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65" r:id="rId6"/>
    <p:sldId id="266" r:id="rId7"/>
    <p:sldId id="267" r:id="rId8"/>
    <p:sldId id="268" r:id="rId9"/>
    <p:sldId id="259" r:id="rId10"/>
    <p:sldId id="269" r:id="rId11"/>
    <p:sldId id="270" r:id="rId12"/>
    <p:sldId id="271" r:id="rId13"/>
    <p:sldId id="272" r:id="rId14"/>
    <p:sldId id="260" r:id="rId15"/>
    <p:sldId id="273" r:id="rId16"/>
    <p:sldId id="274" r:id="rId17"/>
    <p:sldId id="275" r:id="rId18"/>
    <p:sldId id="276" r:id="rId19"/>
    <p:sldId id="261" r:id="rId20"/>
    <p:sldId id="277" r:id="rId21"/>
    <p:sldId id="278" r:id="rId22"/>
    <p:sldId id="279" r:id="rId23"/>
    <p:sldId id="280" r:id="rId24"/>
    <p:sldId id="262" r:id="rId25"/>
    <p:sldId id="263" r:id="rId26"/>
    <p:sldId id="264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1D3A"/>
    <a:srgbClr val="C2132A"/>
    <a:srgbClr val="231F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8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114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C901B-318A-46A8-8397-AC1147AED19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680F-BEDE-46E3-AD33-57BBB1199E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C901B-318A-46A8-8397-AC1147AED19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680F-BEDE-46E3-AD33-57BBB1199E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C901B-318A-46A8-8397-AC1147AED19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680F-BEDE-46E3-AD33-57BBB1199E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C901B-318A-46A8-8397-AC1147AED19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680F-BEDE-46E3-AD33-57BBB1199E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C901B-318A-46A8-8397-AC1147AED19F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680F-BEDE-46E3-AD33-57BBB1199E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C901B-318A-46A8-8397-AC1147AED19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680F-BEDE-46E3-AD33-57BBB1199E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C901B-318A-46A8-8397-AC1147AED19F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680F-BEDE-46E3-AD33-57BBB1199E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C901B-318A-46A8-8397-AC1147AED19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680F-BEDE-46E3-AD33-57BBB1199E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C901B-318A-46A8-8397-AC1147AED19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680F-BEDE-46E3-AD33-57BBB1199E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C901B-318A-46A8-8397-AC1147AED19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680F-BEDE-46E3-AD33-57BBB1199E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C901B-318A-46A8-8397-AC1147AED19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680F-BEDE-46E3-AD33-57BBB1199E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C901B-318A-46A8-8397-AC1147AED19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8680F-BEDE-46E3-AD33-57BBB1199E0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7.xml"/><Relationship Id="rId8" Type="http://schemas.openxmlformats.org/officeDocument/2006/relationships/tags" Target="../tags/tag16.xml"/><Relationship Id="rId7" Type="http://schemas.openxmlformats.org/officeDocument/2006/relationships/tags" Target="../tags/tag15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1" Type="http://schemas.openxmlformats.org/officeDocument/2006/relationships/slideLayout" Target="../slideLayouts/slideLayout2.xml"/><Relationship Id="rId10" Type="http://schemas.openxmlformats.org/officeDocument/2006/relationships/tags" Target="../tags/tag18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://docer.wps.cn/hezuo/details-175.htm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1050" cy="6858000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0" y="4816971"/>
            <a:ext cx="12192000" cy="2041029"/>
            <a:chOff x="-957263" y="3952875"/>
            <a:chExt cx="14290676" cy="2392363"/>
          </a:xfrm>
        </p:grpSpPr>
        <p:sp>
          <p:nvSpPr>
            <p:cNvPr id="13" name="Freeform 163"/>
            <p:cNvSpPr/>
            <p:nvPr/>
          </p:nvSpPr>
          <p:spPr bwMode="auto">
            <a:xfrm>
              <a:off x="-957263" y="4398963"/>
              <a:ext cx="14290676" cy="1946275"/>
            </a:xfrm>
            <a:custGeom>
              <a:avLst/>
              <a:gdLst>
                <a:gd name="T0" fmla="*/ 7110 w 9002"/>
                <a:gd name="T1" fmla="*/ 0 h 1226"/>
                <a:gd name="T2" fmla="*/ 4927 w 9002"/>
                <a:gd name="T3" fmla="*/ 0 h 1226"/>
                <a:gd name="T4" fmla="*/ 4076 w 9002"/>
                <a:gd name="T5" fmla="*/ 0 h 1226"/>
                <a:gd name="T6" fmla="*/ 1893 w 9002"/>
                <a:gd name="T7" fmla="*/ 0 h 1226"/>
                <a:gd name="T8" fmla="*/ 1039 w 9002"/>
                <a:gd name="T9" fmla="*/ 0 h 1226"/>
                <a:gd name="T10" fmla="*/ 0 w 9002"/>
                <a:gd name="T11" fmla="*/ 0 h 1226"/>
                <a:gd name="T12" fmla="*/ 0 w 9002"/>
                <a:gd name="T13" fmla="*/ 1226 h 1226"/>
                <a:gd name="T14" fmla="*/ 0 w 9002"/>
                <a:gd name="T15" fmla="*/ 1226 h 1226"/>
                <a:gd name="T16" fmla="*/ 9002 w 9002"/>
                <a:gd name="T17" fmla="*/ 1226 h 1226"/>
                <a:gd name="T18" fmla="*/ 9002 w 9002"/>
                <a:gd name="T19" fmla="*/ 0 h 1226"/>
                <a:gd name="T20" fmla="*/ 7964 w 9002"/>
                <a:gd name="T21" fmla="*/ 0 h 1226"/>
                <a:gd name="T22" fmla="*/ 7110 w 9002"/>
                <a:gd name="T23" fmla="*/ 0 h 1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02" h="1226">
                  <a:moveTo>
                    <a:pt x="7110" y="0"/>
                  </a:moveTo>
                  <a:lnTo>
                    <a:pt x="4927" y="0"/>
                  </a:lnTo>
                  <a:lnTo>
                    <a:pt x="4076" y="0"/>
                  </a:lnTo>
                  <a:lnTo>
                    <a:pt x="1893" y="0"/>
                  </a:lnTo>
                  <a:lnTo>
                    <a:pt x="1039" y="0"/>
                  </a:lnTo>
                  <a:lnTo>
                    <a:pt x="0" y="0"/>
                  </a:lnTo>
                  <a:lnTo>
                    <a:pt x="0" y="1226"/>
                  </a:lnTo>
                  <a:lnTo>
                    <a:pt x="0" y="1226"/>
                  </a:lnTo>
                  <a:lnTo>
                    <a:pt x="9002" y="1226"/>
                  </a:lnTo>
                  <a:lnTo>
                    <a:pt x="9002" y="0"/>
                  </a:lnTo>
                  <a:lnTo>
                    <a:pt x="7964" y="0"/>
                  </a:lnTo>
                  <a:lnTo>
                    <a:pt x="711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64"/>
            <p:cNvSpPr/>
            <p:nvPr/>
          </p:nvSpPr>
          <p:spPr bwMode="auto">
            <a:xfrm>
              <a:off x="-957263" y="3952875"/>
              <a:ext cx="14290676" cy="966788"/>
            </a:xfrm>
            <a:custGeom>
              <a:avLst/>
              <a:gdLst>
                <a:gd name="T0" fmla="*/ 7964 w 9002"/>
                <a:gd name="T1" fmla="*/ 180 h 609"/>
                <a:gd name="T2" fmla="*/ 7537 w 9002"/>
                <a:gd name="T3" fmla="*/ 0 h 609"/>
                <a:gd name="T4" fmla="*/ 7110 w 9002"/>
                <a:gd name="T5" fmla="*/ 180 h 609"/>
                <a:gd name="T6" fmla="*/ 4927 w 9002"/>
                <a:gd name="T7" fmla="*/ 180 h 609"/>
                <a:gd name="T8" fmla="*/ 4500 w 9002"/>
                <a:gd name="T9" fmla="*/ 0 h 609"/>
                <a:gd name="T10" fmla="*/ 4076 w 9002"/>
                <a:gd name="T11" fmla="*/ 180 h 609"/>
                <a:gd name="T12" fmla="*/ 1893 w 9002"/>
                <a:gd name="T13" fmla="*/ 180 h 609"/>
                <a:gd name="T14" fmla="*/ 1466 w 9002"/>
                <a:gd name="T15" fmla="*/ 0 h 609"/>
                <a:gd name="T16" fmla="*/ 1039 w 9002"/>
                <a:gd name="T17" fmla="*/ 180 h 609"/>
                <a:gd name="T18" fmla="*/ 0 w 9002"/>
                <a:gd name="T19" fmla="*/ 0 h 609"/>
                <a:gd name="T20" fmla="*/ 0 w 9002"/>
                <a:gd name="T21" fmla="*/ 432 h 609"/>
                <a:gd name="T22" fmla="*/ 1039 w 9002"/>
                <a:gd name="T23" fmla="*/ 609 h 609"/>
                <a:gd name="T24" fmla="*/ 1466 w 9002"/>
                <a:gd name="T25" fmla="*/ 432 h 609"/>
                <a:gd name="T26" fmla="*/ 1893 w 9002"/>
                <a:gd name="T27" fmla="*/ 609 h 609"/>
                <a:gd name="T28" fmla="*/ 4076 w 9002"/>
                <a:gd name="T29" fmla="*/ 609 h 609"/>
                <a:gd name="T30" fmla="*/ 4500 w 9002"/>
                <a:gd name="T31" fmla="*/ 432 h 609"/>
                <a:gd name="T32" fmla="*/ 4927 w 9002"/>
                <a:gd name="T33" fmla="*/ 609 h 609"/>
                <a:gd name="T34" fmla="*/ 7110 w 9002"/>
                <a:gd name="T35" fmla="*/ 609 h 609"/>
                <a:gd name="T36" fmla="*/ 7537 w 9002"/>
                <a:gd name="T37" fmla="*/ 432 h 609"/>
                <a:gd name="T38" fmla="*/ 7964 w 9002"/>
                <a:gd name="T39" fmla="*/ 609 h 609"/>
                <a:gd name="T40" fmla="*/ 9002 w 9002"/>
                <a:gd name="T41" fmla="*/ 432 h 609"/>
                <a:gd name="T42" fmla="*/ 9002 w 9002"/>
                <a:gd name="T43" fmla="*/ 0 h 609"/>
                <a:gd name="T44" fmla="*/ 7964 w 9002"/>
                <a:gd name="T45" fmla="*/ 180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002" h="609">
                  <a:moveTo>
                    <a:pt x="7964" y="180"/>
                  </a:moveTo>
                  <a:lnTo>
                    <a:pt x="7537" y="0"/>
                  </a:lnTo>
                  <a:lnTo>
                    <a:pt x="7110" y="180"/>
                  </a:lnTo>
                  <a:lnTo>
                    <a:pt x="4927" y="180"/>
                  </a:lnTo>
                  <a:lnTo>
                    <a:pt x="4500" y="0"/>
                  </a:lnTo>
                  <a:lnTo>
                    <a:pt x="4076" y="180"/>
                  </a:lnTo>
                  <a:lnTo>
                    <a:pt x="1893" y="180"/>
                  </a:lnTo>
                  <a:lnTo>
                    <a:pt x="1466" y="0"/>
                  </a:lnTo>
                  <a:lnTo>
                    <a:pt x="1039" y="180"/>
                  </a:lnTo>
                  <a:lnTo>
                    <a:pt x="0" y="0"/>
                  </a:lnTo>
                  <a:lnTo>
                    <a:pt x="0" y="432"/>
                  </a:lnTo>
                  <a:lnTo>
                    <a:pt x="1039" y="609"/>
                  </a:lnTo>
                  <a:lnTo>
                    <a:pt x="1466" y="432"/>
                  </a:lnTo>
                  <a:lnTo>
                    <a:pt x="1893" y="609"/>
                  </a:lnTo>
                  <a:lnTo>
                    <a:pt x="4076" y="609"/>
                  </a:lnTo>
                  <a:lnTo>
                    <a:pt x="4500" y="432"/>
                  </a:lnTo>
                  <a:lnTo>
                    <a:pt x="4927" y="609"/>
                  </a:lnTo>
                  <a:lnTo>
                    <a:pt x="7110" y="609"/>
                  </a:lnTo>
                  <a:lnTo>
                    <a:pt x="7537" y="432"/>
                  </a:lnTo>
                  <a:lnTo>
                    <a:pt x="7964" y="609"/>
                  </a:lnTo>
                  <a:lnTo>
                    <a:pt x="9002" y="432"/>
                  </a:lnTo>
                  <a:lnTo>
                    <a:pt x="9002" y="0"/>
                  </a:lnTo>
                  <a:lnTo>
                    <a:pt x="7964" y="1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65"/>
            <p:cNvSpPr/>
            <p:nvPr/>
          </p:nvSpPr>
          <p:spPr bwMode="auto">
            <a:xfrm>
              <a:off x="-957263" y="4178300"/>
              <a:ext cx="14290676" cy="1395413"/>
            </a:xfrm>
            <a:custGeom>
              <a:avLst/>
              <a:gdLst>
                <a:gd name="T0" fmla="*/ 7964 w 9002"/>
                <a:gd name="T1" fmla="*/ 359 h 879"/>
                <a:gd name="T2" fmla="*/ 7537 w 9002"/>
                <a:gd name="T3" fmla="*/ 0 h 879"/>
                <a:gd name="T4" fmla="*/ 7110 w 9002"/>
                <a:gd name="T5" fmla="*/ 359 h 879"/>
                <a:gd name="T6" fmla="*/ 4927 w 9002"/>
                <a:gd name="T7" fmla="*/ 359 h 879"/>
                <a:gd name="T8" fmla="*/ 4500 w 9002"/>
                <a:gd name="T9" fmla="*/ 180 h 879"/>
                <a:gd name="T10" fmla="*/ 4076 w 9002"/>
                <a:gd name="T11" fmla="*/ 359 h 879"/>
                <a:gd name="T12" fmla="*/ 1893 w 9002"/>
                <a:gd name="T13" fmla="*/ 359 h 879"/>
                <a:gd name="T14" fmla="*/ 1466 w 9002"/>
                <a:gd name="T15" fmla="*/ 180 h 879"/>
                <a:gd name="T16" fmla="*/ 1039 w 9002"/>
                <a:gd name="T17" fmla="*/ 359 h 879"/>
                <a:gd name="T18" fmla="*/ 0 w 9002"/>
                <a:gd name="T19" fmla="*/ 180 h 879"/>
                <a:gd name="T20" fmla="*/ 0 w 9002"/>
                <a:gd name="T21" fmla="*/ 593 h 879"/>
                <a:gd name="T22" fmla="*/ 1039 w 9002"/>
                <a:gd name="T23" fmla="*/ 791 h 879"/>
                <a:gd name="T24" fmla="*/ 1466 w 9002"/>
                <a:gd name="T25" fmla="*/ 700 h 879"/>
                <a:gd name="T26" fmla="*/ 1893 w 9002"/>
                <a:gd name="T27" fmla="*/ 879 h 879"/>
                <a:gd name="T28" fmla="*/ 4076 w 9002"/>
                <a:gd name="T29" fmla="*/ 879 h 879"/>
                <a:gd name="T30" fmla="*/ 4500 w 9002"/>
                <a:gd name="T31" fmla="*/ 700 h 879"/>
                <a:gd name="T32" fmla="*/ 4927 w 9002"/>
                <a:gd name="T33" fmla="*/ 879 h 879"/>
                <a:gd name="T34" fmla="*/ 7110 w 9002"/>
                <a:gd name="T35" fmla="*/ 879 h 879"/>
                <a:gd name="T36" fmla="*/ 7537 w 9002"/>
                <a:gd name="T37" fmla="*/ 700 h 879"/>
                <a:gd name="T38" fmla="*/ 7964 w 9002"/>
                <a:gd name="T39" fmla="*/ 791 h 879"/>
                <a:gd name="T40" fmla="*/ 9002 w 9002"/>
                <a:gd name="T41" fmla="*/ 593 h 879"/>
                <a:gd name="T42" fmla="*/ 9002 w 9002"/>
                <a:gd name="T43" fmla="*/ 180 h 879"/>
                <a:gd name="T44" fmla="*/ 7964 w 9002"/>
                <a:gd name="T45" fmla="*/ 359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002" h="879">
                  <a:moveTo>
                    <a:pt x="7964" y="359"/>
                  </a:moveTo>
                  <a:lnTo>
                    <a:pt x="7537" y="0"/>
                  </a:lnTo>
                  <a:lnTo>
                    <a:pt x="7110" y="359"/>
                  </a:lnTo>
                  <a:lnTo>
                    <a:pt x="4927" y="359"/>
                  </a:lnTo>
                  <a:lnTo>
                    <a:pt x="4500" y="180"/>
                  </a:lnTo>
                  <a:lnTo>
                    <a:pt x="4076" y="359"/>
                  </a:lnTo>
                  <a:lnTo>
                    <a:pt x="1893" y="359"/>
                  </a:lnTo>
                  <a:lnTo>
                    <a:pt x="1466" y="180"/>
                  </a:lnTo>
                  <a:lnTo>
                    <a:pt x="1039" y="359"/>
                  </a:lnTo>
                  <a:lnTo>
                    <a:pt x="0" y="180"/>
                  </a:lnTo>
                  <a:lnTo>
                    <a:pt x="0" y="593"/>
                  </a:lnTo>
                  <a:lnTo>
                    <a:pt x="1039" y="791"/>
                  </a:lnTo>
                  <a:lnTo>
                    <a:pt x="1466" y="700"/>
                  </a:lnTo>
                  <a:lnTo>
                    <a:pt x="1893" y="879"/>
                  </a:lnTo>
                  <a:lnTo>
                    <a:pt x="4076" y="879"/>
                  </a:lnTo>
                  <a:lnTo>
                    <a:pt x="4500" y="700"/>
                  </a:lnTo>
                  <a:lnTo>
                    <a:pt x="4927" y="879"/>
                  </a:lnTo>
                  <a:lnTo>
                    <a:pt x="7110" y="879"/>
                  </a:lnTo>
                  <a:lnTo>
                    <a:pt x="7537" y="700"/>
                  </a:lnTo>
                  <a:lnTo>
                    <a:pt x="7964" y="791"/>
                  </a:lnTo>
                  <a:lnTo>
                    <a:pt x="9002" y="593"/>
                  </a:lnTo>
                  <a:lnTo>
                    <a:pt x="9002" y="180"/>
                  </a:lnTo>
                  <a:lnTo>
                    <a:pt x="7964" y="359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66"/>
            <p:cNvSpPr/>
            <p:nvPr/>
          </p:nvSpPr>
          <p:spPr bwMode="auto">
            <a:xfrm>
              <a:off x="5513388" y="4122738"/>
              <a:ext cx="673100" cy="969963"/>
            </a:xfrm>
            <a:custGeom>
              <a:avLst/>
              <a:gdLst>
                <a:gd name="T0" fmla="*/ 0 w 424"/>
                <a:gd name="T1" fmla="*/ 180 h 611"/>
                <a:gd name="T2" fmla="*/ 0 w 424"/>
                <a:gd name="T3" fmla="*/ 611 h 611"/>
                <a:gd name="T4" fmla="*/ 424 w 424"/>
                <a:gd name="T5" fmla="*/ 432 h 611"/>
                <a:gd name="T6" fmla="*/ 424 w 424"/>
                <a:gd name="T7" fmla="*/ 0 h 611"/>
                <a:gd name="T8" fmla="*/ 0 w 424"/>
                <a:gd name="T9" fmla="*/ 18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611">
                  <a:moveTo>
                    <a:pt x="0" y="180"/>
                  </a:moveTo>
                  <a:lnTo>
                    <a:pt x="0" y="611"/>
                  </a:lnTo>
                  <a:lnTo>
                    <a:pt x="424" y="432"/>
                  </a:lnTo>
                  <a:lnTo>
                    <a:pt x="424" y="0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C213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67"/>
            <p:cNvSpPr/>
            <p:nvPr/>
          </p:nvSpPr>
          <p:spPr bwMode="auto">
            <a:xfrm>
              <a:off x="6186488" y="4122738"/>
              <a:ext cx="677863" cy="969963"/>
            </a:xfrm>
            <a:custGeom>
              <a:avLst/>
              <a:gdLst>
                <a:gd name="T0" fmla="*/ 0 w 427"/>
                <a:gd name="T1" fmla="*/ 0 h 611"/>
                <a:gd name="T2" fmla="*/ 0 w 427"/>
                <a:gd name="T3" fmla="*/ 432 h 611"/>
                <a:gd name="T4" fmla="*/ 427 w 427"/>
                <a:gd name="T5" fmla="*/ 611 h 611"/>
                <a:gd name="T6" fmla="*/ 427 w 427"/>
                <a:gd name="T7" fmla="*/ 180 h 611"/>
                <a:gd name="T8" fmla="*/ 0 w 427"/>
                <a:gd name="T9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611">
                  <a:moveTo>
                    <a:pt x="0" y="0"/>
                  </a:moveTo>
                  <a:lnTo>
                    <a:pt x="0" y="432"/>
                  </a:lnTo>
                  <a:lnTo>
                    <a:pt x="427" y="611"/>
                  </a:lnTo>
                  <a:lnTo>
                    <a:pt x="427" y="1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B00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68"/>
            <p:cNvSpPr/>
            <p:nvPr/>
          </p:nvSpPr>
          <p:spPr bwMode="auto">
            <a:xfrm>
              <a:off x="-957263" y="4122738"/>
              <a:ext cx="1649413" cy="969963"/>
            </a:xfrm>
            <a:custGeom>
              <a:avLst/>
              <a:gdLst>
                <a:gd name="T0" fmla="*/ 0 w 1039"/>
                <a:gd name="T1" fmla="*/ 0 h 611"/>
                <a:gd name="T2" fmla="*/ 0 w 1039"/>
                <a:gd name="T3" fmla="*/ 432 h 611"/>
                <a:gd name="T4" fmla="*/ 1039 w 1039"/>
                <a:gd name="T5" fmla="*/ 611 h 611"/>
                <a:gd name="T6" fmla="*/ 1039 w 1039"/>
                <a:gd name="T7" fmla="*/ 180 h 611"/>
                <a:gd name="T8" fmla="*/ 0 w 1039"/>
                <a:gd name="T9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9" h="611">
                  <a:moveTo>
                    <a:pt x="0" y="0"/>
                  </a:moveTo>
                  <a:lnTo>
                    <a:pt x="0" y="432"/>
                  </a:lnTo>
                  <a:lnTo>
                    <a:pt x="1039" y="611"/>
                  </a:lnTo>
                  <a:lnTo>
                    <a:pt x="1039" y="1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F1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Rectangle 169"/>
            <p:cNvSpPr>
              <a:spLocks noChangeArrowheads="1"/>
            </p:cNvSpPr>
            <p:nvPr/>
          </p:nvSpPr>
          <p:spPr bwMode="auto">
            <a:xfrm>
              <a:off x="2047875" y="4408488"/>
              <a:ext cx="3465513" cy="684213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70"/>
            <p:cNvSpPr/>
            <p:nvPr/>
          </p:nvSpPr>
          <p:spPr bwMode="auto">
            <a:xfrm>
              <a:off x="11685588" y="4122738"/>
              <a:ext cx="1647825" cy="969963"/>
            </a:xfrm>
            <a:custGeom>
              <a:avLst/>
              <a:gdLst>
                <a:gd name="T0" fmla="*/ 0 w 1038"/>
                <a:gd name="T1" fmla="*/ 180 h 611"/>
                <a:gd name="T2" fmla="*/ 0 w 1038"/>
                <a:gd name="T3" fmla="*/ 611 h 611"/>
                <a:gd name="T4" fmla="*/ 1038 w 1038"/>
                <a:gd name="T5" fmla="*/ 432 h 611"/>
                <a:gd name="T6" fmla="*/ 1038 w 1038"/>
                <a:gd name="T7" fmla="*/ 0 h 611"/>
                <a:gd name="T8" fmla="*/ 0 w 1038"/>
                <a:gd name="T9" fmla="*/ 18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8" h="611">
                  <a:moveTo>
                    <a:pt x="0" y="180"/>
                  </a:moveTo>
                  <a:lnTo>
                    <a:pt x="0" y="611"/>
                  </a:lnTo>
                  <a:lnTo>
                    <a:pt x="1038" y="432"/>
                  </a:lnTo>
                  <a:lnTo>
                    <a:pt x="1038" y="0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EF1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Rectangle 171"/>
            <p:cNvSpPr>
              <a:spLocks noChangeArrowheads="1"/>
            </p:cNvSpPr>
            <p:nvPr/>
          </p:nvSpPr>
          <p:spPr bwMode="auto">
            <a:xfrm>
              <a:off x="6864350" y="4408488"/>
              <a:ext cx="3465513" cy="684213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72"/>
            <p:cNvSpPr/>
            <p:nvPr/>
          </p:nvSpPr>
          <p:spPr bwMode="auto">
            <a:xfrm>
              <a:off x="692150" y="4122738"/>
              <a:ext cx="677863" cy="969963"/>
            </a:xfrm>
            <a:custGeom>
              <a:avLst/>
              <a:gdLst>
                <a:gd name="T0" fmla="*/ 0 w 427"/>
                <a:gd name="T1" fmla="*/ 180 h 611"/>
                <a:gd name="T2" fmla="*/ 0 w 427"/>
                <a:gd name="T3" fmla="*/ 611 h 611"/>
                <a:gd name="T4" fmla="*/ 427 w 427"/>
                <a:gd name="T5" fmla="*/ 432 h 611"/>
                <a:gd name="T6" fmla="*/ 427 w 427"/>
                <a:gd name="T7" fmla="*/ 0 h 611"/>
                <a:gd name="T8" fmla="*/ 0 w 427"/>
                <a:gd name="T9" fmla="*/ 18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611">
                  <a:moveTo>
                    <a:pt x="0" y="180"/>
                  </a:moveTo>
                  <a:lnTo>
                    <a:pt x="0" y="611"/>
                  </a:lnTo>
                  <a:lnTo>
                    <a:pt x="427" y="432"/>
                  </a:lnTo>
                  <a:lnTo>
                    <a:pt x="427" y="0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C213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73"/>
            <p:cNvSpPr/>
            <p:nvPr/>
          </p:nvSpPr>
          <p:spPr bwMode="auto">
            <a:xfrm>
              <a:off x="1370013" y="4122738"/>
              <a:ext cx="677863" cy="969963"/>
            </a:xfrm>
            <a:custGeom>
              <a:avLst/>
              <a:gdLst>
                <a:gd name="T0" fmla="*/ 0 w 427"/>
                <a:gd name="T1" fmla="*/ 0 h 611"/>
                <a:gd name="T2" fmla="*/ 0 w 427"/>
                <a:gd name="T3" fmla="*/ 432 h 611"/>
                <a:gd name="T4" fmla="*/ 427 w 427"/>
                <a:gd name="T5" fmla="*/ 611 h 611"/>
                <a:gd name="T6" fmla="*/ 427 w 427"/>
                <a:gd name="T7" fmla="*/ 180 h 611"/>
                <a:gd name="T8" fmla="*/ 0 w 427"/>
                <a:gd name="T9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611">
                  <a:moveTo>
                    <a:pt x="0" y="0"/>
                  </a:moveTo>
                  <a:lnTo>
                    <a:pt x="0" y="432"/>
                  </a:lnTo>
                  <a:lnTo>
                    <a:pt x="427" y="611"/>
                  </a:lnTo>
                  <a:lnTo>
                    <a:pt x="427" y="1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B00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74"/>
            <p:cNvSpPr/>
            <p:nvPr/>
          </p:nvSpPr>
          <p:spPr bwMode="auto">
            <a:xfrm>
              <a:off x="10329863" y="4122738"/>
              <a:ext cx="677863" cy="969963"/>
            </a:xfrm>
            <a:custGeom>
              <a:avLst/>
              <a:gdLst>
                <a:gd name="T0" fmla="*/ 0 w 427"/>
                <a:gd name="T1" fmla="*/ 180 h 611"/>
                <a:gd name="T2" fmla="*/ 0 w 427"/>
                <a:gd name="T3" fmla="*/ 611 h 611"/>
                <a:gd name="T4" fmla="*/ 427 w 427"/>
                <a:gd name="T5" fmla="*/ 432 h 611"/>
                <a:gd name="T6" fmla="*/ 427 w 427"/>
                <a:gd name="T7" fmla="*/ 0 h 611"/>
                <a:gd name="T8" fmla="*/ 0 w 427"/>
                <a:gd name="T9" fmla="*/ 18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611">
                  <a:moveTo>
                    <a:pt x="0" y="180"/>
                  </a:moveTo>
                  <a:lnTo>
                    <a:pt x="0" y="611"/>
                  </a:lnTo>
                  <a:lnTo>
                    <a:pt x="427" y="432"/>
                  </a:lnTo>
                  <a:lnTo>
                    <a:pt x="427" y="0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C213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75"/>
            <p:cNvSpPr/>
            <p:nvPr/>
          </p:nvSpPr>
          <p:spPr bwMode="auto">
            <a:xfrm>
              <a:off x="11007725" y="4122738"/>
              <a:ext cx="677863" cy="969963"/>
            </a:xfrm>
            <a:custGeom>
              <a:avLst/>
              <a:gdLst>
                <a:gd name="T0" fmla="*/ 0 w 427"/>
                <a:gd name="T1" fmla="*/ 0 h 611"/>
                <a:gd name="T2" fmla="*/ 0 w 427"/>
                <a:gd name="T3" fmla="*/ 432 h 611"/>
                <a:gd name="T4" fmla="*/ 427 w 427"/>
                <a:gd name="T5" fmla="*/ 611 h 611"/>
                <a:gd name="T6" fmla="*/ 427 w 427"/>
                <a:gd name="T7" fmla="*/ 180 h 611"/>
                <a:gd name="T8" fmla="*/ 0 w 427"/>
                <a:gd name="T9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611">
                  <a:moveTo>
                    <a:pt x="0" y="0"/>
                  </a:moveTo>
                  <a:lnTo>
                    <a:pt x="0" y="432"/>
                  </a:lnTo>
                  <a:lnTo>
                    <a:pt x="427" y="611"/>
                  </a:lnTo>
                  <a:lnTo>
                    <a:pt x="427" y="1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B00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80" name="文本框 179"/>
          <p:cNvSpPr txBox="1"/>
          <p:nvPr/>
        </p:nvSpPr>
        <p:spPr>
          <a:xfrm>
            <a:off x="2350988" y="2154462"/>
            <a:ext cx="75168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企业项目</a:t>
            </a:r>
            <a:r>
              <a:rPr lang="en-US" altLang="zh-CN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模版</a:t>
            </a:r>
            <a:endParaRPr lang="zh-CN" altLang="en-US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3281233" y="3375520"/>
            <a:ext cx="56473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82" name="直接连接符 181"/>
          <p:cNvCxnSpPr/>
          <p:nvPr/>
        </p:nvCxnSpPr>
        <p:spPr>
          <a:xfrm>
            <a:off x="2521131" y="3362820"/>
            <a:ext cx="7145383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3" name="矩形 182"/>
          <p:cNvSpPr/>
          <p:nvPr/>
        </p:nvSpPr>
        <p:spPr>
          <a:xfrm>
            <a:off x="2260601" y="2097313"/>
            <a:ext cx="7672538" cy="1809208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2128"/>
              </a:solidFill>
            </a:endParaRPr>
          </a:p>
        </p:txBody>
      </p:sp>
      <p:sp>
        <p:nvSpPr>
          <p:cNvPr id="184" name="矩形 183"/>
          <p:cNvSpPr>
            <a:spLocks noChangeArrowheads="1"/>
          </p:cNvSpPr>
          <p:nvPr/>
        </p:nvSpPr>
        <p:spPr bwMode="auto">
          <a:xfrm>
            <a:off x="4116530" y="3726509"/>
            <a:ext cx="1740733" cy="400110"/>
          </a:xfrm>
          <a:prstGeom prst="rect">
            <a:avLst/>
          </a:prstGeom>
          <a:solidFill>
            <a:srgbClr val="EF1D3A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项目人：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zero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5" name="矩形 184"/>
          <p:cNvSpPr>
            <a:spLocks noChangeArrowheads="1"/>
          </p:cNvSpPr>
          <p:nvPr/>
        </p:nvSpPr>
        <p:spPr bwMode="auto">
          <a:xfrm>
            <a:off x="6293290" y="3726509"/>
            <a:ext cx="1614545" cy="400110"/>
          </a:xfrm>
          <a:prstGeom prst="rect">
            <a:avLst/>
          </a:prstGeom>
          <a:solidFill>
            <a:srgbClr val="EF1D3A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" grpId="0"/>
      <p:bldP spid="181" grpId="0"/>
      <p:bldP spid="184" grpId="0" animBg="1"/>
      <p:bldP spid="18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/>
          <p:nvPr/>
        </p:nvSpPr>
        <p:spPr bwMode="auto">
          <a:xfrm>
            <a:off x="0" y="2266950"/>
            <a:ext cx="12192000" cy="4591050"/>
          </a:xfrm>
          <a:custGeom>
            <a:avLst/>
            <a:gdLst>
              <a:gd name="T0" fmla="*/ 0 w 9894"/>
              <a:gd name="T1" fmla="*/ 0 h 5658"/>
              <a:gd name="T2" fmla="*/ 0 w 9894"/>
              <a:gd name="T3" fmla="*/ 5658 h 5658"/>
              <a:gd name="T4" fmla="*/ 0 w 9894"/>
              <a:gd name="T5" fmla="*/ 5658 h 5658"/>
              <a:gd name="T6" fmla="*/ 9894 w 9894"/>
              <a:gd name="T7" fmla="*/ 5658 h 5658"/>
              <a:gd name="T8" fmla="*/ 9894 w 9894"/>
              <a:gd name="T9" fmla="*/ 0 h 5658"/>
              <a:gd name="T10" fmla="*/ 0 w 9894"/>
              <a:gd name="T11" fmla="*/ 0 h 56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894" h="5658">
                <a:moveTo>
                  <a:pt x="0" y="0"/>
                </a:moveTo>
                <a:lnTo>
                  <a:pt x="0" y="5658"/>
                </a:lnTo>
                <a:lnTo>
                  <a:pt x="0" y="5658"/>
                </a:lnTo>
                <a:lnTo>
                  <a:pt x="9894" y="5658"/>
                </a:lnTo>
                <a:lnTo>
                  <a:pt x="9894" y="0"/>
                </a:lnTo>
                <a:lnTo>
                  <a:pt x="0" y="0"/>
                </a:lnTo>
                <a:close/>
              </a:path>
            </a:pathLst>
          </a:custGeom>
          <a:solidFill>
            <a:srgbClr val="23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9"/>
          <p:cNvSpPr/>
          <p:nvPr/>
        </p:nvSpPr>
        <p:spPr bwMode="auto">
          <a:xfrm>
            <a:off x="1" y="0"/>
            <a:ext cx="12192000" cy="2542486"/>
          </a:xfrm>
          <a:custGeom>
            <a:avLst/>
            <a:gdLst>
              <a:gd name="T0" fmla="*/ 2474 w 8785"/>
              <a:gd name="T1" fmla="*/ 1832 h 1832"/>
              <a:gd name="T2" fmla="*/ 2890 w 8785"/>
              <a:gd name="T3" fmla="*/ 1658 h 1832"/>
              <a:gd name="T4" fmla="*/ 5892 w 8785"/>
              <a:gd name="T5" fmla="*/ 1658 h 1832"/>
              <a:gd name="T6" fmla="*/ 6308 w 8785"/>
              <a:gd name="T7" fmla="*/ 1832 h 1832"/>
              <a:gd name="T8" fmla="*/ 6725 w 8785"/>
              <a:gd name="T9" fmla="*/ 1658 h 1832"/>
              <a:gd name="T10" fmla="*/ 8785 w 8785"/>
              <a:gd name="T11" fmla="*/ 1658 h 1832"/>
              <a:gd name="T12" fmla="*/ 8785 w 8785"/>
              <a:gd name="T13" fmla="*/ 0 h 1832"/>
              <a:gd name="T14" fmla="*/ 8785 w 8785"/>
              <a:gd name="T15" fmla="*/ 0 h 1832"/>
              <a:gd name="T16" fmla="*/ 0 w 8785"/>
              <a:gd name="T17" fmla="*/ 0 h 1832"/>
              <a:gd name="T18" fmla="*/ 0 w 8785"/>
              <a:gd name="T19" fmla="*/ 1658 h 1832"/>
              <a:gd name="T20" fmla="*/ 2058 w 8785"/>
              <a:gd name="T21" fmla="*/ 1658 h 1832"/>
              <a:gd name="T22" fmla="*/ 2474 w 8785"/>
              <a:gd name="T23" fmla="*/ 1832 h 18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5" h="1832">
                <a:moveTo>
                  <a:pt x="2474" y="1832"/>
                </a:moveTo>
                <a:lnTo>
                  <a:pt x="2890" y="1658"/>
                </a:lnTo>
                <a:lnTo>
                  <a:pt x="5892" y="1658"/>
                </a:lnTo>
                <a:lnTo>
                  <a:pt x="6308" y="1832"/>
                </a:lnTo>
                <a:lnTo>
                  <a:pt x="6725" y="1658"/>
                </a:lnTo>
                <a:lnTo>
                  <a:pt x="8785" y="1658"/>
                </a:lnTo>
                <a:lnTo>
                  <a:pt x="8785" y="0"/>
                </a:lnTo>
                <a:lnTo>
                  <a:pt x="8785" y="0"/>
                </a:lnTo>
                <a:lnTo>
                  <a:pt x="0" y="0"/>
                </a:lnTo>
                <a:lnTo>
                  <a:pt x="0" y="1658"/>
                </a:lnTo>
                <a:lnTo>
                  <a:pt x="2058" y="1658"/>
                </a:lnTo>
                <a:lnTo>
                  <a:pt x="2474" y="18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Freeform 31"/>
          <p:cNvSpPr/>
          <p:nvPr/>
        </p:nvSpPr>
        <p:spPr bwMode="auto">
          <a:xfrm>
            <a:off x="0" y="6148939"/>
            <a:ext cx="12192000" cy="545843"/>
          </a:xfrm>
          <a:custGeom>
            <a:avLst/>
            <a:gdLst>
              <a:gd name="T0" fmla="*/ 5383 w 5383"/>
              <a:gd name="T1" fmla="*/ 241 h 241"/>
              <a:gd name="T2" fmla="*/ 4109 w 5383"/>
              <a:gd name="T3" fmla="*/ 241 h 241"/>
              <a:gd name="T4" fmla="*/ 3867 w 5383"/>
              <a:gd name="T5" fmla="*/ 139 h 241"/>
              <a:gd name="T6" fmla="*/ 3626 w 5383"/>
              <a:gd name="T7" fmla="*/ 241 h 241"/>
              <a:gd name="T8" fmla="*/ 1760 w 5383"/>
              <a:gd name="T9" fmla="*/ 241 h 241"/>
              <a:gd name="T10" fmla="*/ 1517 w 5383"/>
              <a:gd name="T11" fmla="*/ 139 h 241"/>
              <a:gd name="T12" fmla="*/ 1276 w 5383"/>
              <a:gd name="T13" fmla="*/ 241 h 241"/>
              <a:gd name="T14" fmla="*/ 0 w 5383"/>
              <a:gd name="T15" fmla="*/ 241 h 241"/>
              <a:gd name="T16" fmla="*/ 0 w 5383"/>
              <a:gd name="T17" fmla="*/ 112 h 241"/>
              <a:gd name="T18" fmla="*/ 1250 w 5383"/>
              <a:gd name="T19" fmla="*/ 112 h 241"/>
              <a:gd name="T20" fmla="*/ 1517 w 5383"/>
              <a:gd name="T21" fmla="*/ 0 h 241"/>
              <a:gd name="T22" fmla="*/ 1786 w 5383"/>
              <a:gd name="T23" fmla="*/ 112 h 241"/>
              <a:gd name="T24" fmla="*/ 3600 w 5383"/>
              <a:gd name="T25" fmla="*/ 112 h 241"/>
              <a:gd name="T26" fmla="*/ 3867 w 5383"/>
              <a:gd name="T27" fmla="*/ 0 h 241"/>
              <a:gd name="T28" fmla="*/ 4136 w 5383"/>
              <a:gd name="T29" fmla="*/ 112 h 241"/>
              <a:gd name="T30" fmla="*/ 5383 w 5383"/>
              <a:gd name="T31" fmla="*/ 112 h 241"/>
              <a:gd name="T32" fmla="*/ 5383 w 5383"/>
              <a:gd name="T33" fmla="*/ 241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383" h="241">
                <a:moveTo>
                  <a:pt x="5383" y="241"/>
                </a:moveTo>
                <a:lnTo>
                  <a:pt x="4109" y="241"/>
                </a:lnTo>
                <a:lnTo>
                  <a:pt x="3867" y="139"/>
                </a:lnTo>
                <a:lnTo>
                  <a:pt x="3626" y="241"/>
                </a:lnTo>
                <a:lnTo>
                  <a:pt x="1760" y="241"/>
                </a:lnTo>
                <a:lnTo>
                  <a:pt x="1517" y="139"/>
                </a:lnTo>
                <a:lnTo>
                  <a:pt x="1276" y="241"/>
                </a:lnTo>
                <a:lnTo>
                  <a:pt x="0" y="241"/>
                </a:lnTo>
                <a:lnTo>
                  <a:pt x="0" y="112"/>
                </a:lnTo>
                <a:lnTo>
                  <a:pt x="1250" y="112"/>
                </a:lnTo>
                <a:lnTo>
                  <a:pt x="1517" y="0"/>
                </a:lnTo>
                <a:lnTo>
                  <a:pt x="1786" y="112"/>
                </a:lnTo>
                <a:lnTo>
                  <a:pt x="3600" y="112"/>
                </a:lnTo>
                <a:lnTo>
                  <a:pt x="3867" y="0"/>
                </a:lnTo>
                <a:lnTo>
                  <a:pt x="4136" y="112"/>
                </a:lnTo>
                <a:lnTo>
                  <a:pt x="5383" y="112"/>
                </a:lnTo>
                <a:lnTo>
                  <a:pt x="5383" y="241"/>
                </a:lnTo>
                <a:close/>
              </a:path>
            </a:pathLst>
          </a:custGeom>
          <a:solidFill>
            <a:srgbClr val="EF1D3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圆角矩形 6"/>
          <p:cNvSpPr/>
          <p:nvPr/>
        </p:nvSpPr>
        <p:spPr>
          <a:xfrm>
            <a:off x="1834637" y="2743796"/>
            <a:ext cx="1945645" cy="3190969"/>
          </a:xfrm>
          <a:prstGeom prst="roundRect">
            <a:avLst>
              <a:gd name="adj" fmla="val 0"/>
            </a:avLst>
          </a:prstGeom>
          <a:noFill/>
          <a:ln w="1905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6" name="圆角矩形 7"/>
          <p:cNvSpPr/>
          <p:nvPr/>
        </p:nvSpPr>
        <p:spPr>
          <a:xfrm>
            <a:off x="4028957" y="2743796"/>
            <a:ext cx="1945645" cy="3190969"/>
          </a:xfrm>
          <a:prstGeom prst="roundRect">
            <a:avLst>
              <a:gd name="adj" fmla="val 0"/>
            </a:avLst>
          </a:prstGeom>
          <a:noFill/>
          <a:ln w="1905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7" name="圆角矩形 8"/>
          <p:cNvSpPr/>
          <p:nvPr/>
        </p:nvSpPr>
        <p:spPr>
          <a:xfrm>
            <a:off x="6221533" y="2743796"/>
            <a:ext cx="1945645" cy="3190969"/>
          </a:xfrm>
          <a:prstGeom prst="roundRect">
            <a:avLst>
              <a:gd name="adj" fmla="val 0"/>
            </a:avLst>
          </a:prstGeom>
          <a:noFill/>
          <a:ln w="1905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8" name="圆角矩形 9"/>
          <p:cNvSpPr/>
          <p:nvPr/>
        </p:nvSpPr>
        <p:spPr>
          <a:xfrm>
            <a:off x="8418650" y="2743796"/>
            <a:ext cx="1945645" cy="3190969"/>
          </a:xfrm>
          <a:prstGeom prst="roundRect">
            <a:avLst>
              <a:gd name="adj" fmla="val 0"/>
            </a:avLst>
          </a:prstGeom>
          <a:noFill/>
          <a:ln w="1905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9" name="KSO_Shape"/>
          <p:cNvSpPr/>
          <p:nvPr/>
        </p:nvSpPr>
        <p:spPr bwMode="auto">
          <a:xfrm>
            <a:off x="2129411" y="3030167"/>
            <a:ext cx="1408967" cy="1002715"/>
          </a:xfrm>
          <a:custGeom>
            <a:avLst/>
            <a:gdLst>
              <a:gd name="T0" fmla="*/ 1091648 w 2509838"/>
              <a:gd name="T1" fmla="*/ 1608111 h 1787526"/>
              <a:gd name="T2" fmla="*/ 1364673 w 2509838"/>
              <a:gd name="T3" fmla="*/ 1644625 h 1787526"/>
              <a:gd name="T4" fmla="*/ 1419551 w 2509838"/>
              <a:gd name="T5" fmla="*/ 1603152 h 1787526"/>
              <a:gd name="T6" fmla="*/ 2438407 w 2509838"/>
              <a:gd name="T7" fmla="*/ 1567539 h 1787526"/>
              <a:gd name="T8" fmla="*/ 2487842 w 2509838"/>
              <a:gd name="T9" fmla="*/ 1592108 h 1787526"/>
              <a:gd name="T10" fmla="*/ 2509611 w 2509838"/>
              <a:gd name="T11" fmla="*/ 1640568 h 1787526"/>
              <a:gd name="T12" fmla="*/ 2495552 w 2509838"/>
              <a:gd name="T13" fmla="*/ 1753040 h 1787526"/>
              <a:gd name="T14" fmla="*/ 2450426 w 2509838"/>
              <a:gd name="T15" fmla="*/ 1783920 h 1787526"/>
              <a:gd name="T16" fmla="*/ 55558 w 2509838"/>
              <a:gd name="T17" fmla="*/ 1782793 h 1787526"/>
              <a:gd name="T18" fmla="*/ 12472 w 2509838"/>
              <a:gd name="T19" fmla="*/ 1750110 h 1787526"/>
              <a:gd name="T20" fmla="*/ 680 w 2509838"/>
              <a:gd name="T21" fmla="*/ 1636736 h 1787526"/>
              <a:gd name="T22" fmla="*/ 24717 w 2509838"/>
              <a:gd name="T23" fmla="*/ 1589628 h 1787526"/>
              <a:gd name="T24" fmla="*/ 75740 w 2509838"/>
              <a:gd name="T25" fmla="*/ 1567089 h 1787526"/>
              <a:gd name="T26" fmla="*/ 933501 w 2509838"/>
              <a:gd name="T27" fmla="*/ 749091 h 1787526"/>
              <a:gd name="T28" fmla="*/ 932155 w 2509838"/>
              <a:gd name="T29" fmla="*/ 1160902 h 1787526"/>
              <a:gd name="T30" fmla="*/ 829865 w 2509838"/>
              <a:gd name="T31" fmla="*/ 1167944 h 1787526"/>
              <a:gd name="T32" fmla="*/ 814387 w 2509838"/>
              <a:gd name="T33" fmla="*/ 760448 h 1787526"/>
              <a:gd name="T34" fmla="*/ 837043 w 2509838"/>
              <a:gd name="T35" fmla="*/ 738188 h 1787526"/>
              <a:gd name="T36" fmla="*/ 1416304 w 2509838"/>
              <a:gd name="T37" fmla="*/ 686474 h 1787526"/>
              <a:gd name="T38" fmla="*/ 1412034 w 2509838"/>
              <a:gd name="T39" fmla="*/ 1161601 h 1787526"/>
              <a:gd name="T40" fmla="*/ 1308659 w 2509838"/>
              <a:gd name="T41" fmla="*/ 1166588 h 1787526"/>
              <a:gd name="T42" fmla="*/ 1296074 w 2509838"/>
              <a:gd name="T43" fmla="*/ 694181 h 1787526"/>
              <a:gd name="T44" fmla="*/ 988416 w 2509838"/>
              <a:gd name="T45" fmla="*/ 671513 h 1787526"/>
              <a:gd name="T46" fmla="*/ 1088565 w 2509838"/>
              <a:gd name="T47" fmla="*/ 688968 h 1787526"/>
              <a:gd name="T48" fmla="*/ 1081281 w 2509838"/>
              <a:gd name="T49" fmla="*/ 1163414 h 1787526"/>
              <a:gd name="T50" fmla="*/ 976581 w 2509838"/>
              <a:gd name="T51" fmla="*/ 1165228 h 1787526"/>
              <a:gd name="T52" fmla="*/ 966338 w 2509838"/>
              <a:gd name="T53" fmla="*/ 691461 h 1787526"/>
              <a:gd name="T54" fmla="*/ 1546133 w 2509838"/>
              <a:gd name="T55" fmla="*/ 590550 h 1787526"/>
              <a:gd name="T56" fmla="*/ 1571170 w 2509838"/>
              <a:gd name="T57" fmla="*/ 617105 h 1787526"/>
              <a:gd name="T58" fmla="*/ 1558196 w 2509838"/>
              <a:gd name="T59" fmla="*/ 1165903 h 1787526"/>
              <a:gd name="T60" fmla="*/ 1453496 w 2509838"/>
              <a:gd name="T61" fmla="*/ 1160229 h 1787526"/>
              <a:gd name="T62" fmla="*/ 1449399 w 2509838"/>
              <a:gd name="T63" fmla="*/ 608026 h 1787526"/>
              <a:gd name="T64" fmla="*/ 1229322 w 2509838"/>
              <a:gd name="T65" fmla="*/ 590777 h 1787526"/>
              <a:gd name="T66" fmla="*/ 1252538 w 2509838"/>
              <a:gd name="T67" fmla="*/ 620282 h 1787526"/>
              <a:gd name="T68" fmla="*/ 1236833 w 2509838"/>
              <a:gd name="T69" fmla="*/ 1167492 h 1787526"/>
              <a:gd name="T70" fmla="*/ 1132815 w 2509838"/>
              <a:gd name="T71" fmla="*/ 1157959 h 1787526"/>
              <a:gd name="T72" fmla="*/ 1131450 w 2509838"/>
              <a:gd name="T73" fmla="*/ 605303 h 1787526"/>
              <a:gd name="T74" fmla="*/ 1713065 w 2509838"/>
              <a:gd name="T75" fmla="*/ 508680 h 1787526"/>
              <a:gd name="T76" fmla="*/ 1733550 w 2509838"/>
              <a:gd name="T77" fmla="*/ 545860 h 1787526"/>
              <a:gd name="T78" fmla="*/ 1715797 w 2509838"/>
              <a:gd name="T79" fmla="*/ 1168174 h 1787526"/>
              <a:gd name="T80" fmla="*/ 1612689 w 2509838"/>
              <a:gd name="T81" fmla="*/ 1153438 h 1787526"/>
              <a:gd name="T82" fmla="*/ 1614055 w 2509838"/>
              <a:gd name="T83" fmla="*/ 521829 h 1787526"/>
              <a:gd name="T84" fmla="*/ 1733550 w 2509838"/>
              <a:gd name="T85" fmla="*/ 464215 h 1787526"/>
              <a:gd name="T86" fmla="*/ 1501548 w 2509838"/>
              <a:gd name="T87" fmla="*/ 379141 h 1787526"/>
              <a:gd name="T88" fmla="*/ 188232 w 2509838"/>
              <a:gd name="T89" fmla="*/ 103187 h 1787526"/>
              <a:gd name="T90" fmla="*/ 158976 w 2509838"/>
              <a:gd name="T91" fmla="*/ 139700 h 1787526"/>
              <a:gd name="T92" fmla="*/ 160110 w 2509838"/>
              <a:gd name="T93" fmla="*/ 1353684 h 1787526"/>
              <a:gd name="T94" fmla="*/ 191407 w 2509838"/>
              <a:gd name="T95" fmla="*/ 1389063 h 1787526"/>
              <a:gd name="T96" fmla="*/ 2288041 w 2509838"/>
              <a:gd name="T97" fmla="*/ 1398588 h 1787526"/>
              <a:gd name="T98" fmla="*/ 2332945 w 2509838"/>
              <a:gd name="T99" fmla="*/ 1378857 h 1787526"/>
              <a:gd name="T100" fmla="*/ 2354036 w 2509838"/>
              <a:gd name="T101" fmla="*/ 1337129 h 1787526"/>
              <a:gd name="T102" fmla="*/ 2343830 w 2509838"/>
              <a:gd name="T103" fmla="*/ 124505 h 1787526"/>
              <a:gd name="T104" fmla="*/ 2305957 w 2509838"/>
              <a:gd name="T105" fmla="*/ 95704 h 1787526"/>
              <a:gd name="T106" fmla="*/ 2436813 w 2509838"/>
              <a:gd name="T107" fmla="*/ 680 h 1787526"/>
              <a:gd name="T108" fmla="*/ 2486479 w 2509838"/>
              <a:gd name="T109" fmla="*/ 25400 h 1787526"/>
              <a:gd name="T110" fmla="*/ 2508250 w 2509838"/>
              <a:gd name="T111" fmla="*/ 74159 h 1787526"/>
              <a:gd name="T112" fmla="*/ 2493963 w 2509838"/>
              <a:gd name="T113" fmla="*/ 1455965 h 1787526"/>
              <a:gd name="T114" fmla="*/ 2449286 w 2509838"/>
              <a:gd name="T115" fmla="*/ 1487034 h 1787526"/>
              <a:gd name="T116" fmla="*/ 57150 w 2509838"/>
              <a:gd name="T117" fmla="*/ 1485674 h 1787526"/>
              <a:gd name="T118" fmla="*/ 13833 w 2509838"/>
              <a:gd name="T119" fmla="*/ 1452790 h 1787526"/>
              <a:gd name="T120" fmla="*/ 2041 w 2509838"/>
              <a:gd name="T121" fmla="*/ 70304 h 1787526"/>
              <a:gd name="T122" fmla="*/ 26307 w 2509838"/>
              <a:gd name="T123" fmla="*/ 22905 h 1787526"/>
              <a:gd name="T124" fmla="*/ 77333 w 2509838"/>
              <a:gd name="T125" fmla="*/ 227 h 1787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09838" h="1787526">
                <a:moveTo>
                  <a:pt x="80048" y="1566863"/>
                </a:moveTo>
                <a:lnTo>
                  <a:pt x="84357" y="1566863"/>
                </a:lnTo>
                <a:lnTo>
                  <a:pt x="1096637" y="1566863"/>
                </a:lnTo>
                <a:lnTo>
                  <a:pt x="1094823" y="1569568"/>
                </a:lnTo>
                <a:lnTo>
                  <a:pt x="1093235" y="1572498"/>
                </a:lnTo>
                <a:lnTo>
                  <a:pt x="1092102" y="1575879"/>
                </a:lnTo>
                <a:lnTo>
                  <a:pt x="1090968" y="1579035"/>
                </a:lnTo>
                <a:lnTo>
                  <a:pt x="1090287" y="1582415"/>
                </a:lnTo>
                <a:lnTo>
                  <a:pt x="1089607" y="1585571"/>
                </a:lnTo>
                <a:lnTo>
                  <a:pt x="1089380" y="1589177"/>
                </a:lnTo>
                <a:lnTo>
                  <a:pt x="1089154" y="1592558"/>
                </a:lnTo>
                <a:lnTo>
                  <a:pt x="1089380" y="1597968"/>
                </a:lnTo>
                <a:lnTo>
                  <a:pt x="1090287" y="1603152"/>
                </a:lnTo>
                <a:lnTo>
                  <a:pt x="1091648" y="1608111"/>
                </a:lnTo>
                <a:lnTo>
                  <a:pt x="1093689" y="1612844"/>
                </a:lnTo>
                <a:lnTo>
                  <a:pt x="1095957" y="1617352"/>
                </a:lnTo>
                <a:lnTo>
                  <a:pt x="1098678" y="1621634"/>
                </a:lnTo>
                <a:lnTo>
                  <a:pt x="1101853" y="1625692"/>
                </a:lnTo>
                <a:lnTo>
                  <a:pt x="1105481" y="1629523"/>
                </a:lnTo>
                <a:lnTo>
                  <a:pt x="1109563" y="1632679"/>
                </a:lnTo>
                <a:lnTo>
                  <a:pt x="1113871" y="1635834"/>
                </a:lnTo>
                <a:lnTo>
                  <a:pt x="1118633" y="1638314"/>
                </a:lnTo>
                <a:lnTo>
                  <a:pt x="1123395" y="1640568"/>
                </a:lnTo>
                <a:lnTo>
                  <a:pt x="1128611" y="1642371"/>
                </a:lnTo>
                <a:lnTo>
                  <a:pt x="1134053" y="1643498"/>
                </a:lnTo>
                <a:lnTo>
                  <a:pt x="1139496" y="1644174"/>
                </a:lnTo>
                <a:lnTo>
                  <a:pt x="1145391" y="1644625"/>
                </a:lnTo>
                <a:lnTo>
                  <a:pt x="1364673" y="1644625"/>
                </a:lnTo>
                <a:lnTo>
                  <a:pt x="1370343" y="1644174"/>
                </a:lnTo>
                <a:lnTo>
                  <a:pt x="1376012" y="1643498"/>
                </a:lnTo>
                <a:lnTo>
                  <a:pt x="1381227" y="1642371"/>
                </a:lnTo>
                <a:lnTo>
                  <a:pt x="1386443" y="1640568"/>
                </a:lnTo>
                <a:lnTo>
                  <a:pt x="1391432" y="1638314"/>
                </a:lnTo>
                <a:lnTo>
                  <a:pt x="1396194" y="1635834"/>
                </a:lnTo>
                <a:lnTo>
                  <a:pt x="1400502" y="1632679"/>
                </a:lnTo>
                <a:lnTo>
                  <a:pt x="1404357" y="1629523"/>
                </a:lnTo>
                <a:lnTo>
                  <a:pt x="1407986" y="1625692"/>
                </a:lnTo>
                <a:lnTo>
                  <a:pt x="1411160" y="1621634"/>
                </a:lnTo>
                <a:lnTo>
                  <a:pt x="1414108" y="1617352"/>
                </a:lnTo>
                <a:lnTo>
                  <a:pt x="1416376" y="1612844"/>
                </a:lnTo>
                <a:lnTo>
                  <a:pt x="1418417" y="1608111"/>
                </a:lnTo>
                <a:lnTo>
                  <a:pt x="1419551" y="1603152"/>
                </a:lnTo>
                <a:lnTo>
                  <a:pt x="1420684" y="1597968"/>
                </a:lnTo>
                <a:lnTo>
                  <a:pt x="1420911" y="1592558"/>
                </a:lnTo>
                <a:lnTo>
                  <a:pt x="1420684" y="1589177"/>
                </a:lnTo>
                <a:lnTo>
                  <a:pt x="1420231" y="1585571"/>
                </a:lnTo>
                <a:lnTo>
                  <a:pt x="1419551" y="1582415"/>
                </a:lnTo>
                <a:lnTo>
                  <a:pt x="1418870" y="1579035"/>
                </a:lnTo>
                <a:lnTo>
                  <a:pt x="1417737" y="1575879"/>
                </a:lnTo>
                <a:lnTo>
                  <a:pt x="1416603" y="1572498"/>
                </a:lnTo>
                <a:lnTo>
                  <a:pt x="1415015" y="1569568"/>
                </a:lnTo>
                <a:lnTo>
                  <a:pt x="1413201" y="1566863"/>
                </a:lnTo>
                <a:lnTo>
                  <a:pt x="2425481" y="1566863"/>
                </a:lnTo>
                <a:lnTo>
                  <a:pt x="2429790" y="1566863"/>
                </a:lnTo>
                <a:lnTo>
                  <a:pt x="2434099" y="1567089"/>
                </a:lnTo>
                <a:lnTo>
                  <a:pt x="2438407" y="1567539"/>
                </a:lnTo>
                <a:lnTo>
                  <a:pt x="2442489" y="1568216"/>
                </a:lnTo>
                <a:lnTo>
                  <a:pt x="2446571" y="1569117"/>
                </a:lnTo>
                <a:lnTo>
                  <a:pt x="2450426" y="1570244"/>
                </a:lnTo>
                <a:lnTo>
                  <a:pt x="2454507" y="1571596"/>
                </a:lnTo>
                <a:lnTo>
                  <a:pt x="2458362" y="1572723"/>
                </a:lnTo>
                <a:lnTo>
                  <a:pt x="2462217" y="1574301"/>
                </a:lnTo>
                <a:lnTo>
                  <a:pt x="2465619" y="1576104"/>
                </a:lnTo>
                <a:lnTo>
                  <a:pt x="2469247" y="1578133"/>
                </a:lnTo>
                <a:lnTo>
                  <a:pt x="2472422" y="1580162"/>
                </a:lnTo>
                <a:lnTo>
                  <a:pt x="2476050" y="1581965"/>
                </a:lnTo>
                <a:lnTo>
                  <a:pt x="2478998" y="1584669"/>
                </a:lnTo>
                <a:lnTo>
                  <a:pt x="2482173" y="1586923"/>
                </a:lnTo>
                <a:lnTo>
                  <a:pt x="2485121" y="1589628"/>
                </a:lnTo>
                <a:lnTo>
                  <a:pt x="2487842" y="1592108"/>
                </a:lnTo>
                <a:lnTo>
                  <a:pt x="2490336" y="1595038"/>
                </a:lnTo>
                <a:lnTo>
                  <a:pt x="2492831" y="1597968"/>
                </a:lnTo>
                <a:lnTo>
                  <a:pt x="2495552" y="1601123"/>
                </a:lnTo>
                <a:lnTo>
                  <a:pt x="2497366" y="1604054"/>
                </a:lnTo>
                <a:lnTo>
                  <a:pt x="2499407" y="1607434"/>
                </a:lnTo>
                <a:lnTo>
                  <a:pt x="2501448" y="1610815"/>
                </a:lnTo>
                <a:lnTo>
                  <a:pt x="2503035" y="1614196"/>
                </a:lnTo>
                <a:lnTo>
                  <a:pt x="2504623" y="1618028"/>
                </a:lnTo>
                <a:lnTo>
                  <a:pt x="2505983" y="1621409"/>
                </a:lnTo>
                <a:lnTo>
                  <a:pt x="2507117" y="1625241"/>
                </a:lnTo>
                <a:lnTo>
                  <a:pt x="2508024" y="1629073"/>
                </a:lnTo>
                <a:lnTo>
                  <a:pt x="2508704" y="1632679"/>
                </a:lnTo>
                <a:lnTo>
                  <a:pt x="2509385" y="1636736"/>
                </a:lnTo>
                <a:lnTo>
                  <a:pt x="2509611" y="1640568"/>
                </a:lnTo>
                <a:lnTo>
                  <a:pt x="2509838" y="1644625"/>
                </a:lnTo>
                <a:lnTo>
                  <a:pt x="2509838" y="1709764"/>
                </a:lnTo>
                <a:lnTo>
                  <a:pt x="2509611" y="1713822"/>
                </a:lnTo>
                <a:lnTo>
                  <a:pt x="2509385" y="1717428"/>
                </a:lnTo>
                <a:lnTo>
                  <a:pt x="2508704" y="1721485"/>
                </a:lnTo>
                <a:lnTo>
                  <a:pt x="2508024" y="1725317"/>
                </a:lnTo>
                <a:lnTo>
                  <a:pt x="2507117" y="1729148"/>
                </a:lnTo>
                <a:lnTo>
                  <a:pt x="2505983" y="1732755"/>
                </a:lnTo>
                <a:lnTo>
                  <a:pt x="2504623" y="1736361"/>
                </a:lnTo>
                <a:lnTo>
                  <a:pt x="2503035" y="1740193"/>
                </a:lnTo>
                <a:lnTo>
                  <a:pt x="2501448" y="1743348"/>
                </a:lnTo>
                <a:lnTo>
                  <a:pt x="2499407" y="1746955"/>
                </a:lnTo>
                <a:lnTo>
                  <a:pt x="2497366" y="1750110"/>
                </a:lnTo>
                <a:lnTo>
                  <a:pt x="2495552" y="1753040"/>
                </a:lnTo>
                <a:lnTo>
                  <a:pt x="2492831" y="1756421"/>
                </a:lnTo>
                <a:lnTo>
                  <a:pt x="2490336" y="1759126"/>
                </a:lnTo>
                <a:lnTo>
                  <a:pt x="2487842" y="1762282"/>
                </a:lnTo>
                <a:lnTo>
                  <a:pt x="2485121" y="1764761"/>
                </a:lnTo>
                <a:lnTo>
                  <a:pt x="2482173" y="1767466"/>
                </a:lnTo>
                <a:lnTo>
                  <a:pt x="2478998" y="1769720"/>
                </a:lnTo>
                <a:lnTo>
                  <a:pt x="2476050" y="1772199"/>
                </a:lnTo>
                <a:lnTo>
                  <a:pt x="2472422" y="1774228"/>
                </a:lnTo>
                <a:lnTo>
                  <a:pt x="2469247" y="1776256"/>
                </a:lnTo>
                <a:lnTo>
                  <a:pt x="2465619" y="1778285"/>
                </a:lnTo>
                <a:lnTo>
                  <a:pt x="2462217" y="1780088"/>
                </a:lnTo>
                <a:lnTo>
                  <a:pt x="2458362" y="1781440"/>
                </a:lnTo>
                <a:lnTo>
                  <a:pt x="2454507" y="1782793"/>
                </a:lnTo>
                <a:lnTo>
                  <a:pt x="2450426" y="1783920"/>
                </a:lnTo>
                <a:lnTo>
                  <a:pt x="2446571" y="1785272"/>
                </a:lnTo>
                <a:lnTo>
                  <a:pt x="2442489" y="1785948"/>
                </a:lnTo>
                <a:lnTo>
                  <a:pt x="2438407" y="1786850"/>
                </a:lnTo>
                <a:lnTo>
                  <a:pt x="2434099" y="1787301"/>
                </a:lnTo>
                <a:lnTo>
                  <a:pt x="2429790" y="1787526"/>
                </a:lnTo>
                <a:lnTo>
                  <a:pt x="2425481" y="1787526"/>
                </a:lnTo>
                <a:lnTo>
                  <a:pt x="84357" y="1787526"/>
                </a:lnTo>
                <a:lnTo>
                  <a:pt x="80048" y="1787526"/>
                </a:lnTo>
                <a:lnTo>
                  <a:pt x="75740" y="1787301"/>
                </a:lnTo>
                <a:lnTo>
                  <a:pt x="71431" y="1786850"/>
                </a:lnTo>
                <a:lnTo>
                  <a:pt x="67349" y="1785948"/>
                </a:lnTo>
                <a:lnTo>
                  <a:pt x="63494" y="1785272"/>
                </a:lnTo>
                <a:lnTo>
                  <a:pt x="59413" y="1783920"/>
                </a:lnTo>
                <a:lnTo>
                  <a:pt x="55558" y="1782793"/>
                </a:lnTo>
                <a:lnTo>
                  <a:pt x="51476" y="1781440"/>
                </a:lnTo>
                <a:lnTo>
                  <a:pt x="48074" y="1780088"/>
                </a:lnTo>
                <a:lnTo>
                  <a:pt x="44219" y="1778285"/>
                </a:lnTo>
                <a:lnTo>
                  <a:pt x="40591" y="1776256"/>
                </a:lnTo>
                <a:lnTo>
                  <a:pt x="37416" y="1774228"/>
                </a:lnTo>
                <a:lnTo>
                  <a:pt x="33788" y="1772199"/>
                </a:lnTo>
                <a:lnTo>
                  <a:pt x="30840" y="1769720"/>
                </a:lnTo>
                <a:lnTo>
                  <a:pt x="27892" y="1767466"/>
                </a:lnTo>
                <a:lnTo>
                  <a:pt x="24717" y="1764761"/>
                </a:lnTo>
                <a:lnTo>
                  <a:pt x="21996" y="1762282"/>
                </a:lnTo>
                <a:lnTo>
                  <a:pt x="19502" y="1759126"/>
                </a:lnTo>
                <a:lnTo>
                  <a:pt x="17007" y="1756421"/>
                </a:lnTo>
                <a:lnTo>
                  <a:pt x="14513" y="1753040"/>
                </a:lnTo>
                <a:lnTo>
                  <a:pt x="12472" y="1750110"/>
                </a:lnTo>
                <a:lnTo>
                  <a:pt x="10431" y="1746955"/>
                </a:lnTo>
                <a:lnTo>
                  <a:pt x="8390" y="1743348"/>
                </a:lnTo>
                <a:lnTo>
                  <a:pt x="6803" y="1740193"/>
                </a:lnTo>
                <a:lnTo>
                  <a:pt x="5442" y="1736361"/>
                </a:lnTo>
                <a:lnTo>
                  <a:pt x="3855" y="1732755"/>
                </a:lnTo>
                <a:lnTo>
                  <a:pt x="2948" y="1729148"/>
                </a:lnTo>
                <a:lnTo>
                  <a:pt x="1814" y="1725317"/>
                </a:lnTo>
                <a:lnTo>
                  <a:pt x="1134" y="1721485"/>
                </a:lnTo>
                <a:lnTo>
                  <a:pt x="680" y="1717428"/>
                </a:lnTo>
                <a:lnTo>
                  <a:pt x="227" y="1713822"/>
                </a:lnTo>
                <a:lnTo>
                  <a:pt x="0" y="1709764"/>
                </a:lnTo>
                <a:lnTo>
                  <a:pt x="0" y="1644625"/>
                </a:lnTo>
                <a:lnTo>
                  <a:pt x="227" y="1640568"/>
                </a:lnTo>
                <a:lnTo>
                  <a:pt x="680" y="1636736"/>
                </a:lnTo>
                <a:lnTo>
                  <a:pt x="1134" y="1632679"/>
                </a:lnTo>
                <a:lnTo>
                  <a:pt x="1814" y="1629073"/>
                </a:lnTo>
                <a:lnTo>
                  <a:pt x="2948" y="1625241"/>
                </a:lnTo>
                <a:lnTo>
                  <a:pt x="3855" y="1621409"/>
                </a:lnTo>
                <a:lnTo>
                  <a:pt x="5442" y="1618028"/>
                </a:lnTo>
                <a:lnTo>
                  <a:pt x="6803" y="1614196"/>
                </a:lnTo>
                <a:lnTo>
                  <a:pt x="8390" y="1610815"/>
                </a:lnTo>
                <a:lnTo>
                  <a:pt x="10431" y="1607434"/>
                </a:lnTo>
                <a:lnTo>
                  <a:pt x="12472" y="1604054"/>
                </a:lnTo>
                <a:lnTo>
                  <a:pt x="14513" y="1601123"/>
                </a:lnTo>
                <a:lnTo>
                  <a:pt x="17007" y="1597968"/>
                </a:lnTo>
                <a:lnTo>
                  <a:pt x="19502" y="1595038"/>
                </a:lnTo>
                <a:lnTo>
                  <a:pt x="21996" y="1592108"/>
                </a:lnTo>
                <a:lnTo>
                  <a:pt x="24717" y="1589628"/>
                </a:lnTo>
                <a:lnTo>
                  <a:pt x="27892" y="1586923"/>
                </a:lnTo>
                <a:lnTo>
                  <a:pt x="30840" y="1584669"/>
                </a:lnTo>
                <a:lnTo>
                  <a:pt x="33788" y="1581965"/>
                </a:lnTo>
                <a:lnTo>
                  <a:pt x="37416" y="1580162"/>
                </a:lnTo>
                <a:lnTo>
                  <a:pt x="40591" y="1578133"/>
                </a:lnTo>
                <a:lnTo>
                  <a:pt x="44219" y="1576104"/>
                </a:lnTo>
                <a:lnTo>
                  <a:pt x="48074" y="1574301"/>
                </a:lnTo>
                <a:lnTo>
                  <a:pt x="51476" y="1572723"/>
                </a:lnTo>
                <a:lnTo>
                  <a:pt x="55558" y="1571596"/>
                </a:lnTo>
                <a:lnTo>
                  <a:pt x="59413" y="1570244"/>
                </a:lnTo>
                <a:lnTo>
                  <a:pt x="63494" y="1569117"/>
                </a:lnTo>
                <a:lnTo>
                  <a:pt x="67349" y="1568216"/>
                </a:lnTo>
                <a:lnTo>
                  <a:pt x="71431" y="1567539"/>
                </a:lnTo>
                <a:lnTo>
                  <a:pt x="75740" y="1567089"/>
                </a:lnTo>
                <a:lnTo>
                  <a:pt x="80048" y="1566863"/>
                </a:lnTo>
                <a:close/>
                <a:moveTo>
                  <a:pt x="837043" y="738188"/>
                </a:moveTo>
                <a:lnTo>
                  <a:pt x="839735" y="738188"/>
                </a:lnTo>
                <a:lnTo>
                  <a:pt x="912639" y="738188"/>
                </a:lnTo>
                <a:lnTo>
                  <a:pt x="915107" y="738188"/>
                </a:lnTo>
                <a:lnTo>
                  <a:pt x="917575" y="738870"/>
                </a:lnTo>
                <a:lnTo>
                  <a:pt x="920042" y="739324"/>
                </a:lnTo>
                <a:lnTo>
                  <a:pt x="922285" y="740232"/>
                </a:lnTo>
                <a:lnTo>
                  <a:pt x="924529" y="741368"/>
                </a:lnTo>
                <a:lnTo>
                  <a:pt x="926772" y="742504"/>
                </a:lnTo>
                <a:lnTo>
                  <a:pt x="928791" y="743867"/>
                </a:lnTo>
                <a:lnTo>
                  <a:pt x="930585" y="745684"/>
                </a:lnTo>
                <a:lnTo>
                  <a:pt x="932155" y="747047"/>
                </a:lnTo>
                <a:lnTo>
                  <a:pt x="933501" y="749091"/>
                </a:lnTo>
                <a:lnTo>
                  <a:pt x="934847" y="751135"/>
                </a:lnTo>
                <a:lnTo>
                  <a:pt x="936193" y="753407"/>
                </a:lnTo>
                <a:lnTo>
                  <a:pt x="936866" y="755678"/>
                </a:lnTo>
                <a:lnTo>
                  <a:pt x="937315" y="757950"/>
                </a:lnTo>
                <a:lnTo>
                  <a:pt x="937763" y="760448"/>
                </a:lnTo>
                <a:lnTo>
                  <a:pt x="938212" y="762947"/>
                </a:lnTo>
                <a:lnTo>
                  <a:pt x="938212" y="1145229"/>
                </a:lnTo>
                <a:lnTo>
                  <a:pt x="937763" y="1147728"/>
                </a:lnTo>
                <a:lnTo>
                  <a:pt x="937315" y="1150227"/>
                </a:lnTo>
                <a:lnTo>
                  <a:pt x="936866" y="1152498"/>
                </a:lnTo>
                <a:lnTo>
                  <a:pt x="936193" y="1154770"/>
                </a:lnTo>
                <a:lnTo>
                  <a:pt x="934847" y="1157041"/>
                </a:lnTo>
                <a:lnTo>
                  <a:pt x="933501" y="1159085"/>
                </a:lnTo>
                <a:lnTo>
                  <a:pt x="932155" y="1160902"/>
                </a:lnTo>
                <a:lnTo>
                  <a:pt x="930585" y="1162720"/>
                </a:lnTo>
                <a:lnTo>
                  <a:pt x="928791" y="1164537"/>
                </a:lnTo>
                <a:lnTo>
                  <a:pt x="926772" y="1165672"/>
                </a:lnTo>
                <a:lnTo>
                  <a:pt x="924529" y="1167035"/>
                </a:lnTo>
                <a:lnTo>
                  <a:pt x="922285" y="1167944"/>
                </a:lnTo>
                <a:lnTo>
                  <a:pt x="920042" y="1168852"/>
                </a:lnTo>
                <a:lnTo>
                  <a:pt x="917575" y="1169534"/>
                </a:lnTo>
                <a:lnTo>
                  <a:pt x="915107" y="1169761"/>
                </a:lnTo>
                <a:lnTo>
                  <a:pt x="912639" y="1169988"/>
                </a:lnTo>
                <a:lnTo>
                  <a:pt x="839735" y="1169988"/>
                </a:lnTo>
                <a:lnTo>
                  <a:pt x="837043" y="1169761"/>
                </a:lnTo>
                <a:lnTo>
                  <a:pt x="834576" y="1169534"/>
                </a:lnTo>
                <a:lnTo>
                  <a:pt x="832108" y="1168852"/>
                </a:lnTo>
                <a:lnTo>
                  <a:pt x="829865" y="1167944"/>
                </a:lnTo>
                <a:lnTo>
                  <a:pt x="827622" y="1167035"/>
                </a:lnTo>
                <a:lnTo>
                  <a:pt x="825603" y="1165672"/>
                </a:lnTo>
                <a:lnTo>
                  <a:pt x="823584" y="1164537"/>
                </a:lnTo>
                <a:lnTo>
                  <a:pt x="821790" y="1162720"/>
                </a:lnTo>
                <a:lnTo>
                  <a:pt x="819995" y="1160902"/>
                </a:lnTo>
                <a:lnTo>
                  <a:pt x="818649" y="1159085"/>
                </a:lnTo>
                <a:lnTo>
                  <a:pt x="817303" y="1157041"/>
                </a:lnTo>
                <a:lnTo>
                  <a:pt x="816406" y="1154770"/>
                </a:lnTo>
                <a:lnTo>
                  <a:pt x="815284" y="1152498"/>
                </a:lnTo>
                <a:lnTo>
                  <a:pt x="814836" y="1150227"/>
                </a:lnTo>
                <a:lnTo>
                  <a:pt x="814387" y="1147728"/>
                </a:lnTo>
                <a:lnTo>
                  <a:pt x="814387" y="1145229"/>
                </a:lnTo>
                <a:lnTo>
                  <a:pt x="814387" y="762947"/>
                </a:lnTo>
                <a:lnTo>
                  <a:pt x="814387" y="760448"/>
                </a:lnTo>
                <a:lnTo>
                  <a:pt x="814836" y="757950"/>
                </a:lnTo>
                <a:lnTo>
                  <a:pt x="815284" y="755678"/>
                </a:lnTo>
                <a:lnTo>
                  <a:pt x="816406" y="753407"/>
                </a:lnTo>
                <a:lnTo>
                  <a:pt x="817303" y="751135"/>
                </a:lnTo>
                <a:lnTo>
                  <a:pt x="818649" y="749091"/>
                </a:lnTo>
                <a:lnTo>
                  <a:pt x="819995" y="747047"/>
                </a:lnTo>
                <a:lnTo>
                  <a:pt x="821790" y="745684"/>
                </a:lnTo>
                <a:lnTo>
                  <a:pt x="823584" y="743867"/>
                </a:lnTo>
                <a:lnTo>
                  <a:pt x="825603" y="742504"/>
                </a:lnTo>
                <a:lnTo>
                  <a:pt x="827622" y="741368"/>
                </a:lnTo>
                <a:lnTo>
                  <a:pt x="829865" y="740232"/>
                </a:lnTo>
                <a:lnTo>
                  <a:pt x="832108" y="739324"/>
                </a:lnTo>
                <a:lnTo>
                  <a:pt x="834576" y="738870"/>
                </a:lnTo>
                <a:lnTo>
                  <a:pt x="837043" y="738188"/>
                </a:lnTo>
                <a:close/>
                <a:moveTo>
                  <a:pt x="1318322" y="671513"/>
                </a:moveTo>
                <a:lnTo>
                  <a:pt x="1320794" y="671513"/>
                </a:lnTo>
                <a:lnTo>
                  <a:pt x="1394056" y="671513"/>
                </a:lnTo>
                <a:lnTo>
                  <a:pt x="1396528" y="671513"/>
                </a:lnTo>
                <a:lnTo>
                  <a:pt x="1399000" y="671966"/>
                </a:lnTo>
                <a:lnTo>
                  <a:pt x="1401472" y="672873"/>
                </a:lnTo>
                <a:lnTo>
                  <a:pt x="1403719" y="673553"/>
                </a:lnTo>
                <a:lnTo>
                  <a:pt x="1405966" y="674913"/>
                </a:lnTo>
                <a:lnTo>
                  <a:pt x="1408213" y="676273"/>
                </a:lnTo>
                <a:lnTo>
                  <a:pt x="1410011" y="677860"/>
                </a:lnTo>
                <a:lnTo>
                  <a:pt x="1412034" y="679900"/>
                </a:lnTo>
                <a:lnTo>
                  <a:pt x="1413607" y="681941"/>
                </a:lnTo>
                <a:lnTo>
                  <a:pt x="1414955" y="683981"/>
                </a:lnTo>
                <a:lnTo>
                  <a:pt x="1416304" y="686474"/>
                </a:lnTo>
                <a:lnTo>
                  <a:pt x="1417203" y="688968"/>
                </a:lnTo>
                <a:lnTo>
                  <a:pt x="1418326" y="691461"/>
                </a:lnTo>
                <a:lnTo>
                  <a:pt x="1418776" y="694181"/>
                </a:lnTo>
                <a:lnTo>
                  <a:pt x="1419225" y="696902"/>
                </a:lnTo>
                <a:lnTo>
                  <a:pt x="1419225" y="699848"/>
                </a:lnTo>
                <a:lnTo>
                  <a:pt x="1419225" y="1141426"/>
                </a:lnTo>
                <a:lnTo>
                  <a:pt x="1419225" y="1144373"/>
                </a:lnTo>
                <a:lnTo>
                  <a:pt x="1418776" y="1147320"/>
                </a:lnTo>
                <a:lnTo>
                  <a:pt x="1418326" y="1149813"/>
                </a:lnTo>
                <a:lnTo>
                  <a:pt x="1417203" y="1152534"/>
                </a:lnTo>
                <a:lnTo>
                  <a:pt x="1416304" y="1155254"/>
                </a:lnTo>
                <a:lnTo>
                  <a:pt x="1414955" y="1157521"/>
                </a:lnTo>
                <a:lnTo>
                  <a:pt x="1413607" y="1159787"/>
                </a:lnTo>
                <a:lnTo>
                  <a:pt x="1412034" y="1161601"/>
                </a:lnTo>
                <a:lnTo>
                  <a:pt x="1410011" y="1163414"/>
                </a:lnTo>
                <a:lnTo>
                  <a:pt x="1408213" y="1165228"/>
                </a:lnTo>
                <a:lnTo>
                  <a:pt x="1405966" y="1166588"/>
                </a:lnTo>
                <a:lnTo>
                  <a:pt x="1403719" y="1167721"/>
                </a:lnTo>
                <a:lnTo>
                  <a:pt x="1401472" y="1168855"/>
                </a:lnTo>
                <a:lnTo>
                  <a:pt x="1399000" y="1169535"/>
                </a:lnTo>
                <a:lnTo>
                  <a:pt x="1396528" y="1169761"/>
                </a:lnTo>
                <a:lnTo>
                  <a:pt x="1394056" y="1169988"/>
                </a:lnTo>
                <a:lnTo>
                  <a:pt x="1320794" y="1169988"/>
                </a:lnTo>
                <a:lnTo>
                  <a:pt x="1318322" y="1169761"/>
                </a:lnTo>
                <a:lnTo>
                  <a:pt x="1315850" y="1169535"/>
                </a:lnTo>
                <a:lnTo>
                  <a:pt x="1313154" y="1168855"/>
                </a:lnTo>
                <a:lnTo>
                  <a:pt x="1310906" y="1167721"/>
                </a:lnTo>
                <a:lnTo>
                  <a:pt x="1308659" y="1166588"/>
                </a:lnTo>
                <a:lnTo>
                  <a:pt x="1306861" y="1165228"/>
                </a:lnTo>
                <a:lnTo>
                  <a:pt x="1304839" y="1163414"/>
                </a:lnTo>
                <a:lnTo>
                  <a:pt x="1303041" y="1161601"/>
                </a:lnTo>
                <a:lnTo>
                  <a:pt x="1301243" y="1159787"/>
                </a:lnTo>
                <a:lnTo>
                  <a:pt x="1299670" y="1157521"/>
                </a:lnTo>
                <a:lnTo>
                  <a:pt x="1298546" y="1155254"/>
                </a:lnTo>
                <a:lnTo>
                  <a:pt x="1297423" y="1152534"/>
                </a:lnTo>
                <a:lnTo>
                  <a:pt x="1296524" y="1149813"/>
                </a:lnTo>
                <a:lnTo>
                  <a:pt x="1296074" y="1147320"/>
                </a:lnTo>
                <a:lnTo>
                  <a:pt x="1295400" y="1144373"/>
                </a:lnTo>
                <a:lnTo>
                  <a:pt x="1295400" y="1141426"/>
                </a:lnTo>
                <a:lnTo>
                  <a:pt x="1295400" y="699848"/>
                </a:lnTo>
                <a:lnTo>
                  <a:pt x="1295400" y="696902"/>
                </a:lnTo>
                <a:lnTo>
                  <a:pt x="1296074" y="694181"/>
                </a:lnTo>
                <a:lnTo>
                  <a:pt x="1296524" y="691461"/>
                </a:lnTo>
                <a:lnTo>
                  <a:pt x="1297423" y="688968"/>
                </a:lnTo>
                <a:lnTo>
                  <a:pt x="1298546" y="686474"/>
                </a:lnTo>
                <a:lnTo>
                  <a:pt x="1299670" y="683981"/>
                </a:lnTo>
                <a:lnTo>
                  <a:pt x="1301243" y="681941"/>
                </a:lnTo>
                <a:lnTo>
                  <a:pt x="1303041" y="679900"/>
                </a:lnTo>
                <a:lnTo>
                  <a:pt x="1304839" y="677860"/>
                </a:lnTo>
                <a:lnTo>
                  <a:pt x="1306861" y="676273"/>
                </a:lnTo>
                <a:lnTo>
                  <a:pt x="1308659" y="674913"/>
                </a:lnTo>
                <a:lnTo>
                  <a:pt x="1310906" y="673553"/>
                </a:lnTo>
                <a:lnTo>
                  <a:pt x="1313154" y="672873"/>
                </a:lnTo>
                <a:lnTo>
                  <a:pt x="1315850" y="671966"/>
                </a:lnTo>
                <a:lnTo>
                  <a:pt x="1318322" y="671513"/>
                </a:lnTo>
                <a:close/>
                <a:moveTo>
                  <a:pt x="988416" y="671513"/>
                </a:moveTo>
                <a:lnTo>
                  <a:pt x="990920" y="671513"/>
                </a:lnTo>
                <a:lnTo>
                  <a:pt x="1065121" y="671513"/>
                </a:lnTo>
                <a:lnTo>
                  <a:pt x="1067624" y="671513"/>
                </a:lnTo>
                <a:lnTo>
                  <a:pt x="1070128" y="671966"/>
                </a:lnTo>
                <a:lnTo>
                  <a:pt x="1072632" y="672873"/>
                </a:lnTo>
                <a:lnTo>
                  <a:pt x="1074908" y="673553"/>
                </a:lnTo>
                <a:lnTo>
                  <a:pt x="1077184" y="674913"/>
                </a:lnTo>
                <a:lnTo>
                  <a:pt x="1079460" y="676273"/>
                </a:lnTo>
                <a:lnTo>
                  <a:pt x="1081281" y="677860"/>
                </a:lnTo>
                <a:lnTo>
                  <a:pt x="1083330" y="679900"/>
                </a:lnTo>
                <a:lnTo>
                  <a:pt x="1084923" y="681941"/>
                </a:lnTo>
                <a:lnTo>
                  <a:pt x="1086288" y="683981"/>
                </a:lnTo>
                <a:lnTo>
                  <a:pt x="1087654" y="686474"/>
                </a:lnTo>
                <a:lnTo>
                  <a:pt x="1088565" y="688968"/>
                </a:lnTo>
                <a:lnTo>
                  <a:pt x="1089703" y="691461"/>
                </a:lnTo>
                <a:lnTo>
                  <a:pt x="1090158" y="694181"/>
                </a:lnTo>
                <a:lnTo>
                  <a:pt x="1090613" y="696902"/>
                </a:lnTo>
                <a:lnTo>
                  <a:pt x="1090613" y="699848"/>
                </a:lnTo>
                <a:lnTo>
                  <a:pt x="1090613" y="1141426"/>
                </a:lnTo>
                <a:lnTo>
                  <a:pt x="1090613" y="1144373"/>
                </a:lnTo>
                <a:lnTo>
                  <a:pt x="1090158" y="1147320"/>
                </a:lnTo>
                <a:lnTo>
                  <a:pt x="1089703" y="1149813"/>
                </a:lnTo>
                <a:lnTo>
                  <a:pt x="1088565" y="1152534"/>
                </a:lnTo>
                <a:lnTo>
                  <a:pt x="1087654" y="1155254"/>
                </a:lnTo>
                <a:lnTo>
                  <a:pt x="1086288" y="1157521"/>
                </a:lnTo>
                <a:lnTo>
                  <a:pt x="1084923" y="1159787"/>
                </a:lnTo>
                <a:lnTo>
                  <a:pt x="1083330" y="1161601"/>
                </a:lnTo>
                <a:lnTo>
                  <a:pt x="1081281" y="1163414"/>
                </a:lnTo>
                <a:lnTo>
                  <a:pt x="1079460" y="1165228"/>
                </a:lnTo>
                <a:lnTo>
                  <a:pt x="1077184" y="1166588"/>
                </a:lnTo>
                <a:lnTo>
                  <a:pt x="1074908" y="1167721"/>
                </a:lnTo>
                <a:lnTo>
                  <a:pt x="1072632" y="1168855"/>
                </a:lnTo>
                <a:lnTo>
                  <a:pt x="1070128" y="1169535"/>
                </a:lnTo>
                <a:lnTo>
                  <a:pt x="1067624" y="1169761"/>
                </a:lnTo>
                <a:lnTo>
                  <a:pt x="1065121" y="1169988"/>
                </a:lnTo>
                <a:lnTo>
                  <a:pt x="990920" y="1169988"/>
                </a:lnTo>
                <a:lnTo>
                  <a:pt x="988416" y="1169761"/>
                </a:lnTo>
                <a:lnTo>
                  <a:pt x="985685" y="1169535"/>
                </a:lnTo>
                <a:lnTo>
                  <a:pt x="983181" y="1168855"/>
                </a:lnTo>
                <a:lnTo>
                  <a:pt x="980905" y="1167721"/>
                </a:lnTo>
                <a:lnTo>
                  <a:pt x="978629" y="1166588"/>
                </a:lnTo>
                <a:lnTo>
                  <a:pt x="976581" y="1165228"/>
                </a:lnTo>
                <a:lnTo>
                  <a:pt x="974532" y="1163414"/>
                </a:lnTo>
                <a:lnTo>
                  <a:pt x="972939" y="1161601"/>
                </a:lnTo>
                <a:lnTo>
                  <a:pt x="971118" y="1159787"/>
                </a:lnTo>
                <a:lnTo>
                  <a:pt x="969525" y="1157521"/>
                </a:lnTo>
                <a:lnTo>
                  <a:pt x="968387" y="1155254"/>
                </a:lnTo>
                <a:lnTo>
                  <a:pt x="967249" y="1152534"/>
                </a:lnTo>
                <a:lnTo>
                  <a:pt x="966338" y="1149813"/>
                </a:lnTo>
                <a:lnTo>
                  <a:pt x="965883" y="1147320"/>
                </a:lnTo>
                <a:lnTo>
                  <a:pt x="965200" y="1144373"/>
                </a:lnTo>
                <a:lnTo>
                  <a:pt x="965200" y="1141426"/>
                </a:lnTo>
                <a:lnTo>
                  <a:pt x="965200" y="699848"/>
                </a:lnTo>
                <a:lnTo>
                  <a:pt x="965200" y="696902"/>
                </a:lnTo>
                <a:lnTo>
                  <a:pt x="965883" y="694181"/>
                </a:lnTo>
                <a:lnTo>
                  <a:pt x="966338" y="691461"/>
                </a:lnTo>
                <a:lnTo>
                  <a:pt x="967249" y="688968"/>
                </a:lnTo>
                <a:lnTo>
                  <a:pt x="968387" y="686474"/>
                </a:lnTo>
                <a:lnTo>
                  <a:pt x="969525" y="683981"/>
                </a:lnTo>
                <a:lnTo>
                  <a:pt x="971118" y="681941"/>
                </a:lnTo>
                <a:lnTo>
                  <a:pt x="972939" y="679900"/>
                </a:lnTo>
                <a:lnTo>
                  <a:pt x="974532" y="677860"/>
                </a:lnTo>
                <a:lnTo>
                  <a:pt x="976581" y="676273"/>
                </a:lnTo>
                <a:lnTo>
                  <a:pt x="978629" y="674913"/>
                </a:lnTo>
                <a:lnTo>
                  <a:pt x="980905" y="673553"/>
                </a:lnTo>
                <a:lnTo>
                  <a:pt x="983181" y="672873"/>
                </a:lnTo>
                <a:lnTo>
                  <a:pt x="985685" y="671966"/>
                </a:lnTo>
                <a:lnTo>
                  <a:pt x="988416" y="671513"/>
                </a:lnTo>
                <a:close/>
                <a:moveTo>
                  <a:pt x="1471932" y="590550"/>
                </a:moveTo>
                <a:lnTo>
                  <a:pt x="1546133" y="590550"/>
                </a:lnTo>
                <a:lnTo>
                  <a:pt x="1548636" y="590777"/>
                </a:lnTo>
                <a:lnTo>
                  <a:pt x="1551140" y="591231"/>
                </a:lnTo>
                <a:lnTo>
                  <a:pt x="1553644" y="592139"/>
                </a:lnTo>
                <a:lnTo>
                  <a:pt x="1555920" y="593274"/>
                </a:lnTo>
                <a:lnTo>
                  <a:pt x="1558196" y="594635"/>
                </a:lnTo>
                <a:lnTo>
                  <a:pt x="1560472" y="596451"/>
                </a:lnTo>
                <a:lnTo>
                  <a:pt x="1562293" y="598267"/>
                </a:lnTo>
                <a:lnTo>
                  <a:pt x="1564342" y="600537"/>
                </a:lnTo>
                <a:lnTo>
                  <a:pt x="1565707" y="602806"/>
                </a:lnTo>
                <a:lnTo>
                  <a:pt x="1567300" y="605303"/>
                </a:lnTo>
                <a:lnTo>
                  <a:pt x="1568666" y="608026"/>
                </a:lnTo>
                <a:lnTo>
                  <a:pt x="1569577" y="610750"/>
                </a:lnTo>
                <a:lnTo>
                  <a:pt x="1570487" y="613927"/>
                </a:lnTo>
                <a:lnTo>
                  <a:pt x="1571170" y="617105"/>
                </a:lnTo>
                <a:lnTo>
                  <a:pt x="1571625" y="620282"/>
                </a:lnTo>
                <a:lnTo>
                  <a:pt x="1571625" y="623687"/>
                </a:lnTo>
                <a:lnTo>
                  <a:pt x="1571625" y="1136851"/>
                </a:lnTo>
                <a:lnTo>
                  <a:pt x="1571625" y="1140256"/>
                </a:lnTo>
                <a:lnTo>
                  <a:pt x="1571170" y="1143433"/>
                </a:lnTo>
                <a:lnTo>
                  <a:pt x="1570487" y="1146838"/>
                </a:lnTo>
                <a:lnTo>
                  <a:pt x="1569577" y="1149788"/>
                </a:lnTo>
                <a:lnTo>
                  <a:pt x="1568666" y="1152512"/>
                </a:lnTo>
                <a:lnTo>
                  <a:pt x="1567300" y="1155462"/>
                </a:lnTo>
                <a:lnTo>
                  <a:pt x="1565707" y="1157959"/>
                </a:lnTo>
                <a:lnTo>
                  <a:pt x="1564342" y="1160229"/>
                </a:lnTo>
                <a:lnTo>
                  <a:pt x="1562293" y="1162498"/>
                </a:lnTo>
                <a:lnTo>
                  <a:pt x="1560472" y="1164314"/>
                </a:lnTo>
                <a:lnTo>
                  <a:pt x="1558196" y="1165903"/>
                </a:lnTo>
                <a:lnTo>
                  <a:pt x="1555920" y="1167492"/>
                </a:lnTo>
                <a:lnTo>
                  <a:pt x="1553644" y="1168399"/>
                </a:lnTo>
                <a:lnTo>
                  <a:pt x="1551140" y="1169307"/>
                </a:lnTo>
                <a:lnTo>
                  <a:pt x="1548636" y="1169761"/>
                </a:lnTo>
                <a:lnTo>
                  <a:pt x="1546133" y="1169988"/>
                </a:lnTo>
                <a:lnTo>
                  <a:pt x="1471932" y="1169988"/>
                </a:lnTo>
                <a:lnTo>
                  <a:pt x="1469201" y="1169761"/>
                </a:lnTo>
                <a:lnTo>
                  <a:pt x="1466697" y="1169307"/>
                </a:lnTo>
                <a:lnTo>
                  <a:pt x="1464193" y="1168399"/>
                </a:lnTo>
                <a:lnTo>
                  <a:pt x="1461917" y="1167492"/>
                </a:lnTo>
                <a:lnTo>
                  <a:pt x="1459641" y="1165903"/>
                </a:lnTo>
                <a:lnTo>
                  <a:pt x="1457593" y="1164314"/>
                </a:lnTo>
                <a:lnTo>
                  <a:pt x="1455544" y="1162498"/>
                </a:lnTo>
                <a:lnTo>
                  <a:pt x="1453496" y="1160229"/>
                </a:lnTo>
                <a:lnTo>
                  <a:pt x="1452130" y="1157959"/>
                </a:lnTo>
                <a:lnTo>
                  <a:pt x="1450537" y="1155462"/>
                </a:lnTo>
                <a:lnTo>
                  <a:pt x="1449399" y="1152512"/>
                </a:lnTo>
                <a:lnTo>
                  <a:pt x="1448261" y="1149788"/>
                </a:lnTo>
                <a:lnTo>
                  <a:pt x="1447350" y="1146838"/>
                </a:lnTo>
                <a:lnTo>
                  <a:pt x="1446667" y="1143433"/>
                </a:lnTo>
                <a:lnTo>
                  <a:pt x="1446212" y="1140256"/>
                </a:lnTo>
                <a:lnTo>
                  <a:pt x="1446212" y="1136851"/>
                </a:lnTo>
                <a:lnTo>
                  <a:pt x="1446212" y="623687"/>
                </a:lnTo>
                <a:lnTo>
                  <a:pt x="1446212" y="620282"/>
                </a:lnTo>
                <a:lnTo>
                  <a:pt x="1446667" y="617105"/>
                </a:lnTo>
                <a:lnTo>
                  <a:pt x="1447350" y="613927"/>
                </a:lnTo>
                <a:lnTo>
                  <a:pt x="1448261" y="610750"/>
                </a:lnTo>
                <a:lnTo>
                  <a:pt x="1449399" y="608026"/>
                </a:lnTo>
                <a:lnTo>
                  <a:pt x="1450537" y="605303"/>
                </a:lnTo>
                <a:lnTo>
                  <a:pt x="1452130" y="602806"/>
                </a:lnTo>
                <a:lnTo>
                  <a:pt x="1453496" y="600537"/>
                </a:lnTo>
                <a:lnTo>
                  <a:pt x="1455544" y="598267"/>
                </a:lnTo>
                <a:lnTo>
                  <a:pt x="1457593" y="596451"/>
                </a:lnTo>
                <a:lnTo>
                  <a:pt x="1459641" y="594635"/>
                </a:lnTo>
                <a:lnTo>
                  <a:pt x="1461917" y="593274"/>
                </a:lnTo>
                <a:lnTo>
                  <a:pt x="1464193" y="592139"/>
                </a:lnTo>
                <a:lnTo>
                  <a:pt x="1466697" y="591231"/>
                </a:lnTo>
                <a:lnTo>
                  <a:pt x="1469201" y="590777"/>
                </a:lnTo>
                <a:lnTo>
                  <a:pt x="1471932" y="590550"/>
                </a:lnTo>
                <a:close/>
                <a:moveTo>
                  <a:pt x="1152617" y="590550"/>
                </a:moveTo>
                <a:lnTo>
                  <a:pt x="1226818" y="590550"/>
                </a:lnTo>
                <a:lnTo>
                  <a:pt x="1229322" y="590777"/>
                </a:lnTo>
                <a:lnTo>
                  <a:pt x="1232053" y="591231"/>
                </a:lnTo>
                <a:lnTo>
                  <a:pt x="1234557" y="592139"/>
                </a:lnTo>
                <a:lnTo>
                  <a:pt x="1236833" y="593274"/>
                </a:lnTo>
                <a:lnTo>
                  <a:pt x="1239109" y="594635"/>
                </a:lnTo>
                <a:lnTo>
                  <a:pt x="1241158" y="596451"/>
                </a:lnTo>
                <a:lnTo>
                  <a:pt x="1242978" y="598267"/>
                </a:lnTo>
                <a:lnTo>
                  <a:pt x="1244799" y="600537"/>
                </a:lnTo>
                <a:lnTo>
                  <a:pt x="1246620" y="602806"/>
                </a:lnTo>
                <a:lnTo>
                  <a:pt x="1248213" y="605303"/>
                </a:lnTo>
                <a:lnTo>
                  <a:pt x="1249352" y="608026"/>
                </a:lnTo>
                <a:lnTo>
                  <a:pt x="1250490" y="610750"/>
                </a:lnTo>
                <a:lnTo>
                  <a:pt x="1251400" y="613927"/>
                </a:lnTo>
                <a:lnTo>
                  <a:pt x="1251855" y="617105"/>
                </a:lnTo>
                <a:lnTo>
                  <a:pt x="1252538" y="620282"/>
                </a:lnTo>
                <a:lnTo>
                  <a:pt x="1252538" y="623687"/>
                </a:lnTo>
                <a:lnTo>
                  <a:pt x="1252538" y="1136851"/>
                </a:lnTo>
                <a:lnTo>
                  <a:pt x="1252538" y="1140256"/>
                </a:lnTo>
                <a:lnTo>
                  <a:pt x="1251855" y="1143433"/>
                </a:lnTo>
                <a:lnTo>
                  <a:pt x="1251400" y="1146838"/>
                </a:lnTo>
                <a:lnTo>
                  <a:pt x="1250490" y="1149788"/>
                </a:lnTo>
                <a:lnTo>
                  <a:pt x="1249352" y="1152512"/>
                </a:lnTo>
                <a:lnTo>
                  <a:pt x="1248213" y="1155462"/>
                </a:lnTo>
                <a:lnTo>
                  <a:pt x="1246620" y="1157959"/>
                </a:lnTo>
                <a:lnTo>
                  <a:pt x="1244799" y="1160229"/>
                </a:lnTo>
                <a:lnTo>
                  <a:pt x="1242978" y="1162498"/>
                </a:lnTo>
                <a:lnTo>
                  <a:pt x="1241158" y="1164314"/>
                </a:lnTo>
                <a:lnTo>
                  <a:pt x="1239109" y="1165903"/>
                </a:lnTo>
                <a:lnTo>
                  <a:pt x="1236833" y="1167492"/>
                </a:lnTo>
                <a:lnTo>
                  <a:pt x="1234557" y="1168399"/>
                </a:lnTo>
                <a:lnTo>
                  <a:pt x="1232053" y="1169307"/>
                </a:lnTo>
                <a:lnTo>
                  <a:pt x="1229322" y="1169761"/>
                </a:lnTo>
                <a:lnTo>
                  <a:pt x="1226818" y="1169988"/>
                </a:lnTo>
                <a:lnTo>
                  <a:pt x="1152617" y="1169988"/>
                </a:lnTo>
                <a:lnTo>
                  <a:pt x="1150114" y="1169761"/>
                </a:lnTo>
                <a:lnTo>
                  <a:pt x="1147610" y="1169307"/>
                </a:lnTo>
                <a:lnTo>
                  <a:pt x="1145106" y="1168399"/>
                </a:lnTo>
                <a:lnTo>
                  <a:pt x="1142830" y="1167492"/>
                </a:lnTo>
                <a:lnTo>
                  <a:pt x="1140554" y="1165903"/>
                </a:lnTo>
                <a:lnTo>
                  <a:pt x="1138278" y="1164314"/>
                </a:lnTo>
                <a:lnTo>
                  <a:pt x="1136457" y="1162498"/>
                </a:lnTo>
                <a:lnTo>
                  <a:pt x="1134409" y="1160229"/>
                </a:lnTo>
                <a:lnTo>
                  <a:pt x="1132815" y="1157959"/>
                </a:lnTo>
                <a:lnTo>
                  <a:pt x="1131450" y="1155462"/>
                </a:lnTo>
                <a:lnTo>
                  <a:pt x="1130084" y="1152512"/>
                </a:lnTo>
                <a:lnTo>
                  <a:pt x="1129174" y="1149788"/>
                </a:lnTo>
                <a:lnTo>
                  <a:pt x="1128036" y="1146838"/>
                </a:lnTo>
                <a:lnTo>
                  <a:pt x="1127580" y="1143433"/>
                </a:lnTo>
                <a:lnTo>
                  <a:pt x="1127125" y="1140256"/>
                </a:lnTo>
                <a:lnTo>
                  <a:pt x="1127125" y="1136851"/>
                </a:lnTo>
                <a:lnTo>
                  <a:pt x="1127125" y="623687"/>
                </a:lnTo>
                <a:lnTo>
                  <a:pt x="1127125" y="620282"/>
                </a:lnTo>
                <a:lnTo>
                  <a:pt x="1127580" y="617105"/>
                </a:lnTo>
                <a:lnTo>
                  <a:pt x="1128036" y="613927"/>
                </a:lnTo>
                <a:lnTo>
                  <a:pt x="1129174" y="610750"/>
                </a:lnTo>
                <a:lnTo>
                  <a:pt x="1130084" y="608026"/>
                </a:lnTo>
                <a:lnTo>
                  <a:pt x="1131450" y="605303"/>
                </a:lnTo>
                <a:lnTo>
                  <a:pt x="1132815" y="602806"/>
                </a:lnTo>
                <a:lnTo>
                  <a:pt x="1134409" y="600537"/>
                </a:lnTo>
                <a:lnTo>
                  <a:pt x="1136457" y="598267"/>
                </a:lnTo>
                <a:lnTo>
                  <a:pt x="1138278" y="596451"/>
                </a:lnTo>
                <a:lnTo>
                  <a:pt x="1140554" y="594635"/>
                </a:lnTo>
                <a:lnTo>
                  <a:pt x="1142830" y="593274"/>
                </a:lnTo>
                <a:lnTo>
                  <a:pt x="1145106" y="592139"/>
                </a:lnTo>
                <a:lnTo>
                  <a:pt x="1147610" y="591231"/>
                </a:lnTo>
                <a:lnTo>
                  <a:pt x="1150114" y="590777"/>
                </a:lnTo>
                <a:lnTo>
                  <a:pt x="1152617" y="590550"/>
                </a:lnTo>
                <a:close/>
                <a:moveTo>
                  <a:pt x="1633857" y="508000"/>
                </a:moveTo>
                <a:lnTo>
                  <a:pt x="1707830" y="508000"/>
                </a:lnTo>
                <a:lnTo>
                  <a:pt x="1710561" y="508227"/>
                </a:lnTo>
                <a:lnTo>
                  <a:pt x="1713065" y="508680"/>
                </a:lnTo>
                <a:lnTo>
                  <a:pt x="1715797" y="509814"/>
                </a:lnTo>
                <a:lnTo>
                  <a:pt x="1718073" y="510947"/>
                </a:lnTo>
                <a:lnTo>
                  <a:pt x="1720349" y="512534"/>
                </a:lnTo>
                <a:lnTo>
                  <a:pt x="1722170" y="514575"/>
                </a:lnTo>
                <a:lnTo>
                  <a:pt x="1724218" y="516842"/>
                </a:lnTo>
                <a:lnTo>
                  <a:pt x="1726039" y="519109"/>
                </a:lnTo>
                <a:lnTo>
                  <a:pt x="1727860" y="521829"/>
                </a:lnTo>
                <a:lnTo>
                  <a:pt x="1729453" y="524550"/>
                </a:lnTo>
                <a:lnTo>
                  <a:pt x="1730591" y="527950"/>
                </a:lnTo>
                <a:lnTo>
                  <a:pt x="1731729" y="531124"/>
                </a:lnTo>
                <a:lnTo>
                  <a:pt x="1732640" y="534752"/>
                </a:lnTo>
                <a:lnTo>
                  <a:pt x="1733095" y="538152"/>
                </a:lnTo>
                <a:lnTo>
                  <a:pt x="1733550" y="542006"/>
                </a:lnTo>
                <a:lnTo>
                  <a:pt x="1733550" y="545860"/>
                </a:lnTo>
                <a:lnTo>
                  <a:pt x="1733550" y="1132128"/>
                </a:lnTo>
                <a:lnTo>
                  <a:pt x="1733550" y="1135982"/>
                </a:lnTo>
                <a:lnTo>
                  <a:pt x="1733095" y="1139836"/>
                </a:lnTo>
                <a:lnTo>
                  <a:pt x="1732640" y="1143463"/>
                </a:lnTo>
                <a:lnTo>
                  <a:pt x="1731729" y="1146864"/>
                </a:lnTo>
                <a:lnTo>
                  <a:pt x="1730591" y="1150038"/>
                </a:lnTo>
                <a:lnTo>
                  <a:pt x="1729453" y="1153438"/>
                </a:lnTo>
                <a:lnTo>
                  <a:pt x="1727860" y="1156159"/>
                </a:lnTo>
                <a:lnTo>
                  <a:pt x="1726039" y="1158879"/>
                </a:lnTo>
                <a:lnTo>
                  <a:pt x="1724218" y="1161373"/>
                </a:lnTo>
                <a:lnTo>
                  <a:pt x="1722170" y="1163414"/>
                </a:lnTo>
                <a:lnTo>
                  <a:pt x="1720349" y="1165454"/>
                </a:lnTo>
                <a:lnTo>
                  <a:pt x="1718073" y="1167041"/>
                </a:lnTo>
                <a:lnTo>
                  <a:pt x="1715797" y="1168174"/>
                </a:lnTo>
                <a:lnTo>
                  <a:pt x="1713065" y="1169308"/>
                </a:lnTo>
                <a:lnTo>
                  <a:pt x="1710561" y="1169761"/>
                </a:lnTo>
                <a:lnTo>
                  <a:pt x="1707830" y="1169988"/>
                </a:lnTo>
                <a:lnTo>
                  <a:pt x="1633857" y="1169988"/>
                </a:lnTo>
                <a:lnTo>
                  <a:pt x="1631353" y="1169761"/>
                </a:lnTo>
                <a:lnTo>
                  <a:pt x="1628850" y="1169308"/>
                </a:lnTo>
                <a:lnTo>
                  <a:pt x="1626346" y="1168174"/>
                </a:lnTo>
                <a:lnTo>
                  <a:pt x="1624070" y="1167041"/>
                </a:lnTo>
                <a:lnTo>
                  <a:pt x="1621794" y="1165454"/>
                </a:lnTo>
                <a:lnTo>
                  <a:pt x="1619518" y="1163414"/>
                </a:lnTo>
                <a:lnTo>
                  <a:pt x="1617469" y="1161373"/>
                </a:lnTo>
                <a:lnTo>
                  <a:pt x="1615648" y="1158879"/>
                </a:lnTo>
                <a:lnTo>
                  <a:pt x="1614055" y="1156159"/>
                </a:lnTo>
                <a:lnTo>
                  <a:pt x="1612689" y="1153438"/>
                </a:lnTo>
                <a:lnTo>
                  <a:pt x="1611324" y="1150038"/>
                </a:lnTo>
                <a:lnTo>
                  <a:pt x="1610186" y="1146864"/>
                </a:lnTo>
                <a:lnTo>
                  <a:pt x="1609275" y="1143463"/>
                </a:lnTo>
                <a:lnTo>
                  <a:pt x="1608820" y="1139836"/>
                </a:lnTo>
                <a:lnTo>
                  <a:pt x="1608365" y="1135982"/>
                </a:lnTo>
                <a:lnTo>
                  <a:pt x="1608137" y="1132128"/>
                </a:lnTo>
                <a:lnTo>
                  <a:pt x="1608137" y="545860"/>
                </a:lnTo>
                <a:lnTo>
                  <a:pt x="1608365" y="542006"/>
                </a:lnTo>
                <a:lnTo>
                  <a:pt x="1608820" y="538152"/>
                </a:lnTo>
                <a:lnTo>
                  <a:pt x="1609275" y="534752"/>
                </a:lnTo>
                <a:lnTo>
                  <a:pt x="1610186" y="531124"/>
                </a:lnTo>
                <a:lnTo>
                  <a:pt x="1611324" y="527950"/>
                </a:lnTo>
                <a:lnTo>
                  <a:pt x="1612689" y="524550"/>
                </a:lnTo>
                <a:lnTo>
                  <a:pt x="1614055" y="521829"/>
                </a:lnTo>
                <a:lnTo>
                  <a:pt x="1615648" y="519109"/>
                </a:lnTo>
                <a:lnTo>
                  <a:pt x="1617469" y="516842"/>
                </a:lnTo>
                <a:lnTo>
                  <a:pt x="1619518" y="514575"/>
                </a:lnTo>
                <a:lnTo>
                  <a:pt x="1621794" y="512534"/>
                </a:lnTo>
                <a:lnTo>
                  <a:pt x="1624070" y="510947"/>
                </a:lnTo>
                <a:lnTo>
                  <a:pt x="1626346" y="509814"/>
                </a:lnTo>
                <a:lnTo>
                  <a:pt x="1628850" y="508680"/>
                </a:lnTo>
                <a:lnTo>
                  <a:pt x="1631353" y="508227"/>
                </a:lnTo>
                <a:lnTo>
                  <a:pt x="1633857" y="508000"/>
                </a:lnTo>
                <a:close/>
                <a:moveTo>
                  <a:pt x="1501548" y="319088"/>
                </a:moveTo>
                <a:lnTo>
                  <a:pt x="1733323" y="319088"/>
                </a:lnTo>
                <a:lnTo>
                  <a:pt x="1733323" y="319316"/>
                </a:lnTo>
                <a:lnTo>
                  <a:pt x="1733550" y="319316"/>
                </a:lnTo>
                <a:lnTo>
                  <a:pt x="1733550" y="464215"/>
                </a:lnTo>
                <a:lnTo>
                  <a:pt x="1637620" y="464215"/>
                </a:lnTo>
                <a:lnTo>
                  <a:pt x="1637620" y="418038"/>
                </a:lnTo>
                <a:lnTo>
                  <a:pt x="1318759" y="617303"/>
                </a:lnTo>
                <a:lnTo>
                  <a:pt x="1250723" y="574766"/>
                </a:lnTo>
                <a:lnTo>
                  <a:pt x="1253444" y="573174"/>
                </a:lnTo>
                <a:lnTo>
                  <a:pt x="1146628" y="506525"/>
                </a:lnTo>
                <a:lnTo>
                  <a:pt x="844096" y="695326"/>
                </a:lnTo>
                <a:lnTo>
                  <a:pt x="776287" y="653016"/>
                </a:lnTo>
                <a:lnTo>
                  <a:pt x="1147082" y="421450"/>
                </a:lnTo>
                <a:lnTo>
                  <a:pt x="1215118" y="463533"/>
                </a:lnTo>
                <a:lnTo>
                  <a:pt x="1214437" y="464215"/>
                </a:lnTo>
                <a:lnTo>
                  <a:pt x="1321253" y="530637"/>
                </a:lnTo>
                <a:lnTo>
                  <a:pt x="1564368" y="379141"/>
                </a:lnTo>
                <a:lnTo>
                  <a:pt x="1501548" y="379141"/>
                </a:lnTo>
                <a:lnTo>
                  <a:pt x="1501548" y="319088"/>
                </a:lnTo>
                <a:close/>
                <a:moveTo>
                  <a:pt x="229507" y="91395"/>
                </a:moveTo>
                <a:lnTo>
                  <a:pt x="225651" y="91621"/>
                </a:lnTo>
                <a:lnTo>
                  <a:pt x="221796" y="91848"/>
                </a:lnTo>
                <a:lnTo>
                  <a:pt x="218394" y="92075"/>
                </a:lnTo>
                <a:lnTo>
                  <a:pt x="214539" y="92755"/>
                </a:lnTo>
                <a:lnTo>
                  <a:pt x="210910" y="93662"/>
                </a:lnTo>
                <a:lnTo>
                  <a:pt x="207509" y="94570"/>
                </a:lnTo>
                <a:lnTo>
                  <a:pt x="204107" y="95704"/>
                </a:lnTo>
                <a:lnTo>
                  <a:pt x="200705" y="96837"/>
                </a:lnTo>
                <a:lnTo>
                  <a:pt x="197303" y="98198"/>
                </a:lnTo>
                <a:lnTo>
                  <a:pt x="194355" y="99559"/>
                </a:lnTo>
                <a:lnTo>
                  <a:pt x="191407" y="101373"/>
                </a:lnTo>
                <a:lnTo>
                  <a:pt x="188232" y="103187"/>
                </a:lnTo>
                <a:lnTo>
                  <a:pt x="185284" y="105002"/>
                </a:lnTo>
                <a:lnTo>
                  <a:pt x="182562" y="107270"/>
                </a:lnTo>
                <a:lnTo>
                  <a:pt x="179614" y="109311"/>
                </a:lnTo>
                <a:lnTo>
                  <a:pt x="177119" y="111579"/>
                </a:lnTo>
                <a:lnTo>
                  <a:pt x="174851" y="114073"/>
                </a:lnTo>
                <a:lnTo>
                  <a:pt x="172357" y="116568"/>
                </a:lnTo>
                <a:lnTo>
                  <a:pt x="170316" y="119062"/>
                </a:lnTo>
                <a:lnTo>
                  <a:pt x="168275" y="121784"/>
                </a:lnTo>
                <a:lnTo>
                  <a:pt x="166460" y="124505"/>
                </a:lnTo>
                <a:lnTo>
                  <a:pt x="164646" y="127454"/>
                </a:lnTo>
                <a:lnTo>
                  <a:pt x="162832" y="130402"/>
                </a:lnTo>
                <a:lnTo>
                  <a:pt x="161471" y="133350"/>
                </a:lnTo>
                <a:lnTo>
                  <a:pt x="160110" y="136525"/>
                </a:lnTo>
                <a:lnTo>
                  <a:pt x="158976" y="139700"/>
                </a:lnTo>
                <a:lnTo>
                  <a:pt x="158069" y="143102"/>
                </a:lnTo>
                <a:lnTo>
                  <a:pt x="156935" y="146277"/>
                </a:lnTo>
                <a:lnTo>
                  <a:pt x="156482" y="149679"/>
                </a:lnTo>
                <a:lnTo>
                  <a:pt x="156028" y="153080"/>
                </a:lnTo>
                <a:lnTo>
                  <a:pt x="155801" y="156709"/>
                </a:lnTo>
                <a:lnTo>
                  <a:pt x="155801" y="160111"/>
                </a:lnTo>
                <a:lnTo>
                  <a:pt x="155801" y="1330098"/>
                </a:lnTo>
                <a:lnTo>
                  <a:pt x="155801" y="1333500"/>
                </a:lnTo>
                <a:lnTo>
                  <a:pt x="156028" y="1337129"/>
                </a:lnTo>
                <a:lnTo>
                  <a:pt x="156482" y="1340531"/>
                </a:lnTo>
                <a:lnTo>
                  <a:pt x="156935" y="1343932"/>
                </a:lnTo>
                <a:lnTo>
                  <a:pt x="158069" y="1347561"/>
                </a:lnTo>
                <a:lnTo>
                  <a:pt x="158976" y="1350509"/>
                </a:lnTo>
                <a:lnTo>
                  <a:pt x="160110" y="1353684"/>
                </a:lnTo>
                <a:lnTo>
                  <a:pt x="161471" y="1357086"/>
                </a:lnTo>
                <a:lnTo>
                  <a:pt x="162832" y="1360034"/>
                </a:lnTo>
                <a:lnTo>
                  <a:pt x="164646" y="1362756"/>
                </a:lnTo>
                <a:lnTo>
                  <a:pt x="166460" y="1365931"/>
                </a:lnTo>
                <a:lnTo>
                  <a:pt x="168275" y="1368652"/>
                </a:lnTo>
                <a:lnTo>
                  <a:pt x="170316" y="1371373"/>
                </a:lnTo>
                <a:lnTo>
                  <a:pt x="172357" y="1373868"/>
                </a:lnTo>
                <a:lnTo>
                  <a:pt x="174851" y="1376590"/>
                </a:lnTo>
                <a:lnTo>
                  <a:pt x="177119" y="1378857"/>
                </a:lnTo>
                <a:lnTo>
                  <a:pt x="179614" y="1381125"/>
                </a:lnTo>
                <a:lnTo>
                  <a:pt x="182562" y="1383393"/>
                </a:lnTo>
                <a:lnTo>
                  <a:pt x="185284" y="1385207"/>
                </a:lnTo>
                <a:lnTo>
                  <a:pt x="188232" y="1387248"/>
                </a:lnTo>
                <a:lnTo>
                  <a:pt x="191407" y="1389063"/>
                </a:lnTo>
                <a:lnTo>
                  <a:pt x="194355" y="1390650"/>
                </a:lnTo>
                <a:lnTo>
                  <a:pt x="197303" y="1392238"/>
                </a:lnTo>
                <a:lnTo>
                  <a:pt x="200705" y="1393598"/>
                </a:lnTo>
                <a:lnTo>
                  <a:pt x="204107" y="1394959"/>
                </a:lnTo>
                <a:lnTo>
                  <a:pt x="207509" y="1395866"/>
                </a:lnTo>
                <a:lnTo>
                  <a:pt x="210910" y="1397000"/>
                </a:lnTo>
                <a:lnTo>
                  <a:pt x="214539" y="1397681"/>
                </a:lnTo>
                <a:lnTo>
                  <a:pt x="218394" y="1398134"/>
                </a:lnTo>
                <a:lnTo>
                  <a:pt x="221796" y="1398588"/>
                </a:lnTo>
                <a:lnTo>
                  <a:pt x="225651" y="1399041"/>
                </a:lnTo>
                <a:lnTo>
                  <a:pt x="229507" y="1399041"/>
                </a:lnTo>
                <a:lnTo>
                  <a:pt x="2280330" y="1399041"/>
                </a:lnTo>
                <a:lnTo>
                  <a:pt x="2284186" y="1399041"/>
                </a:lnTo>
                <a:lnTo>
                  <a:pt x="2288041" y="1398588"/>
                </a:lnTo>
                <a:lnTo>
                  <a:pt x="2291670" y="1398134"/>
                </a:lnTo>
                <a:lnTo>
                  <a:pt x="2295298" y="1397681"/>
                </a:lnTo>
                <a:lnTo>
                  <a:pt x="2299154" y="1397000"/>
                </a:lnTo>
                <a:lnTo>
                  <a:pt x="2302555" y="1395866"/>
                </a:lnTo>
                <a:lnTo>
                  <a:pt x="2305957" y="1394959"/>
                </a:lnTo>
                <a:lnTo>
                  <a:pt x="2309359" y="1393598"/>
                </a:lnTo>
                <a:lnTo>
                  <a:pt x="2312534" y="1392238"/>
                </a:lnTo>
                <a:lnTo>
                  <a:pt x="2315709" y="1390650"/>
                </a:lnTo>
                <a:lnTo>
                  <a:pt x="2318884" y="1389063"/>
                </a:lnTo>
                <a:lnTo>
                  <a:pt x="2321832" y="1387248"/>
                </a:lnTo>
                <a:lnTo>
                  <a:pt x="2324780" y="1385207"/>
                </a:lnTo>
                <a:lnTo>
                  <a:pt x="2327502" y="1383393"/>
                </a:lnTo>
                <a:lnTo>
                  <a:pt x="2330223" y="1381125"/>
                </a:lnTo>
                <a:lnTo>
                  <a:pt x="2332945" y="1378857"/>
                </a:lnTo>
                <a:lnTo>
                  <a:pt x="2335213" y="1376590"/>
                </a:lnTo>
                <a:lnTo>
                  <a:pt x="2337707" y="1373868"/>
                </a:lnTo>
                <a:lnTo>
                  <a:pt x="2339748" y="1371373"/>
                </a:lnTo>
                <a:lnTo>
                  <a:pt x="2341789" y="1368652"/>
                </a:lnTo>
                <a:lnTo>
                  <a:pt x="2343830" y="1365931"/>
                </a:lnTo>
                <a:lnTo>
                  <a:pt x="2345418" y="1362756"/>
                </a:lnTo>
                <a:lnTo>
                  <a:pt x="2347232" y="1360034"/>
                </a:lnTo>
                <a:lnTo>
                  <a:pt x="2348593" y="1357086"/>
                </a:lnTo>
                <a:lnTo>
                  <a:pt x="2350180" y="1353684"/>
                </a:lnTo>
                <a:lnTo>
                  <a:pt x="2351088" y="1350509"/>
                </a:lnTo>
                <a:lnTo>
                  <a:pt x="2351995" y="1347561"/>
                </a:lnTo>
                <a:lnTo>
                  <a:pt x="2352902" y="1343932"/>
                </a:lnTo>
                <a:lnTo>
                  <a:pt x="2353582" y="1340531"/>
                </a:lnTo>
                <a:lnTo>
                  <a:pt x="2354036" y="1337129"/>
                </a:lnTo>
                <a:lnTo>
                  <a:pt x="2354263" y="1333500"/>
                </a:lnTo>
                <a:lnTo>
                  <a:pt x="2354263" y="1330098"/>
                </a:lnTo>
                <a:lnTo>
                  <a:pt x="2354263" y="160111"/>
                </a:lnTo>
                <a:lnTo>
                  <a:pt x="2354263" y="156709"/>
                </a:lnTo>
                <a:lnTo>
                  <a:pt x="2354036" y="153080"/>
                </a:lnTo>
                <a:lnTo>
                  <a:pt x="2353582" y="149679"/>
                </a:lnTo>
                <a:lnTo>
                  <a:pt x="2352902" y="146277"/>
                </a:lnTo>
                <a:lnTo>
                  <a:pt x="2351995" y="143102"/>
                </a:lnTo>
                <a:lnTo>
                  <a:pt x="2351088" y="139700"/>
                </a:lnTo>
                <a:lnTo>
                  <a:pt x="2350180" y="136525"/>
                </a:lnTo>
                <a:lnTo>
                  <a:pt x="2348593" y="133350"/>
                </a:lnTo>
                <a:lnTo>
                  <a:pt x="2347232" y="130402"/>
                </a:lnTo>
                <a:lnTo>
                  <a:pt x="2345418" y="127454"/>
                </a:lnTo>
                <a:lnTo>
                  <a:pt x="2343830" y="124505"/>
                </a:lnTo>
                <a:lnTo>
                  <a:pt x="2341789" y="121784"/>
                </a:lnTo>
                <a:lnTo>
                  <a:pt x="2339748" y="119062"/>
                </a:lnTo>
                <a:lnTo>
                  <a:pt x="2337707" y="116568"/>
                </a:lnTo>
                <a:lnTo>
                  <a:pt x="2335213" y="114073"/>
                </a:lnTo>
                <a:lnTo>
                  <a:pt x="2332945" y="111579"/>
                </a:lnTo>
                <a:lnTo>
                  <a:pt x="2330223" y="109311"/>
                </a:lnTo>
                <a:lnTo>
                  <a:pt x="2327502" y="107270"/>
                </a:lnTo>
                <a:lnTo>
                  <a:pt x="2324780" y="105002"/>
                </a:lnTo>
                <a:lnTo>
                  <a:pt x="2321832" y="103187"/>
                </a:lnTo>
                <a:lnTo>
                  <a:pt x="2318884" y="101373"/>
                </a:lnTo>
                <a:lnTo>
                  <a:pt x="2315709" y="99559"/>
                </a:lnTo>
                <a:lnTo>
                  <a:pt x="2312534" y="98198"/>
                </a:lnTo>
                <a:lnTo>
                  <a:pt x="2309359" y="96837"/>
                </a:lnTo>
                <a:lnTo>
                  <a:pt x="2305957" y="95704"/>
                </a:lnTo>
                <a:lnTo>
                  <a:pt x="2302555" y="94570"/>
                </a:lnTo>
                <a:lnTo>
                  <a:pt x="2299154" y="93662"/>
                </a:lnTo>
                <a:lnTo>
                  <a:pt x="2295298" y="92755"/>
                </a:lnTo>
                <a:lnTo>
                  <a:pt x="2291670" y="92075"/>
                </a:lnTo>
                <a:lnTo>
                  <a:pt x="2288041" y="91848"/>
                </a:lnTo>
                <a:lnTo>
                  <a:pt x="2284186" y="91621"/>
                </a:lnTo>
                <a:lnTo>
                  <a:pt x="2280330" y="91395"/>
                </a:lnTo>
                <a:lnTo>
                  <a:pt x="229507" y="91395"/>
                </a:lnTo>
                <a:close/>
                <a:moveTo>
                  <a:pt x="81642" y="0"/>
                </a:moveTo>
                <a:lnTo>
                  <a:pt x="86178" y="0"/>
                </a:lnTo>
                <a:lnTo>
                  <a:pt x="2424113" y="0"/>
                </a:lnTo>
                <a:lnTo>
                  <a:pt x="2428648" y="0"/>
                </a:lnTo>
                <a:lnTo>
                  <a:pt x="2432730" y="227"/>
                </a:lnTo>
                <a:lnTo>
                  <a:pt x="2436813" y="680"/>
                </a:lnTo>
                <a:lnTo>
                  <a:pt x="2441122" y="1361"/>
                </a:lnTo>
                <a:lnTo>
                  <a:pt x="2445204" y="2268"/>
                </a:lnTo>
                <a:lnTo>
                  <a:pt x="2449286" y="3402"/>
                </a:lnTo>
                <a:lnTo>
                  <a:pt x="2452914" y="4536"/>
                </a:lnTo>
                <a:lnTo>
                  <a:pt x="2456770" y="5896"/>
                </a:lnTo>
                <a:lnTo>
                  <a:pt x="2460625" y="7484"/>
                </a:lnTo>
                <a:lnTo>
                  <a:pt x="2464480" y="9298"/>
                </a:lnTo>
                <a:lnTo>
                  <a:pt x="2467882" y="11339"/>
                </a:lnTo>
                <a:lnTo>
                  <a:pt x="2471284" y="13380"/>
                </a:lnTo>
                <a:lnTo>
                  <a:pt x="2474459" y="15421"/>
                </a:lnTo>
                <a:lnTo>
                  <a:pt x="2477861" y="17916"/>
                </a:lnTo>
                <a:lnTo>
                  <a:pt x="2480809" y="20184"/>
                </a:lnTo>
                <a:lnTo>
                  <a:pt x="2483757" y="22905"/>
                </a:lnTo>
                <a:lnTo>
                  <a:pt x="2486479" y="25400"/>
                </a:lnTo>
                <a:lnTo>
                  <a:pt x="2489200" y="28348"/>
                </a:lnTo>
                <a:lnTo>
                  <a:pt x="2491695" y="31296"/>
                </a:lnTo>
                <a:lnTo>
                  <a:pt x="2493963" y="34471"/>
                </a:lnTo>
                <a:lnTo>
                  <a:pt x="2496230" y="37646"/>
                </a:lnTo>
                <a:lnTo>
                  <a:pt x="2498272" y="40821"/>
                </a:lnTo>
                <a:lnTo>
                  <a:pt x="2499859" y="44450"/>
                </a:lnTo>
                <a:lnTo>
                  <a:pt x="2501673" y="47625"/>
                </a:lnTo>
                <a:lnTo>
                  <a:pt x="2503261" y="51480"/>
                </a:lnTo>
                <a:lnTo>
                  <a:pt x="2504395" y="54882"/>
                </a:lnTo>
                <a:lnTo>
                  <a:pt x="2505755" y="58737"/>
                </a:lnTo>
                <a:lnTo>
                  <a:pt x="2506663" y="62593"/>
                </a:lnTo>
                <a:lnTo>
                  <a:pt x="2507343" y="66221"/>
                </a:lnTo>
                <a:lnTo>
                  <a:pt x="2508023" y="70304"/>
                </a:lnTo>
                <a:lnTo>
                  <a:pt x="2508250" y="74159"/>
                </a:lnTo>
                <a:lnTo>
                  <a:pt x="2508250" y="78241"/>
                </a:lnTo>
                <a:lnTo>
                  <a:pt x="2508250" y="1411968"/>
                </a:lnTo>
                <a:lnTo>
                  <a:pt x="2508250" y="1416050"/>
                </a:lnTo>
                <a:lnTo>
                  <a:pt x="2508023" y="1420132"/>
                </a:lnTo>
                <a:lnTo>
                  <a:pt x="2507343" y="1423988"/>
                </a:lnTo>
                <a:lnTo>
                  <a:pt x="2506663" y="1427616"/>
                </a:lnTo>
                <a:lnTo>
                  <a:pt x="2505755" y="1431472"/>
                </a:lnTo>
                <a:lnTo>
                  <a:pt x="2504395" y="1435327"/>
                </a:lnTo>
                <a:lnTo>
                  <a:pt x="2503261" y="1439182"/>
                </a:lnTo>
                <a:lnTo>
                  <a:pt x="2501673" y="1442584"/>
                </a:lnTo>
                <a:lnTo>
                  <a:pt x="2499859" y="1446213"/>
                </a:lnTo>
                <a:lnTo>
                  <a:pt x="2498272" y="1449388"/>
                </a:lnTo>
                <a:lnTo>
                  <a:pt x="2496230" y="1452790"/>
                </a:lnTo>
                <a:lnTo>
                  <a:pt x="2493963" y="1455965"/>
                </a:lnTo>
                <a:lnTo>
                  <a:pt x="2491695" y="1458913"/>
                </a:lnTo>
                <a:lnTo>
                  <a:pt x="2489200" y="1462088"/>
                </a:lnTo>
                <a:lnTo>
                  <a:pt x="2486479" y="1464809"/>
                </a:lnTo>
                <a:lnTo>
                  <a:pt x="2483757" y="1467531"/>
                </a:lnTo>
                <a:lnTo>
                  <a:pt x="2480809" y="1470025"/>
                </a:lnTo>
                <a:lnTo>
                  <a:pt x="2477861" y="1472747"/>
                </a:lnTo>
                <a:lnTo>
                  <a:pt x="2474459" y="1475015"/>
                </a:lnTo>
                <a:lnTo>
                  <a:pt x="2471284" y="1477282"/>
                </a:lnTo>
                <a:lnTo>
                  <a:pt x="2467882" y="1479097"/>
                </a:lnTo>
                <a:lnTo>
                  <a:pt x="2464480" y="1480911"/>
                </a:lnTo>
                <a:lnTo>
                  <a:pt x="2460625" y="1482725"/>
                </a:lnTo>
                <a:lnTo>
                  <a:pt x="2456770" y="1484313"/>
                </a:lnTo>
                <a:lnTo>
                  <a:pt x="2452914" y="1485674"/>
                </a:lnTo>
                <a:lnTo>
                  <a:pt x="2449286" y="1487034"/>
                </a:lnTo>
                <a:lnTo>
                  <a:pt x="2445204" y="1487941"/>
                </a:lnTo>
                <a:lnTo>
                  <a:pt x="2441122" y="1488849"/>
                </a:lnTo>
                <a:lnTo>
                  <a:pt x="2436813" y="1489529"/>
                </a:lnTo>
                <a:lnTo>
                  <a:pt x="2432730" y="1489982"/>
                </a:lnTo>
                <a:lnTo>
                  <a:pt x="2428648" y="1490209"/>
                </a:lnTo>
                <a:lnTo>
                  <a:pt x="2424113" y="1490663"/>
                </a:lnTo>
                <a:lnTo>
                  <a:pt x="86178" y="1490663"/>
                </a:lnTo>
                <a:lnTo>
                  <a:pt x="81642" y="1490209"/>
                </a:lnTo>
                <a:lnTo>
                  <a:pt x="77333" y="1489982"/>
                </a:lnTo>
                <a:lnTo>
                  <a:pt x="73251" y="1489529"/>
                </a:lnTo>
                <a:lnTo>
                  <a:pt x="68942" y="1488849"/>
                </a:lnTo>
                <a:lnTo>
                  <a:pt x="64860" y="1487941"/>
                </a:lnTo>
                <a:lnTo>
                  <a:pt x="60778" y="1487034"/>
                </a:lnTo>
                <a:lnTo>
                  <a:pt x="57150" y="1485674"/>
                </a:lnTo>
                <a:lnTo>
                  <a:pt x="53294" y="1484313"/>
                </a:lnTo>
                <a:lnTo>
                  <a:pt x="49439" y="1482725"/>
                </a:lnTo>
                <a:lnTo>
                  <a:pt x="45810" y="1480911"/>
                </a:lnTo>
                <a:lnTo>
                  <a:pt x="42182" y="1479097"/>
                </a:lnTo>
                <a:lnTo>
                  <a:pt x="39007" y="1477282"/>
                </a:lnTo>
                <a:lnTo>
                  <a:pt x="35605" y="1475015"/>
                </a:lnTo>
                <a:lnTo>
                  <a:pt x="32430" y="1472747"/>
                </a:lnTo>
                <a:lnTo>
                  <a:pt x="29255" y="1470025"/>
                </a:lnTo>
                <a:lnTo>
                  <a:pt x="26307" y="1467531"/>
                </a:lnTo>
                <a:lnTo>
                  <a:pt x="23585" y="1464809"/>
                </a:lnTo>
                <a:lnTo>
                  <a:pt x="21091" y="1462088"/>
                </a:lnTo>
                <a:lnTo>
                  <a:pt x="18596" y="1458913"/>
                </a:lnTo>
                <a:lnTo>
                  <a:pt x="16101" y="1455965"/>
                </a:lnTo>
                <a:lnTo>
                  <a:pt x="13833" y="1452790"/>
                </a:lnTo>
                <a:lnTo>
                  <a:pt x="12019" y="1449388"/>
                </a:lnTo>
                <a:lnTo>
                  <a:pt x="9978" y="1446213"/>
                </a:lnTo>
                <a:lnTo>
                  <a:pt x="8391" y="1442584"/>
                </a:lnTo>
                <a:lnTo>
                  <a:pt x="6803" y="1439182"/>
                </a:lnTo>
                <a:lnTo>
                  <a:pt x="5442" y="1435327"/>
                </a:lnTo>
                <a:lnTo>
                  <a:pt x="4308" y="1431472"/>
                </a:lnTo>
                <a:lnTo>
                  <a:pt x="3401" y="1427616"/>
                </a:lnTo>
                <a:lnTo>
                  <a:pt x="2494" y="1423988"/>
                </a:lnTo>
                <a:lnTo>
                  <a:pt x="2041" y="1420132"/>
                </a:lnTo>
                <a:lnTo>
                  <a:pt x="1814" y="1416050"/>
                </a:lnTo>
                <a:lnTo>
                  <a:pt x="1587" y="1411968"/>
                </a:lnTo>
                <a:lnTo>
                  <a:pt x="1587" y="78241"/>
                </a:lnTo>
                <a:lnTo>
                  <a:pt x="1814" y="74159"/>
                </a:lnTo>
                <a:lnTo>
                  <a:pt x="2041" y="70304"/>
                </a:lnTo>
                <a:lnTo>
                  <a:pt x="2494" y="66221"/>
                </a:lnTo>
                <a:lnTo>
                  <a:pt x="3401" y="62593"/>
                </a:lnTo>
                <a:lnTo>
                  <a:pt x="4308" y="58737"/>
                </a:lnTo>
                <a:lnTo>
                  <a:pt x="5442" y="54882"/>
                </a:lnTo>
                <a:lnTo>
                  <a:pt x="6803" y="51480"/>
                </a:lnTo>
                <a:lnTo>
                  <a:pt x="8391" y="47625"/>
                </a:lnTo>
                <a:lnTo>
                  <a:pt x="9978" y="44450"/>
                </a:lnTo>
                <a:lnTo>
                  <a:pt x="12019" y="40821"/>
                </a:lnTo>
                <a:lnTo>
                  <a:pt x="13833" y="37646"/>
                </a:lnTo>
                <a:lnTo>
                  <a:pt x="16101" y="34471"/>
                </a:lnTo>
                <a:lnTo>
                  <a:pt x="18596" y="31296"/>
                </a:lnTo>
                <a:lnTo>
                  <a:pt x="21091" y="28348"/>
                </a:lnTo>
                <a:lnTo>
                  <a:pt x="23585" y="25400"/>
                </a:lnTo>
                <a:lnTo>
                  <a:pt x="26307" y="22905"/>
                </a:lnTo>
                <a:lnTo>
                  <a:pt x="29255" y="20184"/>
                </a:lnTo>
                <a:lnTo>
                  <a:pt x="32430" y="17916"/>
                </a:lnTo>
                <a:lnTo>
                  <a:pt x="35605" y="15421"/>
                </a:lnTo>
                <a:lnTo>
                  <a:pt x="39007" y="13380"/>
                </a:lnTo>
                <a:lnTo>
                  <a:pt x="42182" y="11339"/>
                </a:lnTo>
                <a:lnTo>
                  <a:pt x="45810" y="9298"/>
                </a:lnTo>
                <a:lnTo>
                  <a:pt x="49439" y="7484"/>
                </a:lnTo>
                <a:lnTo>
                  <a:pt x="53294" y="5896"/>
                </a:lnTo>
                <a:lnTo>
                  <a:pt x="57150" y="4536"/>
                </a:lnTo>
                <a:lnTo>
                  <a:pt x="60778" y="3402"/>
                </a:lnTo>
                <a:lnTo>
                  <a:pt x="64860" y="2268"/>
                </a:lnTo>
                <a:lnTo>
                  <a:pt x="68942" y="1361"/>
                </a:lnTo>
                <a:lnTo>
                  <a:pt x="73251" y="680"/>
                </a:lnTo>
                <a:lnTo>
                  <a:pt x="77333" y="227"/>
                </a:lnTo>
                <a:lnTo>
                  <a:pt x="81642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0" name="KSO_Shape"/>
          <p:cNvSpPr/>
          <p:nvPr/>
        </p:nvSpPr>
        <p:spPr bwMode="auto">
          <a:xfrm>
            <a:off x="4482670" y="2903731"/>
            <a:ext cx="1096545" cy="1255586"/>
          </a:xfrm>
          <a:custGeom>
            <a:avLst/>
            <a:gdLst>
              <a:gd name="T0" fmla="*/ 999865 w 1909763"/>
              <a:gd name="T1" fmla="*/ 1903618 h 2187575"/>
              <a:gd name="T2" fmla="*/ 897202 w 1909763"/>
              <a:gd name="T3" fmla="*/ 1854541 h 2187575"/>
              <a:gd name="T4" fmla="*/ 716440 w 1909763"/>
              <a:gd name="T5" fmla="*/ 1869057 h 2187575"/>
              <a:gd name="T6" fmla="*/ 589485 w 1909763"/>
              <a:gd name="T7" fmla="*/ 1888411 h 2187575"/>
              <a:gd name="T8" fmla="*/ 1505697 w 1909763"/>
              <a:gd name="T9" fmla="*/ 1655471 h 2187575"/>
              <a:gd name="T10" fmla="*/ 1402952 w 1909763"/>
              <a:gd name="T11" fmla="*/ 1639573 h 2187575"/>
              <a:gd name="T12" fmla="*/ 1242644 w 1909763"/>
              <a:gd name="T13" fmla="*/ 1639918 h 2187575"/>
              <a:gd name="T14" fmla="*/ 1139210 w 1909763"/>
              <a:gd name="T15" fmla="*/ 1657199 h 2187575"/>
              <a:gd name="T16" fmla="*/ 515499 w 1909763"/>
              <a:gd name="T17" fmla="*/ 1651324 h 2187575"/>
              <a:gd name="T18" fmla="*/ 413726 w 1909763"/>
              <a:gd name="T19" fmla="*/ 1637845 h 2187575"/>
              <a:gd name="T20" fmla="*/ 266853 w 1909763"/>
              <a:gd name="T21" fmla="*/ 1638881 h 2187575"/>
              <a:gd name="T22" fmla="*/ 152508 w 1909763"/>
              <a:gd name="T23" fmla="*/ 1660655 h 2187575"/>
              <a:gd name="T24" fmla="*/ 1601723 w 1909763"/>
              <a:gd name="T25" fmla="*/ 1180293 h 2187575"/>
              <a:gd name="T26" fmla="*/ 1561097 w 1909763"/>
              <a:gd name="T27" fmla="*/ 1156565 h 2187575"/>
              <a:gd name="T28" fmla="*/ 1556930 w 1909763"/>
              <a:gd name="T29" fmla="*/ 1130430 h 2187575"/>
              <a:gd name="T30" fmla="*/ 100471 w 1909763"/>
              <a:gd name="T31" fmla="*/ 1163993 h 2187575"/>
              <a:gd name="T32" fmla="*/ 65322 w 1909763"/>
              <a:gd name="T33" fmla="*/ 1187495 h 2187575"/>
              <a:gd name="T34" fmla="*/ 828565 w 1909763"/>
              <a:gd name="T35" fmla="*/ 832666 h 2187575"/>
              <a:gd name="T36" fmla="*/ 1118067 w 1909763"/>
              <a:gd name="T37" fmla="*/ 718585 h 2187575"/>
              <a:gd name="T38" fmla="*/ 353456 w 1909763"/>
              <a:gd name="T39" fmla="*/ 650399 h 2187575"/>
              <a:gd name="T40" fmla="*/ 486477 w 1909763"/>
              <a:gd name="T41" fmla="*/ 1070518 h 2187575"/>
              <a:gd name="T42" fmla="*/ 276062 w 1909763"/>
              <a:gd name="T43" fmla="*/ 1558701 h 2187575"/>
              <a:gd name="T44" fmla="*/ 98470 w 1909763"/>
              <a:gd name="T45" fmla="*/ 718807 h 2187575"/>
              <a:gd name="T46" fmla="*/ 2764 w 1909763"/>
              <a:gd name="T47" fmla="*/ 772703 h 2187575"/>
              <a:gd name="T48" fmla="*/ 132330 w 1909763"/>
              <a:gd name="T49" fmla="*/ 556079 h 2187575"/>
              <a:gd name="T50" fmla="*/ 1655748 w 1909763"/>
              <a:gd name="T51" fmla="*/ 621781 h 2187575"/>
              <a:gd name="T52" fmla="*/ 1559979 w 1909763"/>
              <a:gd name="T53" fmla="*/ 858258 h 2187575"/>
              <a:gd name="T54" fmla="*/ 1490485 w 1909763"/>
              <a:gd name="T55" fmla="*/ 1169066 h 2187575"/>
              <a:gd name="T56" fmla="*/ 1148548 w 1909763"/>
              <a:gd name="T57" fmla="*/ 1134839 h 2187575"/>
              <a:gd name="T58" fmla="*/ 1191420 w 1909763"/>
              <a:gd name="T59" fmla="*/ 1036999 h 2187575"/>
              <a:gd name="T60" fmla="*/ 1418917 w 1909763"/>
              <a:gd name="T61" fmla="*/ 554711 h 2187575"/>
              <a:gd name="T62" fmla="*/ 1218026 w 1909763"/>
              <a:gd name="T63" fmla="*/ 566823 h 2187575"/>
              <a:gd name="T64" fmla="*/ 1169257 w 1909763"/>
              <a:gd name="T65" fmla="*/ 950549 h 2187575"/>
              <a:gd name="T66" fmla="*/ 597517 w 1909763"/>
              <a:gd name="T67" fmla="*/ 1259949 h 2187575"/>
              <a:gd name="T68" fmla="*/ 420081 w 1909763"/>
              <a:gd name="T69" fmla="*/ 800862 h 2187575"/>
              <a:gd name="T70" fmla="*/ 491332 w 1909763"/>
              <a:gd name="T71" fmla="*/ 531563 h 2187575"/>
              <a:gd name="T72" fmla="*/ 961037 w 1909763"/>
              <a:gd name="T73" fmla="*/ 481436 h 2187575"/>
              <a:gd name="T74" fmla="*/ 1469371 w 1909763"/>
              <a:gd name="T75" fmla="*/ 222977 h 2187575"/>
              <a:gd name="T76" fmla="*/ 1423281 w 1909763"/>
              <a:gd name="T77" fmla="*/ 272444 h 2187575"/>
              <a:gd name="T78" fmla="*/ 1479766 w 1909763"/>
              <a:gd name="T79" fmla="*/ 356849 h 2187575"/>
              <a:gd name="T80" fmla="*/ 1434717 w 1909763"/>
              <a:gd name="T81" fmla="*/ 465469 h 2187575"/>
              <a:gd name="T82" fmla="*/ 1309964 w 1909763"/>
              <a:gd name="T83" fmla="*/ 535000 h 2187575"/>
              <a:gd name="T84" fmla="*/ 1191103 w 1909763"/>
              <a:gd name="T85" fmla="*/ 407700 h 2187575"/>
              <a:gd name="T86" fmla="*/ 1193529 w 1909763"/>
              <a:gd name="T87" fmla="*/ 286973 h 2187575"/>
              <a:gd name="T88" fmla="*/ 1244470 w 1909763"/>
              <a:gd name="T89" fmla="*/ 179737 h 2187575"/>
              <a:gd name="T90" fmla="*/ 482666 w 1909763"/>
              <a:gd name="T91" fmla="*/ 214675 h 2187575"/>
              <a:gd name="T92" fmla="*/ 418161 w 1909763"/>
              <a:gd name="T93" fmla="*/ 267255 h 2187575"/>
              <a:gd name="T94" fmla="*/ 487495 w 1909763"/>
              <a:gd name="T95" fmla="*/ 337824 h 2187575"/>
              <a:gd name="T96" fmla="*/ 450241 w 1909763"/>
              <a:gd name="T97" fmla="*/ 452324 h 2187575"/>
              <a:gd name="T98" fmla="*/ 327785 w 1909763"/>
              <a:gd name="T99" fmla="*/ 537767 h 2187575"/>
              <a:gd name="T100" fmla="*/ 203260 w 1909763"/>
              <a:gd name="T101" fmla="*/ 405970 h 2187575"/>
              <a:gd name="T102" fmla="*/ 202570 w 1909763"/>
              <a:gd name="T103" fmla="*/ 292162 h 2187575"/>
              <a:gd name="T104" fmla="*/ 240514 w 1909763"/>
              <a:gd name="T105" fmla="*/ 186656 h 2187575"/>
              <a:gd name="T106" fmla="*/ 1009915 w 1909763"/>
              <a:gd name="T107" fmla="*/ 63292 h 2187575"/>
              <a:gd name="T108" fmla="*/ 870018 w 1909763"/>
              <a:gd name="T109" fmla="*/ 109983 h 2187575"/>
              <a:gd name="T110" fmla="*/ 1004044 w 1909763"/>
              <a:gd name="T111" fmla="*/ 190567 h 2187575"/>
              <a:gd name="T112" fmla="*/ 999207 w 1909763"/>
              <a:gd name="T113" fmla="*/ 308159 h 2187575"/>
              <a:gd name="T114" fmla="*/ 882453 w 1909763"/>
              <a:gd name="T115" fmla="*/ 468983 h 2187575"/>
              <a:gd name="T116" fmla="*/ 722521 w 1909763"/>
              <a:gd name="T117" fmla="*/ 411225 h 2187575"/>
              <a:gd name="T118" fmla="*/ 644800 w 1909763"/>
              <a:gd name="T119" fmla="*/ 298129 h 2187575"/>
              <a:gd name="T120" fmla="*/ 661381 w 1909763"/>
              <a:gd name="T121" fmla="*/ 118629 h 2187575"/>
              <a:gd name="T122" fmla="*/ 758100 w 1909763"/>
              <a:gd name="T123" fmla="*/ 14526 h 21875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909763" h="2187575">
                <a:moveTo>
                  <a:pt x="1028700" y="2105025"/>
                </a:moveTo>
                <a:lnTo>
                  <a:pt x="1141354" y="2105025"/>
                </a:lnTo>
                <a:lnTo>
                  <a:pt x="1146547" y="2108200"/>
                </a:lnTo>
                <a:lnTo>
                  <a:pt x="1159730" y="2117328"/>
                </a:lnTo>
                <a:lnTo>
                  <a:pt x="1167720" y="2122488"/>
                </a:lnTo>
                <a:lnTo>
                  <a:pt x="1176508" y="2129235"/>
                </a:lnTo>
                <a:lnTo>
                  <a:pt x="1185297" y="2136378"/>
                </a:lnTo>
                <a:lnTo>
                  <a:pt x="1193287" y="2143522"/>
                </a:lnTo>
                <a:lnTo>
                  <a:pt x="1200477" y="2151063"/>
                </a:lnTo>
                <a:lnTo>
                  <a:pt x="1203673" y="2154635"/>
                </a:lnTo>
                <a:lnTo>
                  <a:pt x="1206070" y="2158603"/>
                </a:lnTo>
                <a:lnTo>
                  <a:pt x="1208067" y="2161778"/>
                </a:lnTo>
                <a:lnTo>
                  <a:pt x="1209665" y="2165350"/>
                </a:lnTo>
                <a:lnTo>
                  <a:pt x="1210864" y="2168525"/>
                </a:lnTo>
                <a:lnTo>
                  <a:pt x="1211263" y="2171700"/>
                </a:lnTo>
                <a:lnTo>
                  <a:pt x="1210864" y="2174478"/>
                </a:lnTo>
                <a:lnTo>
                  <a:pt x="1209266" y="2176860"/>
                </a:lnTo>
                <a:lnTo>
                  <a:pt x="1207268" y="2179638"/>
                </a:lnTo>
                <a:lnTo>
                  <a:pt x="1204472" y="2181622"/>
                </a:lnTo>
                <a:lnTo>
                  <a:pt x="1200078" y="2183210"/>
                </a:lnTo>
                <a:lnTo>
                  <a:pt x="1195284" y="2185194"/>
                </a:lnTo>
                <a:lnTo>
                  <a:pt x="1188892" y="2186385"/>
                </a:lnTo>
                <a:lnTo>
                  <a:pt x="1181702" y="2187178"/>
                </a:lnTo>
                <a:lnTo>
                  <a:pt x="1172913" y="2187575"/>
                </a:lnTo>
                <a:lnTo>
                  <a:pt x="1164124" y="2187575"/>
                </a:lnTo>
                <a:lnTo>
                  <a:pt x="1156135" y="2186781"/>
                </a:lnTo>
                <a:lnTo>
                  <a:pt x="1147746" y="2185988"/>
                </a:lnTo>
                <a:lnTo>
                  <a:pt x="1140555" y="2184797"/>
                </a:lnTo>
                <a:lnTo>
                  <a:pt x="1133364" y="2182813"/>
                </a:lnTo>
                <a:lnTo>
                  <a:pt x="1126174" y="2180828"/>
                </a:lnTo>
                <a:lnTo>
                  <a:pt x="1119782" y="2178447"/>
                </a:lnTo>
                <a:lnTo>
                  <a:pt x="1113390" y="2175272"/>
                </a:lnTo>
                <a:lnTo>
                  <a:pt x="1106999" y="2172494"/>
                </a:lnTo>
                <a:lnTo>
                  <a:pt x="1101006" y="2169319"/>
                </a:lnTo>
                <a:lnTo>
                  <a:pt x="1095414" y="2166144"/>
                </a:lnTo>
                <a:lnTo>
                  <a:pt x="1084228" y="2159000"/>
                </a:lnTo>
                <a:lnTo>
                  <a:pt x="1073043" y="2151063"/>
                </a:lnTo>
                <a:lnTo>
                  <a:pt x="1068648" y="2147888"/>
                </a:lnTo>
                <a:lnTo>
                  <a:pt x="1065053" y="2146697"/>
                </a:lnTo>
                <a:lnTo>
                  <a:pt x="1064254" y="2146300"/>
                </a:lnTo>
                <a:lnTo>
                  <a:pt x="1063056" y="2146300"/>
                </a:lnTo>
                <a:lnTo>
                  <a:pt x="1062656" y="2146697"/>
                </a:lnTo>
                <a:lnTo>
                  <a:pt x="1061857" y="2147491"/>
                </a:lnTo>
                <a:lnTo>
                  <a:pt x="1061458" y="2148681"/>
                </a:lnTo>
                <a:lnTo>
                  <a:pt x="1060659" y="2149872"/>
                </a:lnTo>
                <a:lnTo>
                  <a:pt x="1059460" y="2151460"/>
                </a:lnTo>
                <a:lnTo>
                  <a:pt x="1059061" y="2151856"/>
                </a:lnTo>
                <a:lnTo>
                  <a:pt x="1058262" y="2151856"/>
                </a:lnTo>
                <a:lnTo>
                  <a:pt x="1045079" y="2151460"/>
                </a:lnTo>
                <a:lnTo>
                  <a:pt x="1038288" y="2150269"/>
                </a:lnTo>
                <a:lnTo>
                  <a:pt x="1035491" y="2149872"/>
                </a:lnTo>
                <a:lnTo>
                  <a:pt x="1033894" y="2149078"/>
                </a:lnTo>
                <a:lnTo>
                  <a:pt x="1031097" y="2138760"/>
                </a:lnTo>
                <a:lnTo>
                  <a:pt x="1029899" y="2129631"/>
                </a:lnTo>
                <a:lnTo>
                  <a:pt x="1029100" y="2122488"/>
                </a:lnTo>
                <a:lnTo>
                  <a:pt x="1029100" y="2117328"/>
                </a:lnTo>
                <a:lnTo>
                  <a:pt x="1029499" y="2112963"/>
                </a:lnTo>
                <a:lnTo>
                  <a:pt x="1029499" y="2110581"/>
                </a:lnTo>
                <a:lnTo>
                  <a:pt x="1030298" y="2108200"/>
                </a:lnTo>
                <a:lnTo>
                  <a:pt x="1028700" y="2105025"/>
                </a:lnTo>
                <a:close/>
                <a:moveTo>
                  <a:pt x="744784" y="2105025"/>
                </a:moveTo>
                <a:lnTo>
                  <a:pt x="857250" y="2105025"/>
                </a:lnTo>
                <a:lnTo>
                  <a:pt x="855270" y="2108200"/>
                </a:lnTo>
                <a:lnTo>
                  <a:pt x="855666" y="2110581"/>
                </a:lnTo>
                <a:lnTo>
                  <a:pt x="856062" y="2112963"/>
                </a:lnTo>
                <a:lnTo>
                  <a:pt x="856062" y="2117328"/>
                </a:lnTo>
                <a:lnTo>
                  <a:pt x="856062" y="2122488"/>
                </a:lnTo>
                <a:lnTo>
                  <a:pt x="855270" y="2129631"/>
                </a:lnTo>
                <a:lnTo>
                  <a:pt x="854082" y="2138760"/>
                </a:lnTo>
                <a:lnTo>
                  <a:pt x="852102" y="2149078"/>
                </a:lnTo>
                <a:lnTo>
                  <a:pt x="849726" y="2149872"/>
                </a:lnTo>
                <a:lnTo>
                  <a:pt x="847350" y="2150269"/>
                </a:lnTo>
                <a:lnTo>
                  <a:pt x="840222" y="2151460"/>
                </a:lnTo>
                <a:lnTo>
                  <a:pt x="827550" y="2151856"/>
                </a:lnTo>
                <a:lnTo>
                  <a:pt x="826758" y="2151856"/>
                </a:lnTo>
                <a:lnTo>
                  <a:pt x="826362" y="2151460"/>
                </a:lnTo>
                <a:lnTo>
                  <a:pt x="825174" y="2149872"/>
                </a:lnTo>
                <a:lnTo>
                  <a:pt x="824778" y="2148681"/>
                </a:lnTo>
                <a:lnTo>
                  <a:pt x="823986" y="2147491"/>
                </a:lnTo>
                <a:lnTo>
                  <a:pt x="823590" y="2146697"/>
                </a:lnTo>
                <a:lnTo>
                  <a:pt x="822402" y="2146300"/>
                </a:lnTo>
                <a:lnTo>
                  <a:pt x="821610" y="2146300"/>
                </a:lnTo>
                <a:lnTo>
                  <a:pt x="820422" y="2146697"/>
                </a:lnTo>
                <a:lnTo>
                  <a:pt x="817254" y="2147888"/>
                </a:lnTo>
                <a:lnTo>
                  <a:pt x="812502" y="2151063"/>
                </a:lnTo>
                <a:lnTo>
                  <a:pt x="801809" y="2159000"/>
                </a:lnTo>
                <a:lnTo>
                  <a:pt x="790721" y="2166144"/>
                </a:lnTo>
                <a:lnTo>
                  <a:pt x="784781" y="2169319"/>
                </a:lnTo>
                <a:lnTo>
                  <a:pt x="778841" y="2172494"/>
                </a:lnTo>
                <a:lnTo>
                  <a:pt x="772901" y="2175272"/>
                </a:lnTo>
                <a:lnTo>
                  <a:pt x="766565" y="2178447"/>
                </a:lnTo>
                <a:lnTo>
                  <a:pt x="759833" y="2180828"/>
                </a:lnTo>
                <a:lnTo>
                  <a:pt x="753100" y="2182813"/>
                </a:lnTo>
                <a:lnTo>
                  <a:pt x="745972" y="2184797"/>
                </a:lnTo>
                <a:lnTo>
                  <a:pt x="738448" y="2185988"/>
                </a:lnTo>
                <a:lnTo>
                  <a:pt x="730924" y="2186781"/>
                </a:lnTo>
                <a:lnTo>
                  <a:pt x="722608" y="2187575"/>
                </a:lnTo>
                <a:lnTo>
                  <a:pt x="713896" y="2187575"/>
                </a:lnTo>
                <a:lnTo>
                  <a:pt x="704788" y="2187178"/>
                </a:lnTo>
                <a:lnTo>
                  <a:pt x="697659" y="2186385"/>
                </a:lnTo>
                <a:lnTo>
                  <a:pt x="691719" y="2185194"/>
                </a:lnTo>
                <a:lnTo>
                  <a:pt x="686571" y="2183210"/>
                </a:lnTo>
                <a:lnTo>
                  <a:pt x="683007" y="2181622"/>
                </a:lnTo>
                <a:lnTo>
                  <a:pt x="679839" y="2179638"/>
                </a:lnTo>
                <a:lnTo>
                  <a:pt x="677859" y="2176860"/>
                </a:lnTo>
                <a:lnTo>
                  <a:pt x="676671" y="2174478"/>
                </a:lnTo>
                <a:lnTo>
                  <a:pt x="676275" y="2171700"/>
                </a:lnTo>
                <a:lnTo>
                  <a:pt x="676671" y="2168525"/>
                </a:lnTo>
                <a:lnTo>
                  <a:pt x="677463" y="2165350"/>
                </a:lnTo>
                <a:lnTo>
                  <a:pt x="679047" y="2161778"/>
                </a:lnTo>
                <a:lnTo>
                  <a:pt x="681423" y="2158603"/>
                </a:lnTo>
                <a:lnTo>
                  <a:pt x="683799" y="2154635"/>
                </a:lnTo>
                <a:lnTo>
                  <a:pt x="686571" y="2151063"/>
                </a:lnTo>
                <a:lnTo>
                  <a:pt x="693699" y="2143522"/>
                </a:lnTo>
                <a:lnTo>
                  <a:pt x="702016" y="2136378"/>
                </a:lnTo>
                <a:lnTo>
                  <a:pt x="710332" y="2129235"/>
                </a:lnTo>
                <a:lnTo>
                  <a:pt x="718648" y="2122488"/>
                </a:lnTo>
                <a:lnTo>
                  <a:pt x="726964" y="2117328"/>
                </a:lnTo>
                <a:lnTo>
                  <a:pt x="739636" y="2108200"/>
                </a:lnTo>
                <a:lnTo>
                  <a:pt x="744784" y="2105025"/>
                </a:lnTo>
                <a:close/>
                <a:moveTo>
                  <a:pt x="1585912" y="1846263"/>
                </a:moveTo>
                <a:lnTo>
                  <a:pt x="1674566" y="1846263"/>
                </a:lnTo>
                <a:lnTo>
                  <a:pt x="1678524" y="1848644"/>
                </a:lnTo>
                <a:lnTo>
                  <a:pt x="1688418" y="1855391"/>
                </a:lnTo>
                <a:lnTo>
                  <a:pt x="1695146" y="1860154"/>
                </a:lnTo>
                <a:lnTo>
                  <a:pt x="1701875" y="1864916"/>
                </a:lnTo>
                <a:lnTo>
                  <a:pt x="1708603" y="1870870"/>
                </a:lnTo>
                <a:lnTo>
                  <a:pt x="1714935" y="1876426"/>
                </a:lnTo>
                <a:lnTo>
                  <a:pt x="1720476" y="1882379"/>
                </a:lnTo>
                <a:lnTo>
                  <a:pt x="1725225" y="1888332"/>
                </a:lnTo>
                <a:lnTo>
                  <a:pt x="1726808" y="1890713"/>
                </a:lnTo>
                <a:lnTo>
                  <a:pt x="1727996" y="1893888"/>
                </a:lnTo>
                <a:lnTo>
                  <a:pt x="1728391" y="1896270"/>
                </a:lnTo>
                <a:lnTo>
                  <a:pt x="1728787" y="1898651"/>
                </a:lnTo>
                <a:lnTo>
                  <a:pt x="1728391" y="1901032"/>
                </a:lnTo>
                <a:lnTo>
                  <a:pt x="1727600" y="1903017"/>
                </a:lnTo>
                <a:lnTo>
                  <a:pt x="1726017" y="1905001"/>
                </a:lnTo>
                <a:lnTo>
                  <a:pt x="1723246" y="1906985"/>
                </a:lnTo>
                <a:lnTo>
                  <a:pt x="1720476" y="1908176"/>
                </a:lnTo>
                <a:lnTo>
                  <a:pt x="1716518" y="1909367"/>
                </a:lnTo>
                <a:lnTo>
                  <a:pt x="1711769" y="1910160"/>
                </a:lnTo>
                <a:lnTo>
                  <a:pt x="1706228" y="1910954"/>
                </a:lnTo>
                <a:lnTo>
                  <a:pt x="1699104" y="1911351"/>
                </a:lnTo>
                <a:lnTo>
                  <a:pt x="1692376" y="1910954"/>
                </a:lnTo>
                <a:lnTo>
                  <a:pt x="1685648" y="1910557"/>
                </a:lnTo>
                <a:lnTo>
                  <a:pt x="1679711" y="1910160"/>
                </a:lnTo>
                <a:lnTo>
                  <a:pt x="1673774" y="1908970"/>
                </a:lnTo>
                <a:lnTo>
                  <a:pt x="1667838" y="1907779"/>
                </a:lnTo>
                <a:lnTo>
                  <a:pt x="1662297" y="1905795"/>
                </a:lnTo>
                <a:lnTo>
                  <a:pt x="1657548" y="1903810"/>
                </a:lnTo>
                <a:lnTo>
                  <a:pt x="1652403" y="1901826"/>
                </a:lnTo>
                <a:lnTo>
                  <a:pt x="1647653" y="1899445"/>
                </a:lnTo>
                <a:lnTo>
                  <a:pt x="1638550" y="1894285"/>
                </a:lnTo>
                <a:lnTo>
                  <a:pt x="1629448" y="1888729"/>
                </a:lnTo>
                <a:lnTo>
                  <a:pt x="1620741" y="1882379"/>
                </a:lnTo>
                <a:lnTo>
                  <a:pt x="1617179" y="1879998"/>
                </a:lnTo>
                <a:lnTo>
                  <a:pt x="1614408" y="1878807"/>
                </a:lnTo>
                <a:lnTo>
                  <a:pt x="1612825" y="1878807"/>
                </a:lnTo>
                <a:lnTo>
                  <a:pt x="1612033" y="1879204"/>
                </a:lnTo>
                <a:lnTo>
                  <a:pt x="1611638" y="1880792"/>
                </a:lnTo>
                <a:lnTo>
                  <a:pt x="1610846" y="1881982"/>
                </a:lnTo>
                <a:lnTo>
                  <a:pt x="1610450" y="1882776"/>
                </a:lnTo>
                <a:lnTo>
                  <a:pt x="1608867" y="1883173"/>
                </a:lnTo>
                <a:lnTo>
                  <a:pt x="1598973" y="1882776"/>
                </a:lnTo>
                <a:lnTo>
                  <a:pt x="1593432" y="1881982"/>
                </a:lnTo>
                <a:lnTo>
                  <a:pt x="1591453" y="1881585"/>
                </a:lnTo>
                <a:lnTo>
                  <a:pt x="1589870" y="1881188"/>
                </a:lnTo>
                <a:lnTo>
                  <a:pt x="1587891" y="1872457"/>
                </a:lnTo>
                <a:lnTo>
                  <a:pt x="1587100" y="1865313"/>
                </a:lnTo>
                <a:lnTo>
                  <a:pt x="1586308" y="1860154"/>
                </a:lnTo>
                <a:lnTo>
                  <a:pt x="1586308" y="1855391"/>
                </a:lnTo>
                <a:lnTo>
                  <a:pt x="1586308" y="1852216"/>
                </a:lnTo>
                <a:lnTo>
                  <a:pt x="1586704" y="1850232"/>
                </a:lnTo>
                <a:lnTo>
                  <a:pt x="1587100" y="1848644"/>
                </a:lnTo>
                <a:lnTo>
                  <a:pt x="1585912" y="1846263"/>
                </a:lnTo>
                <a:close/>
                <a:moveTo>
                  <a:pt x="1360734" y="1846263"/>
                </a:moveTo>
                <a:lnTo>
                  <a:pt x="1449387" y="1846263"/>
                </a:lnTo>
                <a:lnTo>
                  <a:pt x="1448200" y="1848644"/>
                </a:lnTo>
                <a:lnTo>
                  <a:pt x="1448596" y="1850232"/>
                </a:lnTo>
                <a:lnTo>
                  <a:pt x="1448991" y="1852216"/>
                </a:lnTo>
                <a:lnTo>
                  <a:pt x="1448991" y="1855391"/>
                </a:lnTo>
                <a:lnTo>
                  <a:pt x="1448991" y="1860154"/>
                </a:lnTo>
                <a:lnTo>
                  <a:pt x="1448200" y="1865313"/>
                </a:lnTo>
                <a:lnTo>
                  <a:pt x="1447408" y="1872457"/>
                </a:lnTo>
                <a:lnTo>
                  <a:pt x="1445034" y="1881188"/>
                </a:lnTo>
                <a:lnTo>
                  <a:pt x="1443846" y="1881585"/>
                </a:lnTo>
                <a:lnTo>
                  <a:pt x="1441868" y="1881982"/>
                </a:lnTo>
                <a:lnTo>
                  <a:pt x="1436327" y="1882776"/>
                </a:lnTo>
                <a:lnTo>
                  <a:pt x="1426432" y="1883173"/>
                </a:lnTo>
                <a:lnTo>
                  <a:pt x="1424849" y="1882776"/>
                </a:lnTo>
                <a:lnTo>
                  <a:pt x="1424058" y="1881982"/>
                </a:lnTo>
                <a:lnTo>
                  <a:pt x="1423662" y="1880792"/>
                </a:lnTo>
                <a:lnTo>
                  <a:pt x="1423266" y="1879204"/>
                </a:lnTo>
                <a:lnTo>
                  <a:pt x="1422079" y="1878807"/>
                </a:lnTo>
                <a:lnTo>
                  <a:pt x="1420891" y="1878807"/>
                </a:lnTo>
                <a:lnTo>
                  <a:pt x="1417725" y="1879998"/>
                </a:lnTo>
                <a:lnTo>
                  <a:pt x="1414163" y="1882379"/>
                </a:lnTo>
                <a:lnTo>
                  <a:pt x="1405852" y="1888729"/>
                </a:lnTo>
                <a:lnTo>
                  <a:pt x="1396749" y="1894285"/>
                </a:lnTo>
                <a:lnTo>
                  <a:pt x="1387646" y="1899445"/>
                </a:lnTo>
                <a:lnTo>
                  <a:pt x="1382897" y="1901826"/>
                </a:lnTo>
                <a:lnTo>
                  <a:pt x="1377752" y="1903810"/>
                </a:lnTo>
                <a:lnTo>
                  <a:pt x="1373003" y="1905795"/>
                </a:lnTo>
                <a:lnTo>
                  <a:pt x="1367462" y="1907779"/>
                </a:lnTo>
                <a:lnTo>
                  <a:pt x="1361525" y="1908970"/>
                </a:lnTo>
                <a:lnTo>
                  <a:pt x="1355588" y="1910160"/>
                </a:lnTo>
                <a:lnTo>
                  <a:pt x="1349652" y="1910557"/>
                </a:lnTo>
                <a:lnTo>
                  <a:pt x="1342924" y="1910954"/>
                </a:lnTo>
                <a:lnTo>
                  <a:pt x="1336195" y="1911351"/>
                </a:lnTo>
                <a:lnTo>
                  <a:pt x="1329071" y="1910954"/>
                </a:lnTo>
                <a:lnTo>
                  <a:pt x="1323531" y="1910160"/>
                </a:lnTo>
                <a:lnTo>
                  <a:pt x="1318781" y="1909367"/>
                </a:lnTo>
                <a:lnTo>
                  <a:pt x="1314824" y="1908176"/>
                </a:lnTo>
                <a:lnTo>
                  <a:pt x="1312053" y="1906985"/>
                </a:lnTo>
                <a:lnTo>
                  <a:pt x="1309283" y="1905001"/>
                </a:lnTo>
                <a:lnTo>
                  <a:pt x="1307700" y="1903017"/>
                </a:lnTo>
                <a:lnTo>
                  <a:pt x="1306908" y="1901032"/>
                </a:lnTo>
                <a:lnTo>
                  <a:pt x="1306512" y="1898651"/>
                </a:lnTo>
                <a:lnTo>
                  <a:pt x="1306512" y="1896270"/>
                </a:lnTo>
                <a:lnTo>
                  <a:pt x="1307304" y="1893888"/>
                </a:lnTo>
                <a:lnTo>
                  <a:pt x="1308491" y="1890713"/>
                </a:lnTo>
                <a:lnTo>
                  <a:pt x="1310074" y="1888332"/>
                </a:lnTo>
                <a:lnTo>
                  <a:pt x="1314824" y="1882379"/>
                </a:lnTo>
                <a:lnTo>
                  <a:pt x="1320364" y="1876426"/>
                </a:lnTo>
                <a:lnTo>
                  <a:pt x="1326697" y="1870870"/>
                </a:lnTo>
                <a:lnTo>
                  <a:pt x="1333425" y="1864916"/>
                </a:lnTo>
                <a:lnTo>
                  <a:pt x="1340153" y="1860154"/>
                </a:lnTo>
                <a:lnTo>
                  <a:pt x="1346881" y="1855391"/>
                </a:lnTo>
                <a:lnTo>
                  <a:pt x="1356776" y="1848644"/>
                </a:lnTo>
                <a:lnTo>
                  <a:pt x="1360734" y="1846263"/>
                </a:lnTo>
                <a:close/>
                <a:moveTo>
                  <a:pt x="449262" y="1846263"/>
                </a:moveTo>
                <a:lnTo>
                  <a:pt x="537671" y="1846263"/>
                </a:lnTo>
                <a:lnTo>
                  <a:pt x="542012" y="1848644"/>
                </a:lnTo>
                <a:lnTo>
                  <a:pt x="551880" y="1855391"/>
                </a:lnTo>
                <a:lnTo>
                  <a:pt x="558194" y="1860154"/>
                </a:lnTo>
                <a:lnTo>
                  <a:pt x="564904" y="1864916"/>
                </a:lnTo>
                <a:lnTo>
                  <a:pt x="571614" y="1870870"/>
                </a:lnTo>
                <a:lnTo>
                  <a:pt x="577929" y="1876426"/>
                </a:lnTo>
                <a:lnTo>
                  <a:pt x="583849" y="1882379"/>
                </a:lnTo>
                <a:lnTo>
                  <a:pt x="588190" y="1888332"/>
                </a:lnTo>
                <a:lnTo>
                  <a:pt x="589769" y="1890713"/>
                </a:lnTo>
                <a:lnTo>
                  <a:pt x="590953" y="1893888"/>
                </a:lnTo>
                <a:lnTo>
                  <a:pt x="591742" y="1896270"/>
                </a:lnTo>
                <a:lnTo>
                  <a:pt x="592137" y="1898651"/>
                </a:lnTo>
                <a:lnTo>
                  <a:pt x="591742" y="1901032"/>
                </a:lnTo>
                <a:lnTo>
                  <a:pt x="590558" y="1903017"/>
                </a:lnTo>
                <a:lnTo>
                  <a:pt x="589374" y="1905001"/>
                </a:lnTo>
                <a:lnTo>
                  <a:pt x="587006" y="1906985"/>
                </a:lnTo>
                <a:lnTo>
                  <a:pt x="583849" y="1908176"/>
                </a:lnTo>
                <a:lnTo>
                  <a:pt x="579902" y="1909367"/>
                </a:lnTo>
                <a:lnTo>
                  <a:pt x="575166" y="1910160"/>
                </a:lnTo>
                <a:lnTo>
                  <a:pt x="569246" y="1910954"/>
                </a:lnTo>
                <a:lnTo>
                  <a:pt x="562141" y="1911351"/>
                </a:lnTo>
                <a:lnTo>
                  <a:pt x="555432" y="1910954"/>
                </a:lnTo>
                <a:lnTo>
                  <a:pt x="549117" y="1910557"/>
                </a:lnTo>
                <a:lnTo>
                  <a:pt x="542802" y="1910160"/>
                </a:lnTo>
                <a:lnTo>
                  <a:pt x="536882" y="1908970"/>
                </a:lnTo>
                <a:lnTo>
                  <a:pt x="531356" y="1907779"/>
                </a:lnTo>
                <a:lnTo>
                  <a:pt x="526225" y="1905795"/>
                </a:lnTo>
                <a:lnTo>
                  <a:pt x="521094" y="1903810"/>
                </a:lnTo>
                <a:lnTo>
                  <a:pt x="515963" y="1901826"/>
                </a:lnTo>
                <a:lnTo>
                  <a:pt x="510833" y="1899445"/>
                </a:lnTo>
                <a:lnTo>
                  <a:pt x="501755" y="1894285"/>
                </a:lnTo>
                <a:lnTo>
                  <a:pt x="493072" y="1888729"/>
                </a:lnTo>
                <a:lnTo>
                  <a:pt x="484389" y="1882379"/>
                </a:lnTo>
                <a:lnTo>
                  <a:pt x="480837" y="1879998"/>
                </a:lnTo>
                <a:lnTo>
                  <a:pt x="478074" y="1878807"/>
                </a:lnTo>
                <a:lnTo>
                  <a:pt x="476495" y="1878807"/>
                </a:lnTo>
                <a:lnTo>
                  <a:pt x="475706" y="1879204"/>
                </a:lnTo>
                <a:lnTo>
                  <a:pt x="474916" y="1880792"/>
                </a:lnTo>
                <a:lnTo>
                  <a:pt x="474522" y="1881982"/>
                </a:lnTo>
                <a:lnTo>
                  <a:pt x="473732" y="1882776"/>
                </a:lnTo>
                <a:lnTo>
                  <a:pt x="472943" y="1883173"/>
                </a:lnTo>
                <a:lnTo>
                  <a:pt x="462681" y="1882776"/>
                </a:lnTo>
                <a:lnTo>
                  <a:pt x="457156" y="1881982"/>
                </a:lnTo>
                <a:lnTo>
                  <a:pt x="455182" y="1881585"/>
                </a:lnTo>
                <a:lnTo>
                  <a:pt x="453603" y="1881188"/>
                </a:lnTo>
                <a:lnTo>
                  <a:pt x="452025" y="1872457"/>
                </a:lnTo>
                <a:lnTo>
                  <a:pt x="450446" y="1865313"/>
                </a:lnTo>
                <a:lnTo>
                  <a:pt x="450051" y="1860154"/>
                </a:lnTo>
                <a:lnTo>
                  <a:pt x="450051" y="1855391"/>
                </a:lnTo>
                <a:lnTo>
                  <a:pt x="450051" y="1852216"/>
                </a:lnTo>
                <a:lnTo>
                  <a:pt x="450446" y="1850232"/>
                </a:lnTo>
                <a:lnTo>
                  <a:pt x="450841" y="1848644"/>
                </a:lnTo>
                <a:lnTo>
                  <a:pt x="449262" y="1846263"/>
                </a:lnTo>
                <a:close/>
                <a:moveTo>
                  <a:pt x="224686" y="1846263"/>
                </a:moveTo>
                <a:lnTo>
                  <a:pt x="314325" y="1846263"/>
                </a:lnTo>
                <a:lnTo>
                  <a:pt x="313124" y="1848644"/>
                </a:lnTo>
                <a:lnTo>
                  <a:pt x="313124" y="1850232"/>
                </a:lnTo>
                <a:lnTo>
                  <a:pt x="313525" y="1852216"/>
                </a:lnTo>
                <a:lnTo>
                  <a:pt x="313925" y="1855391"/>
                </a:lnTo>
                <a:lnTo>
                  <a:pt x="313525" y="1860154"/>
                </a:lnTo>
                <a:lnTo>
                  <a:pt x="313124" y="1865313"/>
                </a:lnTo>
                <a:lnTo>
                  <a:pt x="311924" y="1872457"/>
                </a:lnTo>
                <a:lnTo>
                  <a:pt x="310323" y="1881188"/>
                </a:lnTo>
                <a:lnTo>
                  <a:pt x="308722" y="1881585"/>
                </a:lnTo>
                <a:lnTo>
                  <a:pt x="306321" y="1881982"/>
                </a:lnTo>
                <a:lnTo>
                  <a:pt x="300719" y="1882776"/>
                </a:lnTo>
                <a:lnTo>
                  <a:pt x="290715" y="1883173"/>
                </a:lnTo>
                <a:lnTo>
                  <a:pt x="289914" y="1882776"/>
                </a:lnTo>
                <a:lnTo>
                  <a:pt x="288714" y="1881982"/>
                </a:lnTo>
                <a:lnTo>
                  <a:pt x="288314" y="1880792"/>
                </a:lnTo>
                <a:lnTo>
                  <a:pt x="287513" y="1879204"/>
                </a:lnTo>
                <a:lnTo>
                  <a:pt x="286713" y="1878807"/>
                </a:lnTo>
                <a:lnTo>
                  <a:pt x="285112" y="1878807"/>
                </a:lnTo>
                <a:lnTo>
                  <a:pt x="282311" y="1879998"/>
                </a:lnTo>
                <a:lnTo>
                  <a:pt x="278709" y="1882379"/>
                </a:lnTo>
                <a:lnTo>
                  <a:pt x="270306" y="1888729"/>
                </a:lnTo>
                <a:lnTo>
                  <a:pt x="261102" y="1894285"/>
                </a:lnTo>
                <a:lnTo>
                  <a:pt x="251898" y="1899445"/>
                </a:lnTo>
                <a:lnTo>
                  <a:pt x="246695" y="1901826"/>
                </a:lnTo>
                <a:lnTo>
                  <a:pt x="242293" y="1903810"/>
                </a:lnTo>
                <a:lnTo>
                  <a:pt x="236691" y="1905795"/>
                </a:lnTo>
                <a:lnTo>
                  <a:pt x="231089" y="1907779"/>
                </a:lnTo>
                <a:lnTo>
                  <a:pt x="225486" y="1908970"/>
                </a:lnTo>
                <a:lnTo>
                  <a:pt x="219484" y="1910160"/>
                </a:lnTo>
                <a:lnTo>
                  <a:pt x="213081" y="1910557"/>
                </a:lnTo>
                <a:lnTo>
                  <a:pt x="206678" y="1910954"/>
                </a:lnTo>
                <a:lnTo>
                  <a:pt x="199875" y="1911351"/>
                </a:lnTo>
                <a:lnTo>
                  <a:pt x="192672" y="1910954"/>
                </a:lnTo>
                <a:lnTo>
                  <a:pt x="186669" y="1910160"/>
                </a:lnTo>
                <a:lnTo>
                  <a:pt x="182267" y="1909367"/>
                </a:lnTo>
                <a:lnTo>
                  <a:pt x="178266" y="1908176"/>
                </a:lnTo>
                <a:lnTo>
                  <a:pt x="175064" y="1906985"/>
                </a:lnTo>
                <a:lnTo>
                  <a:pt x="172663" y="1905001"/>
                </a:lnTo>
                <a:lnTo>
                  <a:pt x="171062" y="1903017"/>
                </a:lnTo>
                <a:lnTo>
                  <a:pt x="169862" y="1901032"/>
                </a:lnTo>
                <a:lnTo>
                  <a:pt x="169862" y="1898651"/>
                </a:lnTo>
                <a:lnTo>
                  <a:pt x="169862" y="1896270"/>
                </a:lnTo>
                <a:lnTo>
                  <a:pt x="170662" y="1893888"/>
                </a:lnTo>
                <a:lnTo>
                  <a:pt x="171863" y="1890713"/>
                </a:lnTo>
                <a:lnTo>
                  <a:pt x="173864" y="1888332"/>
                </a:lnTo>
                <a:lnTo>
                  <a:pt x="177865" y="1882379"/>
                </a:lnTo>
                <a:lnTo>
                  <a:pt x="183868" y="1876426"/>
                </a:lnTo>
                <a:lnTo>
                  <a:pt x="190271" y="1870870"/>
                </a:lnTo>
                <a:lnTo>
                  <a:pt x="197074" y="1864916"/>
                </a:lnTo>
                <a:lnTo>
                  <a:pt x="203877" y="1860154"/>
                </a:lnTo>
                <a:lnTo>
                  <a:pt x="210279" y="1855391"/>
                </a:lnTo>
                <a:lnTo>
                  <a:pt x="220284" y="1848644"/>
                </a:lnTo>
                <a:lnTo>
                  <a:pt x="224686" y="1846263"/>
                </a:lnTo>
                <a:close/>
                <a:moveTo>
                  <a:pt x="1862137" y="1284288"/>
                </a:moveTo>
                <a:lnTo>
                  <a:pt x="1861739" y="1287447"/>
                </a:lnTo>
                <a:lnTo>
                  <a:pt x="1860144" y="1296135"/>
                </a:lnTo>
                <a:lnTo>
                  <a:pt x="1858151" y="1308772"/>
                </a:lnTo>
                <a:lnTo>
                  <a:pt x="1856557" y="1315880"/>
                </a:lnTo>
                <a:lnTo>
                  <a:pt x="1854564" y="1322988"/>
                </a:lnTo>
                <a:lnTo>
                  <a:pt x="1852172" y="1330097"/>
                </a:lnTo>
                <a:lnTo>
                  <a:pt x="1849781" y="1337205"/>
                </a:lnTo>
                <a:lnTo>
                  <a:pt x="1846194" y="1343918"/>
                </a:lnTo>
                <a:lnTo>
                  <a:pt x="1843005" y="1350237"/>
                </a:lnTo>
                <a:lnTo>
                  <a:pt x="1838620" y="1355370"/>
                </a:lnTo>
                <a:lnTo>
                  <a:pt x="1836627" y="1357345"/>
                </a:lnTo>
                <a:lnTo>
                  <a:pt x="1834634" y="1359714"/>
                </a:lnTo>
                <a:lnTo>
                  <a:pt x="1831844" y="1361294"/>
                </a:lnTo>
                <a:lnTo>
                  <a:pt x="1829453" y="1362478"/>
                </a:lnTo>
                <a:lnTo>
                  <a:pt x="1826264" y="1363268"/>
                </a:lnTo>
                <a:lnTo>
                  <a:pt x="1823474" y="1363663"/>
                </a:lnTo>
                <a:lnTo>
                  <a:pt x="1820285" y="1363663"/>
                </a:lnTo>
                <a:lnTo>
                  <a:pt x="1816698" y="1363663"/>
                </a:lnTo>
                <a:lnTo>
                  <a:pt x="1814306" y="1363268"/>
                </a:lnTo>
                <a:lnTo>
                  <a:pt x="1811117" y="1362873"/>
                </a:lnTo>
                <a:lnTo>
                  <a:pt x="1809124" y="1362084"/>
                </a:lnTo>
                <a:lnTo>
                  <a:pt x="1807131" y="1361294"/>
                </a:lnTo>
                <a:lnTo>
                  <a:pt x="1805138" y="1360109"/>
                </a:lnTo>
                <a:lnTo>
                  <a:pt x="1803544" y="1358135"/>
                </a:lnTo>
                <a:lnTo>
                  <a:pt x="1802348" y="1356555"/>
                </a:lnTo>
                <a:lnTo>
                  <a:pt x="1801153" y="1354975"/>
                </a:lnTo>
                <a:lnTo>
                  <a:pt x="1800355" y="1353001"/>
                </a:lnTo>
                <a:lnTo>
                  <a:pt x="1799558" y="1350237"/>
                </a:lnTo>
                <a:lnTo>
                  <a:pt x="1798362" y="1345498"/>
                </a:lnTo>
                <a:lnTo>
                  <a:pt x="1797964" y="1339969"/>
                </a:lnTo>
                <a:lnTo>
                  <a:pt x="1797565" y="1334835"/>
                </a:lnTo>
                <a:lnTo>
                  <a:pt x="1796369" y="1330886"/>
                </a:lnTo>
                <a:lnTo>
                  <a:pt x="1795971" y="1329702"/>
                </a:lnTo>
                <a:lnTo>
                  <a:pt x="1795174" y="1328912"/>
                </a:lnTo>
                <a:lnTo>
                  <a:pt x="1794376" y="1328122"/>
                </a:lnTo>
                <a:lnTo>
                  <a:pt x="1793579" y="1328122"/>
                </a:lnTo>
                <a:lnTo>
                  <a:pt x="1791985" y="1328122"/>
                </a:lnTo>
                <a:lnTo>
                  <a:pt x="1791188" y="1328517"/>
                </a:lnTo>
                <a:lnTo>
                  <a:pt x="1790390" y="1328912"/>
                </a:lnTo>
                <a:lnTo>
                  <a:pt x="1789992" y="1329702"/>
                </a:lnTo>
                <a:lnTo>
                  <a:pt x="1788796" y="1332071"/>
                </a:lnTo>
                <a:lnTo>
                  <a:pt x="1788398" y="1336020"/>
                </a:lnTo>
                <a:lnTo>
                  <a:pt x="1787999" y="1337995"/>
                </a:lnTo>
                <a:lnTo>
                  <a:pt x="1787600" y="1340759"/>
                </a:lnTo>
                <a:lnTo>
                  <a:pt x="1785209" y="1346288"/>
                </a:lnTo>
                <a:lnTo>
                  <a:pt x="1782020" y="1351816"/>
                </a:lnTo>
                <a:lnTo>
                  <a:pt x="1778034" y="1356950"/>
                </a:lnTo>
                <a:lnTo>
                  <a:pt x="1776440" y="1358529"/>
                </a:lnTo>
                <a:lnTo>
                  <a:pt x="1774845" y="1360504"/>
                </a:lnTo>
                <a:lnTo>
                  <a:pt x="1773251" y="1361294"/>
                </a:lnTo>
                <a:lnTo>
                  <a:pt x="1771657" y="1361294"/>
                </a:lnTo>
                <a:lnTo>
                  <a:pt x="1770859" y="1360899"/>
                </a:lnTo>
                <a:lnTo>
                  <a:pt x="1770062" y="1358924"/>
                </a:lnTo>
                <a:lnTo>
                  <a:pt x="1770062" y="1356555"/>
                </a:lnTo>
                <a:lnTo>
                  <a:pt x="1770062" y="1353396"/>
                </a:lnTo>
                <a:lnTo>
                  <a:pt x="1772454" y="1335230"/>
                </a:lnTo>
                <a:lnTo>
                  <a:pt x="1774048" y="1326148"/>
                </a:lnTo>
                <a:lnTo>
                  <a:pt x="1775643" y="1317460"/>
                </a:lnTo>
                <a:lnTo>
                  <a:pt x="1778034" y="1309957"/>
                </a:lnTo>
                <a:lnTo>
                  <a:pt x="1779628" y="1306797"/>
                </a:lnTo>
                <a:lnTo>
                  <a:pt x="1781223" y="1303638"/>
                </a:lnTo>
                <a:lnTo>
                  <a:pt x="1782817" y="1301269"/>
                </a:lnTo>
                <a:lnTo>
                  <a:pt x="1784810" y="1299689"/>
                </a:lnTo>
                <a:lnTo>
                  <a:pt x="1787202" y="1298110"/>
                </a:lnTo>
                <a:lnTo>
                  <a:pt x="1789593" y="1297715"/>
                </a:lnTo>
                <a:lnTo>
                  <a:pt x="1862137" y="1284288"/>
                </a:lnTo>
                <a:close/>
                <a:moveTo>
                  <a:pt x="42862" y="1284288"/>
                </a:moveTo>
                <a:lnTo>
                  <a:pt x="114155" y="1297983"/>
                </a:lnTo>
                <a:lnTo>
                  <a:pt x="116114" y="1298386"/>
                </a:lnTo>
                <a:lnTo>
                  <a:pt x="118073" y="1299595"/>
                </a:lnTo>
                <a:lnTo>
                  <a:pt x="120423" y="1301609"/>
                </a:lnTo>
                <a:lnTo>
                  <a:pt x="121990" y="1303623"/>
                </a:lnTo>
                <a:lnTo>
                  <a:pt x="123557" y="1306845"/>
                </a:lnTo>
                <a:lnTo>
                  <a:pt x="125124" y="1310067"/>
                </a:lnTo>
                <a:lnTo>
                  <a:pt x="127474" y="1318123"/>
                </a:lnTo>
                <a:lnTo>
                  <a:pt x="129433" y="1326985"/>
                </a:lnTo>
                <a:lnTo>
                  <a:pt x="130608" y="1335847"/>
                </a:lnTo>
                <a:lnTo>
                  <a:pt x="133350" y="1354376"/>
                </a:lnTo>
                <a:lnTo>
                  <a:pt x="133350" y="1358001"/>
                </a:lnTo>
                <a:lnTo>
                  <a:pt x="132958" y="1360820"/>
                </a:lnTo>
                <a:lnTo>
                  <a:pt x="132566" y="1362029"/>
                </a:lnTo>
                <a:lnTo>
                  <a:pt x="131000" y="1362834"/>
                </a:lnTo>
                <a:lnTo>
                  <a:pt x="129824" y="1362432"/>
                </a:lnTo>
                <a:lnTo>
                  <a:pt x="128257" y="1361626"/>
                </a:lnTo>
                <a:lnTo>
                  <a:pt x="126691" y="1360418"/>
                </a:lnTo>
                <a:lnTo>
                  <a:pt x="124732" y="1358001"/>
                </a:lnTo>
                <a:lnTo>
                  <a:pt x="121598" y="1353167"/>
                </a:lnTo>
                <a:lnTo>
                  <a:pt x="118073" y="1347528"/>
                </a:lnTo>
                <a:lnTo>
                  <a:pt x="116114" y="1341486"/>
                </a:lnTo>
                <a:lnTo>
                  <a:pt x="115331" y="1339069"/>
                </a:lnTo>
                <a:lnTo>
                  <a:pt x="115331" y="1336652"/>
                </a:lnTo>
                <a:lnTo>
                  <a:pt x="114939" y="1333430"/>
                </a:lnTo>
                <a:lnTo>
                  <a:pt x="113764" y="1330610"/>
                </a:lnTo>
                <a:lnTo>
                  <a:pt x="112980" y="1329805"/>
                </a:lnTo>
                <a:lnTo>
                  <a:pt x="111805" y="1328999"/>
                </a:lnTo>
                <a:lnTo>
                  <a:pt x="111022" y="1328596"/>
                </a:lnTo>
                <a:lnTo>
                  <a:pt x="110238" y="1328596"/>
                </a:lnTo>
                <a:lnTo>
                  <a:pt x="109455" y="1328999"/>
                </a:lnTo>
                <a:lnTo>
                  <a:pt x="108671" y="1329402"/>
                </a:lnTo>
                <a:lnTo>
                  <a:pt x="107888" y="1330610"/>
                </a:lnTo>
                <a:lnTo>
                  <a:pt x="107104" y="1332221"/>
                </a:lnTo>
                <a:lnTo>
                  <a:pt x="106321" y="1335444"/>
                </a:lnTo>
                <a:lnTo>
                  <a:pt x="105929" y="1341083"/>
                </a:lnTo>
                <a:lnTo>
                  <a:pt x="105146" y="1346722"/>
                </a:lnTo>
                <a:lnTo>
                  <a:pt x="104362" y="1351556"/>
                </a:lnTo>
                <a:lnTo>
                  <a:pt x="103579" y="1353973"/>
                </a:lnTo>
                <a:lnTo>
                  <a:pt x="102795" y="1355987"/>
                </a:lnTo>
                <a:lnTo>
                  <a:pt x="101620" y="1358001"/>
                </a:lnTo>
                <a:lnTo>
                  <a:pt x="100445" y="1360015"/>
                </a:lnTo>
                <a:lnTo>
                  <a:pt x="98487" y="1361223"/>
                </a:lnTo>
                <a:lnTo>
                  <a:pt x="96920" y="1362432"/>
                </a:lnTo>
                <a:lnTo>
                  <a:pt x="94961" y="1363237"/>
                </a:lnTo>
                <a:lnTo>
                  <a:pt x="92611" y="1364043"/>
                </a:lnTo>
                <a:lnTo>
                  <a:pt x="89869" y="1364848"/>
                </a:lnTo>
                <a:lnTo>
                  <a:pt x="87127" y="1365251"/>
                </a:lnTo>
                <a:lnTo>
                  <a:pt x="80467" y="1364848"/>
                </a:lnTo>
                <a:lnTo>
                  <a:pt x="77725" y="1364446"/>
                </a:lnTo>
                <a:lnTo>
                  <a:pt x="74983" y="1363640"/>
                </a:lnTo>
                <a:lnTo>
                  <a:pt x="72633" y="1362432"/>
                </a:lnTo>
                <a:lnTo>
                  <a:pt x="69891" y="1360820"/>
                </a:lnTo>
                <a:lnTo>
                  <a:pt x="67932" y="1358806"/>
                </a:lnTo>
                <a:lnTo>
                  <a:pt x="65190" y="1356792"/>
                </a:lnTo>
                <a:lnTo>
                  <a:pt x="61665" y="1351153"/>
                </a:lnTo>
                <a:lnTo>
                  <a:pt x="57747" y="1345111"/>
                </a:lnTo>
                <a:lnTo>
                  <a:pt x="55005" y="1338263"/>
                </a:lnTo>
                <a:lnTo>
                  <a:pt x="52655" y="1331013"/>
                </a:lnTo>
                <a:lnTo>
                  <a:pt x="49913" y="1323360"/>
                </a:lnTo>
                <a:lnTo>
                  <a:pt x="48346" y="1316109"/>
                </a:lnTo>
                <a:lnTo>
                  <a:pt x="46779" y="1308859"/>
                </a:lnTo>
                <a:lnTo>
                  <a:pt x="44037" y="1296372"/>
                </a:lnTo>
                <a:lnTo>
                  <a:pt x="43254" y="1287511"/>
                </a:lnTo>
                <a:lnTo>
                  <a:pt x="42862" y="1284288"/>
                </a:lnTo>
                <a:close/>
                <a:moveTo>
                  <a:pt x="1298517" y="998258"/>
                </a:moveTo>
                <a:lnTo>
                  <a:pt x="1247697" y="1005006"/>
                </a:lnTo>
                <a:lnTo>
                  <a:pt x="970168" y="1039940"/>
                </a:lnTo>
                <a:lnTo>
                  <a:pt x="956272" y="1045895"/>
                </a:lnTo>
                <a:lnTo>
                  <a:pt x="928877" y="1057010"/>
                </a:lnTo>
                <a:lnTo>
                  <a:pt x="879644" y="1076859"/>
                </a:lnTo>
                <a:lnTo>
                  <a:pt x="925700" y="1070905"/>
                </a:lnTo>
                <a:lnTo>
                  <a:pt x="946743" y="1068523"/>
                </a:lnTo>
                <a:lnTo>
                  <a:pt x="1317972" y="1020885"/>
                </a:lnTo>
                <a:lnTo>
                  <a:pt x="1314399" y="1016122"/>
                </a:lnTo>
                <a:lnTo>
                  <a:pt x="1298517" y="998258"/>
                </a:lnTo>
                <a:close/>
                <a:moveTo>
                  <a:pt x="1085309" y="949429"/>
                </a:moveTo>
                <a:lnTo>
                  <a:pt x="951111" y="956178"/>
                </a:lnTo>
                <a:lnTo>
                  <a:pt x="912995" y="958163"/>
                </a:lnTo>
                <a:lnTo>
                  <a:pt x="891952" y="958957"/>
                </a:lnTo>
                <a:lnTo>
                  <a:pt x="653731" y="981585"/>
                </a:lnTo>
                <a:lnTo>
                  <a:pt x="641819" y="988730"/>
                </a:lnTo>
                <a:lnTo>
                  <a:pt x="569956" y="1031207"/>
                </a:lnTo>
                <a:lnTo>
                  <a:pt x="947934" y="971263"/>
                </a:lnTo>
                <a:lnTo>
                  <a:pt x="990814" y="964515"/>
                </a:lnTo>
                <a:lnTo>
                  <a:pt x="999549" y="962927"/>
                </a:lnTo>
                <a:lnTo>
                  <a:pt x="1085309" y="949429"/>
                </a:lnTo>
                <a:close/>
                <a:moveTo>
                  <a:pt x="606483" y="818030"/>
                </a:moveTo>
                <a:lnTo>
                  <a:pt x="609660" y="823191"/>
                </a:lnTo>
                <a:lnTo>
                  <a:pt x="612836" y="831527"/>
                </a:lnTo>
                <a:lnTo>
                  <a:pt x="621174" y="852964"/>
                </a:lnTo>
                <a:lnTo>
                  <a:pt x="619188" y="828351"/>
                </a:lnTo>
                <a:lnTo>
                  <a:pt x="606483" y="818030"/>
                </a:lnTo>
                <a:close/>
                <a:moveTo>
                  <a:pt x="1283033" y="812472"/>
                </a:moveTo>
                <a:lnTo>
                  <a:pt x="1282239" y="812869"/>
                </a:lnTo>
                <a:lnTo>
                  <a:pt x="1281445" y="814060"/>
                </a:lnTo>
                <a:lnTo>
                  <a:pt x="1273504" y="824381"/>
                </a:lnTo>
                <a:lnTo>
                  <a:pt x="1265960" y="835100"/>
                </a:lnTo>
                <a:lnTo>
                  <a:pt x="1263578" y="838276"/>
                </a:lnTo>
                <a:lnTo>
                  <a:pt x="1256034" y="951811"/>
                </a:lnTo>
                <a:lnTo>
                  <a:pt x="1261990" y="924023"/>
                </a:lnTo>
                <a:lnTo>
                  <a:pt x="1268342" y="897425"/>
                </a:lnTo>
                <a:lnTo>
                  <a:pt x="1279062" y="850185"/>
                </a:lnTo>
                <a:lnTo>
                  <a:pt x="1282239" y="832321"/>
                </a:lnTo>
                <a:lnTo>
                  <a:pt x="1283430" y="825175"/>
                </a:lnTo>
                <a:lnTo>
                  <a:pt x="1284621" y="819618"/>
                </a:lnTo>
                <a:lnTo>
                  <a:pt x="1284621" y="815251"/>
                </a:lnTo>
                <a:lnTo>
                  <a:pt x="1283827" y="812869"/>
                </a:lnTo>
                <a:lnTo>
                  <a:pt x="1283430" y="812472"/>
                </a:lnTo>
                <a:lnTo>
                  <a:pt x="1283033" y="812472"/>
                </a:lnTo>
                <a:close/>
                <a:moveTo>
                  <a:pt x="266522" y="615950"/>
                </a:moveTo>
                <a:lnTo>
                  <a:pt x="270489" y="616347"/>
                </a:lnTo>
                <a:lnTo>
                  <a:pt x="273661" y="619521"/>
                </a:lnTo>
                <a:lnTo>
                  <a:pt x="344258" y="879386"/>
                </a:lnTo>
                <a:lnTo>
                  <a:pt x="345448" y="868674"/>
                </a:lnTo>
                <a:lnTo>
                  <a:pt x="370434" y="687760"/>
                </a:lnTo>
                <a:lnTo>
                  <a:pt x="364485" y="673081"/>
                </a:lnTo>
                <a:lnTo>
                  <a:pt x="370831" y="674271"/>
                </a:lnTo>
                <a:lnTo>
                  <a:pt x="377573" y="675858"/>
                </a:lnTo>
                <a:lnTo>
                  <a:pt x="383919" y="676255"/>
                </a:lnTo>
                <a:lnTo>
                  <a:pt x="390265" y="676652"/>
                </a:lnTo>
                <a:lnTo>
                  <a:pt x="396214" y="676255"/>
                </a:lnTo>
                <a:lnTo>
                  <a:pt x="402957" y="675858"/>
                </a:lnTo>
                <a:lnTo>
                  <a:pt x="409699" y="674668"/>
                </a:lnTo>
                <a:lnTo>
                  <a:pt x="416045" y="673478"/>
                </a:lnTo>
                <a:lnTo>
                  <a:pt x="412872" y="683793"/>
                </a:lnTo>
                <a:lnTo>
                  <a:pt x="409699" y="694108"/>
                </a:lnTo>
                <a:lnTo>
                  <a:pt x="407716" y="704820"/>
                </a:lnTo>
                <a:lnTo>
                  <a:pt x="406526" y="716326"/>
                </a:lnTo>
                <a:lnTo>
                  <a:pt x="406129" y="724657"/>
                </a:lnTo>
                <a:lnTo>
                  <a:pt x="405733" y="734973"/>
                </a:lnTo>
                <a:lnTo>
                  <a:pt x="405733" y="746875"/>
                </a:lnTo>
                <a:lnTo>
                  <a:pt x="406526" y="759967"/>
                </a:lnTo>
                <a:lnTo>
                  <a:pt x="407319" y="774250"/>
                </a:lnTo>
                <a:lnTo>
                  <a:pt x="408509" y="789326"/>
                </a:lnTo>
                <a:lnTo>
                  <a:pt x="412079" y="823049"/>
                </a:lnTo>
                <a:lnTo>
                  <a:pt x="416045" y="859549"/>
                </a:lnTo>
                <a:lnTo>
                  <a:pt x="421597" y="897636"/>
                </a:lnTo>
                <a:lnTo>
                  <a:pt x="427546" y="936914"/>
                </a:lnTo>
                <a:lnTo>
                  <a:pt x="433496" y="976191"/>
                </a:lnTo>
                <a:lnTo>
                  <a:pt x="445791" y="1051175"/>
                </a:lnTo>
                <a:lnTo>
                  <a:pt x="456896" y="1114257"/>
                </a:lnTo>
                <a:lnTo>
                  <a:pt x="468398" y="1176546"/>
                </a:lnTo>
                <a:lnTo>
                  <a:pt x="469587" y="1181703"/>
                </a:lnTo>
                <a:lnTo>
                  <a:pt x="471967" y="1187258"/>
                </a:lnTo>
                <a:lnTo>
                  <a:pt x="474347" y="1192415"/>
                </a:lnTo>
                <a:lnTo>
                  <a:pt x="477123" y="1197573"/>
                </a:lnTo>
                <a:lnTo>
                  <a:pt x="481089" y="1201937"/>
                </a:lnTo>
                <a:lnTo>
                  <a:pt x="485055" y="1206301"/>
                </a:lnTo>
                <a:lnTo>
                  <a:pt x="489418" y="1210269"/>
                </a:lnTo>
                <a:lnTo>
                  <a:pt x="494177" y="1213046"/>
                </a:lnTo>
                <a:lnTo>
                  <a:pt x="500920" y="1217410"/>
                </a:lnTo>
                <a:lnTo>
                  <a:pt x="508059" y="1220187"/>
                </a:lnTo>
                <a:lnTo>
                  <a:pt x="515594" y="1222964"/>
                </a:lnTo>
                <a:lnTo>
                  <a:pt x="523527" y="1225345"/>
                </a:lnTo>
                <a:lnTo>
                  <a:pt x="531459" y="1227329"/>
                </a:lnTo>
                <a:lnTo>
                  <a:pt x="540581" y="1228519"/>
                </a:lnTo>
                <a:lnTo>
                  <a:pt x="549306" y="1228915"/>
                </a:lnTo>
                <a:lnTo>
                  <a:pt x="558428" y="1229312"/>
                </a:lnTo>
                <a:lnTo>
                  <a:pt x="566757" y="1229312"/>
                </a:lnTo>
                <a:lnTo>
                  <a:pt x="574689" y="1228519"/>
                </a:lnTo>
                <a:lnTo>
                  <a:pt x="583018" y="1228122"/>
                </a:lnTo>
                <a:lnTo>
                  <a:pt x="590950" y="1226932"/>
                </a:lnTo>
                <a:lnTo>
                  <a:pt x="595313" y="1274937"/>
                </a:lnTo>
                <a:lnTo>
                  <a:pt x="591347" y="1282476"/>
                </a:lnTo>
                <a:lnTo>
                  <a:pt x="588174" y="1290410"/>
                </a:lnTo>
                <a:lnTo>
                  <a:pt x="585398" y="1298742"/>
                </a:lnTo>
                <a:lnTo>
                  <a:pt x="583018" y="1306677"/>
                </a:lnTo>
                <a:lnTo>
                  <a:pt x="581432" y="1314612"/>
                </a:lnTo>
                <a:lnTo>
                  <a:pt x="579845" y="1322150"/>
                </a:lnTo>
                <a:lnTo>
                  <a:pt x="577466" y="1336829"/>
                </a:lnTo>
                <a:lnTo>
                  <a:pt x="573896" y="1342780"/>
                </a:lnTo>
                <a:lnTo>
                  <a:pt x="540581" y="1790304"/>
                </a:lnTo>
                <a:lnTo>
                  <a:pt x="537011" y="1789908"/>
                </a:lnTo>
                <a:lnTo>
                  <a:pt x="448170" y="1789908"/>
                </a:lnTo>
                <a:lnTo>
                  <a:pt x="444997" y="1789908"/>
                </a:lnTo>
                <a:lnTo>
                  <a:pt x="441428" y="1790304"/>
                </a:lnTo>
                <a:lnTo>
                  <a:pt x="434685" y="1792288"/>
                </a:lnTo>
                <a:lnTo>
                  <a:pt x="390265" y="1442759"/>
                </a:lnTo>
                <a:lnTo>
                  <a:pt x="383919" y="1443156"/>
                </a:lnTo>
                <a:lnTo>
                  <a:pt x="377970" y="1443553"/>
                </a:lnTo>
                <a:lnTo>
                  <a:pt x="373607" y="1443156"/>
                </a:lnTo>
                <a:lnTo>
                  <a:pt x="369641" y="1442759"/>
                </a:lnTo>
                <a:lnTo>
                  <a:pt x="327600" y="1792288"/>
                </a:lnTo>
                <a:lnTo>
                  <a:pt x="320461" y="1790304"/>
                </a:lnTo>
                <a:lnTo>
                  <a:pt x="316892" y="1789908"/>
                </a:lnTo>
                <a:lnTo>
                  <a:pt x="312926" y="1789908"/>
                </a:lnTo>
                <a:lnTo>
                  <a:pt x="224085" y="1789908"/>
                </a:lnTo>
                <a:lnTo>
                  <a:pt x="221309" y="1790304"/>
                </a:lnTo>
                <a:lnTo>
                  <a:pt x="218532" y="1790701"/>
                </a:lnTo>
                <a:lnTo>
                  <a:pt x="187597" y="1376503"/>
                </a:lnTo>
                <a:lnTo>
                  <a:pt x="188787" y="1369759"/>
                </a:lnTo>
                <a:lnTo>
                  <a:pt x="189580" y="1363014"/>
                </a:lnTo>
                <a:lnTo>
                  <a:pt x="189977" y="1355873"/>
                </a:lnTo>
                <a:lnTo>
                  <a:pt x="189580" y="1348335"/>
                </a:lnTo>
                <a:lnTo>
                  <a:pt x="188390" y="1338416"/>
                </a:lnTo>
                <a:lnTo>
                  <a:pt x="187200" y="1327704"/>
                </a:lnTo>
                <a:lnTo>
                  <a:pt x="184821" y="1315802"/>
                </a:lnTo>
                <a:lnTo>
                  <a:pt x="182044" y="1303503"/>
                </a:lnTo>
                <a:lnTo>
                  <a:pt x="179665" y="1297552"/>
                </a:lnTo>
                <a:lnTo>
                  <a:pt x="177682" y="1291601"/>
                </a:lnTo>
                <a:lnTo>
                  <a:pt x="175302" y="1285649"/>
                </a:lnTo>
                <a:lnTo>
                  <a:pt x="172526" y="1279698"/>
                </a:lnTo>
                <a:lnTo>
                  <a:pt x="169353" y="1274144"/>
                </a:lnTo>
                <a:lnTo>
                  <a:pt x="165783" y="1268590"/>
                </a:lnTo>
                <a:lnTo>
                  <a:pt x="161817" y="1263829"/>
                </a:lnTo>
                <a:lnTo>
                  <a:pt x="157058" y="1259465"/>
                </a:lnTo>
                <a:lnTo>
                  <a:pt x="149919" y="1178133"/>
                </a:lnTo>
                <a:lnTo>
                  <a:pt x="144763" y="1121795"/>
                </a:lnTo>
                <a:lnTo>
                  <a:pt x="140004" y="1058317"/>
                </a:lnTo>
                <a:lnTo>
                  <a:pt x="124536" y="836538"/>
                </a:lnTo>
                <a:lnTo>
                  <a:pt x="118587" y="831381"/>
                </a:lnTo>
                <a:lnTo>
                  <a:pt x="113034" y="825430"/>
                </a:lnTo>
                <a:lnTo>
                  <a:pt x="112637" y="825033"/>
                </a:lnTo>
                <a:lnTo>
                  <a:pt x="111844" y="825430"/>
                </a:lnTo>
                <a:lnTo>
                  <a:pt x="111051" y="827413"/>
                </a:lnTo>
                <a:lnTo>
                  <a:pt x="110654" y="831381"/>
                </a:lnTo>
                <a:lnTo>
                  <a:pt x="110258" y="836142"/>
                </a:lnTo>
                <a:lnTo>
                  <a:pt x="110258" y="851614"/>
                </a:lnTo>
                <a:lnTo>
                  <a:pt x="110258" y="871452"/>
                </a:lnTo>
                <a:lnTo>
                  <a:pt x="111051" y="925012"/>
                </a:lnTo>
                <a:lnTo>
                  <a:pt x="113827" y="990474"/>
                </a:lnTo>
                <a:lnTo>
                  <a:pt x="116603" y="1061491"/>
                </a:lnTo>
                <a:lnTo>
                  <a:pt x="119776" y="1131317"/>
                </a:lnTo>
                <a:lnTo>
                  <a:pt x="122949" y="1194002"/>
                </a:lnTo>
                <a:lnTo>
                  <a:pt x="126519" y="1243595"/>
                </a:lnTo>
                <a:lnTo>
                  <a:pt x="124536" y="1243198"/>
                </a:lnTo>
                <a:lnTo>
                  <a:pt x="122553" y="1242801"/>
                </a:lnTo>
                <a:lnTo>
                  <a:pt x="52353" y="1229312"/>
                </a:lnTo>
                <a:lnTo>
                  <a:pt x="47197" y="1228915"/>
                </a:lnTo>
                <a:lnTo>
                  <a:pt x="42041" y="1228519"/>
                </a:lnTo>
                <a:lnTo>
                  <a:pt x="36091" y="1228915"/>
                </a:lnTo>
                <a:lnTo>
                  <a:pt x="30539" y="1229709"/>
                </a:lnTo>
                <a:lnTo>
                  <a:pt x="27763" y="1205508"/>
                </a:lnTo>
                <a:lnTo>
                  <a:pt x="24590" y="1176942"/>
                </a:lnTo>
                <a:lnTo>
                  <a:pt x="21417" y="1145203"/>
                </a:lnTo>
                <a:lnTo>
                  <a:pt x="18244" y="1110290"/>
                </a:lnTo>
                <a:lnTo>
                  <a:pt x="12295" y="1036099"/>
                </a:lnTo>
                <a:lnTo>
                  <a:pt x="7139" y="959925"/>
                </a:lnTo>
                <a:lnTo>
                  <a:pt x="3173" y="887321"/>
                </a:lnTo>
                <a:lnTo>
                  <a:pt x="1586" y="853995"/>
                </a:lnTo>
                <a:lnTo>
                  <a:pt x="793" y="824636"/>
                </a:lnTo>
                <a:lnTo>
                  <a:pt x="0" y="798848"/>
                </a:lnTo>
                <a:lnTo>
                  <a:pt x="0" y="777424"/>
                </a:lnTo>
                <a:lnTo>
                  <a:pt x="396" y="761554"/>
                </a:lnTo>
                <a:lnTo>
                  <a:pt x="793" y="755603"/>
                </a:lnTo>
                <a:lnTo>
                  <a:pt x="1190" y="752032"/>
                </a:lnTo>
                <a:lnTo>
                  <a:pt x="1983" y="744494"/>
                </a:lnTo>
                <a:lnTo>
                  <a:pt x="3569" y="737353"/>
                </a:lnTo>
                <a:lnTo>
                  <a:pt x="5949" y="730608"/>
                </a:lnTo>
                <a:lnTo>
                  <a:pt x="8725" y="723864"/>
                </a:lnTo>
                <a:lnTo>
                  <a:pt x="12691" y="717516"/>
                </a:lnTo>
                <a:lnTo>
                  <a:pt x="16658" y="711168"/>
                </a:lnTo>
                <a:lnTo>
                  <a:pt x="21813" y="705217"/>
                </a:lnTo>
                <a:lnTo>
                  <a:pt x="27763" y="699266"/>
                </a:lnTo>
                <a:lnTo>
                  <a:pt x="33712" y="693711"/>
                </a:lnTo>
                <a:lnTo>
                  <a:pt x="40454" y="688157"/>
                </a:lnTo>
                <a:lnTo>
                  <a:pt x="47593" y="683396"/>
                </a:lnTo>
                <a:lnTo>
                  <a:pt x="55525" y="678239"/>
                </a:lnTo>
                <a:lnTo>
                  <a:pt x="63458" y="673478"/>
                </a:lnTo>
                <a:lnTo>
                  <a:pt x="72183" y="669113"/>
                </a:lnTo>
                <a:lnTo>
                  <a:pt x="81305" y="664353"/>
                </a:lnTo>
                <a:lnTo>
                  <a:pt x="90427" y="659988"/>
                </a:lnTo>
                <a:lnTo>
                  <a:pt x="99946" y="656418"/>
                </a:lnTo>
                <a:lnTo>
                  <a:pt x="109861" y="652450"/>
                </a:lnTo>
                <a:lnTo>
                  <a:pt x="130485" y="645309"/>
                </a:lnTo>
                <a:lnTo>
                  <a:pt x="151902" y="638564"/>
                </a:lnTo>
                <a:lnTo>
                  <a:pt x="174112" y="633010"/>
                </a:lnTo>
                <a:lnTo>
                  <a:pt x="196322" y="627456"/>
                </a:lnTo>
                <a:lnTo>
                  <a:pt x="218532" y="623488"/>
                </a:lnTo>
                <a:lnTo>
                  <a:pt x="241139" y="619521"/>
                </a:lnTo>
                <a:lnTo>
                  <a:pt x="262953" y="616347"/>
                </a:lnTo>
                <a:lnTo>
                  <a:pt x="266522" y="615950"/>
                </a:lnTo>
                <a:close/>
                <a:moveTo>
                  <a:pt x="1664891" y="614363"/>
                </a:moveTo>
                <a:lnTo>
                  <a:pt x="1675210" y="614363"/>
                </a:lnTo>
                <a:lnTo>
                  <a:pt x="1686322" y="614760"/>
                </a:lnTo>
                <a:lnTo>
                  <a:pt x="1697038" y="615554"/>
                </a:lnTo>
                <a:lnTo>
                  <a:pt x="1707754" y="617142"/>
                </a:lnTo>
                <a:lnTo>
                  <a:pt x="1718866" y="619127"/>
                </a:lnTo>
                <a:lnTo>
                  <a:pt x="1729582" y="621906"/>
                </a:lnTo>
                <a:lnTo>
                  <a:pt x="1740297" y="624288"/>
                </a:lnTo>
                <a:lnTo>
                  <a:pt x="1750616" y="627861"/>
                </a:lnTo>
                <a:lnTo>
                  <a:pt x="1761729" y="631435"/>
                </a:lnTo>
                <a:lnTo>
                  <a:pt x="1772047" y="635405"/>
                </a:lnTo>
                <a:lnTo>
                  <a:pt x="1782366" y="638978"/>
                </a:lnTo>
                <a:lnTo>
                  <a:pt x="1792288" y="643742"/>
                </a:lnTo>
                <a:lnTo>
                  <a:pt x="1802210" y="648506"/>
                </a:lnTo>
                <a:lnTo>
                  <a:pt x="1821260" y="657637"/>
                </a:lnTo>
                <a:lnTo>
                  <a:pt x="1838326" y="667562"/>
                </a:lnTo>
                <a:lnTo>
                  <a:pt x="1854994" y="677885"/>
                </a:lnTo>
                <a:lnTo>
                  <a:pt x="1869282" y="687810"/>
                </a:lnTo>
                <a:lnTo>
                  <a:pt x="1881982" y="697338"/>
                </a:lnTo>
                <a:lnTo>
                  <a:pt x="1892301" y="706072"/>
                </a:lnTo>
                <a:lnTo>
                  <a:pt x="1900635" y="714012"/>
                </a:lnTo>
                <a:lnTo>
                  <a:pt x="1903810" y="717585"/>
                </a:lnTo>
                <a:lnTo>
                  <a:pt x="1905794" y="720761"/>
                </a:lnTo>
                <a:lnTo>
                  <a:pt x="1907779" y="723541"/>
                </a:lnTo>
                <a:lnTo>
                  <a:pt x="1908969" y="725923"/>
                </a:lnTo>
                <a:lnTo>
                  <a:pt x="1909366" y="730290"/>
                </a:lnTo>
                <a:lnTo>
                  <a:pt x="1909763" y="735848"/>
                </a:lnTo>
                <a:lnTo>
                  <a:pt x="1909763" y="752125"/>
                </a:lnTo>
                <a:lnTo>
                  <a:pt x="1908969" y="773961"/>
                </a:lnTo>
                <a:lnTo>
                  <a:pt x="1907779" y="800957"/>
                </a:lnTo>
                <a:lnTo>
                  <a:pt x="1905794" y="832321"/>
                </a:lnTo>
                <a:lnTo>
                  <a:pt x="1903413" y="866861"/>
                </a:lnTo>
                <a:lnTo>
                  <a:pt x="1897460" y="942689"/>
                </a:lnTo>
                <a:lnTo>
                  <a:pt x="1890316" y="1022885"/>
                </a:lnTo>
                <a:lnTo>
                  <a:pt x="1882379" y="1101096"/>
                </a:lnTo>
                <a:lnTo>
                  <a:pt x="1878410" y="1137621"/>
                </a:lnTo>
                <a:lnTo>
                  <a:pt x="1874838" y="1171366"/>
                </a:lnTo>
                <a:lnTo>
                  <a:pt x="1870869" y="1201539"/>
                </a:lnTo>
                <a:lnTo>
                  <a:pt x="1867298" y="1227345"/>
                </a:lnTo>
                <a:lnTo>
                  <a:pt x="1863726" y="1226948"/>
                </a:lnTo>
                <a:lnTo>
                  <a:pt x="1860948" y="1226948"/>
                </a:lnTo>
                <a:lnTo>
                  <a:pt x="1855391" y="1226948"/>
                </a:lnTo>
                <a:lnTo>
                  <a:pt x="1850232" y="1227742"/>
                </a:lnTo>
                <a:lnTo>
                  <a:pt x="1784351" y="1240049"/>
                </a:lnTo>
                <a:lnTo>
                  <a:pt x="1786732" y="1190026"/>
                </a:lnTo>
                <a:lnTo>
                  <a:pt x="1788716" y="1126504"/>
                </a:lnTo>
                <a:lnTo>
                  <a:pt x="1789907" y="1056631"/>
                </a:lnTo>
                <a:lnTo>
                  <a:pt x="1790701" y="985566"/>
                </a:lnTo>
                <a:lnTo>
                  <a:pt x="1790701" y="920854"/>
                </a:lnTo>
                <a:lnTo>
                  <a:pt x="1790304" y="892666"/>
                </a:lnTo>
                <a:lnTo>
                  <a:pt x="1789907" y="868052"/>
                </a:lnTo>
                <a:lnTo>
                  <a:pt x="1789113" y="848201"/>
                </a:lnTo>
                <a:lnTo>
                  <a:pt x="1787923" y="833909"/>
                </a:lnTo>
                <a:lnTo>
                  <a:pt x="1787129" y="828748"/>
                </a:lnTo>
                <a:lnTo>
                  <a:pt x="1786335" y="825969"/>
                </a:lnTo>
                <a:lnTo>
                  <a:pt x="1785541" y="824381"/>
                </a:lnTo>
                <a:lnTo>
                  <a:pt x="1785144" y="824381"/>
                </a:lnTo>
                <a:lnTo>
                  <a:pt x="1784351" y="824778"/>
                </a:lnTo>
                <a:lnTo>
                  <a:pt x="1778398" y="832718"/>
                </a:lnTo>
                <a:lnTo>
                  <a:pt x="1772444" y="841452"/>
                </a:lnTo>
                <a:lnTo>
                  <a:pt x="1770460" y="843437"/>
                </a:lnTo>
                <a:lnTo>
                  <a:pt x="1750616" y="1136033"/>
                </a:lnTo>
                <a:lnTo>
                  <a:pt x="1743869" y="1212258"/>
                </a:lnTo>
                <a:lnTo>
                  <a:pt x="1739107" y="1264664"/>
                </a:lnTo>
                <a:lnTo>
                  <a:pt x="1735932" y="1268634"/>
                </a:lnTo>
                <a:lnTo>
                  <a:pt x="1733551" y="1272604"/>
                </a:lnTo>
                <a:lnTo>
                  <a:pt x="1731169" y="1276971"/>
                </a:lnTo>
                <a:lnTo>
                  <a:pt x="1728391" y="1281338"/>
                </a:lnTo>
                <a:lnTo>
                  <a:pt x="1724819" y="1290469"/>
                </a:lnTo>
                <a:lnTo>
                  <a:pt x="1721644" y="1300394"/>
                </a:lnTo>
                <a:lnTo>
                  <a:pt x="1718866" y="1309526"/>
                </a:lnTo>
                <a:lnTo>
                  <a:pt x="1717279" y="1319054"/>
                </a:lnTo>
                <a:lnTo>
                  <a:pt x="1715294" y="1328185"/>
                </a:lnTo>
                <a:lnTo>
                  <a:pt x="1714501" y="1336522"/>
                </a:lnTo>
                <a:lnTo>
                  <a:pt x="1710929" y="1342477"/>
                </a:lnTo>
                <a:lnTo>
                  <a:pt x="1677194" y="1790303"/>
                </a:lnTo>
                <a:lnTo>
                  <a:pt x="1674019" y="1789906"/>
                </a:lnTo>
                <a:lnTo>
                  <a:pt x="1585119" y="1789906"/>
                </a:lnTo>
                <a:lnTo>
                  <a:pt x="1581150" y="1789906"/>
                </a:lnTo>
                <a:lnTo>
                  <a:pt x="1577975" y="1790303"/>
                </a:lnTo>
                <a:lnTo>
                  <a:pt x="1571229" y="1792288"/>
                </a:lnTo>
                <a:lnTo>
                  <a:pt x="1526382" y="1442523"/>
                </a:lnTo>
                <a:lnTo>
                  <a:pt x="1520429" y="1442920"/>
                </a:lnTo>
                <a:lnTo>
                  <a:pt x="1514475" y="1443317"/>
                </a:lnTo>
                <a:lnTo>
                  <a:pt x="1510110" y="1442920"/>
                </a:lnTo>
                <a:lnTo>
                  <a:pt x="1505744" y="1442523"/>
                </a:lnTo>
                <a:lnTo>
                  <a:pt x="1464072" y="1792288"/>
                </a:lnTo>
                <a:lnTo>
                  <a:pt x="1456929" y="1790303"/>
                </a:lnTo>
                <a:lnTo>
                  <a:pt x="1453357" y="1789906"/>
                </a:lnTo>
                <a:lnTo>
                  <a:pt x="1449388" y="1789906"/>
                </a:lnTo>
                <a:lnTo>
                  <a:pt x="1360488" y="1789906"/>
                </a:lnTo>
                <a:lnTo>
                  <a:pt x="1357710" y="1790303"/>
                </a:lnTo>
                <a:lnTo>
                  <a:pt x="1354932" y="1790700"/>
                </a:lnTo>
                <a:lnTo>
                  <a:pt x="1323578" y="1376223"/>
                </a:lnTo>
                <a:lnTo>
                  <a:pt x="1325563" y="1369871"/>
                </a:lnTo>
                <a:lnTo>
                  <a:pt x="1326357" y="1362725"/>
                </a:lnTo>
                <a:lnTo>
                  <a:pt x="1326357" y="1355579"/>
                </a:lnTo>
                <a:lnTo>
                  <a:pt x="1325960" y="1348035"/>
                </a:lnTo>
                <a:lnTo>
                  <a:pt x="1324769" y="1338110"/>
                </a:lnTo>
                <a:lnTo>
                  <a:pt x="1323182" y="1327391"/>
                </a:lnTo>
                <a:lnTo>
                  <a:pt x="1321197" y="1315481"/>
                </a:lnTo>
                <a:lnTo>
                  <a:pt x="1318419" y="1303173"/>
                </a:lnTo>
                <a:lnTo>
                  <a:pt x="1316435" y="1297218"/>
                </a:lnTo>
                <a:lnTo>
                  <a:pt x="1314053" y="1291263"/>
                </a:lnTo>
                <a:lnTo>
                  <a:pt x="1312069" y="1285308"/>
                </a:lnTo>
                <a:lnTo>
                  <a:pt x="1308894" y="1279353"/>
                </a:lnTo>
                <a:lnTo>
                  <a:pt x="1305719" y="1273795"/>
                </a:lnTo>
                <a:lnTo>
                  <a:pt x="1302147" y="1268237"/>
                </a:lnTo>
                <a:lnTo>
                  <a:pt x="1298178" y="1263472"/>
                </a:lnTo>
                <a:lnTo>
                  <a:pt x="1293813" y="1259105"/>
                </a:lnTo>
                <a:lnTo>
                  <a:pt x="1292225" y="1240049"/>
                </a:lnTo>
                <a:lnTo>
                  <a:pt x="1293813" y="1217419"/>
                </a:lnTo>
                <a:lnTo>
                  <a:pt x="1305322" y="1219802"/>
                </a:lnTo>
                <a:lnTo>
                  <a:pt x="1311672" y="1220993"/>
                </a:lnTo>
                <a:lnTo>
                  <a:pt x="1317228" y="1220993"/>
                </a:lnTo>
                <a:lnTo>
                  <a:pt x="1321991" y="1220993"/>
                </a:lnTo>
                <a:lnTo>
                  <a:pt x="1326357" y="1220596"/>
                </a:lnTo>
                <a:lnTo>
                  <a:pt x="1330325" y="1219802"/>
                </a:lnTo>
                <a:lnTo>
                  <a:pt x="1334691" y="1218610"/>
                </a:lnTo>
                <a:lnTo>
                  <a:pt x="1339057" y="1217022"/>
                </a:lnTo>
                <a:lnTo>
                  <a:pt x="1342628" y="1215037"/>
                </a:lnTo>
                <a:lnTo>
                  <a:pt x="1346597" y="1213052"/>
                </a:lnTo>
                <a:lnTo>
                  <a:pt x="1350169" y="1210670"/>
                </a:lnTo>
                <a:lnTo>
                  <a:pt x="1353741" y="1207891"/>
                </a:lnTo>
                <a:lnTo>
                  <a:pt x="1356916" y="1205112"/>
                </a:lnTo>
                <a:lnTo>
                  <a:pt x="1360091" y="1201539"/>
                </a:lnTo>
                <a:lnTo>
                  <a:pt x="1362869" y="1198363"/>
                </a:lnTo>
                <a:lnTo>
                  <a:pt x="1365647" y="1194393"/>
                </a:lnTo>
                <a:lnTo>
                  <a:pt x="1367632" y="1190820"/>
                </a:lnTo>
                <a:lnTo>
                  <a:pt x="1369219" y="1186453"/>
                </a:lnTo>
                <a:lnTo>
                  <a:pt x="1370807" y="1182086"/>
                </a:lnTo>
                <a:lnTo>
                  <a:pt x="1394619" y="1110624"/>
                </a:lnTo>
                <a:lnTo>
                  <a:pt x="1417638" y="1047897"/>
                </a:lnTo>
                <a:lnTo>
                  <a:pt x="1429544" y="1016533"/>
                </a:lnTo>
                <a:lnTo>
                  <a:pt x="1440657" y="985169"/>
                </a:lnTo>
                <a:lnTo>
                  <a:pt x="1450578" y="954997"/>
                </a:lnTo>
                <a:lnTo>
                  <a:pt x="1460500" y="924427"/>
                </a:lnTo>
                <a:lnTo>
                  <a:pt x="1469629" y="895048"/>
                </a:lnTo>
                <a:lnTo>
                  <a:pt x="1477169" y="866067"/>
                </a:lnTo>
                <a:lnTo>
                  <a:pt x="1480741" y="878771"/>
                </a:lnTo>
                <a:lnTo>
                  <a:pt x="1482329" y="868052"/>
                </a:lnTo>
                <a:lnTo>
                  <a:pt x="1491854" y="796193"/>
                </a:lnTo>
                <a:lnTo>
                  <a:pt x="1493838" y="783886"/>
                </a:lnTo>
                <a:lnTo>
                  <a:pt x="1506538" y="687016"/>
                </a:lnTo>
                <a:lnTo>
                  <a:pt x="1500982" y="672326"/>
                </a:lnTo>
                <a:lnTo>
                  <a:pt x="1507729" y="673517"/>
                </a:lnTo>
                <a:lnTo>
                  <a:pt x="1514079" y="675105"/>
                </a:lnTo>
                <a:lnTo>
                  <a:pt x="1520032" y="675502"/>
                </a:lnTo>
                <a:lnTo>
                  <a:pt x="1526382" y="675899"/>
                </a:lnTo>
                <a:lnTo>
                  <a:pt x="1533922" y="675502"/>
                </a:lnTo>
                <a:lnTo>
                  <a:pt x="1541860" y="674311"/>
                </a:lnTo>
                <a:lnTo>
                  <a:pt x="1549400" y="673517"/>
                </a:lnTo>
                <a:lnTo>
                  <a:pt x="1556941" y="671929"/>
                </a:lnTo>
                <a:lnTo>
                  <a:pt x="1551385" y="690589"/>
                </a:lnTo>
                <a:lnTo>
                  <a:pt x="1573213" y="881153"/>
                </a:lnTo>
                <a:lnTo>
                  <a:pt x="1628776" y="636993"/>
                </a:lnTo>
                <a:lnTo>
                  <a:pt x="1635126" y="631832"/>
                </a:lnTo>
                <a:lnTo>
                  <a:pt x="1641476" y="626273"/>
                </a:lnTo>
                <a:lnTo>
                  <a:pt x="1647826" y="621112"/>
                </a:lnTo>
                <a:lnTo>
                  <a:pt x="1654176" y="615157"/>
                </a:lnTo>
                <a:lnTo>
                  <a:pt x="1664891" y="614363"/>
                </a:lnTo>
                <a:close/>
                <a:moveTo>
                  <a:pt x="1134938" y="547688"/>
                </a:moveTo>
                <a:lnTo>
                  <a:pt x="1149232" y="547688"/>
                </a:lnTo>
                <a:lnTo>
                  <a:pt x="1163128" y="548482"/>
                </a:lnTo>
                <a:lnTo>
                  <a:pt x="1177421" y="550070"/>
                </a:lnTo>
                <a:lnTo>
                  <a:pt x="1191317" y="552055"/>
                </a:lnTo>
                <a:lnTo>
                  <a:pt x="1205611" y="554834"/>
                </a:lnTo>
                <a:lnTo>
                  <a:pt x="1219507" y="558010"/>
                </a:lnTo>
                <a:lnTo>
                  <a:pt x="1233403" y="561979"/>
                </a:lnTo>
                <a:lnTo>
                  <a:pt x="1247300" y="566346"/>
                </a:lnTo>
                <a:lnTo>
                  <a:pt x="1261196" y="571110"/>
                </a:lnTo>
                <a:lnTo>
                  <a:pt x="1274695" y="576667"/>
                </a:lnTo>
                <a:lnTo>
                  <a:pt x="1288194" y="582225"/>
                </a:lnTo>
                <a:lnTo>
                  <a:pt x="1300899" y="588180"/>
                </a:lnTo>
                <a:lnTo>
                  <a:pt x="1313605" y="594531"/>
                </a:lnTo>
                <a:lnTo>
                  <a:pt x="1325913" y="600883"/>
                </a:lnTo>
                <a:lnTo>
                  <a:pt x="1337824" y="607632"/>
                </a:lnTo>
                <a:lnTo>
                  <a:pt x="1349338" y="614777"/>
                </a:lnTo>
                <a:lnTo>
                  <a:pt x="1360455" y="621923"/>
                </a:lnTo>
                <a:lnTo>
                  <a:pt x="1370381" y="629069"/>
                </a:lnTo>
                <a:lnTo>
                  <a:pt x="1380704" y="636214"/>
                </a:lnTo>
                <a:lnTo>
                  <a:pt x="1389836" y="643757"/>
                </a:lnTo>
                <a:lnTo>
                  <a:pt x="1398173" y="650902"/>
                </a:lnTo>
                <a:lnTo>
                  <a:pt x="1405717" y="658048"/>
                </a:lnTo>
                <a:lnTo>
                  <a:pt x="1412864" y="665590"/>
                </a:lnTo>
                <a:lnTo>
                  <a:pt x="1419216" y="672339"/>
                </a:lnTo>
                <a:lnTo>
                  <a:pt x="1425172" y="679485"/>
                </a:lnTo>
                <a:lnTo>
                  <a:pt x="1429936" y="686233"/>
                </a:lnTo>
                <a:lnTo>
                  <a:pt x="1433907" y="692982"/>
                </a:lnTo>
                <a:lnTo>
                  <a:pt x="1436289" y="699334"/>
                </a:lnTo>
                <a:lnTo>
                  <a:pt x="1438274" y="705288"/>
                </a:lnTo>
                <a:lnTo>
                  <a:pt x="1439068" y="711243"/>
                </a:lnTo>
                <a:lnTo>
                  <a:pt x="1439862" y="719182"/>
                </a:lnTo>
                <a:lnTo>
                  <a:pt x="1441053" y="727916"/>
                </a:lnTo>
                <a:lnTo>
                  <a:pt x="1441450" y="737443"/>
                </a:lnTo>
                <a:lnTo>
                  <a:pt x="1441053" y="746971"/>
                </a:lnTo>
                <a:lnTo>
                  <a:pt x="1440656" y="756895"/>
                </a:lnTo>
                <a:lnTo>
                  <a:pt x="1439465" y="766820"/>
                </a:lnTo>
                <a:lnTo>
                  <a:pt x="1438671" y="777538"/>
                </a:lnTo>
                <a:lnTo>
                  <a:pt x="1437083" y="787860"/>
                </a:lnTo>
                <a:lnTo>
                  <a:pt x="1433112" y="810090"/>
                </a:lnTo>
                <a:lnTo>
                  <a:pt x="1428348" y="833512"/>
                </a:lnTo>
                <a:lnTo>
                  <a:pt x="1422392" y="857331"/>
                </a:lnTo>
                <a:lnTo>
                  <a:pt x="1415643" y="882340"/>
                </a:lnTo>
                <a:lnTo>
                  <a:pt x="1407702" y="908144"/>
                </a:lnTo>
                <a:lnTo>
                  <a:pt x="1399761" y="933947"/>
                </a:lnTo>
                <a:lnTo>
                  <a:pt x="1390630" y="960148"/>
                </a:lnTo>
                <a:lnTo>
                  <a:pt x="1381101" y="986348"/>
                </a:lnTo>
                <a:lnTo>
                  <a:pt x="1361646" y="1039146"/>
                </a:lnTo>
                <a:lnTo>
                  <a:pt x="1342191" y="1091547"/>
                </a:lnTo>
                <a:lnTo>
                  <a:pt x="1317972" y="1165385"/>
                </a:lnTo>
                <a:lnTo>
                  <a:pt x="1242535" y="1148315"/>
                </a:lnTo>
                <a:lnTo>
                  <a:pt x="1238962" y="1207465"/>
                </a:lnTo>
                <a:lnTo>
                  <a:pt x="1232212" y="1284875"/>
                </a:lnTo>
                <a:lnTo>
                  <a:pt x="1226654" y="1344422"/>
                </a:lnTo>
                <a:lnTo>
                  <a:pt x="1221095" y="1398411"/>
                </a:lnTo>
                <a:lnTo>
                  <a:pt x="1220698" y="1403572"/>
                </a:lnTo>
                <a:lnTo>
                  <a:pt x="1218316" y="1411908"/>
                </a:lnTo>
                <a:lnTo>
                  <a:pt x="1214743" y="1420245"/>
                </a:lnTo>
                <a:lnTo>
                  <a:pt x="1211169" y="1428581"/>
                </a:lnTo>
                <a:lnTo>
                  <a:pt x="1207199" y="1436918"/>
                </a:lnTo>
                <a:lnTo>
                  <a:pt x="1203229" y="1444857"/>
                </a:lnTo>
                <a:lnTo>
                  <a:pt x="1198464" y="1452797"/>
                </a:lnTo>
                <a:lnTo>
                  <a:pt x="1193303" y="1461133"/>
                </a:lnTo>
                <a:lnTo>
                  <a:pt x="1187744" y="1469073"/>
                </a:lnTo>
                <a:lnTo>
                  <a:pt x="1141688" y="2084388"/>
                </a:lnTo>
                <a:lnTo>
                  <a:pt x="1017416" y="2084388"/>
                </a:lnTo>
                <a:lnTo>
                  <a:pt x="955478" y="1594915"/>
                </a:lnTo>
                <a:lnTo>
                  <a:pt x="947537" y="1595709"/>
                </a:lnTo>
                <a:lnTo>
                  <a:pt x="943567" y="1596503"/>
                </a:lnTo>
                <a:lnTo>
                  <a:pt x="939597" y="1596503"/>
                </a:lnTo>
                <a:lnTo>
                  <a:pt x="934435" y="1595709"/>
                </a:lnTo>
                <a:lnTo>
                  <a:pt x="928877" y="1595312"/>
                </a:lnTo>
                <a:lnTo>
                  <a:pt x="871306" y="2082006"/>
                </a:lnTo>
                <a:lnTo>
                  <a:pt x="741476" y="2084388"/>
                </a:lnTo>
                <a:lnTo>
                  <a:pt x="694625" y="1461133"/>
                </a:lnTo>
                <a:lnTo>
                  <a:pt x="685890" y="1446842"/>
                </a:lnTo>
                <a:lnTo>
                  <a:pt x="681920" y="1439697"/>
                </a:lnTo>
                <a:lnTo>
                  <a:pt x="677553" y="1432948"/>
                </a:lnTo>
                <a:lnTo>
                  <a:pt x="673582" y="1425802"/>
                </a:lnTo>
                <a:lnTo>
                  <a:pt x="670406" y="1418657"/>
                </a:lnTo>
                <a:lnTo>
                  <a:pt x="667230" y="1411511"/>
                </a:lnTo>
                <a:lnTo>
                  <a:pt x="664848" y="1403969"/>
                </a:lnTo>
                <a:lnTo>
                  <a:pt x="664053" y="1398411"/>
                </a:lnTo>
                <a:lnTo>
                  <a:pt x="657701" y="1329337"/>
                </a:lnTo>
                <a:lnTo>
                  <a:pt x="650554" y="1253514"/>
                </a:lnTo>
                <a:lnTo>
                  <a:pt x="642217" y="1157446"/>
                </a:lnTo>
                <a:lnTo>
                  <a:pt x="626335" y="1161415"/>
                </a:lnTo>
                <a:lnTo>
                  <a:pt x="610057" y="1165782"/>
                </a:lnTo>
                <a:lnTo>
                  <a:pt x="594175" y="1168958"/>
                </a:lnTo>
                <a:lnTo>
                  <a:pt x="585440" y="1170943"/>
                </a:lnTo>
                <a:lnTo>
                  <a:pt x="577500" y="1171737"/>
                </a:lnTo>
                <a:lnTo>
                  <a:pt x="569956" y="1172531"/>
                </a:lnTo>
                <a:lnTo>
                  <a:pt x="562412" y="1172928"/>
                </a:lnTo>
                <a:lnTo>
                  <a:pt x="554869" y="1172928"/>
                </a:lnTo>
                <a:lnTo>
                  <a:pt x="548119" y="1172531"/>
                </a:lnTo>
                <a:lnTo>
                  <a:pt x="541369" y="1171737"/>
                </a:lnTo>
                <a:lnTo>
                  <a:pt x="535017" y="1170149"/>
                </a:lnTo>
                <a:lnTo>
                  <a:pt x="529458" y="1167767"/>
                </a:lnTo>
                <a:lnTo>
                  <a:pt x="523900" y="1165385"/>
                </a:lnTo>
                <a:lnTo>
                  <a:pt x="514768" y="1116557"/>
                </a:lnTo>
                <a:lnTo>
                  <a:pt x="504048" y="1055819"/>
                </a:lnTo>
                <a:lnTo>
                  <a:pt x="492931" y="988730"/>
                </a:lnTo>
                <a:lnTo>
                  <a:pt x="482211" y="919656"/>
                </a:lnTo>
                <a:lnTo>
                  <a:pt x="477049" y="885913"/>
                </a:lnTo>
                <a:lnTo>
                  <a:pt x="472682" y="853361"/>
                </a:lnTo>
                <a:lnTo>
                  <a:pt x="468712" y="822397"/>
                </a:lnTo>
                <a:lnTo>
                  <a:pt x="465932" y="794608"/>
                </a:lnTo>
                <a:lnTo>
                  <a:pt x="463550" y="770393"/>
                </a:lnTo>
                <a:lnTo>
                  <a:pt x="462359" y="748956"/>
                </a:lnTo>
                <a:lnTo>
                  <a:pt x="461962" y="740222"/>
                </a:lnTo>
                <a:lnTo>
                  <a:pt x="461962" y="732680"/>
                </a:lnTo>
                <a:lnTo>
                  <a:pt x="462359" y="726328"/>
                </a:lnTo>
                <a:lnTo>
                  <a:pt x="463153" y="720770"/>
                </a:lnTo>
                <a:lnTo>
                  <a:pt x="463550" y="716404"/>
                </a:lnTo>
                <a:lnTo>
                  <a:pt x="463947" y="711640"/>
                </a:lnTo>
                <a:lnTo>
                  <a:pt x="465138" y="707273"/>
                </a:lnTo>
                <a:lnTo>
                  <a:pt x="466330" y="702906"/>
                </a:lnTo>
                <a:lnTo>
                  <a:pt x="469109" y="694173"/>
                </a:lnTo>
                <a:lnTo>
                  <a:pt x="473079" y="685836"/>
                </a:lnTo>
                <a:lnTo>
                  <a:pt x="477447" y="677500"/>
                </a:lnTo>
                <a:lnTo>
                  <a:pt x="483005" y="669957"/>
                </a:lnTo>
                <a:lnTo>
                  <a:pt x="489358" y="662415"/>
                </a:lnTo>
                <a:lnTo>
                  <a:pt x="496504" y="654475"/>
                </a:lnTo>
                <a:lnTo>
                  <a:pt x="504048" y="647329"/>
                </a:lnTo>
                <a:lnTo>
                  <a:pt x="512783" y="640581"/>
                </a:lnTo>
                <a:lnTo>
                  <a:pt x="521915" y="634229"/>
                </a:lnTo>
                <a:lnTo>
                  <a:pt x="531443" y="628275"/>
                </a:lnTo>
                <a:lnTo>
                  <a:pt x="542163" y="621923"/>
                </a:lnTo>
                <a:lnTo>
                  <a:pt x="552883" y="616365"/>
                </a:lnTo>
                <a:lnTo>
                  <a:pt x="564000" y="610411"/>
                </a:lnTo>
                <a:lnTo>
                  <a:pt x="575911" y="605250"/>
                </a:lnTo>
                <a:lnTo>
                  <a:pt x="588220" y="600089"/>
                </a:lnTo>
                <a:lnTo>
                  <a:pt x="600925" y="595325"/>
                </a:lnTo>
                <a:lnTo>
                  <a:pt x="613233" y="590562"/>
                </a:lnTo>
                <a:lnTo>
                  <a:pt x="626732" y="586195"/>
                </a:lnTo>
                <a:lnTo>
                  <a:pt x="640231" y="582225"/>
                </a:lnTo>
                <a:lnTo>
                  <a:pt x="653731" y="577858"/>
                </a:lnTo>
                <a:lnTo>
                  <a:pt x="681920" y="570713"/>
                </a:lnTo>
                <a:lnTo>
                  <a:pt x="710110" y="564361"/>
                </a:lnTo>
                <a:lnTo>
                  <a:pt x="738299" y="558407"/>
                </a:lnTo>
                <a:lnTo>
                  <a:pt x="766489" y="554040"/>
                </a:lnTo>
                <a:lnTo>
                  <a:pt x="793884" y="549673"/>
                </a:lnTo>
                <a:lnTo>
                  <a:pt x="797458" y="549276"/>
                </a:lnTo>
                <a:lnTo>
                  <a:pt x="800634" y="549276"/>
                </a:lnTo>
                <a:lnTo>
                  <a:pt x="806987" y="549276"/>
                </a:lnTo>
                <a:lnTo>
                  <a:pt x="897114" y="881943"/>
                </a:lnTo>
                <a:lnTo>
                  <a:pt x="899099" y="868843"/>
                </a:lnTo>
                <a:lnTo>
                  <a:pt x="930068" y="640581"/>
                </a:lnTo>
                <a:lnTo>
                  <a:pt x="921333" y="617953"/>
                </a:lnTo>
                <a:lnTo>
                  <a:pt x="938406" y="588577"/>
                </a:lnTo>
                <a:lnTo>
                  <a:pt x="977712" y="588180"/>
                </a:lnTo>
                <a:lnTo>
                  <a:pt x="994388" y="617953"/>
                </a:lnTo>
                <a:lnTo>
                  <a:pt x="986844" y="644551"/>
                </a:lnTo>
                <a:lnTo>
                  <a:pt x="1014636" y="885913"/>
                </a:lnTo>
                <a:lnTo>
                  <a:pt x="1088485" y="559597"/>
                </a:lnTo>
                <a:lnTo>
                  <a:pt x="1096823" y="556025"/>
                </a:lnTo>
                <a:lnTo>
                  <a:pt x="1103175" y="552849"/>
                </a:lnTo>
                <a:lnTo>
                  <a:pt x="1106749" y="550467"/>
                </a:lnTo>
                <a:lnTo>
                  <a:pt x="1107543" y="550070"/>
                </a:lnTo>
                <a:lnTo>
                  <a:pt x="1107543" y="549673"/>
                </a:lnTo>
                <a:lnTo>
                  <a:pt x="1121042" y="548085"/>
                </a:lnTo>
                <a:lnTo>
                  <a:pt x="1134938" y="547688"/>
                </a:lnTo>
                <a:close/>
                <a:moveTo>
                  <a:pt x="1529566" y="180975"/>
                </a:moveTo>
                <a:lnTo>
                  <a:pt x="1542295" y="180975"/>
                </a:lnTo>
                <a:lnTo>
                  <a:pt x="1554228" y="181372"/>
                </a:lnTo>
                <a:lnTo>
                  <a:pt x="1566162" y="182564"/>
                </a:lnTo>
                <a:lnTo>
                  <a:pt x="1577698" y="184153"/>
                </a:lnTo>
                <a:lnTo>
                  <a:pt x="1588040" y="186139"/>
                </a:lnTo>
                <a:lnTo>
                  <a:pt x="1598781" y="188920"/>
                </a:lnTo>
                <a:lnTo>
                  <a:pt x="1608328" y="191700"/>
                </a:lnTo>
                <a:lnTo>
                  <a:pt x="1617874" y="195275"/>
                </a:lnTo>
                <a:lnTo>
                  <a:pt x="1626626" y="198453"/>
                </a:lnTo>
                <a:lnTo>
                  <a:pt x="1634979" y="202426"/>
                </a:lnTo>
                <a:lnTo>
                  <a:pt x="1642935" y="206398"/>
                </a:lnTo>
                <a:lnTo>
                  <a:pt x="1650095" y="210370"/>
                </a:lnTo>
                <a:lnTo>
                  <a:pt x="1656858" y="214740"/>
                </a:lnTo>
                <a:lnTo>
                  <a:pt x="1663222" y="218315"/>
                </a:lnTo>
                <a:lnTo>
                  <a:pt x="1673962" y="225862"/>
                </a:lnTo>
                <a:lnTo>
                  <a:pt x="1682316" y="232615"/>
                </a:lnTo>
                <a:lnTo>
                  <a:pt x="1688681" y="238177"/>
                </a:lnTo>
                <a:lnTo>
                  <a:pt x="1693454" y="243341"/>
                </a:lnTo>
                <a:lnTo>
                  <a:pt x="1691863" y="246519"/>
                </a:lnTo>
                <a:lnTo>
                  <a:pt x="1689476" y="250888"/>
                </a:lnTo>
                <a:lnTo>
                  <a:pt x="1686692" y="256052"/>
                </a:lnTo>
                <a:lnTo>
                  <a:pt x="1682714" y="262011"/>
                </a:lnTo>
                <a:lnTo>
                  <a:pt x="1677940" y="268367"/>
                </a:lnTo>
                <a:lnTo>
                  <a:pt x="1671973" y="275120"/>
                </a:lnTo>
                <a:lnTo>
                  <a:pt x="1665211" y="281078"/>
                </a:lnTo>
                <a:lnTo>
                  <a:pt x="1661233" y="284256"/>
                </a:lnTo>
                <a:lnTo>
                  <a:pt x="1656858" y="286639"/>
                </a:lnTo>
                <a:lnTo>
                  <a:pt x="1652880" y="289420"/>
                </a:lnTo>
                <a:lnTo>
                  <a:pt x="1648106" y="291803"/>
                </a:lnTo>
                <a:lnTo>
                  <a:pt x="1643333" y="293790"/>
                </a:lnTo>
                <a:lnTo>
                  <a:pt x="1638162" y="295776"/>
                </a:lnTo>
                <a:lnTo>
                  <a:pt x="1632593" y="296967"/>
                </a:lnTo>
                <a:lnTo>
                  <a:pt x="1627024" y="297762"/>
                </a:lnTo>
                <a:lnTo>
                  <a:pt x="1621057" y="298159"/>
                </a:lnTo>
                <a:lnTo>
                  <a:pt x="1614692" y="298159"/>
                </a:lnTo>
                <a:lnTo>
                  <a:pt x="1607930" y="297762"/>
                </a:lnTo>
                <a:lnTo>
                  <a:pt x="1601167" y="296570"/>
                </a:lnTo>
                <a:lnTo>
                  <a:pt x="1594007" y="294584"/>
                </a:lnTo>
                <a:lnTo>
                  <a:pt x="1586449" y="292201"/>
                </a:lnTo>
                <a:lnTo>
                  <a:pt x="1578891" y="289420"/>
                </a:lnTo>
                <a:lnTo>
                  <a:pt x="1570936" y="285448"/>
                </a:lnTo>
                <a:lnTo>
                  <a:pt x="1561389" y="280681"/>
                </a:lnTo>
                <a:lnTo>
                  <a:pt x="1551842" y="276708"/>
                </a:lnTo>
                <a:lnTo>
                  <a:pt x="1590825" y="295776"/>
                </a:lnTo>
                <a:lnTo>
                  <a:pt x="1608328" y="303720"/>
                </a:lnTo>
                <a:lnTo>
                  <a:pt x="1617477" y="306898"/>
                </a:lnTo>
                <a:lnTo>
                  <a:pt x="1625830" y="310473"/>
                </a:lnTo>
                <a:lnTo>
                  <a:pt x="1633786" y="312857"/>
                </a:lnTo>
                <a:lnTo>
                  <a:pt x="1641344" y="314446"/>
                </a:lnTo>
                <a:lnTo>
                  <a:pt x="1648902" y="316035"/>
                </a:lnTo>
                <a:lnTo>
                  <a:pt x="1655664" y="316432"/>
                </a:lnTo>
                <a:lnTo>
                  <a:pt x="1662427" y="316035"/>
                </a:lnTo>
                <a:lnTo>
                  <a:pt x="1665609" y="315240"/>
                </a:lnTo>
                <a:lnTo>
                  <a:pt x="1668393" y="314446"/>
                </a:lnTo>
                <a:lnTo>
                  <a:pt x="1671576" y="313651"/>
                </a:lnTo>
                <a:lnTo>
                  <a:pt x="1674360" y="312460"/>
                </a:lnTo>
                <a:lnTo>
                  <a:pt x="1676747" y="310871"/>
                </a:lnTo>
                <a:lnTo>
                  <a:pt x="1679531" y="309282"/>
                </a:lnTo>
                <a:lnTo>
                  <a:pt x="1680725" y="321993"/>
                </a:lnTo>
                <a:lnTo>
                  <a:pt x="1681123" y="333910"/>
                </a:lnTo>
                <a:lnTo>
                  <a:pt x="1681123" y="345430"/>
                </a:lnTo>
                <a:lnTo>
                  <a:pt x="1680327" y="356950"/>
                </a:lnTo>
                <a:lnTo>
                  <a:pt x="1682316" y="354566"/>
                </a:lnTo>
                <a:lnTo>
                  <a:pt x="1683509" y="353772"/>
                </a:lnTo>
                <a:lnTo>
                  <a:pt x="1684703" y="353772"/>
                </a:lnTo>
                <a:lnTo>
                  <a:pt x="1685896" y="354169"/>
                </a:lnTo>
                <a:lnTo>
                  <a:pt x="1687487" y="354964"/>
                </a:lnTo>
                <a:lnTo>
                  <a:pt x="1688681" y="356553"/>
                </a:lnTo>
                <a:lnTo>
                  <a:pt x="1689874" y="358142"/>
                </a:lnTo>
                <a:lnTo>
                  <a:pt x="1692261" y="363703"/>
                </a:lnTo>
                <a:lnTo>
                  <a:pt x="1694250" y="370456"/>
                </a:lnTo>
                <a:lnTo>
                  <a:pt x="1695841" y="378401"/>
                </a:lnTo>
                <a:lnTo>
                  <a:pt x="1697034" y="387934"/>
                </a:lnTo>
                <a:lnTo>
                  <a:pt x="1698227" y="398660"/>
                </a:lnTo>
                <a:lnTo>
                  <a:pt x="1698625" y="409782"/>
                </a:lnTo>
                <a:lnTo>
                  <a:pt x="1698227" y="420905"/>
                </a:lnTo>
                <a:lnTo>
                  <a:pt x="1697034" y="431630"/>
                </a:lnTo>
                <a:lnTo>
                  <a:pt x="1695841" y="441164"/>
                </a:lnTo>
                <a:lnTo>
                  <a:pt x="1694250" y="449108"/>
                </a:lnTo>
                <a:lnTo>
                  <a:pt x="1692261" y="456259"/>
                </a:lnTo>
                <a:lnTo>
                  <a:pt x="1689874" y="461423"/>
                </a:lnTo>
                <a:lnTo>
                  <a:pt x="1688681" y="463012"/>
                </a:lnTo>
                <a:lnTo>
                  <a:pt x="1687487" y="464998"/>
                </a:lnTo>
                <a:lnTo>
                  <a:pt x="1685896" y="465792"/>
                </a:lnTo>
                <a:lnTo>
                  <a:pt x="1684703" y="465792"/>
                </a:lnTo>
                <a:lnTo>
                  <a:pt x="1683112" y="465792"/>
                </a:lnTo>
                <a:lnTo>
                  <a:pt x="1681520" y="464203"/>
                </a:lnTo>
                <a:lnTo>
                  <a:pt x="1680327" y="463012"/>
                </a:lnTo>
                <a:lnTo>
                  <a:pt x="1679134" y="461025"/>
                </a:lnTo>
                <a:lnTo>
                  <a:pt x="1677940" y="458642"/>
                </a:lnTo>
                <a:lnTo>
                  <a:pt x="1676349" y="455464"/>
                </a:lnTo>
                <a:lnTo>
                  <a:pt x="1674758" y="447917"/>
                </a:lnTo>
                <a:lnTo>
                  <a:pt x="1673565" y="457450"/>
                </a:lnTo>
                <a:lnTo>
                  <a:pt x="1671973" y="467381"/>
                </a:lnTo>
                <a:lnTo>
                  <a:pt x="1669587" y="476518"/>
                </a:lnTo>
                <a:lnTo>
                  <a:pt x="1667200" y="485654"/>
                </a:lnTo>
                <a:lnTo>
                  <a:pt x="1664813" y="494393"/>
                </a:lnTo>
                <a:lnTo>
                  <a:pt x="1661631" y="502735"/>
                </a:lnTo>
                <a:lnTo>
                  <a:pt x="1658449" y="511077"/>
                </a:lnTo>
                <a:lnTo>
                  <a:pt x="1654869" y="519419"/>
                </a:lnTo>
                <a:lnTo>
                  <a:pt x="1651289" y="526966"/>
                </a:lnTo>
                <a:lnTo>
                  <a:pt x="1646913" y="534514"/>
                </a:lnTo>
                <a:lnTo>
                  <a:pt x="1642537" y="541664"/>
                </a:lnTo>
                <a:lnTo>
                  <a:pt x="1638162" y="548417"/>
                </a:lnTo>
                <a:lnTo>
                  <a:pt x="1633388" y="555170"/>
                </a:lnTo>
                <a:lnTo>
                  <a:pt x="1628217" y="561526"/>
                </a:lnTo>
                <a:lnTo>
                  <a:pt x="1623046" y="567485"/>
                </a:lnTo>
                <a:lnTo>
                  <a:pt x="1618272" y="573443"/>
                </a:lnTo>
                <a:lnTo>
                  <a:pt x="1612703" y="578607"/>
                </a:lnTo>
                <a:lnTo>
                  <a:pt x="1607134" y="583771"/>
                </a:lnTo>
                <a:lnTo>
                  <a:pt x="1601565" y="588538"/>
                </a:lnTo>
                <a:lnTo>
                  <a:pt x="1596394" y="592510"/>
                </a:lnTo>
                <a:lnTo>
                  <a:pt x="1590427" y="596880"/>
                </a:lnTo>
                <a:lnTo>
                  <a:pt x="1584460" y="600852"/>
                </a:lnTo>
                <a:lnTo>
                  <a:pt x="1578891" y="604030"/>
                </a:lnTo>
                <a:lnTo>
                  <a:pt x="1572924" y="607605"/>
                </a:lnTo>
                <a:lnTo>
                  <a:pt x="1566958" y="609989"/>
                </a:lnTo>
                <a:lnTo>
                  <a:pt x="1560991" y="612372"/>
                </a:lnTo>
                <a:lnTo>
                  <a:pt x="1555024" y="614756"/>
                </a:lnTo>
                <a:lnTo>
                  <a:pt x="1549853" y="616344"/>
                </a:lnTo>
                <a:lnTo>
                  <a:pt x="1543886" y="617536"/>
                </a:lnTo>
                <a:lnTo>
                  <a:pt x="1538317" y="618331"/>
                </a:lnTo>
                <a:lnTo>
                  <a:pt x="1532748" y="618728"/>
                </a:lnTo>
                <a:lnTo>
                  <a:pt x="1527179" y="619125"/>
                </a:lnTo>
                <a:lnTo>
                  <a:pt x="1523201" y="618728"/>
                </a:lnTo>
                <a:lnTo>
                  <a:pt x="1518428" y="618331"/>
                </a:lnTo>
                <a:lnTo>
                  <a:pt x="1513654" y="617536"/>
                </a:lnTo>
                <a:lnTo>
                  <a:pt x="1508881" y="615947"/>
                </a:lnTo>
                <a:lnTo>
                  <a:pt x="1503709" y="614358"/>
                </a:lnTo>
                <a:lnTo>
                  <a:pt x="1498538" y="611975"/>
                </a:lnTo>
                <a:lnTo>
                  <a:pt x="1492969" y="609592"/>
                </a:lnTo>
                <a:lnTo>
                  <a:pt x="1487798" y="606414"/>
                </a:lnTo>
                <a:lnTo>
                  <a:pt x="1482229" y="603633"/>
                </a:lnTo>
                <a:lnTo>
                  <a:pt x="1476660" y="599661"/>
                </a:lnTo>
                <a:lnTo>
                  <a:pt x="1465522" y="591716"/>
                </a:lnTo>
                <a:lnTo>
                  <a:pt x="1454384" y="582580"/>
                </a:lnTo>
                <a:lnTo>
                  <a:pt x="1443246" y="572251"/>
                </a:lnTo>
                <a:lnTo>
                  <a:pt x="1432108" y="560732"/>
                </a:lnTo>
                <a:lnTo>
                  <a:pt x="1421765" y="548020"/>
                </a:lnTo>
                <a:lnTo>
                  <a:pt x="1416992" y="541664"/>
                </a:lnTo>
                <a:lnTo>
                  <a:pt x="1411821" y="534514"/>
                </a:lnTo>
                <a:lnTo>
                  <a:pt x="1407445" y="527364"/>
                </a:lnTo>
                <a:lnTo>
                  <a:pt x="1402671" y="520213"/>
                </a:lnTo>
                <a:lnTo>
                  <a:pt x="1398296" y="512666"/>
                </a:lnTo>
                <a:lnTo>
                  <a:pt x="1394318" y="504721"/>
                </a:lnTo>
                <a:lnTo>
                  <a:pt x="1390340" y="496777"/>
                </a:lnTo>
                <a:lnTo>
                  <a:pt x="1386760" y="488435"/>
                </a:lnTo>
                <a:lnTo>
                  <a:pt x="1383180" y="480490"/>
                </a:lnTo>
                <a:lnTo>
                  <a:pt x="1380395" y="472148"/>
                </a:lnTo>
                <a:lnTo>
                  <a:pt x="1377213" y="463012"/>
                </a:lnTo>
                <a:lnTo>
                  <a:pt x="1374826" y="454272"/>
                </a:lnTo>
                <a:lnTo>
                  <a:pt x="1373235" y="460231"/>
                </a:lnTo>
                <a:lnTo>
                  <a:pt x="1370848" y="464998"/>
                </a:lnTo>
                <a:lnTo>
                  <a:pt x="1369655" y="466189"/>
                </a:lnTo>
                <a:lnTo>
                  <a:pt x="1368462" y="467381"/>
                </a:lnTo>
                <a:lnTo>
                  <a:pt x="1367268" y="468176"/>
                </a:lnTo>
                <a:lnTo>
                  <a:pt x="1366075" y="468573"/>
                </a:lnTo>
                <a:lnTo>
                  <a:pt x="1364484" y="468176"/>
                </a:lnTo>
                <a:lnTo>
                  <a:pt x="1363291" y="467381"/>
                </a:lnTo>
                <a:lnTo>
                  <a:pt x="1361699" y="466189"/>
                </a:lnTo>
                <a:lnTo>
                  <a:pt x="1360506" y="463806"/>
                </a:lnTo>
                <a:lnTo>
                  <a:pt x="1358119" y="459039"/>
                </a:lnTo>
                <a:lnTo>
                  <a:pt x="1356130" y="452286"/>
                </a:lnTo>
                <a:lnTo>
                  <a:pt x="1354539" y="443547"/>
                </a:lnTo>
                <a:lnTo>
                  <a:pt x="1353346" y="434411"/>
                </a:lnTo>
                <a:lnTo>
                  <a:pt x="1352550" y="423685"/>
                </a:lnTo>
                <a:lnTo>
                  <a:pt x="1352550" y="412563"/>
                </a:lnTo>
                <a:lnTo>
                  <a:pt x="1352550" y="401043"/>
                </a:lnTo>
                <a:lnTo>
                  <a:pt x="1353346" y="390715"/>
                </a:lnTo>
                <a:lnTo>
                  <a:pt x="1354539" y="381181"/>
                </a:lnTo>
                <a:lnTo>
                  <a:pt x="1356130" y="372839"/>
                </a:lnTo>
                <a:lnTo>
                  <a:pt x="1358119" y="366086"/>
                </a:lnTo>
                <a:lnTo>
                  <a:pt x="1360506" y="360922"/>
                </a:lnTo>
                <a:lnTo>
                  <a:pt x="1361699" y="358936"/>
                </a:lnTo>
                <a:lnTo>
                  <a:pt x="1363291" y="357744"/>
                </a:lnTo>
                <a:lnTo>
                  <a:pt x="1364484" y="356950"/>
                </a:lnTo>
                <a:lnTo>
                  <a:pt x="1366075" y="356553"/>
                </a:lnTo>
                <a:lnTo>
                  <a:pt x="1366871" y="356950"/>
                </a:lnTo>
                <a:lnTo>
                  <a:pt x="1367666" y="357347"/>
                </a:lnTo>
                <a:lnTo>
                  <a:pt x="1368064" y="349800"/>
                </a:lnTo>
                <a:lnTo>
                  <a:pt x="1368462" y="342252"/>
                </a:lnTo>
                <a:lnTo>
                  <a:pt x="1369257" y="335499"/>
                </a:lnTo>
                <a:lnTo>
                  <a:pt x="1370053" y="329541"/>
                </a:lnTo>
                <a:lnTo>
                  <a:pt x="1369655" y="321596"/>
                </a:lnTo>
                <a:lnTo>
                  <a:pt x="1369257" y="314049"/>
                </a:lnTo>
                <a:lnTo>
                  <a:pt x="1369257" y="307296"/>
                </a:lnTo>
                <a:lnTo>
                  <a:pt x="1369655" y="300543"/>
                </a:lnTo>
                <a:lnTo>
                  <a:pt x="1370053" y="294584"/>
                </a:lnTo>
                <a:lnTo>
                  <a:pt x="1370848" y="289023"/>
                </a:lnTo>
                <a:lnTo>
                  <a:pt x="1372440" y="283461"/>
                </a:lnTo>
                <a:lnTo>
                  <a:pt x="1374031" y="278297"/>
                </a:lnTo>
                <a:lnTo>
                  <a:pt x="1375622" y="273531"/>
                </a:lnTo>
                <a:lnTo>
                  <a:pt x="1377213" y="269558"/>
                </a:lnTo>
                <a:lnTo>
                  <a:pt x="1379998" y="265189"/>
                </a:lnTo>
                <a:lnTo>
                  <a:pt x="1382384" y="262011"/>
                </a:lnTo>
                <a:lnTo>
                  <a:pt x="1384771" y="258436"/>
                </a:lnTo>
                <a:lnTo>
                  <a:pt x="1387953" y="255655"/>
                </a:lnTo>
                <a:lnTo>
                  <a:pt x="1391136" y="252477"/>
                </a:lnTo>
                <a:lnTo>
                  <a:pt x="1394716" y="250491"/>
                </a:lnTo>
                <a:lnTo>
                  <a:pt x="1379600" y="250491"/>
                </a:lnTo>
                <a:lnTo>
                  <a:pt x="1367666" y="250888"/>
                </a:lnTo>
                <a:lnTo>
                  <a:pt x="1357324" y="251683"/>
                </a:lnTo>
                <a:lnTo>
                  <a:pt x="1364484" y="248108"/>
                </a:lnTo>
                <a:lnTo>
                  <a:pt x="1371644" y="243341"/>
                </a:lnTo>
                <a:lnTo>
                  <a:pt x="1379202" y="238177"/>
                </a:lnTo>
                <a:lnTo>
                  <a:pt x="1386362" y="232615"/>
                </a:lnTo>
                <a:lnTo>
                  <a:pt x="1400285" y="222287"/>
                </a:lnTo>
                <a:lnTo>
                  <a:pt x="1406649" y="217520"/>
                </a:lnTo>
                <a:lnTo>
                  <a:pt x="1412218" y="214343"/>
                </a:lnTo>
                <a:lnTo>
                  <a:pt x="1428528" y="206398"/>
                </a:lnTo>
                <a:lnTo>
                  <a:pt x="1444041" y="199645"/>
                </a:lnTo>
                <a:lnTo>
                  <a:pt x="1459157" y="194481"/>
                </a:lnTo>
                <a:lnTo>
                  <a:pt x="1474273" y="189714"/>
                </a:lnTo>
                <a:lnTo>
                  <a:pt x="1488594" y="186139"/>
                </a:lnTo>
                <a:lnTo>
                  <a:pt x="1502914" y="183756"/>
                </a:lnTo>
                <a:lnTo>
                  <a:pt x="1516439" y="182167"/>
                </a:lnTo>
                <a:lnTo>
                  <a:pt x="1529566" y="180975"/>
                </a:lnTo>
                <a:close/>
                <a:moveTo>
                  <a:pt x="392103" y="180975"/>
                </a:moveTo>
                <a:lnTo>
                  <a:pt x="405170" y="180975"/>
                </a:lnTo>
                <a:lnTo>
                  <a:pt x="417445" y="181372"/>
                </a:lnTo>
                <a:lnTo>
                  <a:pt x="428532" y="182564"/>
                </a:lnTo>
                <a:lnTo>
                  <a:pt x="440015" y="184153"/>
                </a:lnTo>
                <a:lnTo>
                  <a:pt x="451102" y="186139"/>
                </a:lnTo>
                <a:lnTo>
                  <a:pt x="461001" y="188920"/>
                </a:lnTo>
                <a:lnTo>
                  <a:pt x="471296" y="191700"/>
                </a:lnTo>
                <a:lnTo>
                  <a:pt x="480404" y="195275"/>
                </a:lnTo>
                <a:lnTo>
                  <a:pt x="489115" y="198453"/>
                </a:lnTo>
                <a:lnTo>
                  <a:pt x="497430" y="202426"/>
                </a:lnTo>
                <a:lnTo>
                  <a:pt x="505349" y="206398"/>
                </a:lnTo>
                <a:lnTo>
                  <a:pt x="512873" y="210370"/>
                </a:lnTo>
                <a:lnTo>
                  <a:pt x="519604" y="214740"/>
                </a:lnTo>
                <a:lnTo>
                  <a:pt x="525543" y="218315"/>
                </a:lnTo>
                <a:lnTo>
                  <a:pt x="536234" y="225862"/>
                </a:lnTo>
                <a:lnTo>
                  <a:pt x="544550" y="232615"/>
                </a:lnTo>
                <a:lnTo>
                  <a:pt x="550489" y="238177"/>
                </a:lnTo>
                <a:lnTo>
                  <a:pt x="555637" y="243341"/>
                </a:lnTo>
                <a:lnTo>
                  <a:pt x="554053" y="246519"/>
                </a:lnTo>
                <a:lnTo>
                  <a:pt x="551677" y="250888"/>
                </a:lnTo>
                <a:lnTo>
                  <a:pt x="548905" y="256052"/>
                </a:lnTo>
                <a:lnTo>
                  <a:pt x="544946" y="262011"/>
                </a:lnTo>
                <a:lnTo>
                  <a:pt x="540194" y="268367"/>
                </a:lnTo>
                <a:lnTo>
                  <a:pt x="534255" y="275120"/>
                </a:lnTo>
                <a:lnTo>
                  <a:pt x="527523" y="281078"/>
                </a:lnTo>
                <a:lnTo>
                  <a:pt x="523564" y="284256"/>
                </a:lnTo>
                <a:lnTo>
                  <a:pt x="519604" y="286639"/>
                </a:lnTo>
                <a:lnTo>
                  <a:pt x="515248" y="289420"/>
                </a:lnTo>
                <a:lnTo>
                  <a:pt x="510497" y="291803"/>
                </a:lnTo>
                <a:lnTo>
                  <a:pt x="505745" y="293790"/>
                </a:lnTo>
                <a:lnTo>
                  <a:pt x="500598" y="295776"/>
                </a:lnTo>
                <a:lnTo>
                  <a:pt x="495054" y="296967"/>
                </a:lnTo>
                <a:lnTo>
                  <a:pt x="489511" y="297762"/>
                </a:lnTo>
                <a:lnTo>
                  <a:pt x="483175" y="298159"/>
                </a:lnTo>
                <a:lnTo>
                  <a:pt x="477236" y="298159"/>
                </a:lnTo>
                <a:lnTo>
                  <a:pt x="470504" y="297762"/>
                </a:lnTo>
                <a:lnTo>
                  <a:pt x="463773" y="296570"/>
                </a:lnTo>
                <a:lnTo>
                  <a:pt x="456646" y="294584"/>
                </a:lnTo>
                <a:lnTo>
                  <a:pt x="449122" y="292201"/>
                </a:lnTo>
                <a:lnTo>
                  <a:pt x="441599" y="289420"/>
                </a:lnTo>
                <a:lnTo>
                  <a:pt x="433680" y="285448"/>
                </a:lnTo>
                <a:lnTo>
                  <a:pt x="424572" y="280681"/>
                </a:lnTo>
                <a:lnTo>
                  <a:pt x="414673" y="276708"/>
                </a:lnTo>
                <a:lnTo>
                  <a:pt x="453082" y="295776"/>
                </a:lnTo>
                <a:lnTo>
                  <a:pt x="471296" y="303720"/>
                </a:lnTo>
                <a:lnTo>
                  <a:pt x="480008" y="306898"/>
                </a:lnTo>
                <a:lnTo>
                  <a:pt x="488323" y="310473"/>
                </a:lnTo>
                <a:lnTo>
                  <a:pt x="496242" y="312857"/>
                </a:lnTo>
                <a:lnTo>
                  <a:pt x="503765" y="314446"/>
                </a:lnTo>
                <a:lnTo>
                  <a:pt x="511289" y="316035"/>
                </a:lnTo>
                <a:lnTo>
                  <a:pt x="518020" y="316432"/>
                </a:lnTo>
                <a:lnTo>
                  <a:pt x="524751" y="316035"/>
                </a:lnTo>
                <a:lnTo>
                  <a:pt x="527919" y="315240"/>
                </a:lnTo>
                <a:lnTo>
                  <a:pt x="530691" y="314446"/>
                </a:lnTo>
                <a:lnTo>
                  <a:pt x="533859" y="313651"/>
                </a:lnTo>
                <a:lnTo>
                  <a:pt x="536234" y="312460"/>
                </a:lnTo>
                <a:lnTo>
                  <a:pt x="539402" y="310871"/>
                </a:lnTo>
                <a:lnTo>
                  <a:pt x="541382" y="309282"/>
                </a:lnTo>
                <a:lnTo>
                  <a:pt x="542966" y="321993"/>
                </a:lnTo>
                <a:lnTo>
                  <a:pt x="543362" y="333910"/>
                </a:lnTo>
                <a:lnTo>
                  <a:pt x="542966" y="345430"/>
                </a:lnTo>
                <a:lnTo>
                  <a:pt x="542570" y="356950"/>
                </a:lnTo>
                <a:lnTo>
                  <a:pt x="544550" y="354566"/>
                </a:lnTo>
                <a:lnTo>
                  <a:pt x="545738" y="353772"/>
                </a:lnTo>
                <a:lnTo>
                  <a:pt x="546925" y="353772"/>
                </a:lnTo>
                <a:lnTo>
                  <a:pt x="548113" y="354169"/>
                </a:lnTo>
                <a:lnTo>
                  <a:pt x="549301" y="354964"/>
                </a:lnTo>
                <a:lnTo>
                  <a:pt x="550489" y="356553"/>
                </a:lnTo>
                <a:lnTo>
                  <a:pt x="551677" y="358142"/>
                </a:lnTo>
                <a:lnTo>
                  <a:pt x="554449" y="363703"/>
                </a:lnTo>
                <a:lnTo>
                  <a:pt x="556429" y="370456"/>
                </a:lnTo>
                <a:lnTo>
                  <a:pt x="558012" y="378401"/>
                </a:lnTo>
                <a:lnTo>
                  <a:pt x="559596" y="387934"/>
                </a:lnTo>
                <a:lnTo>
                  <a:pt x="560388" y="398660"/>
                </a:lnTo>
                <a:lnTo>
                  <a:pt x="560388" y="409782"/>
                </a:lnTo>
                <a:lnTo>
                  <a:pt x="560388" y="420905"/>
                </a:lnTo>
                <a:lnTo>
                  <a:pt x="559596" y="431630"/>
                </a:lnTo>
                <a:lnTo>
                  <a:pt x="558012" y="441164"/>
                </a:lnTo>
                <a:lnTo>
                  <a:pt x="556429" y="449108"/>
                </a:lnTo>
                <a:lnTo>
                  <a:pt x="554449" y="456259"/>
                </a:lnTo>
                <a:lnTo>
                  <a:pt x="551677" y="461423"/>
                </a:lnTo>
                <a:lnTo>
                  <a:pt x="550489" y="463012"/>
                </a:lnTo>
                <a:lnTo>
                  <a:pt x="549301" y="464998"/>
                </a:lnTo>
                <a:lnTo>
                  <a:pt x="548113" y="465792"/>
                </a:lnTo>
                <a:lnTo>
                  <a:pt x="546925" y="465792"/>
                </a:lnTo>
                <a:lnTo>
                  <a:pt x="544946" y="465792"/>
                </a:lnTo>
                <a:lnTo>
                  <a:pt x="543758" y="464203"/>
                </a:lnTo>
                <a:lnTo>
                  <a:pt x="542570" y="463012"/>
                </a:lnTo>
                <a:lnTo>
                  <a:pt x="541382" y="461025"/>
                </a:lnTo>
                <a:lnTo>
                  <a:pt x="540194" y="458642"/>
                </a:lnTo>
                <a:lnTo>
                  <a:pt x="539006" y="455464"/>
                </a:lnTo>
                <a:lnTo>
                  <a:pt x="536630" y="447917"/>
                </a:lnTo>
                <a:lnTo>
                  <a:pt x="535442" y="457450"/>
                </a:lnTo>
                <a:lnTo>
                  <a:pt x="533859" y="467381"/>
                </a:lnTo>
                <a:lnTo>
                  <a:pt x="531483" y="476518"/>
                </a:lnTo>
                <a:lnTo>
                  <a:pt x="529503" y="485654"/>
                </a:lnTo>
                <a:lnTo>
                  <a:pt x="527127" y="494393"/>
                </a:lnTo>
                <a:lnTo>
                  <a:pt x="523564" y="502735"/>
                </a:lnTo>
                <a:lnTo>
                  <a:pt x="520792" y="511077"/>
                </a:lnTo>
                <a:lnTo>
                  <a:pt x="516832" y="519419"/>
                </a:lnTo>
                <a:lnTo>
                  <a:pt x="513269" y="526966"/>
                </a:lnTo>
                <a:lnTo>
                  <a:pt x="508913" y="534514"/>
                </a:lnTo>
                <a:lnTo>
                  <a:pt x="504557" y="541664"/>
                </a:lnTo>
                <a:lnTo>
                  <a:pt x="500598" y="548417"/>
                </a:lnTo>
                <a:lnTo>
                  <a:pt x="495450" y="555170"/>
                </a:lnTo>
                <a:lnTo>
                  <a:pt x="490699" y="561526"/>
                </a:lnTo>
                <a:lnTo>
                  <a:pt x="485947" y="567485"/>
                </a:lnTo>
                <a:lnTo>
                  <a:pt x="480404" y="573443"/>
                </a:lnTo>
                <a:lnTo>
                  <a:pt x="475256" y="578607"/>
                </a:lnTo>
                <a:lnTo>
                  <a:pt x="469713" y="583771"/>
                </a:lnTo>
                <a:lnTo>
                  <a:pt x="464565" y="588538"/>
                </a:lnTo>
                <a:lnTo>
                  <a:pt x="458625" y="592510"/>
                </a:lnTo>
                <a:lnTo>
                  <a:pt x="453082" y="596880"/>
                </a:lnTo>
                <a:lnTo>
                  <a:pt x="447142" y="600852"/>
                </a:lnTo>
                <a:lnTo>
                  <a:pt x="441203" y="604030"/>
                </a:lnTo>
                <a:lnTo>
                  <a:pt x="435263" y="607605"/>
                </a:lnTo>
                <a:lnTo>
                  <a:pt x="429720" y="609989"/>
                </a:lnTo>
                <a:lnTo>
                  <a:pt x="424177" y="612372"/>
                </a:lnTo>
                <a:lnTo>
                  <a:pt x="418237" y="614756"/>
                </a:lnTo>
                <a:lnTo>
                  <a:pt x="412298" y="616344"/>
                </a:lnTo>
                <a:lnTo>
                  <a:pt x="406754" y="617536"/>
                </a:lnTo>
                <a:lnTo>
                  <a:pt x="401211" y="618331"/>
                </a:lnTo>
                <a:lnTo>
                  <a:pt x="395667" y="618728"/>
                </a:lnTo>
                <a:lnTo>
                  <a:pt x="390520" y="619125"/>
                </a:lnTo>
                <a:lnTo>
                  <a:pt x="385768" y="618728"/>
                </a:lnTo>
                <a:lnTo>
                  <a:pt x="381017" y="618331"/>
                </a:lnTo>
                <a:lnTo>
                  <a:pt x="376265" y="617536"/>
                </a:lnTo>
                <a:lnTo>
                  <a:pt x="371909" y="615947"/>
                </a:lnTo>
                <a:lnTo>
                  <a:pt x="366762" y="614358"/>
                </a:lnTo>
                <a:lnTo>
                  <a:pt x="361218" y="611975"/>
                </a:lnTo>
                <a:lnTo>
                  <a:pt x="356467" y="609592"/>
                </a:lnTo>
                <a:lnTo>
                  <a:pt x="350923" y="606414"/>
                </a:lnTo>
                <a:lnTo>
                  <a:pt x="345380" y="603633"/>
                </a:lnTo>
                <a:lnTo>
                  <a:pt x="339836" y="599661"/>
                </a:lnTo>
                <a:lnTo>
                  <a:pt x="328353" y="591716"/>
                </a:lnTo>
                <a:lnTo>
                  <a:pt x="317662" y="582580"/>
                </a:lnTo>
                <a:lnTo>
                  <a:pt x="306575" y="572251"/>
                </a:lnTo>
                <a:lnTo>
                  <a:pt x="295884" y="560732"/>
                </a:lnTo>
                <a:lnTo>
                  <a:pt x="285193" y="548020"/>
                </a:lnTo>
                <a:lnTo>
                  <a:pt x="280046" y="541664"/>
                </a:lnTo>
                <a:lnTo>
                  <a:pt x="275690" y="534514"/>
                </a:lnTo>
                <a:lnTo>
                  <a:pt x="270543" y="527364"/>
                </a:lnTo>
                <a:lnTo>
                  <a:pt x="266187" y="520213"/>
                </a:lnTo>
                <a:lnTo>
                  <a:pt x="261832" y="512666"/>
                </a:lnTo>
                <a:lnTo>
                  <a:pt x="257872" y="504721"/>
                </a:lnTo>
                <a:lnTo>
                  <a:pt x="253516" y="496777"/>
                </a:lnTo>
                <a:lnTo>
                  <a:pt x="250349" y="488435"/>
                </a:lnTo>
                <a:lnTo>
                  <a:pt x="246785" y="480490"/>
                </a:lnTo>
                <a:lnTo>
                  <a:pt x="244013" y="472148"/>
                </a:lnTo>
                <a:lnTo>
                  <a:pt x="240846" y="463012"/>
                </a:lnTo>
                <a:lnTo>
                  <a:pt x="238470" y="454272"/>
                </a:lnTo>
                <a:lnTo>
                  <a:pt x="236490" y="460231"/>
                </a:lnTo>
                <a:lnTo>
                  <a:pt x="234114" y="464998"/>
                </a:lnTo>
                <a:lnTo>
                  <a:pt x="233322" y="466189"/>
                </a:lnTo>
                <a:lnTo>
                  <a:pt x="232134" y="467381"/>
                </a:lnTo>
                <a:lnTo>
                  <a:pt x="230946" y="468176"/>
                </a:lnTo>
                <a:lnTo>
                  <a:pt x="229759" y="468573"/>
                </a:lnTo>
                <a:lnTo>
                  <a:pt x="228175" y="468176"/>
                </a:lnTo>
                <a:lnTo>
                  <a:pt x="226591" y="467381"/>
                </a:lnTo>
                <a:lnTo>
                  <a:pt x="225403" y="466189"/>
                </a:lnTo>
                <a:lnTo>
                  <a:pt x="224215" y="463806"/>
                </a:lnTo>
                <a:lnTo>
                  <a:pt x="222235" y="459039"/>
                </a:lnTo>
                <a:lnTo>
                  <a:pt x="219860" y="452286"/>
                </a:lnTo>
                <a:lnTo>
                  <a:pt x="218276" y="443547"/>
                </a:lnTo>
                <a:lnTo>
                  <a:pt x="217088" y="434411"/>
                </a:lnTo>
                <a:lnTo>
                  <a:pt x="216296" y="423685"/>
                </a:lnTo>
                <a:lnTo>
                  <a:pt x="215900" y="412563"/>
                </a:lnTo>
                <a:lnTo>
                  <a:pt x="216296" y="401043"/>
                </a:lnTo>
                <a:lnTo>
                  <a:pt x="217088" y="390715"/>
                </a:lnTo>
                <a:lnTo>
                  <a:pt x="218276" y="381181"/>
                </a:lnTo>
                <a:lnTo>
                  <a:pt x="219860" y="372839"/>
                </a:lnTo>
                <a:lnTo>
                  <a:pt x="222235" y="366086"/>
                </a:lnTo>
                <a:lnTo>
                  <a:pt x="224215" y="360922"/>
                </a:lnTo>
                <a:lnTo>
                  <a:pt x="225403" y="358936"/>
                </a:lnTo>
                <a:lnTo>
                  <a:pt x="226591" y="357744"/>
                </a:lnTo>
                <a:lnTo>
                  <a:pt x="228175" y="356950"/>
                </a:lnTo>
                <a:lnTo>
                  <a:pt x="229759" y="356553"/>
                </a:lnTo>
                <a:lnTo>
                  <a:pt x="230551" y="356950"/>
                </a:lnTo>
                <a:lnTo>
                  <a:pt x="231342" y="357347"/>
                </a:lnTo>
                <a:lnTo>
                  <a:pt x="232134" y="342252"/>
                </a:lnTo>
                <a:lnTo>
                  <a:pt x="232530" y="335499"/>
                </a:lnTo>
                <a:lnTo>
                  <a:pt x="233718" y="329541"/>
                </a:lnTo>
                <a:lnTo>
                  <a:pt x="232926" y="321596"/>
                </a:lnTo>
                <a:lnTo>
                  <a:pt x="232926" y="314049"/>
                </a:lnTo>
                <a:lnTo>
                  <a:pt x="232926" y="307296"/>
                </a:lnTo>
                <a:lnTo>
                  <a:pt x="232926" y="300543"/>
                </a:lnTo>
                <a:lnTo>
                  <a:pt x="233718" y="294584"/>
                </a:lnTo>
                <a:lnTo>
                  <a:pt x="234906" y="289023"/>
                </a:lnTo>
                <a:lnTo>
                  <a:pt x="236094" y="283461"/>
                </a:lnTo>
                <a:lnTo>
                  <a:pt x="237282" y="278297"/>
                </a:lnTo>
                <a:lnTo>
                  <a:pt x="238866" y="273531"/>
                </a:lnTo>
                <a:lnTo>
                  <a:pt x="240846" y="269558"/>
                </a:lnTo>
                <a:lnTo>
                  <a:pt x="243617" y="265189"/>
                </a:lnTo>
                <a:lnTo>
                  <a:pt x="245597" y="262011"/>
                </a:lnTo>
                <a:lnTo>
                  <a:pt x="248765" y="258436"/>
                </a:lnTo>
                <a:lnTo>
                  <a:pt x="251537" y="255655"/>
                </a:lnTo>
                <a:lnTo>
                  <a:pt x="255100" y="252477"/>
                </a:lnTo>
                <a:lnTo>
                  <a:pt x="258268" y="250491"/>
                </a:lnTo>
                <a:lnTo>
                  <a:pt x="243221" y="250491"/>
                </a:lnTo>
                <a:lnTo>
                  <a:pt x="231342" y="250888"/>
                </a:lnTo>
                <a:lnTo>
                  <a:pt x="221443" y="251683"/>
                </a:lnTo>
                <a:lnTo>
                  <a:pt x="228175" y="248108"/>
                </a:lnTo>
                <a:lnTo>
                  <a:pt x="235302" y="243341"/>
                </a:lnTo>
                <a:lnTo>
                  <a:pt x="242825" y="238177"/>
                </a:lnTo>
                <a:lnTo>
                  <a:pt x="249953" y="232615"/>
                </a:lnTo>
                <a:lnTo>
                  <a:pt x="263811" y="222287"/>
                </a:lnTo>
                <a:lnTo>
                  <a:pt x="270147" y="217520"/>
                </a:lnTo>
                <a:lnTo>
                  <a:pt x="276086" y="214343"/>
                </a:lnTo>
                <a:lnTo>
                  <a:pt x="291925" y="206398"/>
                </a:lnTo>
                <a:lnTo>
                  <a:pt x="307367" y="199645"/>
                </a:lnTo>
                <a:lnTo>
                  <a:pt x="322810" y="194481"/>
                </a:lnTo>
                <a:lnTo>
                  <a:pt x="337461" y="189714"/>
                </a:lnTo>
                <a:lnTo>
                  <a:pt x="351715" y="186139"/>
                </a:lnTo>
                <a:lnTo>
                  <a:pt x="365574" y="183756"/>
                </a:lnTo>
                <a:lnTo>
                  <a:pt x="379037" y="182167"/>
                </a:lnTo>
                <a:lnTo>
                  <a:pt x="392103" y="180975"/>
                </a:lnTo>
                <a:close/>
                <a:moveTo>
                  <a:pt x="958250" y="0"/>
                </a:moveTo>
                <a:lnTo>
                  <a:pt x="974507" y="0"/>
                </a:lnTo>
                <a:lnTo>
                  <a:pt x="989971" y="397"/>
                </a:lnTo>
                <a:lnTo>
                  <a:pt x="1004642" y="1986"/>
                </a:lnTo>
                <a:lnTo>
                  <a:pt x="1018917" y="4369"/>
                </a:lnTo>
                <a:lnTo>
                  <a:pt x="1032795" y="6752"/>
                </a:lnTo>
                <a:lnTo>
                  <a:pt x="1045880" y="9929"/>
                </a:lnTo>
                <a:lnTo>
                  <a:pt x="1058172" y="13900"/>
                </a:lnTo>
                <a:lnTo>
                  <a:pt x="1070067" y="18269"/>
                </a:lnTo>
                <a:lnTo>
                  <a:pt x="1081170" y="22241"/>
                </a:lnTo>
                <a:lnTo>
                  <a:pt x="1091876" y="27404"/>
                </a:lnTo>
                <a:lnTo>
                  <a:pt x="1101392" y="32170"/>
                </a:lnTo>
                <a:lnTo>
                  <a:pt x="1110908" y="36936"/>
                </a:lnTo>
                <a:lnTo>
                  <a:pt x="1119235" y="42099"/>
                </a:lnTo>
                <a:lnTo>
                  <a:pt x="1127166" y="47262"/>
                </a:lnTo>
                <a:lnTo>
                  <a:pt x="1134303" y="52425"/>
                </a:lnTo>
                <a:lnTo>
                  <a:pt x="1140647" y="56794"/>
                </a:lnTo>
                <a:lnTo>
                  <a:pt x="1151353" y="65531"/>
                </a:lnTo>
                <a:lnTo>
                  <a:pt x="1159283" y="72680"/>
                </a:lnTo>
                <a:lnTo>
                  <a:pt x="1165628" y="78240"/>
                </a:lnTo>
                <a:lnTo>
                  <a:pt x="1163645" y="83006"/>
                </a:lnTo>
                <a:lnTo>
                  <a:pt x="1160473" y="88567"/>
                </a:lnTo>
                <a:lnTo>
                  <a:pt x="1156904" y="94921"/>
                </a:lnTo>
                <a:lnTo>
                  <a:pt x="1151749" y="102467"/>
                </a:lnTo>
                <a:lnTo>
                  <a:pt x="1145802" y="110410"/>
                </a:lnTo>
                <a:lnTo>
                  <a:pt x="1141837" y="114779"/>
                </a:lnTo>
                <a:lnTo>
                  <a:pt x="1138268" y="118354"/>
                </a:lnTo>
                <a:lnTo>
                  <a:pt x="1133906" y="122722"/>
                </a:lnTo>
                <a:lnTo>
                  <a:pt x="1129545" y="126694"/>
                </a:lnTo>
                <a:lnTo>
                  <a:pt x="1124786" y="130268"/>
                </a:lnTo>
                <a:lnTo>
                  <a:pt x="1119632" y="134240"/>
                </a:lnTo>
                <a:lnTo>
                  <a:pt x="1114081" y="137020"/>
                </a:lnTo>
                <a:lnTo>
                  <a:pt x="1108133" y="140197"/>
                </a:lnTo>
                <a:lnTo>
                  <a:pt x="1101789" y="142580"/>
                </a:lnTo>
                <a:lnTo>
                  <a:pt x="1095841" y="144566"/>
                </a:lnTo>
                <a:lnTo>
                  <a:pt x="1089100" y="146552"/>
                </a:lnTo>
                <a:lnTo>
                  <a:pt x="1081170" y="147743"/>
                </a:lnTo>
                <a:lnTo>
                  <a:pt x="1073636" y="148140"/>
                </a:lnTo>
                <a:lnTo>
                  <a:pt x="1066102" y="148140"/>
                </a:lnTo>
                <a:lnTo>
                  <a:pt x="1057775" y="147743"/>
                </a:lnTo>
                <a:lnTo>
                  <a:pt x="1049052" y="145758"/>
                </a:lnTo>
                <a:lnTo>
                  <a:pt x="1039932" y="143772"/>
                </a:lnTo>
                <a:lnTo>
                  <a:pt x="1030812" y="140992"/>
                </a:lnTo>
                <a:lnTo>
                  <a:pt x="1021296" y="136623"/>
                </a:lnTo>
                <a:lnTo>
                  <a:pt x="1010590" y="131857"/>
                </a:lnTo>
                <a:lnTo>
                  <a:pt x="998695" y="126297"/>
                </a:lnTo>
                <a:lnTo>
                  <a:pt x="987196" y="121134"/>
                </a:lnTo>
                <a:lnTo>
                  <a:pt x="1011383" y="133446"/>
                </a:lnTo>
                <a:lnTo>
                  <a:pt x="1035571" y="144566"/>
                </a:lnTo>
                <a:lnTo>
                  <a:pt x="1047070" y="150126"/>
                </a:lnTo>
                <a:lnTo>
                  <a:pt x="1058172" y="155289"/>
                </a:lnTo>
                <a:lnTo>
                  <a:pt x="1069274" y="159261"/>
                </a:lnTo>
                <a:lnTo>
                  <a:pt x="1079980" y="163233"/>
                </a:lnTo>
                <a:lnTo>
                  <a:pt x="1090290" y="166807"/>
                </a:lnTo>
                <a:lnTo>
                  <a:pt x="1099806" y="169190"/>
                </a:lnTo>
                <a:lnTo>
                  <a:pt x="1109322" y="170381"/>
                </a:lnTo>
                <a:lnTo>
                  <a:pt x="1118046" y="171176"/>
                </a:lnTo>
                <a:lnTo>
                  <a:pt x="1122011" y="171176"/>
                </a:lnTo>
                <a:lnTo>
                  <a:pt x="1126373" y="170779"/>
                </a:lnTo>
                <a:lnTo>
                  <a:pt x="1130338" y="169984"/>
                </a:lnTo>
                <a:lnTo>
                  <a:pt x="1133906" y="169190"/>
                </a:lnTo>
                <a:lnTo>
                  <a:pt x="1137475" y="167998"/>
                </a:lnTo>
                <a:lnTo>
                  <a:pt x="1141044" y="166013"/>
                </a:lnTo>
                <a:lnTo>
                  <a:pt x="1144612" y="164027"/>
                </a:lnTo>
                <a:lnTo>
                  <a:pt x="1147388" y="162041"/>
                </a:lnTo>
                <a:lnTo>
                  <a:pt x="1148181" y="170381"/>
                </a:lnTo>
                <a:lnTo>
                  <a:pt x="1148974" y="178325"/>
                </a:lnTo>
                <a:lnTo>
                  <a:pt x="1150163" y="193417"/>
                </a:lnTo>
                <a:lnTo>
                  <a:pt x="1149767" y="208112"/>
                </a:lnTo>
                <a:lnTo>
                  <a:pt x="1148577" y="222012"/>
                </a:lnTo>
                <a:lnTo>
                  <a:pt x="1150163" y="220424"/>
                </a:lnTo>
                <a:lnTo>
                  <a:pt x="1151353" y="219232"/>
                </a:lnTo>
                <a:lnTo>
                  <a:pt x="1152543" y="218835"/>
                </a:lnTo>
                <a:lnTo>
                  <a:pt x="1154129" y="218438"/>
                </a:lnTo>
                <a:lnTo>
                  <a:pt x="1155715" y="218835"/>
                </a:lnTo>
                <a:lnTo>
                  <a:pt x="1157697" y="219629"/>
                </a:lnTo>
                <a:lnTo>
                  <a:pt x="1159283" y="222012"/>
                </a:lnTo>
                <a:lnTo>
                  <a:pt x="1160869" y="223998"/>
                </a:lnTo>
                <a:lnTo>
                  <a:pt x="1162059" y="226778"/>
                </a:lnTo>
                <a:lnTo>
                  <a:pt x="1164041" y="230750"/>
                </a:lnTo>
                <a:lnTo>
                  <a:pt x="1166421" y="239090"/>
                </a:lnTo>
                <a:lnTo>
                  <a:pt x="1168403" y="249813"/>
                </a:lnTo>
                <a:lnTo>
                  <a:pt x="1169989" y="261728"/>
                </a:lnTo>
                <a:lnTo>
                  <a:pt x="1171179" y="275232"/>
                </a:lnTo>
                <a:lnTo>
                  <a:pt x="1171575" y="289529"/>
                </a:lnTo>
                <a:lnTo>
                  <a:pt x="1171179" y="303827"/>
                </a:lnTo>
                <a:lnTo>
                  <a:pt x="1169989" y="316933"/>
                </a:lnTo>
                <a:lnTo>
                  <a:pt x="1168403" y="328848"/>
                </a:lnTo>
                <a:lnTo>
                  <a:pt x="1166421" y="339174"/>
                </a:lnTo>
                <a:lnTo>
                  <a:pt x="1164041" y="347912"/>
                </a:lnTo>
                <a:lnTo>
                  <a:pt x="1162059" y="351486"/>
                </a:lnTo>
                <a:lnTo>
                  <a:pt x="1160869" y="354266"/>
                </a:lnTo>
                <a:lnTo>
                  <a:pt x="1159283" y="357047"/>
                </a:lnTo>
                <a:lnTo>
                  <a:pt x="1157697" y="358635"/>
                </a:lnTo>
                <a:lnTo>
                  <a:pt x="1155715" y="359827"/>
                </a:lnTo>
                <a:lnTo>
                  <a:pt x="1154129" y="360224"/>
                </a:lnTo>
                <a:lnTo>
                  <a:pt x="1152146" y="359827"/>
                </a:lnTo>
                <a:lnTo>
                  <a:pt x="1150560" y="358635"/>
                </a:lnTo>
                <a:lnTo>
                  <a:pt x="1148577" y="356649"/>
                </a:lnTo>
                <a:lnTo>
                  <a:pt x="1146991" y="353869"/>
                </a:lnTo>
                <a:lnTo>
                  <a:pt x="1145405" y="351089"/>
                </a:lnTo>
                <a:lnTo>
                  <a:pt x="1144216" y="346720"/>
                </a:lnTo>
                <a:lnTo>
                  <a:pt x="1141440" y="337586"/>
                </a:lnTo>
                <a:lnTo>
                  <a:pt x="1139854" y="350295"/>
                </a:lnTo>
                <a:lnTo>
                  <a:pt x="1137871" y="361812"/>
                </a:lnTo>
                <a:lnTo>
                  <a:pt x="1135096" y="373727"/>
                </a:lnTo>
                <a:lnTo>
                  <a:pt x="1132320" y="385245"/>
                </a:lnTo>
                <a:lnTo>
                  <a:pt x="1128752" y="395968"/>
                </a:lnTo>
                <a:lnTo>
                  <a:pt x="1125183" y="407089"/>
                </a:lnTo>
                <a:lnTo>
                  <a:pt x="1120821" y="417812"/>
                </a:lnTo>
                <a:lnTo>
                  <a:pt x="1116460" y="427741"/>
                </a:lnTo>
                <a:lnTo>
                  <a:pt x="1111701" y="437273"/>
                </a:lnTo>
                <a:lnTo>
                  <a:pt x="1106547" y="446805"/>
                </a:lnTo>
                <a:lnTo>
                  <a:pt x="1100996" y="455939"/>
                </a:lnTo>
                <a:lnTo>
                  <a:pt x="1095444" y="464280"/>
                </a:lnTo>
                <a:lnTo>
                  <a:pt x="1089497" y="473017"/>
                </a:lnTo>
                <a:lnTo>
                  <a:pt x="1083152" y="480960"/>
                </a:lnTo>
                <a:lnTo>
                  <a:pt x="1076808" y="488506"/>
                </a:lnTo>
                <a:lnTo>
                  <a:pt x="1070464" y="495655"/>
                </a:lnTo>
                <a:lnTo>
                  <a:pt x="1063723" y="502407"/>
                </a:lnTo>
                <a:lnTo>
                  <a:pt x="1056586" y="509159"/>
                </a:lnTo>
                <a:lnTo>
                  <a:pt x="1049845" y="515116"/>
                </a:lnTo>
                <a:lnTo>
                  <a:pt x="1042708" y="520676"/>
                </a:lnTo>
                <a:lnTo>
                  <a:pt x="1035174" y="525442"/>
                </a:lnTo>
                <a:lnTo>
                  <a:pt x="1028037" y="530605"/>
                </a:lnTo>
                <a:lnTo>
                  <a:pt x="1020503" y="534974"/>
                </a:lnTo>
                <a:lnTo>
                  <a:pt x="1012969" y="538549"/>
                </a:lnTo>
                <a:lnTo>
                  <a:pt x="1005832" y="542520"/>
                </a:lnTo>
                <a:lnTo>
                  <a:pt x="998298" y="545300"/>
                </a:lnTo>
                <a:lnTo>
                  <a:pt x="991161" y="548081"/>
                </a:lnTo>
                <a:lnTo>
                  <a:pt x="984024" y="550067"/>
                </a:lnTo>
                <a:lnTo>
                  <a:pt x="976886" y="551655"/>
                </a:lnTo>
                <a:lnTo>
                  <a:pt x="969749" y="553244"/>
                </a:lnTo>
                <a:lnTo>
                  <a:pt x="962612" y="554038"/>
                </a:lnTo>
                <a:lnTo>
                  <a:pt x="955871" y="554038"/>
                </a:lnTo>
                <a:lnTo>
                  <a:pt x="950320" y="553641"/>
                </a:lnTo>
                <a:lnTo>
                  <a:pt x="944372" y="553244"/>
                </a:lnTo>
                <a:lnTo>
                  <a:pt x="938424" y="551655"/>
                </a:lnTo>
                <a:lnTo>
                  <a:pt x="932080" y="549669"/>
                </a:lnTo>
                <a:lnTo>
                  <a:pt x="925736" y="547683"/>
                </a:lnTo>
                <a:lnTo>
                  <a:pt x="919788" y="544903"/>
                </a:lnTo>
                <a:lnTo>
                  <a:pt x="913047" y="541726"/>
                </a:lnTo>
                <a:lnTo>
                  <a:pt x="906307" y="538151"/>
                </a:lnTo>
                <a:lnTo>
                  <a:pt x="898773" y="534180"/>
                </a:lnTo>
                <a:lnTo>
                  <a:pt x="892429" y="529811"/>
                </a:lnTo>
                <a:lnTo>
                  <a:pt x="884895" y="524648"/>
                </a:lnTo>
                <a:lnTo>
                  <a:pt x="877758" y="519882"/>
                </a:lnTo>
                <a:lnTo>
                  <a:pt x="870620" y="513925"/>
                </a:lnTo>
                <a:lnTo>
                  <a:pt x="863880" y="507967"/>
                </a:lnTo>
                <a:lnTo>
                  <a:pt x="856742" y="501613"/>
                </a:lnTo>
                <a:lnTo>
                  <a:pt x="849605" y="494861"/>
                </a:lnTo>
                <a:lnTo>
                  <a:pt x="842864" y="487712"/>
                </a:lnTo>
                <a:lnTo>
                  <a:pt x="836124" y="480166"/>
                </a:lnTo>
                <a:lnTo>
                  <a:pt x="829383" y="472223"/>
                </a:lnTo>
                <a:lnTo>
                  <a:pt x="823039" y="463883"/>
                </a:lnTo>
                <a:lnTo>
                  <a:pt x="816694" y="455542"/>
                </a:lnTo>
                <a:lnTo>
                  <a:pt x="810350" y="446805"/>
                </a:lnTo>
                <a:lnTo>
                  <a:pt x="804799" y="438067"/>
                </a:lnTo>
                <a:lnTo>
                  <a:pt x="798851" y="428535"/>
                </a:lnTo>
                <a:lnTo>
                  <a:pt x="793300" y="419004"/>
                </a:lnTo>
                <a:lnTo>
                  <a:pt x="788145" y="409075"/>
                </a:lnTo>
                <a:lnTo>
                  <a:pt x="782991" y="399146"/>
                </a:lnTo>
                <a:lnTo>
                  <a:pt x="778629" y="388819"/>
                </a:lnTo>
                <a:lnTo>
                  <a:pt x="774267" y="378493"/>
                </a:lnTo>
                <a:lnTo>
                  <a:pt x="770699" y="367770"/>
                </a:lnTo>
                <a:lnTo>
                  <a:pt x="767130" y="357047"/>
                </a:lnTo>
                <a:lnTo>
                  <a:pt x="763958" y="345529"/>
                </a:lnTo>
                <a:lnTo>
                  <a:pt x="761579" y="353075"/>
                </a:lnTo>
                <a:lnTo>
                  <a:pt x="759993" y="355855"/>
                </a:lnTo>
                <a:lnTo>
                  <a:pt x="758803" y="358635"/>
                </a:lnTo>
                <a:lnTo>
                  <a:pt x="757614" y="360621"/>
                </a:lnTo>
                <a:lnTo>
                  <a:pt x="755631" y="362210"/>
                </a:lnTo>
                <a:lnTo>
                  <a:pt x="754045" y="363401"/>
                </a:lnTo>
                <a:lnTo>
                  <a:pt x="752459" y="363798"/>
                </a:lnTo>
                <a:lnTo>
                  <a:pt x="750873" y="363401"/>
                </a:lnTo>
                <a:lnTo>
                  <a:pt x="748890" y="361812"/>
                </a:lnTo>
                <a:lnTo>
                  <a:pt x="747304" y="360224"/>
                </a:lnTo>
                <a:lnTo>
                  <a:pt x="745718" y="357841"/>
                </a:lnTo>
                <a:lnTo>
                  <a:pt x="744528" y="354664"/>
                </a:lnTo>
                <a:lnTo>
                  <a:pt x="742546" y="351486"/>
                </a:lnTo>
                <a:lnTo>
                  <a:pt x="740167" y="342352"/>
                </a:lnTo>
                <a:lnTo>
                  <a:pt x="738184" y="332423"/>
                </a:lnTo>
                <a:lnTo>
                  <a:pt x="736202" y="320111"/>
                </a:lnTo>
                <a:lnTo>
                  <a:pt x="735409" y="307004"/>
                </a:lnTo>
                <a:lnTo>
                  <a:pt x="735012" y="292707"/>
                </a:lnTo>
                <a:lnTo>
                  <a:pt x="735409" y="278409"/>
                </a:lnTo>
                <a:lnTo>
                  <a:pt x="736202" y="264905"/>
                </a:lnTo>
                <a:lnTo>
                  <a:pt x="738184" y="252991"/>
                </a:lnTo>
                <a:lnTo>
                  <a:pt x="740167" y="242665"/>
                </a:lnTo>
                <a:lnTo>
                  <a:pt x="742546" y="233927"/>
                </a:lnTo>
                <a:lnTo>
                  <a:pt x="744528" y="230353"/>
                </a:lnTo>
                <a:lnTo>
                  <a:pt x="745718" y="227175"/>
                </a:lnTo>
                <a:lnTo>
                  <a:pt x="747304" y="224792"/>
                </a:lnTo>
                <a:lnTo>
                  <a:pt x="748890" y="223204"/>
                </a:lnTo>
                <a:lnTo>
                  <a:pt x="750873" y="222409"/>
                </a:lnTo>
                <a:lnTo>
                  <a:pt x="752459" y="222012"/>
                </a:lnTo>
                <a:lnTo>
                  <a:pt x="753648" y="222409"/>
                </a:lnTo>
                <a:lnTo>
                  <a:pt x="754441" y="222807"/>
                </a:lnTo>
                <a:lnTo>
                  <a:pt x="754838" y="213275"/>
                </a:lnTo>
                <a:lnTo>
                  <a:pt x="755631" y="204140"/>
                </a:lnTo>
                <a:lnTo>
                  <a:pt x="756424" y="195800"/>
                </a:lnTo>
                <a:lnTo>
                  <a:pt x="758010" y="187856"/>
                </a:lnTo>
                <a:lnTo>
                  <a:pt x="757217" y="177927"/>
                </a:lnTo>
                <a:lnTo>
                  <a:pt x="756424" y="168793"/>
                </a:lnTo>
                <a:lnTo>
                  <a:pt x="756424" y="160055"/>
                </a:lnTo>
                <a:lnTo>
                  <a:pt x="757217" y="151318"/>
                </a:lnTo>
                <a:lnTo>
                  <a:pt x="758010" y="143772"/>
                </a:lnTo>
                <a:lnTo>
                  <a:pt x="759200" y="136226"/>
                </a:lnTo>
                <a:lnTo>
                  <a:pt x="760389" y="129474"/>
                </a:lnTo>
                <a:lnTo>
                  <a:pt x="762372" y="123119"/>
                </a:lnTo>
                <a:lnTo>
                  <a:pt x="764751" y="117162"/>
                </a:lnTo>
                <a:lnTo>
                  <a:pt x="767130" y="111602"/>
                </a:lnTo>
                <a:lnTo>
                  <a:pt x="769906" y="106836"/>
                </a:lnTo>
                <a:lnTo>
                  <a:pt x="773078" y="102070"/>
                </a:lnTo>
                <a:lnTo>
                  <a:pt x="776646" y="97701"/>
                </a:lnTo>
                <a:lnTo>
                  <a:pt x="780215" y="94127"/>
                </a:lnTo>
                <a:lnTo>
                  <a:pt x="784577" y="90552"/>
                </a:lnTo>
                <a:lnTo>
                  <a:pt x="788542" y="87772"/>
                </a:lnTo>
                <a:lnTo>
                  <a:pt x="769113" y="88169"/>
                </a:lnTo>
                <a:lnTo>
                  <a:pt x="754441" y="88567"/>
                </a:lnTo>
                <a:lnTo>
                  <a:pt x="741753" y="89361"/>
                </a:lnTo>
                <a:lnTo>
                  <a:pt x="746115" y="86978"/>
                </a:lnTo>
                <a:lnTo>
                  <a:pt x="750873" y="84198"/>
                </a:lnTo>
                <a:lnTo>
                  <a:pt x="759993" y="79035"/>
                </a:lnTo>
                <a:lnTo>
                  <a:pt x="768716" y="72283"/>
                </a:lnTo>
                <a:lnTo>
                  <a:pt x="778232" y="65531"/>
                </a:lnTo>
                <a:lnTo>
                  <a:pt x="795283" y="52425"/>
                </a:lnTo>
                <a:lnTo>
                  <a:pt x="803609" y="46468"/>
                </a:lnTo>
                <a:lnTo>
                  <a:pt x="810747" y="42099"/>
                </a:lnTo>
                <a:lnTo>
                  <a:pt x="821453" y="36936"/>
                </a:lnTo>
                <a:lnTo>
                  <a:pt x="830969" y="32567"/>
                </a:lnTo>
                <a:lnTo>
                  <a:pt x="841278" y="27801"/>
                </a:lnTo>
                <a:lnTo>
                  <a:pt x="850795" y="23829"/>
                </a:lnTo>
                <a:lnTo>
                  <a:pt x="860707" y="20255"/>
                </a:lnTo>
                <a:lnTo>
                  <a:pt x="870224" y="16681"/>
                </a:lnTo>
                <a:lnTo>
                  <a:pt x="879740" y="13900"/>
                </a:lnTo>
                <a:lnTo>
                  <a:pt x="888860" y="11518"/>
                </a:lnTo>
                <a:lnTo>
                  <a:pt x="897980" y="8737"/>
                </a:lnTo>
                <a:lnTo>
                  <a:pt x="907100" y="6752"/>
                </a:lnTo>
                <a:lnTo>
                  <a:pt x="915823" y="5163"/>
                </a:lnTo>
                <a:lnTo>
                  <a:pt x="924546" y="3177"/>
                </a:lnTo>
                <a:lnTo>
                  <a:pt x="941993" y="1191"/>
                </a:lnTo>
                <a:lnTo>
                  <a:pt x="95825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1" name="KSO_Shape"/>
          <p:cNvSpPr/>
          <p:nvPr/>
        </p:nvSpPr>
        <p:spPr bwMode="auto">
          <a:xfrm>
            <a:off x="8843201" y="2937481"/>
            <a:ext cx="1198071" cy="1188087"/>
          </a:xfrm>
          <a:custGeom>
            <a:avLst/>
            <a:gdLst>
              <a:gd name="T0" fmla="*/ 435344 w 2268537"/>
              <a:gd name="T1" fmla="*/ 1538932 h 2247901"/>
              <a:gd name="T2" fmla="*/ 495462 w 2268537"/>
              <a:gd name="T3" fmla="*/ 1635063 h 2247901"/>
              <a:gd name="T4" fmla="*/ 599590 w 2268537"/>
              <a:gd name="T5" fmla="*/ 1589945 h 2247901"/>
              <a:gd name="T6" fmla="*/ 569645 w 2268537"/>
              <a:gd name="T7" fmla="*/ 1480210 h 2247901"/>
              <a:gd name="T8" fmla="*/ 1569477 w 2268537"/>
              <a:gd name="T9" fmla="*/ 1473664 h 2247901"/>
              <a:gd name="T10" fmla="*/ 1631626 w 2268537"/>
              <a:gd name="T11" fmla="*/ 1599219 h 2247901"/>
              <a:gd name="T12" fmla="*/ 1169820 w 2268537"/>
              <a:gd name="T13" fmla="*/ 1679820 h 2247901"/>
              <a:gd name="T14" fmla="*/ 2218183 w 2268537"/>
              <a:gd name="T15" fmla="*/ 1620107 h 2247901"/>
              <a:gd name="T16" fmla="*/ 2265361 w 2268537"/>
              <a:gd name="T17" fmla="*/ 1739305 h 2247901"/>
              <a:gd name="T18" fmla="*/ 1398682 w 2268537"/>
              <a:gd name="T19" fmla="*/ 2039003 h 2247901"/>
              <a:gd name="T20" fmla="*/ 0 w 2268537"/>
              <a:gd name="T21" fmla="*/ 1401763 h 2247901"/>
              <a:gd name="T22" fmla="*/ 1802845 w 2268537"/>
              <a:gd name="T23" fmla="*/ 1254543 h 2247901"/>
              <a:gd name="T24" fmla="*/ 1896694 w 2268537"/>
              <a:gd name="T25" fmla="*/ 1346722 h 2247901"/>
              <a:gd name="T26" fmla="*/ 1801262 w 2268537"/>
              <a:gd name="T27" fmla="*/ 1343544 h 2247901"/>
              <a:gd name="T28" fmla="*/ 1952551 w 2268537"/>
              <a:gd name="T29" fmla="*/ 1373286 h 2247901"/>
              <a:gd name="T30" fmla="*/ 1959109 w 2268537"/>
              <a:gd name="T31" fmla="*/ 1284967 h 2247901"/>
              <a:gd name="T32" fmla="*/ 1883577 w 2268537"/>
              <a:gd name="T33" fmla="*/ 1210951 h 2247901"/>
              <a:gd name="T34" fmla="*/ 1924735 w 2268537"/>
              <a:gd name="T35" fmla="*/ 1183705 h 2247901"/>
              <a:gd name="T36" fmla="*/ 2066527 w 2268537"/>
              <a:gd name="T37" fmla="*/ 1199371 h 2247901"/>
              <a:gd name="T38" fmla="*/ 1998232 w 2268537"/>
              <a:gd name="T39" fmla="*/ 1451844 h 2247901"/>
              <a:gd name="T40" fmla="*/ 1739299 w 2268537"/>
              <a:gd name="T41" fmla="*/ 1420285 h 2247901"/>
              <a:gd name="T42" fmla="*/ 1733193 w 2268537"/>
              <a:gd name="T43" fmla="*/ 1158731 h 2247901"/>
              <a:gd name="T44" fmla="*/ 1233862 w 2268537"/>
              <a:gd name="T45" fmla="*/ 780369 h 2247901"/>
              <a:gd name="T46" fmla="*/ 1208472 w 2268537"/>
              <a:gd name="T47" fmla="*/ 887639 h 2247901"/>
              <a:gd name="T48" fmla="*/ 1337010 w 2268537"/>
              <a:gd name="T49" fmla="*/ 1007835 h 2247901"/>
              <a:gd name="T50" fmla="*/ 1297791 w 2268537"/>
              <a:gd name="T51" fmla="*/ 959984 h 2247901"/>
              <a:gd name="T52" fmla="*/ 1297791 w 2268537"/>
              <a:gd name="T53" fmla="*/ 1067934 h 2247901"/>
              <a:gd name="T54" fmla="*/ 1447865 w 2268537"/>
              <a:gd name="T55" fmla="*/ 1005568 h 2247901"/>
              <a:gd name="T56" fmla="*/ 1326808 w 2268537"/>
              <a:gd name="T57" fmla="*/ 866548 h 2247901"/>
              <a:gd name="T58" fmla="*/ 1320234 w 2268537"/>
              <a:gd name="T59" fmla="*/ 810532 h 2247901"/>
              <a:gd name="T60" fmla="*/ 1427235 w 2268537"/>
              <a:gd name="T61" fmla="*/ 798966 h 2247901"/>
              <a:gd name="T62" fmla="*/ 1388017 w 2268537"/>
              <a:gd name="T63" fmla="*/ 636134 h 2247901"/>
              <a:gd name="T64" fmla="*/ 1555092 w 2268537"/>
              <a:gd name="T65" fmla="*/ 745444 h 2247901"/>
              <a:gd name="T66" fmla="*/ 1611993 w 2268537"/>
              <a:gd name="T67" fmla="*/ 941614 h 2247901"/>
              <a:gd name="T68" fmla="*/ 1527662 w 2268537"/>
              <a:gd name="T69" fmla="*/ 1124630 h 2247901"/>
              <a:gd name="T70" fmla="*/ 1344717 w 2268537"/>
              <a:gd name="T71" fmla="*/ 1208994 h 2247901"/>
              <a:gd name="T72" fmla="*/ 1148398 w 2268537"/>
              <a:gd name="T73" fmla="*/ 1151844 h 2247901"/>
              <a:gd name="T74" fmla="*/ 1039356 w 2268537"/>
              <a:gd name="T75" fmla="*/ 984930 h 2247901"/>
              <a:gd name="T76" fmla="*/ 1067013 w 2268537"/>
              <a:gd name="T77" fmla="*/ 780823 h 2247901"/>
              <a:gd name="T78" fmla="*/ 1215727 w 2268537"/>
              <a:gd name="T79" fmla="*/ 648834 h 2247901"/>
              <a:gd name="T80" fmla="*/ 1814840 w 2268537"/>
              <a:gd name="T81" fmla="*/ 491075 h 2247901"/>
              <a:gd name="T82" fmla="*/ 1888564 w 2268537"/>
              <a:gd name="T83" fmla="*/ 577139 h 2247901"/>
              <a:gd name="T84" fmla="*/ 1872408 w 2268537"/>
              <a:gd name="T85" fmla="*/ 577818 h 2247901"/>
              <a:gd name="T86" fmla="*/ 1907905 w 2268537"/>
              <a:gd name="T87" fmla="*/ 640554 h 2247901"/>
              <a:gd name="T88" fmla="*/ 1942719 w 2268537"/>
              <a:gd name="T89" fmla="*/ 548375 h 2247901"/>
              <a:gd name="T90" fmla="*/ 1892432 w 2268537"/>
              <a:gd name="T91" fmla="*/ 493113 h 2247901"/>
              <a:gd name="T92" fmla="*/ 1895390 w 2268537"/>
              <a:gd name="T93" fmla="*/ 384401 h 2247901"/>
              <a:gd name="T94" fmla="*/ 2056717 w 2268537"/>
              <a:gd name="T95" fmla="*/ 536598 h 2247901"/>
              <a:gd name="T96" fmla="*/ 1929294 w 2268537"/>
              <a:gd name="T97" fmla="*/ 718464 h 2247901"/>
              <a:gd name="T98" fmla="*/ 1729512 w 2268537"/>
              <a:gd name="T99" fmla="*/ 619944 h 2247901"/>
              <a:gd name="T100" fmla="*/ 1798230 w 2268537"/>
              <a:gd name="T101" fmla="*/ 408635 h 2247901"/>
              <a:gd name="T102" fmla="*/ 1438439 w 2268537"/>
              <a:gd name="T103" fmla="*/ 111042 h 2247901"/>
              <a:gd name="T104" fmla="*/ 1512769 w 2268537"/>
              <a:gd name="T105" fmla="*/ 199876 h 2247901"/>
              <a:gd name="T106" fmla="*/ 1448183 w 2268537"/>
              <a:gd name="T107" fmla="*/ 210980 h 2247901"/>
              <a:gd name="T108" fmla="*/ 1572596 w 2268537"/>
              <a:gd name="T109" fmla="*/ 192171 h 2247901"/>
              <a:gd name="T110" fmla="*/ 1493506 w 2268537"/>
              <a:gd name="T111" fmla="*/ 107869 h 2247901"/>
              <a:gd name="T112" fmla="*/ 1558092 w 2268537"/>
              <a:gd name="T113" fmla="*/ 86114 h 2247901"/>
              <a:gd name="T114" fmla="*/ 1618146 w 2268537"/>
              <a:gd name="T115" fmla="*/ 49629 h 2247901"/>
              <a:gd name="T116" fmla="*/ 1622905 w 2268537"/>
              <a:gd name="T117" fmla="*/ 248145 h 2247901"/>
              <a:gd name="T118" fmla="*/ 1427334 w 2268537"/>
              <a:gd name="T119" fmla="*/ 281231 h 2247901"/>
              <a:gd name="T120" fmla="*/ 1366148 w 2268537"/>
              <a:gd name="T121" fmla="*/ 92686 h 22479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268537" h="2247901">
                <a:moveTo>
                  <a:pt x="516787" y="1465473"/>
                </a:moveTo>
                <a:lnTo>
                  <a:pt x="512476" y="1465700"/>
                </a:lnTo>
                <a:lnTo>
                  <a:pt x="507939" y="1466607"/>
                </a:lnTo>
                <a:lnTo>
                  <a:pt x="503629" y="1467060"/>
                </a:lnTo>
                <a:lnTo>
                  <a:pt x="499545" y="1468194"/>
                </a:lnTo>
                <a:lnTo>
                  <a:pt x="495462" y="1469327"/>
                </a:lnTo>
                <a:lnTo>
                  <a:pt x="491151" y="1470688"/>
                </a:lnTo>
                <a:lnTo>
                  <a:pt x="487295" y="1472275"/>
                </a:lnTo>
                <a:lnTo>
                  <a:pt x="483438" y="1474089"/>
                </a:lnTo>
                <a:lnTo>
                  <a:pt x="479582" y="1475902"/>
                </a:lnTo>
                <a:lnTo>
                  <a:pt x="475952" y="1477943"/>
                </a:lnTo>
                <a:lnTo>
                  <a:pt x="472776" y="1480210"/>
                </a:lnTo>
                <a:lnTo>
                  <a:pt x="469146" y="1482704"/>
                </a:lnTo>
                <a:lnTo>
                  <a:pt x="465970" y="1485425"/>
                </a:lnTo>
                <a:lnTo>
                  <a:pt x="462794" y="1487919"/>
                </a:lnTo>
                <a:lnTo>
                  <a:pt x="459845" y="1490866"/>
                </a:lnTo>
                <a:lnTo>
                  <a:pt x="456896" y="1493814"/>
                </a:lnTo>
                <a:lnTo>
                  <a:pt x="454173" y="1496988"/>
                </a:lnTo>
                <a:lnTo>
                  <a:pt x="451451" y="1500389"/>
                </a:lnTo>
                <a:lnTo>
                  <a:pt x="449182" y="1503563"/>
                </a:lnTo>
                <a:lnTo>
                  <a:pt x="446914" y="1507190"/>
                </a:lnTo>
                <a:lnTo>
                  <a:pt x="444872" y="1510818"/>
                </a:lnTo>
                <a:lnTo>
                  <a:pt x="442830" y="1514446"/>
                </a:lnTo>
                <a:lnTo>
                  <a:pt x="441242" y="1518300"/>
                </a:lnTo>
                <a:lnTo>
                  <a:pt x="439654" y="1522381"/>
                </a:lnTo>
                <a:lnTo>
                  <a:pt x="438066" y="1526462"/>
                </a:lnTo>
                <a:lnTo>
                  <a:pt x="437159" y="1530543"/>
                </a:lnTo>
                <a:lnTo>
                  <a:pt x="436025" y="1534851"/>
                </a:lnTo>
                <a:lnTo>
                  <a:pt x="435344" y="1538932"/>
                </a:lnTo>
                <a:lnTo>
                  <a:pt x="434663" y="1543466"/>
                </a:lnTo>
                <a:lnTo>
                  <a:pt x="434437" y="1547774"/>
                </a:lnTo>
                <a:lnTo>
                  <a:pt x="434210" y="1552309"/>
                </a:lnTo>
                <a:lnTo>
                  <a:pt x="434437" y="1556843"/>
                </a:lnTo>
                <a:lnTo>
                  <a:pt x="434663" y="1561151"/>
                </a:lnTo>
                <a:lnTo>
                  <a:pt x="435344" y="1565459"/>
                </a:lnTo>
                <a:lnTo>
                  <a:pt x="436025" y="1569767"/>
                </a:lnTo>
                <a:lnTo>
                  <a:pt x="437159" y="1574074"/>
                </a:lnTo>
                <a:lnTo>
                  <a:pt x="438066" y="1578155"/>
                </a:lnTo>
                <a:lnTo>
                  <a:pt x="439654" y="1582010"/>
                </a:lnTo>
                <a:lnTo>
                  <a:pt x="441242" y="1586091"/>
                </a:lnTo>
                <a:lnTo>
                  <a:pt x="442830" y="1589945"/>
                </a:lnTo>
                <a:lnTo>
                  <a:pt x="444872" y="1593573"/>
                </a:lnTo>
                <a:lnTo>
                  <a:pt x="446914" y="1597200"/>
                </a:lnTo>
                <a:lnTo>
                  <a:pt x="449182" y="1600828"/>
                </a:lnTo>
                <a:lnTo>
                  <a:pt x="451451" y="1604229"/>
                </a:lnTo>
                <a:lnTo>
                  <a:pt x="454173" y="1607630"/>
                </a:lnTo>
                <a:lnTo>
                  <a:pt x="456896" y="1610577"/>
                </a:lnTo>
                <a:lnTo>
                  <a:pt x="459845" y="1613751"/>
                </a:lnTo>
                <a:lnTo>
                  <a:pt x="462794" y="1616472"/>
                </a:lnTo>
                <a:lnTo>
                  <a:pt x="465970" y="1619193"/>
                </a:lnTo>
                <a:lnTo>
                  <a:pt x="469146" y="1621687"/>
                </a:lnTo>
                <a:lnTo>
                  <a:pt x="472776" y="1624407"/>
                </a:lnTo>
                <a:lnTo>
                  <a:pt x="475952" y="1626675"/>
                </a:lnTo>
                <a:lnTo>
                  <a:pt x="479582" y="1628715"/>
                </a:lnTo>
                <a:lnTo>
                  <a:pt x="483438" y="1630529"/>
                </a:lnTo>
                <a:lnTo>
                  <a:pt x="487295" y="1632343"/>
                </a:lnTo>
                <a:lnTo>
                  <a:pt x="491151" y="1633930"/>
                </a:lnTo>
                <a:lnTo>
                  <a:pt x="495462" y="1635063"/>
                </a:lnTo>
                <a:lnTo>
                  <a:pt x="499545" y="1636424"/>
                </a:lnTo>
                <a:lnTo>
                  <a:pt x="503629" y="1637557"/>
                </a:lnTo>
                <a:lnTo>
                  <a:pt x="507939" y="1638011"/>
                </a:lnTo>
                <a:lnTo>
                  <a:pt x="512476" y="1638691"/>
                </a:lnTo>
                <a:lnTo>
                  <a:pt x="516787" y="1638918"/>
                </a:lnTo>
                <a:lnTo>
                  <a:pt x="521097" y="1638918"/>
                </a:lnTo>
                <a:lnTo>
                  <a:pt x="525634" y="1638918"/>
                </a:lnTo>
                <a:lnTo>
                  <a:pt x="529944" y="1638691"/>
                </a:lnTo>
                <a:lnTo>
                  <a:pt x="534255" y="1638011"/>
                </a:lnTo>
                <a:lnTo>
                  <a:pt x="538792" y="1637557"/>
                </a:lnTo>
                <a:lnTo>
                  <a:pt x="542875" y="1636424"/>
                </a:lnTo>
                <a:lnTo>
                  <a:pt x="546959" y="1635063"/>
                </a:lnTo>
                <a:lnTo>
                  <a:pt x="551042" y="1633930"/>
                </a:lnTo>
                <a:lnTo>
                  <a:pt x="554899" y="1632343"/>
                </a:lnTo>
                <a:lnTo>
                  <a:pt x="558756" y="1630529"/>
                </a:lnTo>
                <a:lnTo>
                  <a:pt x="562839" y="1628715"/>
                </a:lnTo>
                <a:lnTo>
                  <a:pt x="566242" y="1626675"/>
                </a:lnTo>
                <a:lnTo>
                  <a:pt x="569645" y="1624407"/>
                </a:lnTo>
                <a:lnTo>
                  <a:pt x="573275" y="1621687"/>
                </a:lnTo>
                <a:lnTo>
                  <a:pt x="576451" y="1619193"/>
                </a:lnTo>
                <a:lnTo>
                  <a:pt x="579854" y="1616472"/>
                </a:lnTo>
                <a:lnTo>
                  <a:pt x="582576" y="1613751"/>
                </a:lnTo>
                <a:lnTo>
                  <a:pt x="585525" y="1610577"/>
                </a:lnTo>
                <a:lnTo>
                  <a:pt x="588247" y="1607630"/>
                </a:lnTo>
                <a:lnTo>
                  <a:pt x="590743" y="1604229"/>
                </a:lnTo>
                <a:lnTo>
                  <a:pt x="593238" y="1600828"/>
                </a:lnTo>
                <a:lnTo>
                  <a:pt x="595507" y="1597200"/>
                </a:lnTo>
                <a:lnTo>
                  <a:pt x="597549" y="1593573"/>
                </a:lnTo>
                <a:lnTo>
                  <a:pt x="599590" y="1589945"/>
                </a:lnTo>
                <a:lnTo>
                  <a:pt x="601178" y="1586091"/>
                </a:lnTo>
                <a:lnTo>
                  <a:pt x="602766" y="1582010"/>
                </a:lnTo>
                <a:lnTo>
                  <a:pt x="604354" y="1578155"/>
                </a:lnTo>
                <a:lnTo>
                  <a:pt x="605262" y="1574074"/>
                </a:lnTo>
                <a:lnTo>
                  <a:pt x="606396" y="1569767"/>
                </a:lnTo>
                <a:lnTo>
                  <a:pt x="607077" y="1565459"/>
                </a:lnTo>
                <a:lnTo>
                  <a:pt x="607531" y="1561151"/>
                </a:lnTo>
                <a:lnTo>
                  <a:pt x="607984" y="1556843"/>
                </a:lnTo>
                <a:lnTo>
                  <a:pt x="608211" y="1552309"/>
                </a:lnTo>
                <a:lnTo>
                  <a:pt x="607984" y="1547774"/>
                </a:lnTo>
                <a:lnTo>
                  <a:pt x="607531" y="1543466"/>
                </a:lnTo>
                <a:lnTo>
                  <a:pt x="607077" y="1538932"/>
                </a:lnTo>
                <a:lnTo>
                  <a:pt x="606396" y="1534851"/>
                </a:lnTo>
                <a:lnTo>
                  <a:pt x="605262" y="1530543"/>
                </a:lnTo>
                <a:lnTo>
                  <a:pt x="604354" y="1526462"/>
                </a:lnTo>
                <a:lnTo>
                  <a:pt x="602766" y="1522381"/>
                </a:lnTo>
                <a:lnTo>
                  <a:pt x="601178" y="1518300"/>
                </a:lnTo>
                <a:lnTo>
                  <a:pt x="599590" y="1514446"/>
                </a:lnTo>
                <a:lnTo>
                  <a:pt x="597549" y="1510818"/>
                </a:lnTo>
                <a:lnTo>
                  <a:pt x="595507" y="1507190"/>
                </a:lnTo>
                <a:lnTo>
                  <a:pt x="593238" y="1503563"/>
                </a:lnTo>
                <a:lnTo>
                  <a:pt x="590743" y="1500389"/>
                </a:lnTo>
                <a:lnTo>
                  <a:pt x="588247" y="1496988"/>
                </a:lnTo>
                <a:lnTo>
                  <a:pt x="585525" y="1493814"/>
                </a:lnTo>
                <a:lnTo>
                  <a:pt x="582576" y="1490866"/>
                </a:lnTo>
                <a:lnTo>
                  <a:pt x="579854" y="1487919"/>
                </a:lnTo>
                <a:lnTo>
                  <a:pt x="576451" y="1485425"/>
                </a:lnTo>
                <a:lnTo>
                  <a:pt x="573275" y="1482704"/>
                </a:lnTo>
                <a:lnTo>
                  <a:pt x="569645" y="1480210"/>
                </a:lnTo>
                <a:lnTo>
                  <a:pt x="566242" y="1477943"/>
                </a:lnTo>
                <a:lnTo>
                  <a:pt x="562839" y="1475902"/>
                </a:lnTo>
                <a:lnTo>
                  <a:pt x="558756" y="1474089"/>
                </a:lnTo>
                <a:lnTo>
                  <a:pt x="554899" y="1472275"/>
                </a:lnTo>
                <a:lnTo>
                  <a:pt x="551042" y="1470688"/>
                </a:lnTo>
                <a:lnTo>
                  <a:pt x="546959" y="1469327"/>
                </a:lnTo>
                <a:lnTo>
                  <a:pt x="542875" y="1468194"/>
                </a:lnTo>
                <a:lnTo>
                  <a:pt x="538792" y="1467060"/>
                </a:lnTo>
                <a:lnTo>
                  <a:pt x="534255" y="1466607"/>
                </a:lnTo>
                <a:lnTo>
                  <a:pt x="529944" y="1465700"/>
                </a:lnTo>
                <a:lnTo>
                  <a:pt x="525634" y="1465473"/>
                </a:lnTo>
                <a:lnTo>
                  <a:pt x="521097" y="1465473"/>
                </a:lnTo>
                <a:lnTo>
                  <a:pt x="516787" y="1465473"/>
                </a:lnTo>
                <a:close/>
                <a:moveTo>
                  <a:pt x="779462" y="1465263"/>
                </a:moveTo>
                <a:lnTo>
                  <a:pt x="795909" y="1465263"/>
                </a:lnTo>
                <a:lnTo>
                  <a:pt x="795118" y="1465354"/>
                </a:lnTo>
                <a:lnTo>
                  <a:pt x="796247" y="1465263"/>
                </a:lnTo>
                <a:lnTo>
                  <a:pt x="802144" y="1465263"/>
                </a:lnTo>
                <a:lnTo>
                  <a:pt x="997663" y="1465263"/>
                </a:lnTo>
                <a:lnTo>
                  <a:pt x="1331996" y="1465263"/>
                </a:lnTo>
                <a:lnTo>
                  <a:pt x="1527515" y="1465263"/>
                </a:lnTo>
                <a:lnTo>
                  <a:pt x="1532959" y="1465263"/>
                </a:lnTo>
                <a:lnTo>
                  <a:pt x="1538630" y="1465717"/>
                </a:lnTo>
                <a:lnTo>
                  <a:pt x="1543846" y="1466398"/>
                </a:lnTo>
                <a:lnTo>
                  <a:pt x="1549290" y="1467307"/>
                </a:lnTo>
                <a:lnTo>
                  <a:pt x="1554507" y="1468669"/>
                </a:lnTo>
                <a:lnTo>
                  <a:pt x="1559497" y="1470031"/>
                </a:lnTo>
                <a:lnTo>
                  <a:pt x="1564487" y="1471848"/>
                </a:lnTo>
                <a:lnTo>
                  <a:pt x="1569477" y="1473664"/>
                </a:lnTo>
                <a:lnTo>
                  <a:pt x="1574014" y="1475934"/>
                </a:lnTo>
                <a:lnTo>
                  <a:pt x="1578550" y="1478205"/>
                </a:lnTo>
                <a:lnTo>
                  <a:pt x="1583313" y="1480702"/>
                </a:lnTo>
                <a:lnTo>
                  <a:pt x="1587396" y="1483654"/>
                </a:lnTo>
                <a:lnTo>
                  <a:pt x="1591706" y="1486378"/>
                </a:lnTo>
                <a:lnTo>
                  <a:pt x="1595788" y="1489784"/>
                </a:lnTo>
                <a:lnTo>
                  <a:pt x="1599644" y="1493190"/>
                </a:lnTo>
                <a:lnTo>
                  <a:pt x="1603500" y="1496595"/>
                </a:lnTo>
                <a:lnTo>
                  <a:pt x="1607129" y="1500455"/>
                </a:lnTo>
                <a:lnTo>
                  <a:pt x="1610305" y="1504315"/>
                </a:lnTo>
                <a:lnTo>
                  <a:pt x="1613480" y="1508402"/>
                </a:lnTo>
                <a:lnTo>
                  <a:pt x="1616656" y="1512488"/>
                </a:lnTo>
                <a:lnTo>
                  <a:pt x="1619151" y="1517029"/>
                </a:lnTo>
                <a:lnTo>
                  <a:pt x="1621646" y="1521343"/>
                </a:lnTo>
                <a:lnTo>
                  <a:pt x="1624368" y="1525884"/>
                </a:lnTo>
                <a:lnTo>
                  <a:pt x="1626409" y="1530652"/>
                </a:lnTo>
                <a:lnTo>
                  <a:pt x="1628224" y="1535420"/>
                </a:lnTo>
                <a:lnTo>
                  <a:pt x="1630038" y="1540642"/>
                </a:lnTo>
                <a:lnTo>
                  <a:pt x="1631626" y="1545637"/>
                </a:lnTo>
                <a:lnTo>
                  <a:pt x="1632533" y="1550859"/>
                </a:lnTo>
                <a:lnTo>
                  <a:pt x="1633667" y="1556081"/>
                </a:lnTo>
                <a:lnTo>
                  <a:pt x="1634121" y="1561530"/>
                </a:lnTo>
                <a:lnTo>
                  <a:pt x="1634575" y="1566979"/>
                </a:lnTo>
                <a:lnTo>
                  <a:pt x="1634801" y="1572428"/>
                </a:lnTo>
                <a:lnTo>
                  <a:pt x="1634575" y="1578104"/>
                </a:lnTo>
                <a:lnTo>
                  <a:pt x="1634121" y="1583553"/>
                </a:lnTo>
                <a:lnTo>
                  <a:pt x="1633667" y="1588775"/>
                </a:lnTo>
                <a:lnTo>
                  <a:pt x="1632533" y="1594224"/>
                </a:lnTo>
                <a:lnTo>
                  <a:pt x="1631626" y="1599219"/>
                </a:lnTo>
                <a:lnTo>
                  <a:pt x="1630038" y="1604441"/>
                </a:lnTo>
                <a:lnTo>
                  <a:pt x="1628224" y="1609436"/>
                </a:lnTo>
                <a:lnTo>
                  <a:pt x="1626409" y="1614204"/>
                </a:lnTo>
                <a:lnTo>
                  <a:pt x="1624368" y="1618972"/>
                </a:lnTo>
                <a:lnTo>
                  <a:pt x="1621646" y="1623513"/>
                </a:lnTo>
                <a:lnTo>
                  <a:pt x="1619151" y="1628054"/>
                </a:lnTo>
                <a:lnTo>
                  <a:pt x="1616656" y="1632368"/>
                </a:lnTo>
                <a:lnTo>
                  <a:pt x="1613480" y="1636681"/>
                </a:lnTo>
                <a:lnTo>
                  <a:pt x="1610305" y="1640541"/>
                </a:lnTo>
                <a:lnTo>
                  <a:pt x="1607129" y="1644401"/>
                </a:lnTo>
                <a:lnTo>
                  <a:pt x="1603500" y="1648261"/>
                </a:lnTo>
                <a:lnTo>
                  <a:pt x="1599644" y="1651893"/>
                </a:lnTo>
                <a:lnTo>
                  <a:pt x="1595788" y="1655299"/>
                </a:lnTo>
                <a:lnTo>
                  <a:pt x="1591706" y="1658478"/>
                </a:lnTo>
                <a:lnTo>
                  <a:pt x="1587396" y="1661429"/>
                </a:lnTo>
                <a:lnTo>
                  <a:pt x="1583313" y="1664154"/>
                </a:lnTo>
                <a:lnTo>
                  <a:pt x="1578550" y="1666651"/>
                </a:lnTo>
                <a:lnTo>
                  <a:pt x="1574014" y="1669149"/>
                </a:lnTo>
                <a:lnTo>
                  <a:pt x="1569477" y="1671419"/>
                </a:lnTo>
                <a:lnTo>
                  <a:pt x="1564487" y="1673236"/>
                </a:lnTo>
                <a:lnTo>
                  <a:pt x="1559497" y="1674825"/>
                </a:lnTo>
                <a:lnTo>
                  <a:pt x="1554507" y="1676187"/>
                </a:lnTo>
                <a:lnTo>
                  <a:pt x="1549290" y="1677549"/>
                </a:lnTo>
                <a:lnTo>
                  <a:pt x="1543846" y="1678458"/>
                </a:lnTo>
                <a:lnTo>
                  <a:pt x="1538630" y="1679139"/>
                </a:lnTo>
                <a:lnTo>
                  <a:pt x="1532959" y="1679593"/>
                </a:lnTo>
                <a:lnTo>
                  <a:pt x="1527515" y="1679820"/>
                </a:lnTo>
                <a:lnTo>
                  <a:pt x="1331996" y="1679820"/>
                </a:lnTo>
                <a:lnTo>
                  <a:pt x="1169820" y="1679820"/>
                </a:lnTo>
                <a:lnTo>
                  <a:pt x="1169820" y="1730451"/>
                </a:lnTo>
                <a:lnTo>
                  <a:pt x="1527515" y="1730451"/>
                </a:lnTo>
                <a:lnTo>
                  <a:pt x="1537496" y="1730224"/>
                </a:lnTo>
                <a:lnTo>
                  <a:pt x="1547022" y="1729088"/>
                </a:lnTo>
                <a:lnTo>
                  <a:pt x="1556322" y="1727953"/>
                </a:lnTo>
                <a:lnTo>
                  <a:pt x="1565394" y="1725683"/>
                </a:lnTo>
                <a:lnTo>
                  <a:pt x="1574467" y="1723185"/>
                </a:lnTo>
                <a:lnTo>
                  <a:pt x="1583313" y="1720461"/>
                </a:lnTo>
                <a:lnTo>
                  <a:pt x="1591706" y="1716828"/>
                </a:lnTo>
                <a:lnTo>
                  <a:pt x="1600098" y="1712514"/>
                </a:lnTo>
                <a:lnTo>
                  <a:pt x="1608037" y="1708200"/>
                </a:lnTo>
                <a:lnTo>
                  <a:pt x="1615749" y="1703432"/>
                </a:lnTo>
                <a:lnTo>
                  <a:pt x="1623007" y="1697983"/>
                </a:lnTo>
                <a:lnTo>
                  <a:pt x="1630265" y="1692307"/>
                </a:lnTo>
                <a:lnTo>
                  <a:pt x="1637070" y="1685950"/>
                </a:lnTo>
                <a:lnTo>
                  <a:pt x="1643194" y="1679593"/>
                </a:lnTo>
                <a:lnTo>
                  <a:pt x="1649318" y="1672781"/>
                </a:lnTo>
                <a:lnTo>
                  <a:pt x="1654762" y="1665743"/>
                </a:lnTo>
                <a:lnTo>
                  <a:pt x="2174633" y="1612615"/>
                </a:lnTo>
                <a:lnTo>
                  <a:pt x="2179170" y="1612388"/>
                </a:lnTo>
                <a:lnTo>
                  <a:pt x="2183479" y="1612388"/>
                </a:lnTo>
                <a:lnTo>
                  <a:pt x="2188243" y="1612388"/>
                </a:lnTo>
                <a:lnTo>
                  <a:pt x="2192552" y="1613069"/>
                </a:lnTo>
                <a:lnTo>
                  <a:pt x="2197089" y="1613523"/>
                </a:lnTo>
                <a:lnTo>
                  <a:pt x="2201398" y="1614431"/>
                </a:lnTo>
                <a:lnTo>
                  <a:pt x="2205481" y="1615566"/>
                </a:lnTo>
                <a:lnTo>
                  <a:pt x="2209791" y="1616929"/>
                </a:lnTo>
                <a:lnTo>
                  <a:pt x="2214100" y="1618291"/>
                </a:lnTo>
                <a:lnTo>
                  <a:pt x="2218183" y="1620107"/>
                </a:lnTo>
                <a:lnTo>
                  <a:pt x="2222039" y="1622378"/>
                </a:lnTo>
                <a:lnTo>
                  <a:pt x="2225895" y="1624648"/>
                </a:lnTo>
                <a:lnTo>
                  <a:pt x="2229751" y="1626919"/>
                </a:lnTo>
                <a:lnTo>
                  <a:pt x="2233380" y="1629643"/>
                </a:lnTo>
                <a:lnTo>
                  <a:pt x="2237009" y="1632595"/>
                </a:lnTo>
                <a:lnTo>
                  <a:pt x="2240411" y="1635773"/>
                </a:lnTo>
                <a:lnTo>
                  <a:pt x="2243587" y="1638725"/>
                </a:lnTo>
                <a:lnTo>
                  <a:pt x="2246762" y="1642358"/>
                </a:lnTo>
                <a:lnTo>
                  <a:pt x="2249711" y="1645990"/>
                </a:lnTo>
                <a:lnTo>
                  <a:pt x="2252206" y="1649623"/>
                </a:lnTo>
                <a:lnTo>
                  <a:pt x="2254701" y="1653483"/>
                </a:lnTo>
                <a:lnTo>
                  <a:pt x="2257196" y="1657342"/>
                </a:lnTo>
                <a:lnTo>
                  <a:pt x="2259237" y="1661429"/>
                </a:lnTo>
                <a:lnTo>
                  <a:pt x="2261052" y="1665970"/>
                </a:lnTo>
                <a:lnTo>
                  <a:pt x="2262867" y="1670057"/>
                </a:lnTo>
                <a:lnTo>
                  <a:pt x="2264227" y="1674371"/>
                </a:lnTo>
                <a:lnTo>
                  <a:pt x="2265588" y="1679139"/>
                </a:lnTo>
                <a:lnTo>
                  <a:pt x="2266723" y="1683453"/>
                </a:lnTo>
                <a:lnTo>
                  <a:pt x="2267403" y="1687993"/>
                </a:lnTo>
                <a:lnTo>
                  <a:pt x="2267857" y="1692761"/>
                </a:lnTo>
                <a:lnTo>
                  <a:pt x="2268083" y="1697302"/>
                </a:lnTo>
                <a:lnTo>
                  <a:pt x="2268537" y="1702297"/>
                </a:lnTo>
                <a:lnTo>
                  <a:pt x="2268537" y="1712287"/>
                </a:lnTo>
                <a:lnTo>
                  <a:pt x="2268083" y="1717055"/>
                </a:lnTo>
                <a:lnTo>
                  <a:pt x="2267857" y="1721369"/>
                </a:lnTo>
                <a:lnTo>
                  <a:pt x="2267630" y="1726137"/>
                </a:lnTo>
                <a:lnTo>
                  <a:pt x="2266949" y="1730451"/>
                </a:lnTo>
                <a:lnTo>
                  <a:pt x="2266042" y="1734764"/>
                </a:lnTo>
                <a:lnTo>
                  <a:pt x="2265361" y="1739305"/>
                </a:lnTo>
                <a:lnTo>
                  <a:pt x="2264001" y="1743392"/>
                </a:lnTo>
                <a:lnTo>
                  <a:pt x="2262867" y="1747479"/>
                </a:lnTo>
                <a:lnTo>
                  <a:pt x="2261506" y="1751566"/>
                </a:lnTo>
                <a:lnTo>
                  <a:pt x="2259918" y="1755653"/>
                </a:lnTo>
                <a:lnTo>
                  <a:pt x="2258103" y="1759512"/>
                </a:lnTo>
                <a:lnTo>
                  <a:pt x="2256062" y="1763599"/>
                </a:lnTo>
                <a:lnTo>
                  <a:pt x="2254247" y="1767459"/>
                </a:lnTo>
                <a:lnTo>
                  <a:pt x="2251979" y="1770864"/>
                </a:lnTo>
                <a:lnTo>
                  <a:pt x="2249711" y="1774497"/>
                </a:lnTo>
                <a:lnTo>
                  <a:pt x="2247216" y="1778130"/>
                </a:lnTo>
                <a:lnTo>
                  <a:pt x="2244721" y="1781536"/>
                </a:lnTo>
                <a:lnTo>
                  <a:pt x="2241772" y="1784714"/>
                </a:lnTo>
                <a:lnTo>
                  <a:pt x="2239050" y="1788120"/>
                </a:lnTo>
                <a:lnTo>
                  <a:pt x="2236102" y="1791071"/>
                </a:lnTo>
                <a:lnTo>
                  <a:pt x="2233153" y="1794023"/>
                </a:lnTo>
                <a:lnTo>
                  <a:pt x="2229977" y="1796747"/>
                </a:lnTo>
                <a:lnTo>
                  <a:pt x="2226575" y="1799472"/>
                </a:lnTo>
                <a:lnTo>
                  <a:pt x="2223400" y="1801969"/>
                </a:lnTo>
                <a:lnTo>
                  <a:pt x="2219771" y="1804240"/>
                </a:lnTo>
                <a:lnTo>
                  <a:pt x="2216141" y="1806510"/>
                </a:lnTo>
                <a:lnTo>
                  <a:pt x="2212512" y="1808554"/>
                </a:lnTo>
                <a:lnTo>
                  <a:pt x="2208657" y="1810370"/>
                </a:lnTo>
                <a:lnTo>
                  <a:pt x="2204801" y="1812186"/>
                </a:lnTo>
                <a:lnTo>
                  <a:pt x="2200718" y="1813776"/>
                </a:lnTo>
                <a:lnTo>
                  <a:pt x="2196635" y="1815365"/>
                </a:lnTo>
                <a:lnTo>
                  <a:pt x="2192325" y="1816727"/>
                </a:lnTo>
                <a:lnTo>
                  <a:pt x="1439282" y="2028332"/>
                </a:lnTo>
                <a:lnTo>
                  <a:pt x="1418869" y="2033781"/>
                </a:lnTo>
                <a:lnTo>
                  <a:pt x="1398682" y="2039003"/>
                </a:lnTo>
                <a:lnTo>
                  <a:pt x="1378268" y="2043317"/>
                </a:lnTo>
                <a:lnTo>
                  <a:pt x="1357854" y="2047404"/>
                </a:lnTo>
                <a:lnTo>
                  <a:pt x="1337213" y="2051037"/>
                </a:lnTo>
                <a:lnTo>
                  <a:pt x="1316573" y="2054442"/>
                </a:lnTo>
                <a:lnTo>
                  <a:pt x="1295932" y="2056940"/>
                </a:lnTo>
                <a:lnTo>
                  <a:pt x="1275291" y="2059437"/>
                </a:lnTo>
                <a:lnTo>
                  <a:pt x="1254424" y="2061254"/>
                </a:lnTo>
                <a:lnTo>
                  <a:pt x="1233556" y="2062389"/>
                </a:lnTo>
                <a:lnTo>
                  <a:pt x="1212916" y="2063297"/>
                </a:lnTo>
                <a:lnTo>
                  <a:pt x="1192048" y="2063751"/>
                </a:lnTo>
                <a:lnTo>
                  <a:pt x="1171181" y="2063751"/>
                </a:lnTo>
                <a:lnTo>
                  <a:pt x="1150087" y="2063297"/>
                </a:lnTo>
                <a:lnTo>
                  <a:pt x="1129219" y="2062162"/>
                </a:lnTo>
                <a:lnTo>
                  <a:pt x="1108352" y="2060573"/>
                </a:lnTo>
                <a:lnTo>
                  <a:pt x="796701" y="2035598"/>
                </a:lnTo>
                <a:lnTo>
                  <a:pt x="792391" y="2035144"/>
                </a:lnTo>
                <a:lnTo>
                  <a:pt x="788081" y="2034463"/>
                </a:lnTo>
                <a:lnTo>
                  <a:pt x="783545" y="2033554"/>
                </a:lnTo>
                <a:lnTo>
                  <a:pt x="779462" y="2032419"/>
                </a:lnTo>
                <a:lnTo>
                  <a:pt x="779462" y="1468438"/>
                </a:lnTo>
                <a:lnTo>
                  <a:pt x="779462" y="1467534"/>
                </a:lnTo>
                <a:lnTo>
                  <a:pt x="779462" y="1465263"/>
                </a:lnTo>
                <a:close/>
                <a:moveTo>
                  <a:pt x="0" y="1401763"/>
                </a:moveTo>
                <a:lnTo>
                  <a:pt x="695325" y="1401763"/>
                </a:lnTo>
                <a:lnTo>
                  <a:pt x="695325" y="1572487"/>
                </a:lnTo>
                <a:lnTo>
                  <a:pt x="695325" y="1927085"/>
                </a:lnTo>
                <a:lnTo>
                  <a:pt x="695325" y="2247901"/>
                </a:lnTo>
                <a:lnTo>
                  <a:pt x="0" y="2247901"/>
                </a:lnTo>
                <a:lnTo>
                  <a:pt x="0" y="1401763"/>
                </a:lnTo>
                <a:close/>
                <a:moveTo>
                  <a:pt x="1870009" y="1163726"/>
                </a:moveTo>
                <a:lnTo>
                  <a:pt x="1870009" y="1180300"/>
                </a:lnTo>
                <a:lnTo>
                  <a:pt x="1861189" y="1180981"/>
                </a:lnTo>
                <a:lnTo>
                  <a:pt x="1853274" y="1182343"/>
                </a:lnTo>
                <a:lnTo>
                  <a:pt x="1845586" y="1183705"/>
                </a:lnTo>
                <a:lnTo>
                  <a:pt x="1838575" y="1185522"/>
                </a:lnTo>
                <a:lnTo>
                  <a:pt x="1832243" y="1188019"/>
                </a:lnTo>
                <a:lnTo>
                  <a:pt x="1826138" y="1190290"/>
                </a:lnTo>
                <a:lnTo>
                  <a:pt x="1820936" y="1193014"/>
                </a:lnTo>
                <a:lnTo>
                  <a:pt x="1816187" y="1196193"/>
                </a:lnTo>
                <a:lnTo>
                  <a:pt x="1811891" y="1199825"/>
                </a:lnTo>
                <a:lnTo>
                  <a:pt x="1810081" y="1201642"/>
                </a:lnTo>
                <a:lnTo>
                  <a:pt x="1808272" y="1203458"/>
                </a:lnTo>
                <a:lnTo>
                  <a:pt x="1806689" y="1205501"/>
                </a:lnTo>
                <a:lnTo>
                  <a:pt x="1805106" y="1207545"/>
                </a:lnTo>
                <a:lnTo>
                  <a:pt x="1803749" y="1209588"/>
                </a:lnTo>
                <a:lnTo>
                  <a:pt x="1802619" y="1211859"/>
                </a:lnTo>
                <a:lnTo>
                  <a:pt x="1801488" y="1214356"/>
                </a:lnTo>
                <a:lnTo>
                  <a:pt x="1800583" y="1216627"/>
                </a:lnTo>
                <a:lnTo>
                  <a:pt x="1799679" y="1219124"/>
                </a:lnTo>
                <a:lnTo>
                  <a:pt x="1799227" y="1221395"/>
                </a:lnTo>
                <a:lnTo>
                  <a:pt x="1798548" y="1226844"/>
                </a:lnTo>
                <a:lnTo>
                  <a:pt x="1798096" y="1232520"/>
                </a:lnTo>
                <a:lnTo>
                  <a:pt x="1798096" y="1236379"/>
                </a:lnTo>
                <a:lnTo>
                  <a:pt x="1798774" y="1240239"/>
                </a:lnTo>
                <a:lnTo>
                  <a:pt x="1799227" y="1243872"/>
                </a:lnTo>
                <a:lnTo>
                  <a:pt x="1800357" y="1247504"/>
                </a:lnTo>
                <a:lnTo>
                  <a:pt x="1801488" y="1251137"/>
                </a:lnTo>
                <a:lnTo>
                  <a:pt x="1802845" y="1254543"/>
                </a:lnTo>
                <a:lnTo>
                  <a:pt x="1804654" y="1257948"/>
                </a:lnTo>
                <a:lnTo>
                  <a:pt x="1806689" y="1261354"/>
                </a:lnTo>
                <a:lnTo>
                  <a:pt x="1808725" y="1264079"/>
                </a:lnTo>
                <a:lnTo>
                  <a:pt x="1810986" y="1267257"/>
                </a:lnTo>
                <a:lnTo>
                  <a:pt x="1813474" y="1269755"/>
                </a:lnTo>
                <a:lnTo>
                  <a:pt x="1815961" y="1272252"/>
                </a:lnTo>
                <a:lnTo>
                  <a:pt x="1818449" y="1274750"/>
                </a:lnTo>
                <a:lnTo>
                  <a:pt x="1821162" y="1277020"/>
                </a:lnTo>
                <a:lnTo>
                  <a:pt x="1823876" y="1278836"/>
                </a:lnTo>
                <a:lnTo>
                  <a:pt x="1826816" y="1280653"/>
                </a:lnTo>
                <a:lnTo>
                  <a:pt x="1834053" y="1284740"/>
                </a:lnTo>
                <a:lnTo>
                  <a:pt x="1843777" y="1289734"/>
                </a:lnTo>
                <a:lnTo>
                  <a:pt x="1855988" y="1295638"/>
                </a:lnTo>
                <a:lnTo>
                  <a:pt x="1870914" y="1302676"/>
                </a:lnTo>
                <a:lnTo>
                  <a:pt x="1875436" y="1304719"/>
                </a:lnTo>
                <a:lnTo>
                  <a:pt x="1879507" y="1306763"/>
                </a:lnTo>
                <a:lnTo>
                  <a:pt x="1883125" y="1309033"/>
                </a:lnTo>
                <a:lnTo>
                  <a:pt x="1886065" y="1311077"/>
                </a:lnTo>
                <a:lnTo>
                  <a:pt x="1889005" y="1312893"/>
                </a:lnTo>
                <a:lnTo>
                  <a:pt x="1891040" y="1314936"/>
                </a:lnTo>
                <a:lnTo>
                  <a:pt x="1892623" y="1316980"/>
                </a:lnTo>
                <a:lnTo>
                  <a:pt x="1893528" y="1318796"/>
                </a:lnTo>
                <a:lnTo>
                  <a:pt x="1894432" y="1320839"/>
                </a:lnTo>
                <a:lnTo>
                  <a:pt x="1895111" y="1323110"/>
                </a:lnTo>
                <a:lnTo>
                  <a:pt x="1895563" y="1325834"/>
                </a:lnTo>
                <a:lnTo>
                  <a:pt x="1896241" y="1328559"/>
                </a:lnTo>
                <a:lnTo>
                  <a:pt x="1896694" y="1335597"/>
                </a:lnTo>
                <a:lnTo>
                  <a:pt x="1896920" y="1343544"/>
                </a:lnTo>
                <a:lnTo>
                  <a:pt x="1896694" y="1346722"/>
                </a:lnTo>
                <a:lnTo>
                  <a:pt x="1896241" y="1349447"/>
                </a:lnTo>
                <a:lnTo>
                  <a:pt x="1894885" y="1352171"/>
                </a:lnTo>
                <a:lnTo>
                  <a:pt x="1893302" y="1353988"/>
                </a:lnTo>
                <a:lnTo>
                  <a:pt x="1892623" y="1354669"/>
                </a:lnTo>
                <a:lnTo>
                  <a:pt x="1891492" y="1355577"/>
                </a:lnTo>
                <a:lnTo>
                  <a:pt x="1889005" y="1356485"/>
                </a:lnTo>
                <a:lnTo>
                  <a:pt x="1886065" y="1357393"/>
                </a:lnTo>
                <a:lnTo>
                  <a:pt x="1882899" y="1357620"/>
                </a:lnTo>
                <a:lnTo>
                  <a:pt x="1880864" y="1357620"/>
                </a:lnTo>
                <a:lnTo>
                  <a:pt x="1879055" y="1357393"/>
                </a:lnTo>
                <a:lnTo>
                  <a:pt x="1877472" y="1356712"/>
                </a:lnTo>
                <a:lnTo>
                  <a:pt x="1875889" y="1356258"/>
                </a:lnTo>
                <a:lnTo>
                  <a:pt x="1874532" y="1355577"/>
                </a:lnTo>
                <a:lnTo>
                  <a:pt x="1873627" y="1354669"/>
                </a:lnTo>
                <a:lnTo>
                  <a:pt x="1872723" y="1353761"/>
                </a:lnTo>
                <a:lnTo>
                  <a:pt x="1872270" y="1352398"/>
                </a:lnTo>
                <a:lnTo>
                  <a:pt x="1871818" y="1350809"/>
                </a:lnTo>
                <a:lnTo>
                  <a:pt x="1871140" y="1348993"/>
                </a:lnTo>
                <a:lnTo>
                  <a:pt x="1870461" y="1343544"/>
                </a:lnTo>
                <a:lnTo>
                  <a:pt x="1870235" y="1336051"/>
                </a:lnTo>
                <a:lnTo>
                  <a:pt x="1870009" y="1326515"/>
                </a:lnTo>
                <a:lnTo>
                  <a:pt x="1870009" y="1314028"/>
                </a:lnTo>
                <a:lnTo>
                  <a:pt x="1799227" y="1314028"/>
                </a:lnTo>
                <a:lnTo>
                  <a:pt x="1799227" y="1324018"/>
                </a:lnTo>
                <a:lnTo>
                  <a:pt x="1799227" y="1328332"/>
                </a:lnTo>
                <a:lnTo>
                  <a:pt x="1799453" y="1332192"/>
                </a:lnTo>
                <a:lnTo>
                  <a:pt x="1799905" y="1336278"/>
                </a:lnTo>
                <a:lnTo>
                  <a:pt x="1800583" y="1339911"/>
                </a:lnTo>
                <a:lnTo>
                  <a:pt x="1801262" y="1343544"/>
                </a:lnTo>
                <a:lnTo>
                  <a:pt x="1802166" y="1346949"/>
                </a:lnTo>
                <a:lnTo>
                  <a:pt x="1803071" y="1350355"/>
                </a:lnTo>
                <a:lnTo>
                  <a:pt x="1804428" y="1353534"/>
                </a:lnTo>
                <a:lnTo>
                  <a:pt x="1806011" y="1356258"/>
                </a:lnTo>
                <a:lnTo>
                  <a:pt x="1807368" y="1359210"/>
                </a:lnTo>
                <a:lnTo>
                  <a:pt x="1809177" y="1361707"/>
                </a:lnTo>
                <a:lnTo>
                  <a:pt x="1810986" y="1364205"/>
                </a:lnTo>
                <a:lnTo>
                  <a:pt x="1813021" y="1366702"/>
                </a:lnTo>
                <a:lnTo>
                  <a:pt x="1815509" y="1368746"/>
                </a:lnTo>
                <a:lnTo>
                  <a:pt x="1817770" y="1370562"/>
                </a:lnTo>
                <a:lnTo>
                  <a:pt x="1820258" y="1372378"/>
                </a:lnTo>
                <a:lnTo>
                  <a:pt x="1825685" y="1375557"/>
                </a:lnTo>
                <a:lnTo>
                  <a:pt x="1831339" y="1378508"/>
                </a:lnTo>
                <a:lnTo>
                  <a:pt x="1837219" y="1381006"/>
                </a:lnTo>
                <a:lnTo>
                  <a:pt x="1843551" y="1383276"/>
                </a:lnTo>
                <a:lnTo>
                  <a:pt x="1849656" y="1385093"/>
                </a:lnTo>
                <a:lnTo>
                  <a:pt x="1856214" y="1386455"/>
                </a:lnTo>
                <a:lnTo>
                  <a:pt x="1862999" y="1387590"/>
                </a:lnTo>
                <a:lnTo>
                  <a:pt x="1870009" y="1388271"/>
                </a:lnTo>
                <a:lnTo>
                  <a:pt x="1870009" y="1408479"/>
                </a:lnTo>
                <a:lnTo>
                  <a:pt x="1902573" y="1408479"/>
                </a:lnTo>
                <a:lnTo>
                  <a:pt x="1902573" y="1388725"/>
                </a:lnTo>
                <a:lnTo>
                  <a:pt x="1911393" y="1387817"/>
                </a:lnTo>
                <a:lnTo>
                  <a:pt x="1919534" y="1386228"/>
                </a:lnTo>
                <a:lnTo>
                  <a:pt x="1927223" y="1384411"/>
                </a:lnTo>
                <a:lnTo>
                  <a:pt x="1934460" y="1382141"/>
                </a:lnTo>
                <a:lnTo>
                  <a:pt x="1941018" y="1379417"/>
                </a:lnTo>
                <a:lnTo>
                  <a:pt x="1947124" y="1376692"/>
                </a:lnTo>
                <a:lnTo>
                  <a:pt x="1952551" y="1373286"/>
                </a:lnTo>
                <a:lnTo>
                  <a:pt x="1954812" y="1371470"/>
                </a:lnTo>
                <a:lnTo>
                  <a:pt x="1957300" y="1369427"/>
                </a:lnTo>
                <a:lnTo>
                  <a:pt x="1959561" y="1367610"/>
                </a:lnTo>
                <a:lnTo>
                  <a:pt x="1961597" y="1365567"/>
                </a:lnTo>
                <a:lnTo>
                  <a:pt x="1963632" y="1363296"/>
                </a:lnTo>
                <a:lnTo>
                  <a:pt x="1965441" y="1360799"/>
                </a:lnTo>
                <a:lnTo>
                  <a:pt x="1967024" y="1358529"/>
                </a:lnTo>
                <a:lnTo>
                  <a:pt x="1968381" y="1356031"/>
                </a:lnTo>
                <a:lnTo>
                  <a:pt x="1969738" y="1353534"/>
                </a:lnTo>
                <a:lnTo>
                  <a:pt x="1971095" y="1350809"/>
                </a:lnTo>
                <a:lnTo>
                  <a:pt x="1971999" y="1348085"/>
                </a:lnTo>
                <a:lnTo>
                  <a:pt x="1972904" y="1345133"/>
                </a:lnTo>
                <a:lnTo>
                  <a:pt x="1973808" y="1342408"/>
                </a:lnTo>
                <a:lnTo>
                  <a:pt x="1974487" y="1339230"/>
                </a:lnTo>
                <a:lnTo>
                  <a:pt x="1975165" y="1333100"/>
                </a:lnTo>
                <a:lnTo>
                  <a:pt x="1975391" y="1326288"/>
                </a:lnTo>
                <a:lnTo>
                  <a:pt x="1975391" y="1321975"/>
                </a:lnTo>
                <a:lnTo>
                  <a:pt x="1975165" y="1318115"/>
                </a:lnTo>
                <a:lnTo>
                  <a:pt x="1974713" y="1314255"/>
                </a:lnTo>
                <a:lnTo>
                  <a:pt x="1973808" y="1310395"/>
                </a:lnTo>
                <a:lnTo>
                  <a:pt x="1972904" y="1306990"/>
                </a:lnTo>
                <a:lnTo>
                  <a:pt x="1971773" y="1303584"/>
                </a:lnTo>
                <a:lnTo>
                  <a:pt x="1970190" y="1300406"/>
                </a:lnTo>
                <a:lnTo>
                  <a:pt x="1968607" y="1297454"/>
                </a:lnTo>
                <a:lnTo>
                  <a:pt x="1967024" y="1294502"/>
                </a:lnTo>
                <a:lnTo>
                  <a:pt x="1965215" y="1292005"/>
                </a:lnTo>
                <a:lnTo>
                  <a:pt x="1963406" y="1289507"/>
                </a:lnTo>
                <a:lnTo>
                  <a:pt x="1961371" y="1287237"/>
                </a:lnTo>
                <a:lnTo>
                  <a:pt x="1959109" y="1284967"/>
                </a:lnTo>
                <a:lnTo>
                  <a:pt x="1956848" y="1282923"/>
                </a:lnTo>
                <a:lnTo>
                  <a:pt x="1954586" y="1281107"/>
                </a:lnTo>
                <a:lnTo>
                  <a:pt x="1952325" y="1279518"/>
                </a:lnTo>
                <a:lnTo>
                  <a:pt x="1945993" y="1275885"/>
                </a:lnTo>
                <a:lnTo>
                  <a:pt x="1938078" y="1271798"/>
                </a:lnTo>
                <a:lnTo>
                  <a:pt x="1927901" y="1267030"/>
                </a:lnTo>
                <a:lnTo>
                  <a:pt x="1915464" y="1261581"/>
                </a:lnTo>
                <a:lnTo>
                  <a:pt x="1900990" y="1254997"/>
                </a:lnTo>
                <a:lnTo>
                  <a:pt x="1889909" y="1249548"/>
                </a:lnTo>
                <a:lnTo>
                  <a:pt x="1881995" y="1245461"/>
                </a:lnTo>
                <a:lnTo>
                  <a:pt x="1879281" y="1243872"/>
                </a:lnTo>
                <a:lnTo>
                  <a:pt x="1877246" y="1242510"/>
                </a:lnTo>
                <a:lnTo>
                  <a:pt x="1875663" y="1241147"/>
                </a:lnTo>
                <a:lnTo>
                  <a:pt x="1874306" y="1239558"/>
                </a:lnTo>
                <a:lnTo>
                  <a:pt x="1872949" y="1237742"/>
                </a:lnTo>
                <a:lnTo>
                  <a:pt x="1872270" y="1235925"/>
                </a:lnTo>
                <a:lnTo>
                  <a:pt x="1871592" y="1233655"/>
                </a:lnTo>
                <a:lnTo>
                  <a:pt x="1870914" y="1231157"/>
                </a:lnTo>
                <a:lnTo>
                  <a:pt x="1870687" y="1228433"/>
                </a:lnTo>
                <a:lnTo>
                  <a:pt x="1870461" y="1225708"/>
                </a:lnTo>
                <a:lnTo>
                  <a:pt x="1870687" y="1222076"/>
                </a:lnTo>
                <a:lnTo>
                  <a:pt x="1871140" y="1219124"/>
                </a:lnTo>
                <a:lnTo>
                  <a:pt x="1872270" y="1216627"/>
                </a:lnTo>
                <a:lnTo>
                  <a:pt x="1873853" y="1214583"/>
                </a:lnTo>
                <a:lnTo>
                  <a:pt x="1874532" y="1213675"/>
                </a:lnTo>
                <a:lnTo>
                  <a:pt x="1875663" y="1212994"/>
                </a:lnTo>
                <a:lnTo>
                  <a:pt x="1877924" y="1211859"/>
                </a:lnTo>
                <a:lnTo>
                  <a:pt x="1880412" y="1211178"/>
                </a:lnTo>
                <a:lnTo>
                  <a:pt x="1883577" y="1210951"/>
                </a:lnTo>
                <a:lnTo>
                  <a:pt x="1887196" y="1211178"/>
                </a:lnTo>
                <a:lnTo>
                  <a:pt x="1888779" y="1211405"/>
                </a:lnTo>
                <a:lnTo>
                  <a:pt x="1889909" y="1211859"/>
                </a:lnTo>
                <a:lnTo>
                  <a:pt x="1891266" y="1212767"/>
                </a:lnTo>
                <a:lnTo>
                  <a:pt x="1892397" y="1213221"/>
                </a:lnTo>
                <a:lnTo>
                  <a:pt x="1893302" y="1214356"/>
                </a:lnTo>
                <a:lnTo>
                  <a:pt x="1894206" y="1215037"/>
                </a:lnTo>
                <a:lnTo>
                  <a:pt x="1894658" y="1216400"/>
                </a:lnTo>
                <a:lnTo>
                  <a:pt x="1895111" y="1217989"/>
                </a:lnTo>
                <a:lnTo>
                  <a:pt x="1896015" y="1221849"/>
                </a:lnTo>
                <a:lnTo>
                  <a:pt x="1896468" y="1226844"/>
                </a:lnTo>
                <a:lnTo>
                  <a:pt x="1896468" y="1233201"/>
                </a:lnTo>
                <a:lnTo>
                  <a:pt x="1896468" y="1241601"/>
                </a:lnTo>
                <a:lnTo>
                  <a:pt x="1967250" y="1241601"/>
                </a:lnTo>
                <a:lnTo>
                  <a:pt x="1967703" y="1235925"/>
                </a:lnTo>
                <a:lnTo>
                  <a:pt x="1967929" y="1231838"/>
                </a:lnTo>
                <a:lnTo>
                  <a:pt x="1967703" y="1226389"/>
                </a:lnTo>
                <a:lnTo>
                  <a:pt x="1967024" y="1220940"/>
                </a:lnTo>
                <a:lnTo>
                  <a:pt x="1965667" y="1216173"/>
                </a:lnTo>
                <a:lnTo>
                  <a:pt x="1963858" y="1211405"/>
                </a:lnTo>
                <a:lnTo>
                  <a:pt x="1961597" y="1207318"/>
                </a:lnTo>
                <a:lnTo>
                  <a:pt x="1958657" y="1203231"/>
                </a:lnTo>
                <a:lnTo>
                  <a:pt x="1955491" y="1199598"/>
                </a:lnTo>
                <a:lnTo>
                  <a:pt x="1951646" y="1196193"/>
                </a:lnTo>
                <a:lnTo>
                  <a:pt x="1947350" y="1193014"/>
                </a:lnTo>
                <a:lnTo>
                  <a:pt x="1942375" y="1190290"/>
                </a:lnTo>
                <a:lnTo>
                  <a:pt x="1937173" y="1187565"/>
                </a:lnTo>
                <a:lnTo>
                  <a:pt x="1931067" y="1185522"/>
                </a:lnTo>
                <a:lnTo>
                  <a:pt x="1924735" y="1183705"/>
                </a:lnTo>
                <a:lnTo>
                  <a:pt x="1917951" y="1182343"/>
                </a:lnTo>
                <a:lnTo>
                  <a:pt x="1910488" y="1180981"/>
                </a:lnTo>
                <a:lnTo>
                  <a:pt x="1902573" y="1180300"/>
                </a:lnTo>
                <a:lnTo>
                  <a:pt x="1902573" y="1163726"/>
                </a:lnTo>
                <a:lnTo>
                  <a:pt x="1870009" y="1163726"/>
                </a:lnTo>
                <a:close/>
                <a:moveTo>
                  <a:pt x="1886970" y="1085850"/>
                </a:moveTo>
                <a:lnTo>
                  <a:pt x="1896920" y="1086304"/>
                </a:lnTo>
                <a:lnTo>
                  <a:pt x="1907322" y="1086985"/>
                </a:lnTo>
                <a:lnTo>
                  <a:pt x="1917047" y="1088347"/>
                </a:lnTo>
                <a:lnTo>
                  <a:pt x="1926997" y="1090164"/>
                </a:lnTo>
                <a:lnTo>
                  <a:pt x="1936495" y="1092434"/>
                </a:lnTo>
                <a:lnTo>
                  <a:pt x="1945993" y="1094931"/>
                </a:lnTo>
                <a:lnTo>
                  <a:pt x="1955265" y="1098110"/>
                </a:lnTo>
                <a:lnTo>
                  <a:pt x="1964310" y="1101743"/>
                </a:lnTo>
                <a:lnTo>
                  <a:pt x="1973130" y="1105830"/>
                </a:lnTo>
                <a:lnTo>
                  <a:pt x="1981723" y="1110143"/>
                </a:lnTo>
                <a:lnTo>
                  <a:pt x="1990091" y="1114911"/>
                </a:lnTo>
                <a:lnTo>
                  <a:pt x="1998232" y="1120133"/>
                </a:lnTo>
                <a:lnTo>
                  <a:pt x="2005921" y="1125809"/>
                </a:lnTo>
                <a:lnTo>
                  <a:pt x="2013383" y="1131712"/>
                </a:lnTo>
                <a:lnTo>
                  <a:pt x="2020620" y="1137843"/>
                </a:lnTo>
                <a:lnTo>
                  <a:pt x="2027630" y="1144654"/>
                </a:lnTo>
                <a:lnTo>
                  <a:pt x="2034415" y="1151465"/>
                </a:lnTo>
                <a:lnTo>
                  <a:pt x="2040520" y="1158731"/>
                </a:lnTo>
                <a:lnTo>
                  <a:pt x="2046400" y="1166223"/>
                </a:lnTo>
                <a:lnTo>
                  <a:pt x="2052054" y="1174170"/>
                </a:lnTo>
                <a:lnTo>
                  <a:pt x="2057255" y="1182343"/>
                </a:lnTo>
                <a:lnTo>
                  <a:pt x="2062004" y="1190744"/>
                </a:lnTo>
                <a:lnTo>
                  <a:pt x="2066527" y="1199371"/>
                </a:lnTo>
                <a:lnTo>
                  <a:pt x="2070371" y="1207999"/>
                </a:lnTo>
                <a:lnTo>
                  <a:pt x="2073989" y="1217081"/>
                </a:lnTo>
                <a:lnTo>
                  <a:pt x="2076929" y="1226389"/>
                </a:lnTo>
                <a:lnTo>
                  <a:pt x="2079869" y="1235925"/>
                </a:lnTo>
                <a:lnTo>
                  <a:pt x="2081904" y="1245688"/>
                </a:lnTo>
                <a:lnTo>
                  <a:pt x="2083714" y="1255678"/>
                </a:lnTo>
                <a:lnTo>
                  <a:pt x="2085070" y="1265668"/>
                </a:lnTo>
                <a:lnTo>
                  <a:pt x="2085749" y="1275658"/>
                </a:lnTo>
                <a:lnTo>
                  <a:pt x="2085975" y="1286102"/>
                </a:lnTo>
                <a:lnTo>
                  <a:pt x="2085749" y="1296319"/>
                </a:lnTo>
                <a:lnTo>
                  <a:pt x="2085070" y="1306536"/>
                </a:lnTo>
                <a:lnTo>
                  <a:pt x="2083714" y="1316526"/>
                </a:lnTo>
                <a:lnTo>
                  <a:pt x="2081904" y="1326288"/>
                </a:lnTo>
                <a:lnTo>
                  <a:pt x="2079869" y="1335824"/>
                </a:lnTo>
                <a:lnTo>
                  <a:pt x="2076929" y="1345360"/>
                </a:lnTo>
                <a:lnTo>
                  <a:pt x="2073989" y="1354669"/>
                </a:lnTo>
                <a:lnTo>
                  <a:pt x="2070371" y="1363751"/>
                </a:lnTo>
                <a:lnTo>
                  <a:pt x="2066527" y="1372832"/>
                </a:lnTo>
                <a:lnTo>
                  <a:pt x="2062004" y="1381233"/>
                </a:lnTo>
                <a:lnTo>
                  <a:pt x="2057255" y="1389633"/>
                </a:lnTo>
                <a:lnTo>
                  <a:pt x="2052054" y="1397807"/>
                </a:lnTo>
                <a:lnTo>
                  <a:pt x="2046400" y="1405527"/>
                </a:lnTo>
                <a:lnTo>
                  <a:pt x="2040520" y="1413019"/>
                </a:lnTo>
                <a:lnTo>
                  <a:pt x="2034415" y="1420285"/>
                </a:lnTo>
                <a:lnTo>
                  <a:pt x="2027630" y="1427323"/>
                </a:lnTo>
                <a:lnTo>
                  <a:pt x="2020620" y="1433907"/>
                </a:lnTo>
                <a:lnTo>
                  <a:pt x="2013383" y="1440265"/>
                </a:lnTo>
                <a:lnTo>
                  <a:pt x="2005921" y="1446168"/>
                </a:lnTo>
                <a:lnTo>
                  <a:pt x="1998232" y="1451844"/>
                </a:lnTo>
                <a:lnTo>
                  <a:pt x="1990091" y="1456839"/>
                </a:lnTo>
                <a:lnTo>
                  <a:pt x="1981723" y="1461834"/>
                </a:lnTo>
                <a:lnTo>
                  <a:pt x="1973130" y="1466147"/>
                </a:lnTo>
                <a:lnTo>
                  <a:pt x="1964310" y="1470007"/>
                </a:lnTo>
                <a:lnTo>
                  <a:pt x="1955265" y="1473640"/>
                </a:lnTo>
                <a:lnTo>
                  <a:pt x="1945993" y="1476819"/>
                </a:lnTo>
                <a:lnTo>
                  <a:pt x="1936495" y="1479770"/>
                </a:lnTo>
                <a:lnTo>
                  <a:pt x="1926997" y="1481813"/>
                </a:lnTo>
                <a:lnTo>
                  <a:pt x="1917047" y="1483630"/>
                </a:lnTo>
                <a:lnTo>
                  <a:pt x="1907322" y="1484765"/>
                </a:lnTo>
                <a:lnTo>
                  <a:pt x="1896920" y="1485673"/>
                </a:lnTo>
                <a:lnTo>
                  <a:pt x="1886970" y="1485900"/>
                </a:lnTo>
                <a:lnTo>
                  <a:pt x="1876567" y="1485673"/>
                </a:lnTo>
                <a:lnTo>
                  <a:pt x="1866391" y="1484765"/>
                </a:lnTo>
                <a:lnTo>
                  <a:pt x="1856667" y="1483630"/>
                </a:lnTo>
                <a:lnTo>
                  <a:pt x="1846490" y="1481813"/>
                </a:lnTo>
                <a:lnTo>
                  <a:pt x="1836992" y="1479770"/>
                </a:lnTo>
                <a:lnTo>
                  <a:pt x="1827494" y="1476819"/>
                </a:lnTo>
                <a:lnTo>
                  <a:pt x="1818223" y="1473640"/>
                </a:lnTo>
                <a:lnTo>
                  <a:pt x="1809177" y="1470007"/>
                </a:lnTo>
                <a:lnTo>
                  <a:pt x="1800583" y="1466147"/>
                </a:lnTo>
                <a:lnTo>
                  <a:pt x="1791764" y="1461834"/>
                </a:lnTo>
                <a:lnTo>
                  <a:pt x="1783623" y="1456839"/>
                </a:lnTo>
                <a:lnTo>
                  <a:pt x="1775256" y="1451844"/>
                </a:lnTo>
                <a:lnTo>
                  <a:pt x="1767567" y="1446168"/>
                </a:lnTo>
                <a:lnTo>
                  <a:pt x="1760104" y="1440265"/>
                </a:lnTo>
                <a:lnTo>
                  <a:pt x="1752867" y="1433907"/>
                </a:lnTo>
                <a:lnTo>
                  <a:pt x="1746083" y="1427323"/>
                </a:lnTo>
                <a:lnTo>
                  <a:pt x="1739299" y="1420285"/>
                </a:lnTo>
                <a:lnTo>
                  <a:pt x="1733193" y="1413019"/>
                </a:lnTo>
                <a:lnTo>
                  <a:pt x="1727313" y="1405527"/>
                </a:lnTo>
                <a:lnTo>
                  <a:pt x="1721660" y="1397807"/>
                </a:lnTo>
                <a:lnTo>
                  <a:pt x="1716458" y="1389633"/>
                </a:lnTo>
                <a:lnTo>
                  <a:pt x="1711483" y="1381233"/>
                </a:lnTo>
                <a:lnTo>
                  <a:pt x="1707187" y="1372832"/>
                </a:lnTo>
                <a:lnTo>
                  <a:pt x="1703342" y="1363751"/>
                </a:lnTo>
                <a:lnTo>
                  <a:pt x="1699724" y="1354669"/>
                </a:lnTo>
                <a:lnTo>
                  <a:pt x="1696558" y="1345360"/>
                </a:lnTo>
                <a:lnTo>
                  <a:pt x="1693844" y="1335824"/>
                </a:lnTo>
                <a:lnTo>
                  <a:pt x="1691809" y="1326288"/>
                </a:lnTo>
                <a:lnTo>
                  <a:pt x="1690000" y="1316526"/>
                </a:lnTo>
                <a:lnTo>
                  <a:pt x="1688643" y="1306536"/>
                </a:lnTo>
                <a:lnTo>
                  <a:pt x="1687965" y="1296319"/>
                </a:lnTo>
                <a:lnTo>
                  <a:pt x="1687512" y="1286102"/>
                </a:lnTo>
                <a:lnTo>
                  <a:pt x="1687965" y="1275658"/>
                </a:lnTo>
                <a:lnTo>
                  <a:pt x="1688643" y="1265668"/>
                </a:lnTo>
                <a:lnTo>
                  <a:pt x="1690000" y="1255678"/>
                </a:lnTo>
                <a:lnTo>
                  <a:pt x="1691809" y="1245688"/>
                </a:lnTo>
                <a:lnTo>
                  <a:pt x="1693844" y="1235925"/>
                </a:lnTo>
                <a:lnTo>
                  <a:pt x="1696558" y="1226389"/>
                </a:lnTo>
                <a:lnTo>
                  <a:pt x="1699724" y="1217081"/>
                </a:lnTo>
                <a:lnTo>
                  <a:pt x="1703342" y="1207999"/>
                </a:lnTo>
                <a:lnTo>
                  <a:pt x="1707187" y="1199371"/>
                </a:lnTo>
                <a:lnTo>
                  <a:pt x="1711483" y="1190744"/>
                </a:lnTo>
                <a:lnTo>
                  <a:pt x="1716458" y="1182343"/>
                </a:lnTo>
                <a:lnTo>
                  <a:pt x="1721660" y="1174170"/>
                </a:lnTo>
                <a:lnTo>
                  <a:pt x="1727313" y="1166223"/>
                </a:lnTo>
                <a:lnTo>
                  <a:pt x="1733193" y="1158731"/>
                </a:lnTo>
                <a:lnTo>
                  <a:pt x="1739299" y="1151465"/>
                </a:lnTo>
                <a:lnTo>
                  <a:pt x="1746083" y="1144654"/>
                </a:lnTo>
                <a:lnTo>
                  <a:pt x="1752867" y="1137843"/>
                </a:lnTo>
                <a:lnTo>
                  <a:pt x="1760104" y="1131712"/>
                </a:lnTo>
                <a:lnTo>
                  <a:pt x="1767567" y="1125809"/>
                </a:lnTo>
                <a:lnTo>
                  <a:pt x="1775256" y="1120133"/>
                </a:lnTo>
                <a:lnTo>
                  <a:pt x="1783623" y="1114911"/>
                </a:lnTo>
                <a:lnTo>
                  <a:pt x="1791764" y="1110143"/>
                </a:lnTo>
                <a:lnTo>
                  <a:pt x="1800583" y="1105830"/>
                </a:lnTo>
                <a:lnTo>
                  <a:pt x="1809177" y="1101743"/>
                </a:lnTo>
                <a:lnTo>
                  <a:pt x="1818223" y="1098110"/>
                </a:lnTo>
                <a:lnTo>
                  <a:pt x="1827494" y="1094931"/>
                </a:lnTo>
                <a:lnTo>
                  <a:pt x="1836992" y="1092434"/>
                </a:lnTo>
                <a:lnTo>
                  <a:pt x="1846490" y="1090164"/>
                </a:lnTo>
                <a:lnTo>
                  <a:pt x="1856667" y="1088347"/>
                </a:lnTo>
                <a:lnTo>
                  <a:pt x="1866391" y="1086985"/>
                </a:lnTo>
                <a:lnTo>
                  <a:pt x="1876567" y="1086304"/>
                </a:lnTo>
                <a:lnTo>
                  <a:pt x="1886970" y="1085850"/>
                </a:lnTo>
                <a:close/>
                <a:moveTo>
                  <a:pt x="1297791" y="741362"/>
                </a:moveTo>
                <a:lnTo>
                  <a:pt x="1297791" y="765402"/>
                </a:lnTo>
                <a:lnTo>
                  <a:pt x="1285096" y="766762"/>
                </a:lnTo>
                <a:lnTo>
                  <a:pt x="1273308" y="768577"/>
                </a:lnTo>
                <a:lnTo>
                  <a:pt x="1262200" y="770844"/>
                </a:lnTo>
                <a:lnTo>
                  <a:pt x="1256986" y="771978"/>
                </a:lnTo>
                <a:lnTo>
                  <a:pt x="1251772" y="773566"/>
                </a:lnTo>
                <a:lnTo>
                  <a:pt x="1247238" y="775153"/>
                </a:lnTo>
                <a:lnTo>
                  <a:pt x="1242477" y="776741"/>
                </a:lnTo>
                <a:lnTo>
                  <a:pt x="1238170" y="778555"/>
                </a:lnTo>
                <a:lnTo>
                  <a:pt x="1233862" y="780369"/>
                </a:lnTo>
                <a:lnTo>
                  <a:pt x="1230009" y="782410"/>
                </a:lnTo>
                <a:lnTo>
                  <a:pt x="1226155" y="784452"/>
                </a:lnTo>
                <a:lnTo>
                  <a:pt x="1222528" y="786493"/>
                </a:lnTo>
                <a:lnTo>
                  <a:pt x="1219127" y="788760"/>
                </a:lnTo>
                <a:lnTo>
                  <a:pt x="1215953" y="791482"/>
                </a:lnTo>
                <a:lnTo>
                  <a:pt x="1213006" y="793977"/>
                </a:lnTo>
                <a:lnTo>
                  <a:pt x="1210286" y="796698"/>
                </a:lnTo>
                <a:lnTo>
                  <a:pt x="1207792" y="799419"/>
                </a:lnTo>
                <a:lnTo>
                  <a:pt x="1205525" y="802368"/>
                </a:lnTo>
                <a:lnTo>
                  <a:pt x="1203032" y="805316"/>
                </a:lnTo>
                <a:lnTo>
                  <a:pt x="1201218" y="808491"/>
                </a:lnTo>
                <a:lnTo>
                  <a:pt x="1199631" y="811893"/>
                </a:lnTo>
                <a:lnTo>
                  <a:pt x="1198044" y="815068"/>
                </a:lnTo>
                <a:lnTo>
                  <a:pt x="1196684" y="818469"/>
                </a:lnTo>
                <a:lnTo>
                  <a:pt x="1195551" y="822098"/>
                </a:lnTo>
                <a:lnTo>
                  <a:pt x="1194644" y="825727"/>
                </a:lnTo>
                <a:lnTo>
                  <a:pt x="1193737" y="829582"/>
                </a:lnTo>
                <a:lnTo>
                  <a:pt x="1193284" y="833437"/>
                </a:lnTo>
                <a:lnTo>
                  <a:pt x="1193057" y="837519"/>
                </a:lnTo>
                <a:lnTo>
                  <a:pt x="1193057" y="841828"/>
                </a:lnTo>
                <a:lnTo>
                  <a:pt x="1193284" y="847498"/>
                </a:lnTo>
                <a:lnTo>
                  <a:pt x="1193737" y="853168"/>
                </a:lnTo>
                <a:lnTo>
                  <a:pt x="1194871" y="858384"/>
                </a:lnTo>
                <a:lnTo>
                  <a:pt x="1196231" y="863600"/>
                </a:lnTo>
                <a:lnTo>
                  <a:pt x="1198044" y="868816"/>
                </a:lnTo>
                <a:lnTo>
                  <a:pt x="1200085" y="873805"/>
                </a:lnTo>
                <a:lnTo>
                  <a:pt x="1202578" y="878568"/>
                </a:lnTo>
                <a:lnTo>
                  <a:pt x="1205525" y="883330"/>
                </a:lnTo>
                <a:lnTo>
                  <a:pt x="1208472" y="887639"/>
                </a:lnTo>
                <a:lnTo>
                  <a:pt x="1211873" y="891721"/>
                </a:lnTo>
                <a:lnTo>
                  <a:pt x="1215273" y="895803"/>
                </a:lnTo>
                <a:lnTo>
                  <a:pt x="1218900" y="899432"/>
                </a:lnTo>
                <a:lnTo>
                  <a:pt x="1222754" y="902834"/>
                </a:lnTo>
                <a:lnTo>
                  <a:pt x="1226608" y="906235"/>
                </a:lnTo>
                <a:lnTo>
                  <a:pt x="1230689" y="908957"/>
                </a:lnTo>
                <a:lnTo>
                  <a:pt x="1234769" y="911678"/>
                </a:lnTo>
                <a:lnTo>
                  <a:pt x="1245197" y="917575"/>
                </a:lnTo>
                <a:lnTo>
                  <a:pt x="1259253" y="924832"/>
                </a:lnTo>
                <a:lnTo>
                  <a:pt x="1277388" y="933223"/>
                </a:lnTo>
                <a:lnTo>
                  <a:pt x="1299151" y="943428"/>
                </a:lnTo>
                <a:lnTo>
                  <a:pt x="1305725" y="946377"/>
                </a:lnTo>
                <a:lnTo>
                  <a:pt x="1311620" y="949552"/>
                </a:lnTo>
                <a:lnTo>
                  <a:pt x="1317060" y="952500"/>
                </a:lnTo>
                <a:lnTo>
                  <a:pt x="1321368" y="955675"/>
                </a:lnTo>
                <a:lnTo>
                  <a:pt x="1325448" y="958623"/>
                </a:lnTo>
                <a:lnTo>
                  <a:pt x="1328395" y="961344"/>
                </a:lnTo>
                <a:lnTo>
                  <a:pt x="1330662" y="964293"/>
                </a:lnTo>
                <a:lnTo>
                  <a:pt x="1332249" y="967014"/>
                </a:lnTo>
                <a:lnTo>
                  <a:pt x="1333383" y="969962"/>
                </a:lnTo>
                <a:lnTo>
                  <a:pt x="1334289" y="973137"/>
                </a:lnTo>
                <a:lnTo>
                  <a:pt x="1335196" y="976993"/>
                </a:lnTo>
                <a:lnTo>
                  <a:pt x="1335876" y="981528"/>
                </a:lnTo>
                <a:lnTo>
                  <a:pt x="1336330" y="986064"/>
                </a:lnTo>
                <a:lnTo>
                  <a:pt x="1337010" y="991280"/>
                </a:lnTo>
                <a:lnTo>
                  <a:pt x="1337010" y="996950"/>
                </a:lnTo>
                <a:lnTo>
                  <a:pt x="1337236" y="1002846"/>
                </a:lnTo>
                <a:lnTo>
                  <a:pt x="1337010" y="1005568"/>
                </a:lnTo>
                <a:lnTo>
                  <a:pt x="1337010" y="1007835"/>
                </a:lnTo>
                <a:lnTo>
                  <a:pt x="1336330" y="1009877"/>
                </a:lnTo>
                <a:lnTo>
                  <a:pt x="1335876" y="1011918"/>
                </a:lnTo>
                <a:lnTo>
                  <a:pt x="1335196" y="1013732"/>
                </a:lnTo>
                <a:lnTo>
                  <a:pt x="1334289" y="1015319"/>
                </a:lnTo>
                <a:lnTo>
                  <a:pt x="1333383" y="1016907"/>
                </a:lnTo>
                <a:lnTo>
                  <a:pt x="1332022" y="1018041"/>
                </a:lnTo>
                <a:lnTo>
                  <a:pt x="1330662" y="1019402"/>
                </a:lnTo>
                <a:lnTo>
                  <a:pt x="1329302" y="1020535"/>
                </a:lnTo>
                <a:lnTo>
                  <a:pt x="1327488" y="1021216"/>
                </a:lnTo>
                <a:lnTo>
                  <a:pt x="1325675" y="1021896"/>
                </a:lnTo>
                <a:lnTo>
                  <a:pt x="1323635" y="1022577"/>
                </a:lnTo>
                <a:lnTo>
                  <a:pt x="1321141" y="1023030"/>
                </a:lnTo>
                <a:lnTo>
                  <a:pt x="1318874" y="1023257"/>
                </a:lnTo>
                <a:lnTo>
                  <a:pt x="1316380" y="1023257"/>
                </a:lnTo>
                <a:lnTo>
                  <a:pt x="1313433" y="1023030"/>
                </a:lnTo>
                <a:lnTo>
                  <a:pt x="1310940" y="1022803"/>
                </a:lnTo>
                <a:lnTo>
                  <a:pt x="1308673" y="1022123"/>
                </a:lnTo>
                <a:lnTo>
                  <a:pt x="1306406" y="1021443"/>
                </a:lnTo>
                <a:lnTo>
                  <a:pt x="1304819" y="1020535"/>
                </a:lnTo>
                <a:lnTo>
                  <a:pt x="1303232" y="1019175"/>
                </a:lnTo>
                <a:lnTo>
                  <a:pt x="1301872" y="1017587"/>
                </a:lnTo>
                <a:lnTo>
                  <a:pt x="1301192" y="1015773"/>
                </a:lnTo>
                <a:lnTo>
                  <a:pt x="1300285" y="1013732"/>
                </a:lnTo>
                <a:lnTo>
                  <a:pt x="1299605" y="1010784"/>
                </a:lnTo>
                <a:lnTo>
                  <a:pt x="1299151" y="1007382"/>
                </a:lnTo>
                <a:lnTo>
                  <a:pt x="1298471" y="1002846"/>
                </a:lnTo>
                <a:lnTo>
                  <a:pt x="1298018" y="991960"/>
                </a:lnTo>
                <a:lnTo>
                  <a:pt x="1297791" y="978353"/>
                </a:lnTo>
                <a:lnTo>
                  <a:pt x="1297791" y="959984"/>
                </a:lnTo>
                <a:lnTo>
                  <a:pt x="1194644" y="959984"/>
                </a:lnTo>
                <a:lnTo>
                  <a:pt x="1194644" y="974725"/>
                </a:lnTo>
                <a:lnTo>
                  <a:pt x="1194644" y="980621"/>
                </a:lnTo>
                <a:lnTo>
                  <a:pt x="1195097" y="986744"/>
                </a:lnTo>
                <a:lnTo>
                  <a:pt x="1195551" y="992414"/>
                </a:lnTo>
                <a:lnTo>
                  <a:pt x="1196457" y="997630"/>
                </a:lnTo>
                <a:lnTo>
                  <a:pt x="1197364" y="1002846"/>
                </a:lnTo>
                <a:lnTo>
                  <a:pt x="1198951" y="1008062"/>
                </a:lnTo>
                <a:lnTo>
                  <a:pt x="1200538" y="1012598"/>
                </a:lnTo>
                <a:lnTo>
                  <a:pt x="1202352" y="1017360"/>
                </a:lnTo>
                <a:lnTo>
                  <a:pt x="1204392" y="1021443"/>
                </a:lnTo>
                <a:lnTo>
                  <a:pt x="1206659" y="1025525"/>
                </a:lnTo>
                <a:lnTo>
                  <a:pt x="1209152" y="1029380"/>
                </a:lnTo>
                <a:lnTo>
                  <a:pt x="1211873" y="1032782"/>
                </a:lnTo>
                <a:lnTo>
                  <a:pt x="1215047" y="1036184"/>
                </a:lnTo>
                <a:lnTo>
                  <a:pt x="1218447" y="1039359"/>
                </a:lnTo>
                <a:lnTo>
                  <a:pt x="1221621" y="1042080"/>
                </a:lnTo>
                <a:lnTo>
                  <a:pt x="1225475" y="1045028"/>
                </a:lnTo>
                <a:lnTo>
                  <a:pt x="1229329" y="1047296"/>
                </a:lnTo>
                <a:lnTo>
                  <a:pt x="1233182" y="1049564"/>
                </a:lnTo>
                <a:lnTo>
                  <a:pt x="1237490" y="1051832"/>
                </a:lnTo>
                <a:lnTo>
                  <a:pt x="1241570" y="1053646"/>
                </a:lnTo>
                <a:lnTo>
                  <a:pt x="1245877" y="1055687"/>
                </a:lnTo>
                <a:lnTo>
                  <a:pt x="1249958" y="1057502"/>
                </a:lnTo>
                <a:lnTo>
                  <a:pt x="1259026" y="1060677"/>
                </a:lnTo>
                <a:lnTo>
                  <a:pt x="1268094" y="1063171"/>
                </a:lnTo>
                <a:lnTo>
                  <a:pt x="1277615" y="1065212"/>
                </a:lnTo>
                <a:lnTo>
                  <a:pt x="1287590" y="1066800"/>
                </a:lnTo>
                <a:lnTo>
                  <a:pt x="1297791" y="1067934"/>
                </a:lnTo>
                <a:lnTo>
                  <a:pt x="1297791" y="1096962"/>
                </a:lnTo>
                <a:lnTo>
                  <a:pt x="1345171" y="1096962"/>
                </a:lnTo>
                <a:lnTo>
                  <a:pt x="1345171" y="1068841"/>
                </a:lnTo>
                <a:lnTo>
                  <a:pt x="1351972" y="1068160"/>
                </a:lnTo>
                <a:lnTo>
                  <a:pt x="1358093" y="1067253"/>
                </a:lnTo>
                <a:lnTo>
                  <a:pt x="1364213" y="1066346"/>
                </a:lnTo>
                <a:lnTo>
                  <a:pt x="1370108" y="1064985"/>
                </a:lnTo>
                <a:lnTo>
                  <a:pt x="1375775" y="1063852"/>
                </a:lnTo>
                <a:lnTo>
                  <a:pt x="1381442" y="1062491"/>
                </a:lnTo>
                <a:lnTo>
                  <a:pt x="1386656" y="1060903"/>
                </a:lnTo>
                <a:lnTo>
                  <a:pt x="1391870" y="1059089"/>
                </a:lnTo>
                <a:lnTo>
                  <a:pt x="1396858" y="1057275"/>
                </a:lnTo>
                <a:lnTo>
                  <a:pt x="1401392" y="1055234"/>
                </a:lnTo>
                <a:lnTo>
                  <a:pt x="1405699" y="1053193"/>
                </a:lnTo>
                <a:lnTo>
                  <a:pt x="1410233" y="1050925"/>
                </a:lnTo>
                <a:lnTo>
                  <a:pt x="1414087" y="1048430"/>
                </a:lnTo>
                <a:lnTo>
                  <a:pt x="1417941" y="1045935"/>
                </a:lnTo>
                <a:lnTo>
                  <a:pt x="1421568" y="1043441"/>
                </a:lnTo>
                <a:lnTo>
                  <a:pt x="1425195" y="1040493"/>
                </a:lnTo>
                <a:lnTo>
                  <a:pt x="1428142" y="1037771"/>
                </a:lnTo>
                <a:lnTo>
                  <a:pt x="1431316" y="1034596"/>
                </a:lnTo>
                <a:lnTo>
                  <a:pt x="1434036" y="1031421"/>
                </a:lnTo>
                <a:lnTo>
                  <a:pt x="1436756" y="1028246"/>
                </a:lnTo>
                <a:lnTo>
                  <a:pt x="1439023" y="1024844"/>
                </a:lnTo>
                <a:lnTo>
                  <a:pt x="1441290" y="1021216"/>
                </a:lnTo>
                <a:lnTo>
                  <a:pt x="1443104" y="1017360"/>
                </a:lnTo>
                <a:lnTo>
                  <a:pt x="1444918" y="1013505"/>
                </a:lnTo>
                <a:lnTo>
                  <a:pt x="1446504" y="1009650"/>
                </a:lnTo>
                <a:lnTo>
                  <a:pt x="1447865" y="1005568"/>
                </a:lnTo>
                <a:lnTo>
                  <a:pt x="1448998" y="1001032"/>
                </a:lnTo>
                <a:lnTo>
                  <a:pt x="1449905" y="996723"/>
                </a:lnTo>
                <a:lnTo>
                  <a:pt x="1450585" y="992414"/>
                </a:lnTo>
                <a:lnTo>
                  <a:pt x="1451265" y="987425"/>
                </a:lnTo>
                <a:lnTo>
                  <a:pt x="1451492" y="982889"/>
                </a:lnTo>
                <a:lnTo>
                  <a:pt x="1451719" y="977900"/>
                </a:lnTo>
                <a:lnTo>
                  <a:pt x="1451492" y="971777"/>
                </a:lnTo>
                <a:lnTo>
                  <a:pt x="1450812" y="965653"/>
                </a:lnTo>
                <a:lnTo>
                  <a:pt x="1450132" y="959984"/>
                </a:lnTo>
                <a:lnTo>
                  <a:pt x="1448998" y="954994"/>
                </a:lnTo>
                <a:lnTo>
                  <a:pt x="1447865" y="949778"/>
                </a:lnTo>
                <a:lnTo>
                  <a:pt x="1446051" y="944789"/>
                </a:lnTo>
                <a:lnTo>
                  <a:pt x="1444237" y="940253"/>
                </a:lnTo>
                <a:lnTo>
                  <a:pt x="1441971" y="935944"/>
                </a:lnTo>
                <a:lnTo>
                  <a:pt x="1439250" y="931862"/>
                </a:lnTo>
                <a:lnTo>
                  <a:pt x="1436756" y="928007"/>
                </a:lnTo>
                <a:lnTo>
                  <a:pt x="1433809" y="924605"/>
                </a:lnTo>
                <a:lnTo>
                  <a:pt x="1430862" y="921203"/>
                </a:lnTo>
                <a:lnTo>
                  <a:pt x="1427689" y="918028"/>
                </a:lnTo>
                <a:lnTo>
                  <a:pt x="1424515" y="914853"/>
                </a:lnTo>
                <a:lnTo>
                  <a:pt x="1421341" y="912359"/>
                </a:lnTo>
                <a:lnTo>
                  <a:pt x="1417714" y="910091"/>
                </a:lnTo>
                <a:lnTo>
                  <a:pt x="1413860" y="907369"/>
                </a:lnTo>
                <a:lnTo>
                  <a:pt x="1408873" y="904875"/>
                </a:lnTo>
                <a:lnTo>
                  <a:pt x="1397084" y="898752"/>
                </a:lnTo>
                <a:lnTo>
                  <a:pt x="1382122" y="891721"/>
                </a:lnTo>
                <a:lnTo>
                  <a:pt x="1363987" y="883557"/>
                </a:lnTo>
                <a:lnTo>
                  <a:pt x="1343131" y="874259"/>
                </a:lnTo>
                <a:lnTo>
                  <a:pt x="1326808" y="866548"/>
                </a:lnTo>
                <a:lnTo>
                  <a:pt x="1320461" y="863373"/>
                </a:lnTo>
                <a:lnTo>
                  <a:pt x="1315247" y="860652"/>
                </a:lnTo>
                <a:lnTo>
                  <a:pt x="1311166" y="857930"/>
                </a:lnTo>
                <a:lnTo>
                  <a:pt x="1308219" y="856116"/>
                </a:lnTo>
                <a:lnTo>
                  <a:pt x="1305952" y="854075"/>
                </a:lnTo>
                <a:lnTo>
                  <a:pt x="1303912" y="852034"/>
                </a:lnTo>
                <a:lnTo>
                  <a:pt x="1302325" y="849539"/>
                </a:lnTo>
                <a:lnTo>
                  <a:pt x="1301192" y="846364"/>
                </a:lnTo>
                <a:lnTo>
                  <a:pt x="1299831" y="843189"/>
                </a:lnTo>
                <a:lnTo>
                  <a:pt x="1299151" y="839560"/>
                </a:lnTo>
                <a:lnTo>
                  <a:pt x="1298698" y="835705"/>
                </a:lnTo>
                <a:lnTo>
                  <a:pt x="1298471" y="831396"/>
                </a:lnTo>
                <a:lnTo>
                  <a:pt x="1298471" y="828902"/>
                </a:lnTo>
                <a:lnTo>
                  <a:pt x="1298698" y="826407"/>
                </a:lnTo>
                <a:lnTo>
                  <a:pt x="1299378" y="824139"/>
                </a:lnTo>
                <a:lnTo>
                  <a:pt x="1299831" y="822098"/>
                </a:lnTo>
                <a:lnTo>
                  <a:pt x="1300285" y="820284"/>
                </a:lnTo>
                <a:lnTo>
                  <a:pt x="1301192" y="818469"/>
                </a:lnTo>
                <a:lnTo>
                  <a:pt x="1302098" y="816882"/>
                </a:lnTo>
                <a:lnTo>
                  <a:pt x="1303232" y="815748"/>
                </a:lnTo>
                <a:lnTo>
                  <a:pt x="1304365" y="814387"/>
                </a:lnTo>
                <a:lnTo>
                  <a:pt x="1305952" y="813253"/>
                </a:lnTo>
                <a:lnTo>
                  <a:pt x="1307539" y="812346"/>
                </a:lnTo>
                <a:lnTo>
                  <a:pt x="1309126" y="811439"/>
                </a:lnTo>
                <a:lnTo>
                  <a:pt x="1311166" y="810985"/>
                </a:lnTo>
                <a:lnTo>
                  <a:pt x="1312980" y="810532"/>
                </a:lnTo>
                <a:lnTo>
                  <a:pt x="1315247" y="810305"/>
                </a:lnTo>
                <a:lnTo>
                  <a:pt x="1317287" y="810305"/>
                </a:lnTo>
                <a:lnTo>
                  <a:pt x="1320234" y="810532"/>
                </a:lnTo>
                <a:lnTo>
                  <a:pt x="1322728" y="810759"/>
                </a:lnTo>
                <a:lnTo>
                  <a:pt x="1324995" y="811212"/>
                </a:lnTo>
                <a:lnTo>
                  <a:pt x="1327035" y="811893"/>
                </a:lnTo>
                <a:lnTo>
                  <a:pt x="1328849" y="812573"/>
                </a:lnTo>
                <a:lnTo>
                  <a:pt x="1330435" y="813934"/>
                </a:lnTo>
                <a:lnTo>
                  <a:pt x="1331796" y="814841"/>
                </a:lnTo>
                <a:lnTo>
                  <a:pt x="1332702" y="816428"/>
                </a:lnTo>
                <a:lnTo>
                  <a:pt x="1333609" y="818243"/>
                </a:lnTo>
                <a:lnTo>
                  <a:pt x="1334289" y="820284"/>
                </a:lnTo>
                <a:lnTo>
                  <a:pt x="1334969" y="823005"/>
                </a:lnTo>
                <a:lnTo>
                  <a:pt x="1335423" y="825953"/>
                </a:lnTo>
                <a:lnTo>
                  <a:pt x="1336103" y="833210"/>
                </a:lnTo>
                <a:lnTo>
                  <a:pt x="1336330" y="842509"/>
                </a:lnTo>
                <a:lnTo>
                  <a:pt x="1336330" y="854982"/>
                </a:lnTo>
                <a:lnTo>
                  <a:pt x="1439477" y="854982"/>
                </a:lnTo>
                <a:lnTo>
                  <a:pt x="1440384" y="846591"/>
                </a:lnTo>
                <a:lnTo>
                  <a:pt x="1440610" y="840694"/>
                </a:lnTo>
                <a:lnTo>
                  <a:pt x="1440610" y="836612"/>
                </a:lnTo>
                <a:lnTo>
                  <a:pt x="1440384" y="832757"/>
                </a:lnTo>
                <a:lnTo>
                  <a:pt x="1439704" y="828902"/>
                </a:lnTo>
                <a:lnTo>
                  <a:pt x="1439023" y="825046"/>
                </a:lnTo>
                <a:lnTo>
                  <a:pt x="1438343" y="821418"/>
                </a:lnTo>
                <a:lnTo>
                  <a:pt x="1437210" y="817789"/>
                </a:lnTo>
                <a:lnTo>
                  <a:pt x="1436303" y="814387"/>
                </a:lnTo>
                <a:lnTo>
                  <a:pt x="1434716" y="810985"/>
                </a:lnTo>
                <a:lnTo>
                  <a:pt x="1433129" y="808037"/>
                </a:lnTo>
                <a:lnTo>
                  <a:pt x="1431316" y="804862"/>
                </a:lnTo>
                <a:lnTo>
                  <a:pt x="1429502" y="801687"/>
                </a:lnTo>
                <a:lnTo>
                  <a:pt x="1427235" y="798966"/>
                </a:lnTo>
                <a:lnTo>
                  <a:pt x="1424968" y="796244"/>
                </a:lnTo>
                <a:lnTo>
                  <a:pt x="1422475" y="793750"/>
                </a:lnTo>
                <a:lnTo>
                  <a:pt x="1419754" y="791255"/>
                </a:lnTo>
                <a:lnTo>
                  <a:pt x="1416807" y="788534"/>
                </a:lnTo>
                <a:lnTo>
                  <a:pt x="1413860" y="786493"/>
                </a:lnTo>
                <a:lnTo>
                  <a:pt x="1410686" y="784225"/>
                </a:lnTo>
                <a:lnTo>
                  <a:pt x="1407059" y="782184"/>
                </a:lnTo>
                <a:lnTo>
                  <a:pt x="1403432" y="780143"/>
                </a:lnTo>
                <a:lnTo>
                  <a:pt x="1399578" y="778328"/>
                </a:lnTo>
                <a:lnTo>
                  <a:pt x="1395724" y="776514"/>
                </a:lnTo>
                <a:lnTo>
                  <a:pt x="1391644" y="774927"/>
                </a:lnTo>
                <a:lnTo>
                  <a:pt x="1387110" y="773339"/>
                </a:lnTo>
                <a:lnTo>
                  <a:pt x="1382576" y="771978"/>
                </a:lnTo>
                <a:lnTo>
                  <a:pt x="1377589" y="770844"/>
                </a:lnTo>
                <a:lnTo>
                  <a:pt x="1367614" y="768577"/>
                </a:lnTo>
                <a:lnTo>
                  <a:pt x="1356732" y="766762"/>
                </a:lnTo>
                <a:lnTo>
                  <a:pt x="1345171" y="765402"/>
                </a:lnTo>
                <a:lnTo>
                  <a:pt x="1345171" y="741362"/>
                </a:lnTo>
                <a:lnTo>
                  <a:pt x="1297791" y="741362"/>
                </a:lnTo>
                <a:close/>
                <a:moveTo>
                  <a:pt x="1322274" y="628650"/>
                </a:moveTo>
                <a:lnTo>
                  <a:pt x="1329755" y="628877"/>
                </a:lnTo>
                <a:lnTo>
                  <a:pt x="1337236" y="629330"/>
                </a:lnTo>
                <a:lnTo>
                  <a:pt x="1344717" y="629557"/>
                </a:lnTo>
                <a:lnTo>
                  <a:pt x="1351972" y="630237"/>
                </a:lnTo>
                <a:lnTo>
                  <a:pt x="1359453" y="631144"/>
                </a:lnTo>
                <a:lnTo>
                  <a:pt x="1366480" y="632052"/>
                </a:lnTo>
                <a:lnTo>
                  <a:pt x="1373735" y="633412"/>
                </a:lnTo>
                <a:lnTo>
                  <a:pt x="1380762" y="634546"/>
                </a:lnTo>
                <a:lnTo>
                  <a:pt x="1388017" y="636134"/>
                </a:lnTo>
                <a:lnTo>
                  <a:pt x="1395044" y="637948"/>
                </a:lnTo>
                <a:lnTo>
                  <a:pt x="1401845" y="639762"/>
                </a:lnTo>
                <a:lnTo>
                  <a:pt x="1408646" y="641803"/>
                </a:lnTo>
                <a:lnTo>
                  <a:pt x="1415674" y="643844"/>
                </a:lnTo>
                <a:lnTo>
                  <a:pt x="1422248" y="646566"/>
                </a:lnTo>
                <a:lnTo>
                  <a:pt x="1428822" y="648834"/>
                </a:lnTo>
                <a:lnTo>
                  <a:pt x="1435396" y="651555"/>
                </a:lnTo>
                <a:lnTo>
                  <a:pt x="1441971" y="654503"/>
                </a:lnTo>
                <a:lnTo>
                  <a:pt x="1448318" y="657225"/>
                </a:lnTo>
                <a:lnTo>
                  <a:pt x="1454439" y="660400"/>
                </a:lnTo>
                <a:lnTo>
                  <a:pt x="1460786" y="663802"/>
                </a:lnTo>
                <a:lnTo>
                  <a:pt x="1466907" y="667203"/>
                </a:lnTo>
                <a:lnTo>
                  <a:pt x="1472801" y="670832"/>
                </a:lnTo>
                <a:lnTo>
                  <a:pt x="1478695" y="674687"/>
                </a:lnTo>
                <a:lnTo>
                  <a:pt x="1484590" y="678543"/>
                </a:lnTo>
                <a:lnTo>
                  <a:pt x="1490257" y="682398"/>
                </a:lnTo>
                <a:lnTo>
                  <a:pt x="1495924" y="686480"/>
                </a:lnTo>
                <a:lnTo>
                  <a:pt x="1501592" y="690562"/>
                </a:lnTo>
                <a:lnTo>
                  <a:pt x="1507033" y="695098"/>
                </a:lnTo>
                <a:lnTo>
                  <a:pt x="1512473" y="699634"/>
                </a:lnTo>
                <a:lnTo>
                  <a:pt x="1517687" y="704169"/>
                </a:lnTo>
                <a:lnTo>
                  <a:pt x="1522901" y="708932"/>
                </a:lnTo>
                <a:lnTo>
                  <a:pt x="1527662" y="713921"/>
                </a:lnTo>
                <a:lnTo>
                  <a:pt x="1532649" y="718684"/>
                </a:lnTo>
                <a:lnTo>
                  <a:pt x="1537183" y="723900"/>
                </a:lnTo>
                <a:lnTo>
                  <a:pt x="1541944" y="729116"/>
                </a:lnTo>
                <a:lnTo>
                  <a:pt x="1546478" y="734332"/>
                </a:lnTo>
                <a:lnTo>
                  <a:pt x="1551012" y="739775"/>
                </a:lnTo>
                <a:lnTo>
                  <a:pt x="1555092" y="745444"/>
                </a:lnTo>
                <a:lnTo>
                  <a:pt x="1559173" y="751114"/>
                </a:lnTo>
                <a:lnTo>
                  <a:pt x="1563027" y="756784"/>
                </a:lnTo>
                <a:lnTo>
                  <a:pt x="1566881" y="762907"/>
                </a:lnTo>
                <a:lnTo>
                  <a:pt x="1570735" y="768803"/>
                </a:lnTo>
                <a:lnTo>
                  <a:pt x="1574362" y="774700"/>
                </a:lnTo>
                <a:lnTo>
                  <a:pt x="1577762" y="780823"/>
                </a:lnTo>
                <a:lnTo>
                  <a:pt x="1581163" y="786946"/>
                </a:lnTo>
                <a:lnTo>
                  <a:pt x="1584110" y="793296"/>
                </a:lnTo>
                <a:lnTo>
                  <a:pt x="1587057" y="799646"/>
                </a:lnTo>
                <a:lnTo>
                  <a:pt x="1589777" y="806223"/>
                </a:lnTo>
                <a:lnTo>
                  <a:pt x="1592724" y="812800"/>
                </a:lnTo>
                <a:lnTo>
                  <a:pt x="1594991" y="819377"/>
                </a:lnTo>
                <a:lnTo>
                  <a:pt x="1597712" y="825953"/>
                </a:lnTo>
                <a:lnTo>
                  <a:pt x="1599752" y="832984"/>
                </a:lnTo>
                <a:lnTo>
                  <a:pt x="1601792" y="839560"/>
                </a:lnTo>
                <a:lnTo>
                  <a:pt x="1603606" y="846591"/>
                </a:lnTo>
                <a:lnTo>
                  <a:pt x="1605419" y="853621"/>
                </a:lnTo>
                <a:lnTo>
                  <a:pt x="1606779" y="860878"/>
                </a:lnTo>
                <a:lnTo>
                  <a:pt x="1608140" y="867682"/>
                </a:lnTo>
                <a:lnTo>
                  <a:pt x="1609500" y="874939"/>
                </a:lnTo>
                <a:lnTo>
                  <a:pt x="1610407" y="882196"/>
                </a:lnTo>
                <a:lnTo>
                  <a:pt x="1611313" y="889680"/>
                </a:lnTo>
                <a:lnTo>
                  <a:pt x="1611993" y="896937"/>
                </a:lnTo>
                <a:lnTo>
                  <a:pt x="1612220" y="904421"/>
                </a:lnTo>
                <a:lnTo>
                  <a:pt x="1612447" y="911905"/>
                </a:lnTo>
                <a:lnTo>
                  <a:pt x="1612900" y="919389"/>
                </a:lnTo>
                <a:lnTo>
                  <a:pt x="1612447" y="926873"/>
                </a:lnTo>
                <a:lnTo>
                  <a:pt x="1612220" y="934357"/>
                </a:lnTo>
                <a:lnTo>
                  <a:pt x="1611993" y="941614"/>
                </a:lnTo>
                <a:lnTo>
                  <a:pt x="1611313" y="949098"/>
                </a:lnTo>
                <a:lnTo>
                  <a:pt x="1610407" y="956128"/>
                </a:lnTo>
                <a:lnTo>
                  <a:pt x="1609500" y="963385"/>
                </a:lnTo>
                <a:lnTo>
                  <a:pt x="1608140" y="970643"/>
                </a:lnTo>
                <a:lnTo>
                  <a:pt x="1606779" y="977900"/>
                </a:lnTo>
                <a:lnTo>
                  <a:pt x="1605419" y="984930"/>
                </a:lnTo>
                <a:lnTo>
                  <a:pt x="1603606" y="991734"/>
                </a:lnTo>
                <a:lnTo>
                  <a:pt x="1601792" y="998764"/>
                </a:lnTo>
                <a:lnTo>
                  <a:pt x="1599752" y="1005794"/>
                </a:lnTo>
                <a:lnTo>
                  <a:pt x="1597712" y="1012371"/>
                </a:lnTo>
                <a:lnTo>
                  <a:pt x="1594991" y="1019175"/>
                </a:lnTo>
                <a:lnTo>
                  <a:pt x="1592724" y="1025752"/>
                </a:lnTo>
                <a:lnTo>
                  <a:pt x="1589777" y="1032328"/>
                </a:lnTo>
                <a:lnTo>
                  <a:pt x="1587057" y="1038678"/>
                </a:lnTo>
                <a:lnTo>
                  <a:pt x="1584110" y="1045255"/>
                </a:lnTo>
                <a:lnTo>
                  <a:pt x="1581163" y="1051605"/>
                </a:lnTo>
                <a:lnTo>
                  <a:pt x="1577762" y="1057728"/>
                </a:lnTo>
                <a:lnTo>
                  <a:pt x="1574362" y="1063852"/>
                </a:lnTo>
                <a:lnTo>
                  <a:pt x="1570735" y="1069975"/>
                </a:lnTo>
                <a:lnTo>
                  <a:pt x="1566881" y="1075871"/>
                </a:lnTo>
                <a:lnTo>
                  <a:pt x="1563027" y="1081768"/>
                </a:lnTo>
                <a:lnTo>
                  <a:pt x="1559173" y="1087437"/>
                </a:lnTo>
                <a:lnTo>
                  <a:pt x="1555092" y="1093107"/>
                </a:lnTo>
                <a:lnTo>
                  <a:pt x="1551012" y="1098550"/>
                </a:lnTo>
                <a:lnTo>
                  <a:pt x="1546478" y="1103993"/>
                </a:lnTo>
                <a:lnTo>
                  <a:pt x="1541944" y="1109435"/>
                </a:lnTo>
                <a:lnTo>
                  <a:pt x="1537183" y="1114652"/>
                </a:lnTo>
                <a:lnTo>
                  <a:pt x="1532649" y="1119641"/>
                </a:lnTo>
                <a:lnTo>
                  <a:pt x="1527662" y="1124630"/>
                </a:lnTo>
                <a:lnTo>
                  <a:pt x="1522901" y="1129619"/>
                </a:lnTo>
                <a:lnTo>
                  <a:pt x="1517687" y="1134382"/>
                </a:lnTo>
                <a:lnTo>
                  <a:pt x="1512473" y="1139144"/>
                </a:lnTo>
                <a:lnTo>
                  <a:pt x="1507033" y="1143453"/>
                </a:lnTo>
                <a:lnTo>
                  <a:pt x="1501592" y="1147762"/>
                </a:lnTo>
                <a:lnTo>
                  <a:pt x="1495924" y="1151844"/>
                </a:lnTo>
                <a:lnTo>
                  <a:pt x="1490257" y="1156153"/>
                </a:lnTo>
                <a:lnTo>
                  <a:pt x="1484590" y="1160235"/>
                </a:lnTo>
                <a:lnTo>
                  <a:pt x="1478695" y="1164091"/>
                </a:lnTo>
                <a:lnTo>
                  <a:pt x="1472801" y="1167719"/>
                </a:lnTo>
                <a:lnTo>
                  <a:pt x="1466907" y="1171348"/>
                </a:lnTo>
                <a:lnTo>
                  <a:pt x="1460786" y="1174750"/>
                </a:lnTo>
                <a:lnTo>
                  <a:pt x="1454439" y="1177925"/>
                </a:lnTo>
                <a:lnTo>
                  <a:pt x="1448318" y="1181100"/>
                </a:lnTo>
                <a:lnTo>
                  <a:pt x="1441971" y="1184275"/>
                </a:lnTo>
                <a:lnTo>
                  <a:pt x="1435396" y="1186996"/>
                </a:lnTo>
                <a:lnTo>
                  <a:pt x="1428822" y="1189491"/>
                </a:lnTo>
                <a:lnTo>
                  <a:pt x="1422248" y="1192212"/>
                </a:lnTo>
                <a:lnTo>
                  <a:pt x="1415674" y="1194480"/>
                </a:lnTo>
                <a:lnTo>
                  <a:pt x="1408646" y="1196748"/>
                </a:lnTo>
                <a:lnTo>
                  <a:pt x="1401845" y="1198562"/>
                </a:lnTo>
                <a:lnTo>
                  <a:pt x="1395044" y="1200603"/>
                </a:lnTo>
                <a:lnTo>
                  <a:pt x="1388017" y="1202191"/>
                </a:lnTo>
                <a:lnTo>
                  <a:pt x="1380762" y="1203778"/>
                </a:lnTo>
                <a:lnTo>
                  <a:pt x="1373735" y="1205366"/>
                </a:lnTo>
                <a:lnTo>
                  <a:pt x="1366480" y="1206273"/>
                </a:lnTo>
                <a:lnTo>
                  <a:pt x="1359453" y="1207407"/>
                </a:lnTo>
                <a:lnTo>
                  <a:pt x="1351972" y="1208087"/>
                </a:lnTo>
                <a:lnTo>
                  <a:pt x="1344717" y="1208994"/>
                </a:lnTo>
                <a:lnTo>
                  <a:pt x="1337236" y="1209448"/>
                </a:lnTo>
                <a:lnTo>
                  <a:pt x="1329755" y="1209675"/>
                </a:lnTo>
                <a:lnTo>
                  <a:pt x="1322274" y="1209675"/>
                </a:lnTo>
                <a:lnTo>
                  <a:pt x="1314793" y="1209675"/>
                </a:lnTo>
                <a:lnTo>
                  <a:pt x="1307312" y="1209448"/>
                </a:lnTo>
                <a:lnTo>
                  <a:pt x="1300058" y="1208994"/>
                </a:lnTo>
                <a:lnTo>
                  <a:pt x="1292577" y="1208087"/>
                </a:lnTo>
                <a:lnTo>
                  <a:pt x="1285323" y="1207407"/>
                </a:lnTo>
                <a:lnTo>
                  <a:pt x="1278068" y="1206273"/>
                </a:lnTo>
                <a:lnTo>
                  <a:pt x="1271041" y="1205366"/>
                </a:lnTo>
                <a:lnTo>
                  <a:pt x="1263787" y="1203778"/>
                </a:lnTo>
                <a:lnTo>
                  <a:pt x="1256759" y="1202191"/>
                </a:lnTo>
                <a:lnTo>
                  <a:pt x="1249731" y="1200603"/>
                </a:lnTo>
                <a:lnTo>
                  <a:pt x="1242930" y="1198562"/>
                </a:lnTo>
                <a:lnTo>
                  <a:pt x="1235903" y="1196748"/>
                </a:lnTo>
                <a:lnTo>
                  <a:pt x="1229102" y="1194480"/>
                </a:lnTo>
                <a:lnTo>
                  <a:pt x="1222528" y="1192212"/>
                </a:lnTo>
                <a:lnTo>
                  <a:pt x="1215727" y="1189491"/>
                </a:lnTo>
                <a:lnTo>
                  <a:pt x="1209379" y="1186996"/>
                </a:lnTo>
                <a:lnTo>
                  <a:pt x="1202805" y="1184275"/>
                </a:lnTo>
                <a:lnTo>
                  <a:pt x="1196457" y="1181100"/>
                </a:lnTo>
                <a:lnTo>
                  <a:pt x="1189883" y="1177925"/>
                </a:lnTo>
                <a:lnTo>
                  <a:pt x="1183762" y="1174750"/>
                </a:lnTo>
                <a:lnTo>
                  <a:pt x="1177868" y="1171348"/>
                </a:lnTo>
                <a:lnTo>
                  <a:pt x="1171747" y="1167719"/>
                </a:lnTo>
                <a:lnTo>
                  <a:pt x="1165853" y="1164091"/>
                </a:lnTo>
                <a:lnTo>
                  <a:pt x="1159732" y="1160235"/>
                </a:lnTo>
                <a:lnTo>
                  <a:pt x="1154065" y="1156153"/>
                </a:lnTo>
                <a:lnTo>
                  <a:pt x="1148398" y="1151844"/>
                </a:lnTo>
                <a:lnTo>
                  <a:pt x="1142957" y="1147762"/>
                </a:lnTo>
                <a:lnTo>
                  <a:pt x="1137743" y="1143453"/>
                </a:lnTo>
                <a:lnTo>
                  <a:pt x="1132302" y="1139144"/>
                </a:lnTo>
                <a:lnTo>
                  <a:pt x="1127088" y="1134382"/>
                </a:lnTo>
                <a:lnTo>
                  <a:pt x="1121874" y="1129619"/>
                </a:lnTo>
                <a:lnTo>
                  <a:pt x="1117113" y="1124630"/>
                </a:lnTo>
                <a:lnTo>
                  <a:pt x="1112126" y="1119641"/>
                </a:lnTo>
                <a:lnTo>
                  <a:pt x="1107139" y="1114652"/>
                </a:lnTo>
                <a:lnTo>
                  <a:pt x="1102605" y="1109435"/>
                </a:lnTo>
                <a:lnTo>
                  <a:pt x="1098298" y="1103993"/>
                </a:lnTo>
                <a:lnTo>
                  <a:pt x="1093764" y="1098550"/>
                </a:lnTo>
                <a:lnTo>
                  <a:pt x="1089683" y="1093107"/>
                </a:lnTo>
                <a:lnTo>
                  <a:pt x="1085602" y="1087437"/>
                </a:lnTo>
                <a:lnTo>
                  <a:pt x="1081522" y="1081768"/>
                </a:lnTo>
                <a:lnTo>
                  <a:pt x="1077668" y="1075871"/>
                </a:lnTo>
                <a:lnTo>
                  <a:pt x="1074041" y="1069975"/>
                </a:lnTo>
                <a:lnTo>
                  <a:pt x="1070414" y="1063852"/>
                </a:lnTo>
                <a:lnTo>
                  <a:pt x="1067013" y="1057728"/>
                </a:lnTo>
                <a:lnTo>
                  <a:pt x="1063613" y="1051605"/>
                </a:lnTo>
                <a:lnTo>
                  <a:pt x="1060439" y="1045255"/>
                </a:lnTo>
                <a:lnTo>
                  <a:pt x="1057492" y="1038678"/>
                </a:lnTo>
                <a:lnTo>
                  <a:pt x="1054545" y="1032328"/>
                </a:lnTo>
                <a:lnTo>
                  <a:pt x="1052051" y="1025752"/>
                </a:lnTo>
                <a:lnTo>
                  <a:pt x="1049558" y="1019175"/>
                </a:lnTo>
                <a:lnTo>
                  <a:pt x="1047064" y="1012371"/>
                </a:lnTo>
                <a:lnTo>
                  <a:pt x="1044797" y="1005794"/>
                </a:lnTo>
                <a:lnTo>
                  <a:pt x="1042757" y="998764"/>
                </a:lnTo>
                <a:lnTo>
                  <a:pt x="1040943" y="991734"/>
                </a:lnTo>
                <a:lnTo>
                  <a:pt x="1039356" y="984930"/>
                </a:lnTo>
                <a:lnTo>
                  <a:pt x="1037769" y="977900"/>
                </a:lnTo>
                <a:lnTo>
                  <a:pt x="1036409" y="970643"/>
                </a:lnTo>
                <a:lnTo>
                  <a:pt x="1035276" y="963385"/>
                </a:lnTo>
                <a:lnTo>
                  <a:pt x="1034142" y="956128"/>
                </a:lnTo>
                <a:lnTo>
                  <a:pt x="1033462" y="949098"/>
                </a:lnTo>
                <a:lnTo>
                  <a:pt x="1032782" y="941614"/>
                </a:lnTo>
                <a:lnTo>
                  <a:pt x="1032102" y="934357"/>
                </a:lnTo>
                <a:lnTo>
                  <a:pt x="1031875" y="926873"/>
                </a:lnTo>
                <a:lnTo>
                  <a:pt x="1031875" y="919389"/>
                </a:lnTo>
                <a:lnTo>
                  <a:pt x="1031875" y="911905"/>
                </a:lnTo>
                <a:lnTo>
                  <a:pt x="1032102" y="904421"/>
                </a:lnTo>
                <a:lnTo>
                  <a:pt x="1032782" y="896937"/>
                </a:lnTo>
                <a:lnTo>
                  <a:pt x="1033462" y="889680"/>
                </a:lnTo>
                <a:lnTo>
                  <a:pt x="1034142" y="882196"/>
                </a:lnTo>
                <a:lnTo>
                  <a:pt x="1035276" y="874939"/>
                </a:lnTo>
                <a:lnTo>
                  <a:pt x="1036409" y="867682"/>
                </a:lnTo>
                <a:lnTo>
                  <a:pt x="1037769" y="860878"/>
                </a:lnTo>
                <a:lnTo>
                  <a:pt x="1039356" y="853621"/>
                </a:lnTo>
                <a:lnTo>
                  <a:pt x="1040943" y="846591"/>
                </a:lnTo>
                <a:lnTo>
                  <a:pt x="1042757" y="839560"/>
                </a:lnTo>
                <a:lnTo>
                  <a:pt x="1044797" y="832984"/>
                </a:lnTo>
                <a:lnTo>
                  <a:pt x="1047064" y="825953"/>
                </a:lnTo>
                <a:lnTo>
                  <a:pt x="1049558" y="819377"/>
                </a:lnTo>
                <a:lnTo>
                  <a:pt x="1052051" y="812800"/>
                </a:lnTo>
                <a:lnTo>
                  <a:pt x="1054545" y="806223"/>
                </a:lnTo>
                <a:lnTo>
                  <a:pt x="1057492" y="799646"/>
                </a:lnTo>
                <a:lnTo>
                  <a:pt x="1060439" y="793296"/>
                </a:lnTo>
                <a:lnTo>
                  <a:pt x="1063613" y="786946"/>
                </a:lnTo>
                <a:lnTo>
                  <a:pt x="1067013" y="780823"/>
                </a:lnTo>
                <a:lnTo>
                  <a:pt x="1070414" y="774700"/>
                </a:lnTo>
                <a:lnTo>
                  <a:pt x="1074041" y="768803"/>
                </a:lnTo>
                <a:lnTo>
                  <a:pt x="1077668" y="762907"/>
                </a:lnTo>
                <a:lnTo>
                  <a:pt x="1081522" y="756784"/>
                </a:lnTo>
                <a:lnTo>
                  <a:pt x="1085602" y="751114"/>
                </a:lnTo>
                <a:lnTo>
                  <a:pt x="1089683" y="745444"/>
                </a:lnTo>
                <a:lnTo>
                  <a:pt x="1093764" y="739775"/>
                </a:lnTo>
                <a:lnTo>
                  <a:pt x="1098298" y="734332"/>
                </a:lnTo>
                <a:lnTo>
                  <a:pt x="1102605" y="729116"/>
                </a:lnTo>
                <a:lnTo>
                  <a:pt x="1107139" y="723900"/>
                </a:lnTo>
                <a:lnTo>
                  <a:pt x="1112126" y="718684"/>
                </a:lnTo>
                <a:lnTo>
                  <a:pt x="1117113" y="713921"/>
                </a:lnTo>
                <a:lnTo>
                  <a:pt x="1121874" y="708932"/>
                </a:lnTo>
                <a:lnTo>
                  <a:pt x="1127088" y="704169"/>
                </a:lnTo>
                <a:lnTo>
                  <a:pt x="1132302" y="699634"/>
                </a:lnTo>
                <a:lnTo>
                  <a:pt x="1137743" y="695098"/>
                </a:lnTo>
                <a:lnTo>
                  <a:pt x="1142957" y="690562"/>
                </a:lnTo>
                <a:lnTo>
                  <a:pt x="1148398" y="686480"/>
                </a:lnTo>
                <a:lnTo>
                  <a:pt x="1154065" y="682398"/>
                </a:lnTo>
                <a:lnTo>
                  <a:pt x="1159732" y="678543"/>
                </a:lnTo>
                <a:lnTo>
                  <a:pt x="1165853" y="674687"/>
                </a:lnTo>
                <a:lnTo>
                  <a:pt x="1171747" y="670832"/>
                </a:lnTo>
                <a:lnTo>
                  <a:pt x="1177868" y="667203"/>
                </a:lnTo>
                <a:lnTo>
                  <a:pt x="1183762" y="663802"/>
                </a:lnTo>
                <a:lnTo>
                  <a:pt x="1189883" y="660400"/>
                </a:lnTo>
                <a:lnTo>
                  <a:pt x="1196457" y="657225"/>
                </a:lnTo>
                <a:lnTo>
                  <a:pt x="1202805" y="654503"/>
                </a:lnTo>
                <a:lnTo>
                  <a:pt x="1209379" y="651555"/>
                </a:lnTo>
                <a:lnTo>
                  <a:pt x="1215727" y="648834"/>
                </a:lnTo>
                <a:lnTo>
                  <a:pt x="1222528" y="646566"/>
                </a:lnTo>
                <a:lnTo>
                  <a:pt x="1229102" y="643844"/>
                </a:lnTo>
                <a:lnTo>
                  <a:pt x="1235903" y="641803"/>
                </a:lnTo>
                <a:lnTo>
                  <a:pt x="1242930" y="639762"/>
                </a:lnTo>
                <a:lnTo>
                  <a:pt x="1249731" y="637948"/>
                </a:lnTo>
                <a:lnTo>
                  <a:pt x="1256759" y="636134"/>
                </a:lnTo>
                <a:lnTo>
                  <a:pt x="1263787" y="634546"/>
                </a:lnTo>
                <a:lnTo>
                  <a:pt x="1271041" y="633412"/>
                </a:lnTo>
                <a:lnTo>
                  <a:pt x="1278068" y="632052"/>
                </a:lnTo>
                <a:lnTo>
                  <a:pt x="1285323" y="631144"/>
                </a:lnTo>
                <a:lnTo>
                  <a:pt x="1292577" y="630237"/>
                </a:lnTo>
                <a:lnTo>
                  <a:pt x="1300058" y="629557"/>
                </a:lnTo>
                <a:lnTo>
                  <a:pt x="1307312" y="629330"/>
                </a:lnTo>
                <a:lnTo>
                  <a:pt x="1314793" y="628877"/>
                </a:lnTo>
                <a:lnTo>
                  <a:pt x="1322274" y="628650"/>
                </a:lnTo>
                <a:close/>
                <a:moveTo>
                  <a:pt x="1872408" y="450081"/>
                </a:moveTo>
                <a:lnTo>
                  <a:pt x="1872408" y="463897"/>
                </a:lnTo>
                <a:lnTo>
                  <a:pt x="1864899" y="464803"/>
                </a:lnTo>
                <a:lnTo>
                  <a:pt x="1857846" y="465709"/>
                </a:lnTo>
                <a:lnTo>
                  <a:pt x="1851474" y="467068"/>
                </a:lnTo>
                <a:lnTo>
                  <a:pt x="1845558" y="468880"/>
                </a:lnTo>
                <a:lnTo>
                  <a:pt x="1839870" y="470691"/>
                </a:lnTo>
                <a:lnTo>
                  <a:pt x="1834864" y="472730"/>
                </a:lnTo>
                <a:lnTo>
                  <a:pt x="1830313" y="474995"/>
                </a:lnTo>
                <a:lnTo>
                  <a:pt x="1826218" y="477939"/>
                </a:lnTo>
                <a:lnTo>
                  <a:pt x="1822577" y="480657"/>
                </a:lnTo>
                <a:lnTo>
                  <a:pt x="1819391" y="483827"/>
                </a:lnTo>
                <a:lnTo>
                  <a:pt x="1816888" y="487451"/>
                </a:lnTo>
                <a:lnTo>
                  <a:pt x="1814840" y="491075"/>
                </a:lnTo>
                <a:lnTo>
                  <a:pt x="1813020" y="495152"/>
                </a:lnTo>
                <a:lnTo>
                  <a:pt x="1811882" y="499228"/>
                </a:lnTo>
                <a:lnTo>
                  <a:pt x="1811200" y="503984"/>
                </a:lnTo>
                <a:lnTo>
                  <a:pt x="1810745" y="508514"/>
                </a:lnTo>
                <a:lnTo>
                  <a:pt x="1810745" y="511911"/>
                </a:lnTo>
                <a:lnTo>
                  <a:pt x="1811427" y="515309"/>
                </a:lnTo>
                <a:lnTo>
                  <a:pt x="1811882" y="518253"/>
                </a:lnTo>
                <a:lnTo>
                  <a:pt x="1812565" y="521424"/>
                </a:lnTo>
                <a:lnTo>
                  <a:pt x="1813703" y="524594"/>
                </a:lnTo>
                <a:lnTo>
                  <a:pt x="1815068" y="527312"/>
                </a:lnTo>
                <a:lnTo>
                  <a:pt x="1816206" y="530257"/>
                </a:lnTo>
                <a:lnTo>
                  <a:pt x="1818026" y="532974"/>
                </a:lnTo>
                <a:lnTo>
                  <a:pt x="1819846" y="535692"/>
                </a:lnTo>
                <a:lnTo>
                  <a:pt x="1821894" y="537957"/>
                </a:lnTo>
                <a:lnTo>
                  <a:pt x="1823942" y="540222"/>
                </a:lnTo>
                <a:lnTo>
                  <a:pt x="1826218" y="542487"/>
                </a:lnTo>
                <a:lnTo>
                  <a:pt x="1828265" y="544298"/>
                </a:lnTo>
                <a:lnTo>
                  <a:pt x="1830541" y="546337"/>
                </a:lnTo>
                <a:lnTo>
                  <a:pt x="1832816" y="547922"/>
                </a:lnTo>
                <a:lnTo>
                  <a:pt x="1835547" y="549508"/>
                </a:lnTo>
                <a:lnTo>
                  <a:pt x="1841463" y="552905"/>
                </a:lnTo>
                <a:lnTo>
                  <a:pt x="1849654" y="557208"/>
                </a:lnTo>
                <a:lnTo>
                  <a:pt x="1860349" y="562191"/>
                </a:lnTo>
                <a:lnTo>
                  <a:pt x="1873319" y="568079"/>
                </a:lnTo>
                <a:lnTo>
                  <a:pt x="1877187" y="569891"/>
                </a:lnTo>
                <a:lnTo>
                  <a:pt x="1880827" y="571703"/>
                </a:lnTo>
                <a:lnTo>
                  <a:pt x="1883785" y="573515"/>
                </a:lnTo>
                <a:lnTo>
                  <a:pt x="1886516" y="575327"/>
                </a:lnTo>
                <a:lnTo>
                  <a:pt x="1888564" y="577139"/>
                </a:lnTo>
                <a:lnTo>
                  <a:pt x="1890384" y="578497"/>
                </a:lnTo>
                <a:lnTo>
                  <a:pt x="1891749" y="580083"/>
                </a:lnTo>
                <a:lnTo>
                  <a:pt x="1892660" y="581895"/>
                </a:lnTo>
                <a:lnTo>
                  <a:pt x="1893342" y="583480"/>
                </a:lnTo>
                <a:lnTo>
                  <a:pt x="1894025" y="585518"/>
                </a:lnTo>
                <a:lnTo>
                  <a:pt x="1894707" y="590501"/>
                </a:lnTo>
                <a:lnTo>
                  <a:pt x="1895390" y="596163"/>
                </a:lnTo>
                <a:lnTo>
                  <a:pt x="1895390" y="602958"/>
                </a:lnTo>
                <a:lnTo>
                  <a:pt x="1895390" y="605675"/>
                </a:lnTo>
                <a:lnTo>
                  <a:pt x="1894707" y="608167"/>
                </a:lnTo>
                <a:lnTo>
                  <a:pt x="1894025" y="610205"/>
                </a:lnTo>
                <a:lnTo>
                  <a:pt x="1892660" y="611791"/>
                </a:lnTo>
                <a:lnTo>
                  <a:pt x="1890839" y="613149"/>
                </a:lnTo>
                <a:lnTo>
                  <a:pt x="1888791" y="614055"/>
                </a:lnTo>
                <a:lnTo>
                  <a:pt x="1886061" y="614735"/>
                </a:lnTo>
                <a:lnTo>
                  <a:pt x="1883330" y="614961"/>
                </a:lnTo>
                <a:lnTo>
                  <a:pt x="1880145" y="614735"/>
                </a:lnTo>
                <a:lnTo>
                  <a:pt x="1878552" y="614055"/>
                </a:lnTo>
                <a:lnTo>
                  <a:pt x="1877414" y="613602"/>
                </a:lnTo>
                <a:lnTo>
                  <a:pt x="1876277" y="613149"/>
                </a:lnTo>
                <a:lnTo>
                  <a:pt x="1875594" y="612243"/>
                </a:lnTo>
                <a:lnTo>
                  <a:pt x="1874684" y="611564"/>
                </a:lnTo>
                <a:lnTo>
                  <a:pt x="1874229" y="610432"/>
                </a:lnTo>
                <a:lnTo>
                  <a:pt x="1873774" y="609299"/>
                </a:lnTo>
                <a:lnTo>
                  <a:pt x="1873546" y="607487"/>
                </a:lnTo>
                <a:lnTo>
                  <a:pt x="1872863" y="602731"/>
                </a:lnTo>
                <a:lnTo>
                  <a:pt x="1872408" y="596616"/>
                </a:lnTo>
                <a:lnTo>
                  <a:pt x="1872408" y="588689"/>
                </a:lnTo>
                <a:lnTo>
                  <a:pt x="1872408" y="577818"/>
                </a:lnTo>
                <a:lnTo>
                  <a:pt x="1811655" y="577818"/>
                </a:lnTo>
                <a:lnTo>
                  <a:pt x="1811655" y="586424"/>
                </a:lnTo>
                <a:lnTo>
                  <a:pt x="1811882" y="593445"/>
                </a:lnTo>
                <a:lnTo>
                  <a:pt x="1812338" y="596616"/>
                </a:lnTo>
                <a:lnTo>
                  <a:pt x="1813020" y="600013"/>
                </a:lnTo>
                <a:lnTo>
                  <a:pt x="1813475" y="602958"/>
                </a:lnTo>
                <a:lnTo>
                  <a:pt x="1814158" y="605902"/>
                </a:lnTo>
                <a:lnTo>
                  <a:pt x="1815296" y="608620"/>
                </a:lnTo>
                <a:lnTo>
                  <a:pt x="1816206" y="611338"/>
                </a:lnTo>
                <a:lnTo>
                  <a:pt x="1817343" y="613829"/>
                </a:lnTo>
                <a:lnTo>
                  <a:pt x="1818936" y="616094"/>
                </a:lnTo>
                <a:lnTo>
                  <a:pt x="1820074" y="618359"/>
                </a:lnTo>
                <a:lnTo>
                  <a:pt x="1821894" y="620623"/>
                </a:lnTo>
                <a:lnTo>
                  <a:pt x="1823715" y="622435"/>
                </a:lnTo>
                <a:lnTo>
                  <a:pt x="1825535" y="624247"/>
                </a:lnTo>
                <a:lnTo>
                  <a:pt x="1827583" y="626059"/>
                </a:lnTo>
                <a:lnTo>
                  <a:pt x="1829631" y="627418"/>
                </a:lnTo>
                <a:lnTo>
                  <a:pt x="1834409" y="630136"/>
                </a:lnTo>
                <a:lnTo>
                  <a:pt x="1839415" y="632627"/>
                </a:lnTo>
                <a:lnTo>
                  <a:pt x="1844193" y="634665"/>
                </a:lnTo>
                <a:lnTo>
                  <a:pt x="1849654" y="636704"/>
                </a:lnTo>
                <a:lnTo>
                  <a:pt x="1855115" y="638289"/>
                </a:lnTo>
                <a:lnTo>
                  <a:pt x="1860576" y="639421"/>
                </a:lnTo>
                <a:lnTo>
                  <a:pt x="1866492" y="640327"/>
                </a:lnTo>
                <a:lnTo>
                  <a:pt x="1872408" y="641007"/>
                </a:lnTo>
                <a:lnTo>
                  <a:pt x="1872408" y="657993"/>
                </a:lnTo>
                <a:lnTo>
                  <a:pt x="1900396" y="657993"/>
                </a:lnTo>
                <a:lnTo>
                  <a:pt x="1900396" y="641460"/>
                </a:lnTo>
                <a:lnTo>
                  <a:pt x="1907905" y="640554"/>
                </a:lnTo>
                <a:lnTo>
                  <a:pt x="1914959" y="639421"/>
                </a:lnTo>
                <a:lnTo>
                  <a:pt x="1921557" y="637610"/>
                </a:lnTo>
                <a:lnTo>
                  <a:pt x="1927474" y="635798"/>
                </a:lnTo>
                <a:lnTo>
                  <a:pt x="1933162" y="633533"/>
                </a:lnTo>
                <a:lnTo>
                  <a:pt x="1938396" y="631042"/>
                </a:lnTo>
                <a:lnTo>
                  <a:pt x="1943174" y="628324"/>
                </a:lnTo>
                <a:lnTo>
                  <a:pt x="1947270" y="624927"/>
                </a:lnTo>
                <a:lnTo>
                  <a:pt x="1950910" y="621529"/>
                </a:lnTo>
                <a:lnTo>
                  <a:pt x="1953868" y="617679"/>
                </a:lnTo>
                <a:lnTo>
                  <a:pt x="1956826" y="613602"/>
                </a:lnTo>
                <a:lnTo>
                  <a:pt x="1958874" y="609299"/>
                </a:lnTo>
                <a:lnTo>
                  <a:pt x="1960695" y="604317"/>
                </a:lnTo>
                <a:lnTo>
                  <a:pt x="1962060" y="599107"/>
                </a:lnTo>
                <a:lnTo>
                  <a:pt x="1962515" y="593672"/>
                </a:lnTo>
                <a:lnTo>
                  <a:pt x="1962743" y="588010"/>
                </a:lnTo>
                <a:lnTo>
                  <a:pt x="1962743" y="584613"/>
                </a:lnTo>
                <a:lnTo>
                  <a:pt x="1962515" y="581215"/>
                </a:lnTo>
                <a:lnTo>
                  <a:pt x="1962060" y="577818"/>
                </a:lnTo>
                <a:lnTo>
                  <a:pt x="1961377" y="574647"/>
                </a:lnTo>
                <a:lnTo>
                  <a:pt x="1960695" y="571929"/>
                </a:lnTo>
                <a:lnTo>
                  <a:pt x="1959557" y="568985"/>
                </a:lnTo>
                <a:lnTo>
                  <a:pt x="1958419" y="566267"/>
                </a:lnTo>
                <a:lnTo>
                  <a:pt x="1957054" y="563550"/>
                </a:lnTo>
                <a:lnTo>
                  <a:pt x="1953868" y="559020"/>
                </a:lnTo>
                <a:lnTo>
                  <a:pt x="1950683" y="555170"/>
                </a:lnTo>
                <a:lnTo>
                  <a:pt x="1948862" y="553358"/>
                </a:lnTo>
                <a:lnTo>
                  <a:pt x="1947042" y="551546"/>
                </a:lnTo>
                <a:lnTo>
                  <a:pt x="1944994" y="549961"/>
                </a:lnTo>
                <a:lnTo>
                  <a:pt x="1942719" y="548375"/>
                </a:lnTo>
                <a:lnTo>
                  <a:pt x="1937713" y="545657"/>
                </a:lnTo>
                <a:lnTo>
                  <a:pt x="1930659" y="542034"/>
                </a:lnTo>
                <a:lnTo>
                  <a:pt x="1921785" y="537957"/>
                </a:lnTo>
                <a:lnTo>
                  <a:pt x="1911318" y="532974"/>
                </a:lnTo>
                <a:lnTo>
                  <a:pt x="1899031" y="527539"/>
                </a:lnTo>
                <a:lnTo>
                  <a:pt x="1889474" y="523236"/>
                </a:lnTo>
                <a:lnTo>
                  <a:pt x="1882875" y="519612"/>
                </a:lnTo>
                <a:lnTo>
                  <a:pt x="1878552" y="517120"/>
                </a:lnTo>
                <a:lnTo>
                  <a:pt x="1877187" y="515988"/>
                </a:lnTo>
                <a:lnTo>
                  <a:pt x="1876049" y="514629"/>
                </a:lnTo>
                <a:lnTo>
                  <a:pt x="1875139" y="513270"/>
                </a:lnTo>
                <a:lnTo>
                  <a:pt x="1874229" y="511458"/>
                </a:lnTo>
                <a:lnTo>
                  <a:pt x="1873774" y="509647"/>
                </a:lnTo>
                <a:lnTo>
                  <a:pt x="1873319" y="507608"/>
                </a:lnTo>
                <a:lnTo>
                  <a:pt x="1872863" y="505117"/>
                </a:lnTo>
                <a:lnTo>
                  <a:pt x="1872863" y="502626"/>
                </a:lnTo>
                <a:lnTo>
                  <a:pt x="1872863" y="499681"/>
                </a:lnTo>
                <a:lnTo>
                  <a:pt x="1873546" y="497190"/>
                </a:lnTo>
                <a:lnTo>
                  <a:pt x="1874456" y="495152"/>
                </a:lnTo>
                <a:lnTo>
                  <a:pt x="1875594" y="493340"/>
                </a:lnTo>
                <a:lnTo>
                  <a:pt x="1877187" y="491981"/>
                </a:lnTo>
                <a:lnTo>
                  <a:pt x="1879235" y="491075"/>
                </a:lnTo>
                <a:lnTo>
                  <a:pt x="1881282" y="490622"/>
                </a:lnTo>
                <a:lnTo>
                  <a:pt x="1883785" y="490169"/>
                </a:lnTo>
                <a:lnTo>
                  <a:pt x="1887199" y="490622"/>
                </a:lnTo>
                <a:lnTo>
                  <a:pt x="1889702" y="491301"/>
                </a:lnTo>
                <a:lnTo>
                  <a:pt x="1890839" y="491528"/>
                </a:lnTo>
                <a:lnTo>
                  <a:pt x="1891522" y="492207"/>
                </a:lnTo>
                <a:lnTo>
                  <a:pt x="1892432" y="493113"/>
                </a:lnTo>
                <a:lnTo>
                  <a:pt x="1892887" y="493793"/>
                </a:lnTo>
                <a:lnTo>
                  <a:pt x="1894025" y="496284"/>
                </a:lnTo>
                <a:lnTo>
                  <a:pt x="1894480" y="499455"/>
                </a:lnTo>
                <a:lnTo>
                  <a:pt x="1894935" y="503758"/>
                </a:lnTo>
                <a:lnTo>
                  <a:pt x="1895163" y="508967"/>
                </a:lnTo>
                <a:lnTo>
                  <a:pt x="1895163" y="516215"/>
                </a:lnTo>
                <a:lnTo>
                  <a:pt x="1955689" y="516215"/>
                </a:lnTo>
                <a:lnTo>
                  <a:pt x="1956371" y="511458"/>
                </a:lnTo>
                <a:lnTo>
                  <a:pt x="1956371" y="508061"/>
                </a:lnTo>
                <a:lnTo>
                  <a:pt x="1955916" y="503305"/>
                </a:lnTo>
                <a:lnTo>
                  <a:pt x="1955461" y="498775"/>
                </a:lnTo>
                <a:lnTo>
                  <a:pt x="1954551" y="494699"/>
                </a:lnTo>
                <a:lnTo>
                  <a:pt x="1952958" y="490848"/>
                </a:lnTo>
                <a:lnTo>
                  <a:pt x="1950910" y="487225"/>
                </a:lnTo>
                <a:lnTo>
                  <a:pt x="1948635" y="483601"/>
                </a:lnTo>
                <a:lnTo>
                  <a:pt x="1945677" y="480430"/>
                </a:lnTo>
                <a:lnTo>
                  <a:pt x="1942264" y="477712"/>
                </a:lnTo>
                <a:lnTo>
                  <a:pt x="1938623" y="474995"/>
                </a:lnTo>
                <a:lnTo>
                  <a:pt x="1934527" y="472730"/>
                </a:lnTo>
                <a:lnTo>
                  <a:pt x="1929976" y="470465"/>
                </a:lnTo>
                <a:lnTo>
                  <a:pt x="1924971" y="468653"/>
                </a:lnTo>
                <a:lnTo>
                  <a:pt x="1919510" y="467068"/>
                </a:lnTo>
                <a:lnTo>
                  <a:pt x="1913593" y="465709"/>
                </a:lnTo>
                <a:lnTo>
                  <a:pt x="1907222" y="464803"/>
                </a:lnTo>
                <a:lnTo>
                  <a:pt x="1900396" y="463897"/>
                </a:lnTo>
                <a:lnTo>
                  <a:pt x="1900396" y="450081"/>
                </a:lnTo>
                <a:lnTo>
                  <a:pt x="1872408" y="450081"/>
                </a:lnTo>
                <a:close/>
                <a:moveTo>
                  <a:pt x="1886971" y="384175"/>
                </a:moveTo>
                <a:lnTo>
                  <a:pt x="1895390" y="384401"/>
                </a:lnTo>
                <a:lnTo>
                  <a:pt x="1904264" y="384854"/>
                </a:lnTo>
                <a:lnTo>
                  <a:pt x="1912911" y="385987"/>
                </a:lnTo>
                <a:lnTo>
                  <a:pt x="1921102" y="387572"/>
                </a:lnTo>
                <a:lnTo>
                  <a:pt x="1929294" y="389610"/>
                </a:lnTo>
                <a:lnTo>
                  <a:pt x="1937713" y="391649"/>
                </a:lnTo>
                <a:lnTo>
                  <a:pt x="1945449" y="394367"/>
                </a:lnTo>
                <a:lnTo>
                  <a:pt x="1953186" y="397537"/>
                </a:lnTo>
                <a:lnTo>
                  <a:pt x="1960922" y="400935"/>
                </a:lnTo>
                <a:lnTo>
                  <a:pt x="1968204" y="404558"/>
                </a:lnTo>
                <a:lnTo>
                  <a:pt x="1975485" y="408635"/>
                </a:lnTo>
                <a:lnTo>
                  <a:pt x="1982084" y="412938"/>
                </a:lnTo>
                <a:lnTo>
                  <a:pt x="1988910" y="417921"/>
                </a:lnTo>
                <a:lnTo>
                  <a:pt x="1995281" y="422677"/>
                </a:lnTo>
                <a:lnTo>
                  <a:pt x="2001652" y="428113"/>
                </a:lnTo>
                <a:lnTo>
                  <a:pt x="2007568" y="433775"/>
                </a:lnTo>
                <a:lnTo>
                  <a:pt x="2013257" y="439890"/>
                </a:lnTo>
                <a:lnTo>
                  <a:pt x="2018718" y="446005"/>
                </a:lnTo>
                <a:lnTo>
                  <a:pt x="2023496" y="452346"/>
                </a:lnTo>
                <a:lnTo>
                  <a:pt x="2028502" y="459141"/>
                </a:lnTo>
                <a:lnTo>
                  <a:pt x="2032825" y="465709"/>
                </a:lnTo>
                <a:lnTo>
                  <a:pt x="2036921" y="472956"/>
                </a:lnTo>
                <a:lnTo>
                  <a:pt x="2040562" y="480430"/>
                </a:lnTo>
                <a:lnTo>
                  <a:pt x="2043975" y="487904"/>
                </a:lnTo>
                <a:lnTo>
                  <a:pt x="2047161" y="495605"/>
                </a:lnTo>
                <a:lnTo>
                  <a:pt x="2049891" y="503305"/>
                </a:lnTo>
                <a:lnTo>
                  <a:pt x="2052394" y="511685"/>
                </a:lnTo>
                <a:lnTo>
                  <a:pt x="2054214" y="519838"/>
                </a:lnTo>
                <a:lnTo>
                  <a:pt x="2055580" y="528218"/>
                </a:lnTo>
                <a:lnTo>
                  <a:pt x="2056717" y="536598"/>
                </a:lnTo>
                <a:lnTo>
                  <a:pt x="2057172" y="545431"/>
                </a:lnTo>
                <a:lnTo>
                  <a:pt x="2057400" y="553811"/>
                </a:lnTo>
                <a:lnTo>
                  <a:pt x="2057172" y="562644"/>
                </a:lnTo>
                <a:lnTo>
                  <a:pt x="2056717" y="571476"/>
                </a:lnTo>
                <a:lnTo>
                  <a:pt x="2055580" y="579856"/>
                </a:lnTo>
                <a:lnTo>
                  <a:pt x="2054214" y="588010"/>
                </a:lnTo>
                <a:lnTo>
                  <a:pt x="2052394" y="596390"/>
                </a:lnTo>
                <a:lnTo>
                  <a:pt x="2049891" y="604543"/>
                </a:lnTo>
                <a:lnTo>
                  <a:pt x="2047161" y="612243"/>
                </a:lnTo>
                <a:lnTo>
                  <a:pt x="2043975" y="619944"/>
                </a:lnTo>
                <a:lnTo>
                  <a:pt x="2040562" y="627418"/>
                </a:lnTo>
                <a:lnTo>
                  <a:pt x="2036921" y="634892"/>
                </a:lnTo>
                <a:lnTo>
                  <a:pt x="2032825" y="642139"/>
                </a:lnTo>
                <a:lnTo>
                  <a:pt x="2028502" y="648934"/>
                </a:lnTo>
                <a:lnTo>
                  <a:pt x="2023496" y="655502"/>
                </a:lnTo>
                <a:lnTo>
                  <a:pt x="2018718" y="662070"/>
                </a:lnTo>
                <a:lnTo>
                  <a:pt x="2013257" y="668185"/>
                </a:lnTo>
                <a:lnTo>
                  <a:pt x="2007568" y="674073"/>
                </a:lnTo>
                <a:lnTo>
                  <a:pt x="2001652" y="679736"/>
                </a:lnTo>
                <a:lnTo>
                  <a:pt x="1995281" y="685171"/>
                </a:lnTo>
                <a:lnTo>
                  <a:pt x="1988910" y="690154"/>
                </a:lnTo>
                <a:lnTo>
                  <a:pt x="1982084" y="694683"/>
                </a:lnTo>
                <a:lnTo>
                  <a:pt x="1975485" y="699440"/>
                </a:lnTo>
                <a:lnTo>
                  <a:pt x="1968204" y="703516"/>
                </a:lnTo>
                <a:lnTo>
                  <a:pt x="1960922" y="707140"/>
                </a:lnTo>
                <a:lnTo>
                  <a:pt x="1953186" y="710537"/>
                </a:lnTo>
                <a:lnTo>
                  <a:pt x="1945449" y="713482"/>
                </a:lnTo>
                <a:lnTo>
                  <a:pt x="1937713" y="716199"/>
                </a:lnTo>
                <a:lnTo>
                  <a:pt x="1929294" y="718464"/>
                </a:lnTo>
                <a:lnTo>
                  <a:pt x="1921102" y="720503"/>
                </a:lnTo>
                <a:lnTo>
                  <a:pt x="1912911" y="722088"/>
                </a:lnTo>
                <a:lnTo>
                  <a:pt x="1904264" y="722994"/>
                </a:lnTo>
                <a:lnTo>
                  <a:pt x="1895390" y="723673"/>
                </a:lnTo>
                <a:lnTo>
                  <a:pt x="1886971" y="723900"/>
                </a:lnTo>
                <a:lnTo>
                  <a:pt x="1878097" y="723673"/>
                </a:lnTo>
                <a:lnTo>
                  <a:pt x="1869223" y="722994"/>
                </a:lnTo>
                <a:lnTo>
                  <a:pt x="1860804" y="722088"/>
                </a:lnTo>
                <a:lnTo>
                  <a:pt x="1852612" y="720503"/>
                </a:lnTo>
                <a:lnTo>
                  <a:pt x="1844193" y="718464"/>
                </a:lnTo>
                <a:lnTo>
                  <a:pt x="1836002" y="716199"/>
                </a:lnTo>
                <a:lnTo>
                  <a:pt x="1828265" y="713482"/>
                </a:lnTo>
                <a:lnTo>
                  <a:pt x="1820529" y="710537"/>
                </a:lnTo>
                <a:lnTo>
                  <a:pt x="1812565" y="707140"/>
                </a:lnTo>
                <a:lnTo>
                  <a:pt x="1805511" y="703516"/>
                </a:lnTo>
                <a:lnTo>
                  <a:pt x="1798230" y="699440"/>
                </a:lnTo>
                <a:lnTo>
                  <a:pt x="1791404" y="694683"/>
                </a:lnTo>
                <a:lnTo>
                  <a:pt x="1784805" y="690154"/>
                </a:lnTo>
                <a:lnTo>
                  <a:pt x="1778206" y="685171"/>
                </a:lnTo>
                <a:lnTo>
                  <a:pt x="1772063" y="679736"/>
                </a:lnTo>
                <a:lnTo>
                  <a:pt x="1766146" y="674073"/>
                </a:lnTo>
                <a:lnTo>
                  <a:pt x="1760458" y="668185"/>
                </a:lnTo>
                <a:lnTo>
                  <a:pt x="1754997" y="662070"/>
                </a:lnTo>
                <a:lnTo>
                  <a:pt x="1749991" y="655502"/>
                </a:lnTo>
                <a:lnTo>
                  <a:pt x="1745213" y="648934"/>
                </a:lnTo>
                <a:lnTo>
                  <a:pt x="1740662" y="642139"/>
                </a:lnTo>
                <a:lnTo>
                  <a:pt x="1736566" y="634892"/>
                </a:lnTo>
                <a:lnTo>
                  <a:pt x="1732925" y="627418"/>
                </a:lnTo>
                <a:lnTo>
                  <a:pt x="1729512" y="619944"/>
                </a:lnTo>
                <a:lnTo>
                  <a:pt x="1726554" y="612243"/>
                </a:lnTo>
                <a:lnTo>
                  <a:pt x="1723596" y="604543"/>
                </a:lnTo>
                <a:lnTo>
                  <a:pt x="1721548" y="596390"/>
                </a:lnTo>
                <a:lnTo>
                  <a:pt x="1719500" y="588010"/>
                </a:lnTo>
                <a:lnTo>
                  <a:pt x="1717908" y="579856"/>
                </a:lnTo>
                <a:lnTo>
                  <a:pt x="1716997" y="571476"/>
                </a:lnTo>
                <a:lnTo>
                  <a:pt x="1716315" y="562644"/>
                </a:lnTo>
                <a:lnTo>
                  <a:pt x="1716087" y="553811"/>
                </a:lnTo>
                <a:lnTo>
                  <a:pt x="1716315" y="545431"/>
                </a:lnTo>
                <a:lnTo>
                  <a:pt x="1716997" y="536598"/>
                </a:lnTo>
                <a:lnTo>
                  <a:pt x="1717908" y="528218"/>
                </a:lnTo>
                <a:lnTo>
                  <a:pt x="1719500" y="519838"/>
                </a:lnTo>
                <a:lnTo>
                  <a:pt x="1721548" y="511685"/>
                </a:lnTo>
                <a:lnTo>
                  <a:pt x="1723596" y="503305"/>
                </a:lnTo>
                <a:lnTo>
                  <a:pt x="1726554" y="495605"/>
                </a:lnTo>
                <a:lnTo>
                  <a:pt x="1729512" y="487904"/>
                </a:lnTo>
                <a:lnTo>
                  <a:pt x="1732925" y="480430"/>
                </a:lnTo>
                <a:lnTo>
                  <a:pt x="1736566" y="472956"/>
                </a:lnTo>
                <a:lnTo>
                  <a:pt x="1740662" y="465709"/>
                </a:lnTo>
                <a:lnTo>
                  <a:pt x="1745213" y="459141"/>
                </a:lnTo>
                <a:lnTo>
                  <a:pt x="1749991" y="452346"/>
                </a:lnTo>
                <a:lnTo>
                  <a:pt x="1754997" y="446005"/>
                </a:lnTo>
                <a:lnTo>
                  <a:pt x="1760458" y="439890"/>
                </a:lnTo>
                <a:lnTo>
                  <a:pt x="1766146" y="433775"/>
                </a:lnTo>
                <a:lnTo>
                  <a:pt x="1772063" y="428113"/>
                </a:lnTo>
                <a:lnTo>
                  <a:pt x="1778206" y="422677"/>
                </a:lnTo>
                <a:lnTo>
                  <a:pt x="1784805" y="417921"/>
                </a:lnTo>
                <a:lnTo>
                  <a:pt x="1791404" y="412938"/>
                </a:lnTo>
                <a:lnTo>
                  <a:pt x="1798230" y="408635"/>
                </a:lnTo>
                <a:lnTo>
                  <a:pt x="1805511" y="404558"/>
                </a:lnTo>
                <a:lnTo>
                  <a:pt x="1812565" y="400935"/>
                </a:lnTo>
                <a:lnTo>
                  <a:pt x="1820529" y="397537"/>
                </a:lnTo>
                <a:lnTo>
                  <a:pt x="1828265" y="394367"/>
                </a:lnTo>
                <a:lnTo>
                  <a:pt x="1836002" y="391649"/>
                </a:lnTo>
                <a:lnTo>
                  <a:pt x="1844193" y="389610"/>
                </a:lnTo>
                <a:lnTo>
                  <a:pt x="1852612" y="387572"/>
                </a:lnTo>
                <a:lnTo>
                  <a:pt x="1860804" y="385987"/>
                </a:lnTo>
                <a:lnTo>
                  <a:pt x="1869223" y="384854"/>
                </a:lnTo>
                <a:lnTo>
                  <a:pt x="1878097" y="384401"/>
                </a:lnTo>
                <a:lnTo>
                  <a:pt x="1886971" y="384175"/>
                </a:lnTo>
                <a:close/>
                <a:moveTo>
                  <a:pt x="1493053" y="58920"/>
                </a:moveTo>
                <a:lnTo>
                  <a:pt x="1493053" y="71384"/>
                </a:lnTo>
                <a:lnTo>
                  <a:pt x="1486255" y="72064"/>
                </a:lnTo>
                <a:lnTo>
                  <a:pt x="1480136" y="72970"/>
                </a:lnTo>
                <a:lnTo>
                  <a:pt x="1474471" y="74103"/>
                </a:lnTo>
                <a:lnTo>
                  <a:pt x="1469032" y="75463"/>
                </a:lnTo>
                <a:lnTo>
                  <a:pt x="1464046" y="77276"/>
                </a:lnTo>
                <a:lnTo>
                  <a:pt x="1459741" y="79089"/>
                </a:lnTo>
                <a:lnTo>
                  <a:pt x="1455661" y="81128"/>
                </a:lnTo>
                <a:lnTo>
                  <a:pt x="1452036" y="83621"/>
                </a:lnTo>
                <a:lnTo>
                  <a:pt x="1448863" y="86341"/>
                </a:lnTo>
                <a:lnTo>
                  <a:pt x="1446144" y="89060"/>
                </a:lnTo>
                <a:lnTo>
                  <a:pt x="1443877" y="92233"/>
                </a:lnTo>
                <a:lnTo>
                  <a:pt x="1441611" y="95632"/>
                </a:lnTo>
                <a:lnTo>
                  <a:pt x="1440252" y="99258"/>
                </a:lnTo>
                <a:lnTo>
                  <a:pt x="1439118" y="102657"/>
                </a:lnTo>
                <a:lnTo>
                  <a:pt x="1438665" y="106963"/>
                </a:lnTo>
                <a:lnTo>
                  <a:pt x="1438439" y="111042"/>
                </a:lnTo>
                <a:lnTo>
                  <a:pt x="1438439" y="113988"/>
                </a:lnTo>
                <a:lnTo>
                  <a:pt x="1438665" y="116934"/>
                </a:lnTo>
                <a:lnTo>
                  <a:pt x="1439118" y="119880"/>
                </a:lnTo>
                <a:lnTo>
                  <a:pt x="1439798" y="122599"/>
                </a:lnTo>
                <a:lnTo>
                  <a:pt x="1440931" y="125092"/>
                </a:lnTo>
                <a:lnTo>
                  <a:pt x="1442064" y="127812"/>
                </a:lnTo>
                <a:lnTo>
                  <a:pt x="1443198" y="130304"/>
                </a:lnTo>
                <a:lnTo>
                  <a:pt x="1444784" y="132797"/>
                </a:lnTo>
                <a:lnTo>
                  <a:pt x="1448183" y="137329"/>
                </a:lnTo>
                <a:lnTo>
                  <a:pt x="1451809" y="141409"/>
                </a:lnTo>
                <a:lnTo>
                  <a:pt x="1455888" y="144808"/>
                </a:lnTo>
                <a:lnTo>
                  <a:pt x="1460194" y="147527"/>
                </a:lnTo>
                <a:lnTo>
                  <a:pt x="1465633" y="150700"/>
                </a:lnTo>
                <a:lnTo>
                  <a:pt x="1472884" y="154552"/>
                </a:lnTo>
                <a:lnTo>
                  <a:pt x="1482402" y="158858"/>
                </a:lnTo>
                <a:lnTo>
                  <a:pt x="1493733" y="164070"/>
                </a:lnTo>
                <a:lnTo>
                  <a:pt x="1500532" y="167469"/>
                </a:lnTo>
                <a:lnTo>
                  <a:pt x="1503024" y="169056"/>
                </a:lnTo>
                <a:lnTo>
                  <a:pt x="1505291" y="170642"/>
                </a:lnTo>
                <a:lnTo>
                  <a:pt x="1507330" y="172002"/>
                </a:lnTo>
                <a:lnTo>
                  <a:pt x="1508916" y="173588"/>
                </a:lnTo>
                <a:lnTo>
                  <a:pt x="1510276" y="175174"/>
                </a:lnTo>
                <a:lnTo>
                  <a:pt x="1510956" y="176534"/>
                </a:lnTo>
                <a:lnTo>
                  <a:pt x="1512089" y="179707"/>
                </a:lnTo>
                <a:lnTo>
                  <a:pt x="1512769" y="184012"/>
                </a:lnTo>
                <a:lnTo>
                  <a:pt x="1513449" y="189451"/>
                </a:lnTo>
                <a:lnTo>
                  <a:pt x="1513675" y="195343"/>
                </a:lnTo>
                <a:lnTo>
                  <a:pt x="1513449" y="197836"/>
                </a:lnTo>
                <a:lnTo>
                  <a:pt x="1512769" y="199876"/>
                </a:lnTo>
                <a:lnTo>
                  <a:pt x="1512089" y="201689"/>
                </a:lnTo>
                <a:lnTo>
                  <a:pt x="1510956" y="203275"/>
                </a:lnTo>
                <a:lnTo>
                  <a:pt x="1509596" y="204181"/>
                </a:lnTo>
                <a:lnTo>
                  <a:pt x="1507783" y="205314"/>
                </a:lnTo>
                <a:lnTo>
                  <a:pt x="1505291" y="205768"/>
                </a:lnTo>
                <a:lnTo>
                  <a:pt x="1502798" y="205768"/>
                </a:lnTo>
                <a:lnTo>
                  <a:pt x="1499852" y="205541"/>
                </a:lnTo>
                <a:lnTo>
                  <a:pt x="1498719" y="205314"/>
                </a:lnTo>
                <a:lnTo>
                  <a:pt x="1497586" y="204861"/>
                </a:lnTo>
                <a:lnTo>
                  <a:pt x="1496679" y="204181"/>
                </a:lnTo>
                <a:lnTo>
                  <a:pt x="1495773" y="203728"/>
                </a:lnTo>
                <a:lnTo>
                  <a:pt x="1495319" y="203048"/>
                </a:lnTo>
                <a:lnTo>
                  <a:pt x="1494866" y="201915"/>
                </a:lnTo>
                <a:lnTo>
                  <a:pt x="1493960" y="199422"/>
                </a:lnTo>
                <a:lnTo>
                  <a:pt x="1493506" y="195343"/>
                </a:lnTo>
                <a:lnTo>
                  <a:pt x="1493280" y="189678"/>
                </a:lnTo>
                <a:lnTo>
                  <a:pt x="1493053" y="182426"/>
                </a:lnTo>
                <a:lnTo>
                  <a:pt x="1493053" y="172908"/>
                </a:lnTo>
                <a:lnTo>
                  <a:pt x="1439118" y="172908"/>
                </a:lnTo>
                <a:lnTo>
                  <a:pt x="1439118" y="180613"/>
                </a:lnTo>
                <a:lnTo>
                  <a:pt x="1439345" y="186732"/>
                </a:lnTo>
                <a:lnTo>
                  <a:pt x="1440252" y="192624"/>
                </a:lnTo>
                <a:lnTo>
                  <a:pt x="1441385" y="197836"/>
                </a:lnTo>
                <a:lnTo>
                  <a:pt x="1442291" y="200329"/>
                </a:lnTo>
                <a:lnTo>
                  <a:pt x="1443198" y="202822"/>
                </a:lnTo>
                <a:lnTo>
                  <a:pt x="1444331" y="205088"/>
                </a:lnTo>
                <a:lnTo>
                  <a:pt x="1445237" y="207127"/>
                </a:lnTo>
                <a:lnTo>
                  <a:pt x="1446823" y="209167"/>
                </a:lnTo>
                <a:lnTo>
                  <a:pt x="1448183" y="210980"/>
                </a:lnTo>
                <a:lnTo>
                  <a:pt x="1449769" y="212793"/>
                </a:lnTo>
                <a:lnTo>
                  <a:pt x="1451582" y="214379"/>
                </a:lnTo>
                <a:lnTo>
                  <a:pt x="1453395" y="215965"/>
                </a:lnTo>
                <a:lnTo>
                  <a:pt x="1455435" y="217098"/>
                </a:lnTo>
                <a:lnTo>
                  <a:pt x="1459514" y="219818"/>
                </a:lnTo>
                <a:lnTo>
                  <a:pt x="1463593" y="221857"/>
                </a:lnTo>
                <a:lnTo>
                  <a:pt x="1468352" y="223897"/>
                </a:lnTo>
                <a:lnTo>
                  <a:pt x="1472884" y="225483"/>
                </a:lnTo>
                <a:lnTo>
                  <a:pt x="1477643" y="226616"/>
                </a:lnTo>
                <a:lnTo>
                  <a:pt x="1482629" y="227976"/>
                </a:lnTo>
                <a:lnTo>
                  <a:pt x="1487841" y="228656"/>
                </a:lnTo>
                <a:lnTo>
                  <a:pt x="1493053" y="229336"/>
                </a:lnTo>
                <a:lnTo>
                  <a:pt x="1493053" y="244519"/>
                </a:lnTo>
                <a:lnTo>
                  <a:pt x="1517981" y="244519"/>
                </a:lnTo>
                <a:lnTo>
                  <a:pt x="1517981" y="229789"/>
                </a:lnTo>
                <a:lnTo>
                  <a:pt x="1524780" y="228656"/>
                </a:lnTo>
                <a:lnTo>
                  <a:pt x="1530898" y="227749"/>
                </a:lnTo>
                <a:lnTo>
                  <a:pt x="1536790" y="226163"/>
                </a:lnTo>
                <a:lnTo>
                  <a:pt x="1542229" y="224577"/>
                </a:lnTo>
                <a:lnTo>
                  <a:pt x="1547215" y="222537"/>
                </a:lnTo>
                <a:lnTo>
                  <a:pt x="1551747" y="220271"/>
                </a:lnTo>
                <a:lnTo>
                  <a:pt x="1555826" y="218005"/>
                </a:lnTo>
                <a:lnTo>
                  <a:pt x="1559452" y="215059"/>
                </a:lnTo>
                <a:lnTo>
                  <a:pt x="1562851" y="211660"/>
                </a:lnTo>
                <a:lnTo>
                  <a:pt x="1565571" y="208487"/>
                </a:lnTo>
                <a:lnTo>
                  <a:pt x="1568063" y="204861"/>
                </a:lnTo>
                <a:lnTo>
                  <a:pt x="1569876" y="201009"/>
                </a:lnTo>
                <a:lnTo>
                  <a:pt x="1571236" y="196476"/>
                </a:lnTo>
                <a:lnTo>
                  <a:pt x="1572596" y="192171"/>
                </a:lnTo>
                <a:lnTo>
                  <a:pt x="1573049" y="187185"/>
                </a:lnTo>
                <a:lnTo>
                  <a:pt x="1573502" y="182199"/>
                </a:lnTo>
                <a:lnTo>
                  <a:pt x="1573502" y="179027"/>
                </a:lnTo>
                <a:lnTo>
                  <a:pt x="1573049" y="175854"/>
                </a:lnTo>
                <a:lnTo>
                  <a:pt x="1572596" y="172908"/>
                </a:lnTo>
                <a:lnTo>
                  <a:pt x="1572142" y="170189"/>
                </a:lnTo>
                <a:lnTo>
                  <a:pt x="1571236" y="167469"/>
                </a:lnTo>
                <a:lnTo>
                  <a:pt x="1570556" y="164750"/>
                </a:lnTo>
                <a:lnTo>
                  <a:pt x="1569650" y="162484"/>
                </a:lnTo>
                <a:lnTo>
                  <a:pt x="1568290" y="160218"/>
                </a:lnTo>
                <a:lnTo>
                  <a:pt x="1565344" y="156139"/>
                </a:lnTo>
                <a:lnTo>
                  <a:pt x="1562625" y="152513"/>
                </a:lnTo>
                <a:lnTo>
                  <a:pt x="1559225" y="149340"/>
                </a:lnTo>
                <a:lnTo>
                  <a:pt x="1555599" y="146847"/>
                </a:lnTo>
                <a:lnTo>
                  <a:pt x="1551067" y="144355"/>
                </a:lnTo>
                <a:lnTo>
                  <a:pt x="1544722" y="140955"/>
                </a:lnTo>
                <a:lnTo>
                  <a:pt x="1537017" y="137329"/>
                </a:lnTo>
                <a:lnTo>
                  <a:pt x="1527499" y="132797"/>
                </a:lnTo>
                <a:lnTo>
                  <a:pt x="1516621" y="128038"/>
                </a:lnTo>
                <a:lnTo>
                  <a:pt x="1508237" y="124186"/>
                </a:lnTo>
                <a:lnTo>
                  <a:pt x="1502344" y="120786"/>
                </a:lnTo>
                <a:lnTo>
                  <a:pt x="1498719" y="118747"/>
                </a:lnTo>
                <a:lnTo>
                  <a:pt x="1497359" y="117614"/>
                </a:lnTo>
                <a:lnTo>
                  <a:pt x="1496452" y="116481"/>
                </a:lnTo>
                <a:lnTo>
                  <a:pt x="1495319" y="115121"/>
                </a:lnTo>
                <a:lnTo>
                  <a:pt x="1494866" y="113535"/>
                </a:lnTo>
                <a:lnTo>
                  <a:pt x="1493960" y="111948"/>
                </a:lnTo>
                <a:lnTo>
                  <a:pt x="1493733" y="109909"/>
                </a:lnTo>
                <a:lnTo>
                  <a:pt x="1493506" y="107869"/>
                </a:lnTo>
                <a:lnTo>
                  <a:pt x="1493506" y="105830"/>
                </a:lnTo>
                <a:lnTo>
                  <a:pt x="1493506" y="103337"/>
                </a:lnTo>
                <a:lnTo>
                  <a:pt x="1493960" y="100844"/>
                </a:lnTo>
                <a:lnTo>
                  <a:pt x="1494866" y="99258"/>
                </a:lnTo>
                <a:lnTo>
                  <a:pt x="1495773" y="97672"/>
                </a:lnTo>
                <a:lnTo>
                  <a:pt x="1497359" y="96312"/>
                </a:lnTo>
                <a:lnTo>
                  <a:pt x="1498945" y="95632"/>
                </a:lnTo>
                <a:lnTo>
                  <a:pt x="1500985" y="94952"/>
                </a:lnTo>
                <a:lnTo>
                  <a:pt x="1503251" y="94725"/>
                </a:lnTo>
                <a:lnTo>
                  <a:pt x="1506197" y="94952"/>
                </a:lnTo>
                <a:lnTo>
                  <a:pt x="1508463" y="95632"/>
                </a:lnTo>
                <a:lnTo>
                  <a:pt x="1510049" y="96538"/>
                </a:lnTo>
                <a:lnTo>
                  <a:pt x="1510729" y="96992"/>
                </a:lnTo>
                <a:lnTo>
                  <a:pt x="1511409" y="97898"/>
                </a:lnTo>
                <a:lnTo>
                  <a:pt x="1512089" y="99938"/>
                </a:lnTo>
                <a:lnTo>
                  <a:pt x="1512769" y="103110"/>
                </a:lnTo>
                <a:lnTo>
                  <a:pt x="1512995" y="106963"/>
                </a:lnTo>
                <a:lnTo>
                  <a:pt x="1512995" y="111495"/>
                </a:lnTo>
                <a:lnTo>
                  <a:pt x="1512995" y="118067"/>
                </a:lnTo>
                <a:lnTo>
                  <a:pt x="1567157" y="118067"/>
                </a:lnTo>
                <a:lnTo>
                  <a:pt x="1567383" y="113535"/>
                </a:lnTo>
                <a:lnTo>
                  <a:pt x="1567837" y="110815"/>
                </a:lnTo>
                <a:lnTo>
                  <a:pt x="1567383" y="106283"/>
                </a:lnTo>
                <a:lnTo>
                  <a:pt x="1566930" y="102430"/>
                </a:lnTo>
                <a:lnTo>
                  <a:pt x="1566024" y="98578"/>
                </a:lnTo>
                <a:lnTo>
                  <a:pt x="1564664" y="95179"/>
                </a:lnTo>
                <a:lnTo>
                  <a:pt x="1562851" y="92006"/>
                </a:lnTo>
                <a:lnTo>
                  <a:pt x="1560812" y="88833"/>
                </a:lnTo>
                <a:lnTo>
                  <a:pt x="1558092" y="86114"/>
                </a:lnTo>
                <a:lnTo>
                  <a:pt x="1555373" y="83395"/>
                </a:lnTo>
                <a:lnTo>
                  <a:pt x="1551974" y="81128"/>
                </a:lnTo>
                <a:lnTo>
                  <a:pt x="1548121" y="79089"/>
                </a:lnTo>
                <a:lnTo>
                  <a:pt x="1544269" y="77276"/>
                </a:lnTo>
                <a:lnTo>
                  <a:pt x="1539736" y="75463"/>
                </a:lnTo>
                <a:lnTo>
                  <a:pt x="1534751" y="74103"/>
                </a:lnTo>
                <a:lnTo>
                  <a:pt x="1529538" y="72970"/>
                </a:lnTo>
                <a:lnTo>
                  <a:pt x="1523873" y="72064"/>
                </a:lnTo>
                <a:lnTo>
                  <a:pt x="1517981" y="71384"/>
                </a:lnTo>
                <a:lnTo>
                  <a:pt x="1517981" y="58920"/>
                </a:lnTo>
                <a:lnTo>
                  <a:pt x="1493053" y="58920"/>
                </a:lnTo>
                <a:close/>
                <a:moveTo>
                  <a:pt x="1505970" y="0"/>
                </a:moveTo>
                <a:lnTo>
                  <a:pt x="1513675" y="226"/>
                </a:lnTo>
                <a:lnTo>
                  <a:pt x="1521380" y="680"/>
                </a:lnTo>
                <a:lnTo>
                  <a:pt x="1528859" y="1813"/>
                </a:lnTo>
                <a:lnTo>
                  <a:pt x="1536337" y="2946"/>
                </a:lnTo>
                <a:lnTo>
                  <a:pt x="1543815" y="4759"/>
                </a:lnTo>
                <a:lnTo>
                  <a:pt x="1551067" y="6798"/>
                </a:lnTo>
                <a:lnTo>
                  <a:pt x="1557866" y="9291"/>
                </a:lnTo>
                <a:lnTo>
                  <a:pt x="1564891" y="11784"/>
                </a:lnTo>
                <a:lnTo>
                  <a:pt x="1571689" y="14956"/>
                </a:lnTo>
                <a:lnTo>
                  <a:pt x="1578034" y="18129"/>
                </a:lnTo>
                <a:lnTo>
                  <a:pt x="1584380" y="21755"/>
                </a:lnTo>
                <a:lnTo>
                  <a:pt x="1590725" y="26061"/>
                </a:lnTo>
                <a:lnTo>
                  <a:pt x="1596617" y="30140"/>
                </a:lnTo>
                <a:lnTo>
                  <a:pt x="1602282" y="34445"/>
                </a:lnTo>
                <a:lnTo>
                  <a:pt x="1607948" y="39431"/>
                </a:lnTo>
                <a:lnTo>
                  <a:pt x="1613160" y="44190"/>
                </a:lnTo>
                <a:lnTo>
                  <a:pt x="1618146" y="49629"/>
                </a:lnTo>
                <a:lnTo>
                  <a:pt x="1622905" y="55068"/>
                </a:lnTo>
                <a:lnTo>
                  <a:pt x="1627437" y="60960"/>
                </a:lnTo>
                <a:lnTo>
                  <a:pt x="1631743" y="66852"/>
                </a:lnTo>
                <a:lnTo>
                  <a:pt x="1635595" y="72970"/>
                </a:lnTo>
                <a:lnTo>
                  <a:pt x="1639221" y="79316"/>
                </a:lnTo>
                <a:lnTo>
                  <a:pt x="1642394" y="85661"/>
                </a:lnTo>
                <a:lnTo>
                  <a:pt x="1645566" y="92686"/>
                </a:lnTo>
                <a:lnTo>
                  <a:pt x="1648512" y="99484"/>
                </a:lnTo>
                <a:lnTo>
                  <a:pt x="1650778" y="106736"/>
                </a:lnTo>
                <a:lnTo>
                  <a:pt x="1652818" y="113761"/>
                </a:lnTo>
                <a:lnTo>
                  <a:pt x="1654404" y="121013"/>
                </a:lnTo>
                <a:lnTo>
                  <a:pt x="1655991" y="128491"/>
                </a:lnTo>
                <a:lnTo>
                  <a:pt x="1656670" y="135970"/>
                </a:lnTo>
                <a:lnTo>
                  <a:pt x="1657350" y="143675"/>
                </a:lnTo>
                <a:lnTo>
                  <a:pt x="1657350" y="151833"/>
                </a:lnTo>
                <a:lnTo>
                  <a:pt x="1657350" y="159538"/>
                </a:lnTo>
                <a:lnTo>
                  <a:pt x="1656670" y="167243"/>
                </a:lnTo>
                <a:lnTo>
                  <a:pt x="1655991" y="174721"/>
                </a:lnTo>
                <a:lnTo>
                  <a:pt x="1654404" y="182199"/>
                </a:lnTo>
                <a:lnTo>
                  <a:pt x="1652818" y="189678"/>
                </a:lnTo>
                <a:lnTo>
                  <a:pt x="1650778" y="196703"/>
                </a:lnTo>
                <a:lnTo>
                  <a:pt x="1648512" y="203728"/>
                </a:lnTo>
                <a:lnTo>
                  <a:pt x="1645566" y="210753"/>
                </a:lnTo>
                <a:lnTo>
                  <a:pt x="1642394" y="217325"/>
                </a:lnTo>
                <a:lnTo>
                  <a:pt x="1639221" y="223897"/>
                </a:lnTo>
                <a:lnTo>
                  <a:pt x="1635595" y="230242"/>
                </a:lnTo>
                <a:lnTo>
                  <a:pt x="1631743" y="236587"/>
                </a:lnTo>
                <a:lnTo>
                  <a:pt x="1627437" y="242480"/>
                </a:lnTo>
                <a:lnTo>
                  <a:pt x="1622905" y="248145"/>
                </a:lnTo>
                <a:lnTo>
                  <a:pt x="1618146" y="253584"/>
                </a:lnTo>
                <a:lnTo>
                  <a:pt x="1613160" y="259023"/>
                </a:lnTo>
                <a:lnTo>
                  <a:pt x="1607948" y="263781"/>
                </a:lnTo>
                <a:lnTo>
                  <a:pt x="1602282" y="268767"/>
                </a:lnTo>
                <a:lnTo>
                  <a:pt x="1596617" y="273073"/>
                </a:lnTo>
                <a:lnTo>
                  <a:pt x="1590725" y="277378"/>
                </a:lnTo>
                <a:lnTo>
                  <a:pt x="1584380" y="281231"/>
                </a:lnTo>
                <a:lnTo>
                  <a:pt x="1578034" y="284857"/>
                </a:lnTo>
                <a:lnTo>
                  <a:pt x="1571689" y="288256"/>
                </a:lnTo>
                <a:lnTo>
                  <a:pt x="1564891" y="291429"/>
                </a:lnTo>
                <a:lnTo>
                  <a:pt x="1557866" y="293921"/>
                </a:lnTo>
                <a:lnTo>
                  <a:pt x="1551067" y="296641"/>
                </a:lnTo>
                <a:lnTo>
                  <a:pt x="1543815" y="298454"/>
                </a:lnTo>
                <a:lnTo>
                  <a:pt x="1536337" y="300040"/>
                </a:lnTo>
                <a:lnTo>
                  <a:pt x="1528859" y="301400"/>
                </a:lnTo>
                <a:lnTo>
                  <a:pt x="1521380" y="302533"/>
                </a:lnTo>
                <a:lnTo>
                  <a:pt x="1513675" y="302986"/>
                </a:lnTo>
                <a:lnTo>
                  <a:pt x="1505970" y="303213"/>
                </a:lnTo>
                <a:lnTo>
                  <a:pt x="1498265" y="302986"/>
                </a:lnTo>
                <a:lnTo>
                  <a:pt x="1490334" y="302533"/>
                </a:lnTo>
                <a:lnTo>
                  <a:pt x="1482629" y="301400"/>
                </a:lnTo>
                <a:lnTo>
                  <a:pt x="1475151" y="300040"/>
                </a:lnTo>
                <a:lnTo>
                  <a:pt x="1467899" y="298454"/>
                </a:lnTo>
                <a:lnTo>
                  <a:pt x="1460874" y="296641"/>
                </a:lnTo>
                <a:lnTo>
                  <a:pt x="1453849" y="293921"/>
                </a:lnTo>
                <a:lnTo>
                  <a:pt x="1446823" y="291429"/>
                </a:lnTo>
                <a:lnTo>
                  <a:pt x="1440252" y="288256"/>
                </a:lnTo>
                <a:lnTo>
                  <a:pt x="1433453" y="284857"/>
                </a:lnTo>
                <a:lnTo>
                  <a:pt x="1427334" y="281231"/>
                </a:lnTo>
                <a:lnTo>
                  <a:pt x="1420989" y="277378"/>
                </a:lnTo>
                <a:lnTo>
                  <a:pt x="1415097" y="273073"/>
                </a:lnTo>
                <a:lnTo>
                  <a:pt x="1409432" y="268767"/>
                </a:lnTo>
                <a:lnTo>
                  <a:pt x="1403766" y="263781"/>
                </a:lnTo>
                <a:lnTo>
                  <a:pt x="1398781" y="259023"/>
                </a:lnTo>
                <a:lnTo>
                  <a:pt x="1393569" y="253584"/>
                </a:lnTo>
                <a:lnTo>
                  <a:pt x="1388810" y="248145"/>
                </a:lnTo>
                <a:lnTo>
                  <a:pt x="1384277" y="242480"/>
                </a:lnTo>
                <a:lnTo>
                  <a:pt x="1380198" y="236587"/>
                </a:lnTo>
                <a:lnTo>
                  <a:pt x="1376346" y="230242"/>
                </a:lnTo>
                <a:lnTo>
                  <a:pt x="1372267" y="223897"/>
                </a:lnTo>
                <a:lnTo>
                  <a:pt x="1369094" y="217325"/>
                </a:lnTo>
                <a:lnTo>
                  <a:pt x="1366148" y="210753"/>
                </a:lnTo>
                <a:lnTo>
                  <a:pt x="1363429" y="203728"/>
                </a:lnTo>
                <a:lnTo>
                  <a:pt x="1360936" y="196703"/>
                </a:lnTo>
                <a:lnTo>
                  <a:pt x="1358896" y="189678"/>
                </a:lnTo>
                <a:lnTo>
                  <a:pt x="1357083" y="182199"/>
                </a:lnTo>
                <a:lnTo>
                  <a:pt x="1355950" y="174721"/>
                </a:lnTo>
                <a:lnTo>
                  <a:pt x="1354817" y="167243"/>
                </a:lnTo>
                <a:lnTo>
                  <a:pt x="1354364" y="159538"/>
                </a:lnTo>
                <a:lnTo>
                  <a:pt x="1354137" y="151833"/>
                </a:lnTo>
                <a:lnTo>
                  <a:pt x="1354364" y="143675"/>
                </a:lnTo>
                <a:lnTo>
                  <a:pt x="1354817" y="135970"/>
                </a:lnTo>
                <a:lnTo>
                  <a:pt x="1355950" y="128491"/>
                </a:lnTo>
                <a:lnTo>
                  <a:pt x="1357083" y="121013"/>
                </a:lnTo>
                <a:lnTo>
                  <a:pt x="1358896" y="113761"/>
                </a:lnTo>
                <a:lnTo>
                  <a:pt x="1360936" y="106736"/>
                </a:lnTo>
                <a:lnTo>
                  <a:pt x="1363429" y="99484"/>
                </a:lnTo>
                <a:lnTo>
                  <a:pt x="1366148" y="92686"/>
                </a:lnTo>
                <a:lnTo>
                  <a:pt x="1369094" y="85661"/>
                </a:lnTo>
                <a:lnTo>
                  <a:pt x="1372267" y="79316"/>
                </a:lnTo>
                <a:lnTo>
                  <a:pt x="1376346" y="72970"/>
                </a:lnTo>
                <a:lnTo>
                  <a:pt x="1380198" y="66852"/>
                </a:lnTo>
                <a:lnTo>
                  <a:pt x="1384277" y="60960"/>
                </a:lnTo>
                <a:lnTo>
                  <a:pt x="1388810" y="55068"/>
                </a:lnTo>
                <a:lnTo>
                  <a:pt x="1393569" y="49629"/>
                </a:lnTo>
                <a:lnTo>
                  <a:pt x="1398781" y="44190"/>
                </a:lnTo>
                <a:lnTo>
                  <a:pt x="1403766" y="39431"/>
                </a:lnTo>
                <a:lnTo>
                  <a:pt x="1409432" y="34445"/>
                </a:lnTo>
                <a:lnTo>
                  <a:pt x="1415097" y="30140"/>
                </a:lnTo>
                <a:lnTo>
                  <a:pt x="1420989" y="26061"/>
                </a:lnTo>
                <a:lnTo>
                  <a:pt x="1427334" y="21755"/>
                </a:lnTo>
                <a:lnTo>
                  <a:pt x="1433453" y="18129"/>
                </a:lnTo>
                <a:lnTo>
                  <a:pt x="1440252" y="14956"/>
                </a:lnTo>
                <a:lnTo>
                  <a:pt x="1446823" y="11784"/>
                </a:lnTo>
                <a:lnTo>
                  <a:pt x="1453849" y="9291"/>
                </a:lnTo>
                <a:lnTo>
                  <a:pt x="1460874" y="6798"/>
                </a:lnTo>
                <a:lnTo>
                  <a:pt x="1467899" y="4759"/>
                </a:lnTo>
                <a:lnTo>
                  <a:pt x="1475151" y="2946"/>
                </a:lnTo>
                <a:lnTo>
                  <a:pt x="1482629" y="1813"/>
                </a:lnTo>
                <a:lnTo>
                  <a:pt x="1490334" y="680"/>
                </a:lnTo>
                <a:lnTo>
                  <a:pt x="1498265" y="226"/>
                </a:lnTo>
                <a:lnTo>
                  <a:pt x="150597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2" name="KSO_Shape"/>
          <p:cNvSpPr/>
          <p:nvPr/>
        </p:nvSpPr>
        <p:spPr bwMode="auto">
          <a:xfrm>
            <a:off x="6548937" y="2896442"/>
            <a:ext cx="1282994" cy="1270164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3" name="矩形 1"/>
          <p:cNvSpPr>
            <a:spLocks noChangeArrowheads="1"/>
          </p:cNvSpPr>
          <p:nvPr/>
        </p:nvSpPr>
        <p:spPr bwMode="auto">
          <a:xfrm>
            <a:off x="2023415" y="4159668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项目简介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1"/>
          <p:cNvSpPr>
            <a:spLocks noChangeArrowheads="1"/>
          </p:cNvSpPr>
          <p:nvPr/>
        </p:nvSpPr>
        <p:spPr bwMode="auto">
          <a:xfrm>
            <a:off x="4220463" y="4159668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精兵团队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1"/>
          <p:cNvSpPr>
            <a:spLocks noChangeArrowheads="1"/>
          </p:cNvSpPr>
          <p:nvPr/>
        </p:nvSpPr>
        <p:spPr bwMode="auto">
          <a:xfrm>
            <a:off x="6379955" y="4159668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项目实施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1"/>
          <p:cNvSpPr>
            <a:spLocks noChangeArrowheads="1"/>
          </p:cNvSpPr>
          <p:nvPr/>
        </p:nvSpPr>
        <p:spPr bwMode="auto">
          <a:xfrm>
            <a:off x="8580995" y="4159668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投资回报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2143468" y="4661159"/>
            <a:ext cx="129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市场前景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143468" y="5346026"/>
            <a:ext cx="129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产品简介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2143468" y="5003593"/>
            <a:ext cx="129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需求分析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358904" y="4661159"/>
            <a:ext cx="129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团队简介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358904" y="5346026"/>
            <a:ext cx="129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荣誉奖项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4358904" y="5003593"/>
            <a:ext cx="129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案例展示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497263" y="4661159"/>
            <a:ext cx="129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竞争分析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6497263" y="5346026"/>
            <a:ext cx="129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实施计划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6497263" y="5003593"/>
            <a:ext cx="129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706838" y="4661159"/>
            <a:ext cx="129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风险分析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8706838" y="5346026"/>
            <a:ext cx="129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收益预期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8706838" y="5003593"/>
            <a:ext cx="129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财务管理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0" y="6756295"/>
            <a:ext cx="12192000" cy="76060"/>
          </a:xfrm>
          <a:prstGeom prst="rect">
            <a:avLst/>
          </a:prstGeom>
          <a:solidFill>
            <a:srgbClr val="C21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Freeform 31"/>
          <p:cNvSpPr/>
          <p:nvPr/>
        </p:nvSpPr>
        <p:spPr bwMode="auto">
          <a:xfrm rot="10800000">
            <a:off x="0" y="2015693"/>
            <a:ext cx="12192000" cy="545843"/>
          </a:xfrm>
          <a:custGeom>
            <a:avLst/>
            <a:gdLst>
              <a:gd name="T0" fmla="*/ 5383 w 5383"/>
              <a:gd name="T1" fmla="*/ 241 h 241"/>
              <a:gd name="T2" fmla="*/ 4109 w 5383"/>
              <a:gd name="T3" fmla="*/ 241 h 241"/>
              <a:gd name="T4" fmla="*/ 3867 w 5383"/>
              <a:gd name="T5" fmla="*/ 139 h 241"/>
              <a:gd name="T6" fmla="*/ 3626 w 5383"/>
              <a:gd name="T7" fmla="*/ 241 h 241"/>
              <a:gd name="T8" fmla="*/ 1760 w 5383"/>
              <a:gd name="T9" fmla="*/ 241 h 241"/>
              <a:gd name="T10" fmla="*/ 1517 w 5383"/>
              <a:gd name="T11" fmla="*/ 139 h 241"/>
              <a:gd name="T12" fmla="*/ 1276 w 5383"/>
              <a:gd name="T13" fmla="*/ 241 h 241"/>
              <a:gd name="T14" fmla="*/ 0 w 5383"/>
              <a:gd name="T15" fmla="*/ 241 h 241"/>
              <a:gd name="T16" fmla="*/ 0 w 5383"/>
              <a:gd name="T17" fmla="*/ 112 h 241"/>
              <a:gd name="T18" fmla="*/ 1250 w 5383"/>
              <a:gd name="T19" fmla="*/ 112 h 241"/>
              <a:gd name="T20" fmla="*/ 1517 w 5383"/>
              <a:gd name="T21" fmla="*/ 0 h 241"/>
              <a:gd name="T22" fmla="*/ 1786 w 5383"/>
              <a:gd name="T23" fmla="*/ 112 h 241"/>
              <a:gd name="T24" fmla="*/ 3600 w 5383"/>
              <a:gd name="T25" fmla="*/ 112 h 241"/>
              <a:gd name="T26" fmla="*/ 3867 w 5383"/>
              <a:gd name="T27" fmla="*/ 0 h 241"/>
              <a:gd name="T28" fmla="*/ 4136 w 5383"/>
              <a:gd name="T29" fmla="*/ 112 h 241"/>
              <a:gd name="T30" fmla="*/ 5383 w 5383"/>
              <a:gd name="T31" fmla="*/ 112 h 241"/>
              <a:gd name="T32" fmla="*/ 5383 w 5383"/>
              <a:gd name="T33" fmla="*/ 241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383" h="241">
                <a:moveTo>
                  <a:pt x="5383" y="241"/>
                </a:moveTo>
                <a:lnTo>
                  <a:pt x="4109" y="241"/>
                </a:lnTo>
                <a:lnTo>
                  <a:pt x="3867" y="139"/>
                </a:lnTo>
                <a:lnTo>
                  <a:pt x="3626" y="241"/>
                </a:lnTo>
                <a:lnTo>
                  <a:pt x="1760" y="241"/>
                </a:lnTo>
                <a:lnTo>
                  <a:pt x="1517" y="139"/>
                </a:lnTo>
                <a:lnTo>
                  <a:pt x="1276" y="241"/>
                </a:lnTo>
                <a:lnTo>
                  <a:pt x="0" y="241"/>
                </a:lnTo>
                <a:lnTo>
                  <a:pt x="0" y="112"/>
                </a:lnTo>
                <a:lnTo>
                  <a:pt x="1250" y="112"/>
                </a:lnTo>
                <a:lnTo>
                  <a:pt x="1517" y="0"/>
                </a:lnTo>
                <a:lnTo>
                  <a:pt x="1786" y="112"/>
                </a:lnTo>
                <a:lnTo>
                  <a:pt x="3600" y="112"/>
                </a:lnTo>
                <a:lnTo>
                  <a:pt x="3867" y="0"/>
                </a:lnTo>
                <a:lnTo>
                  <a:pt x="4136" y="112"/>
                </a:lnTo>
                <a:lnTo>
                  <a:pt x="5383" y="112"/>
                </a:lnTo>
                <a:lnTo>
                  <a:pt x="5383" y="241"/>
                </a:lnTo>
                <a:close/>
              </a:path>
            </a:pathLst>
          </a:custGeom>
          <a:solidFill>
            <a:srgbClr val="EF1D3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0" y="-47028"/>
            <a:ext cx="12192000" cy="162432"/>
          </a:xfrm>
          <a:prstGeom prst="rect">
            <a:avLst/>
          </a:prstGeom>
          <a:solidFill>
            <a:srgbClr val="C21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Freeform 7"/>
          <p:cNvSpPr/>
          <p:nvPr/>
        </p:nvSpPr>
        <p:spPr bwMode="auto">
          <a:xfrm flipV="1">
            <a:off x="1354947" y="624873"/>
            <a:ext cx="3448542" cy="527982"/>
          </a:xfrm>
          <a:custGeom>
            <a:avLst/>
            <a:gdLst>
              <a:gd name="T0" fmla="*/ 0 w 2691"/>
              <a:gd name="T1" fmla="*/ 0 h 412"/>
              <a:gd name="T2" fmla="*/ 2691 w 2691"/>
              <a:gd name="T3" fmla="*/ 412 h 412"/>
              <a:gd name="T4" fmla="*/ 2691 w 2691"/>
              <a:gd name="T5" fmla="*/ 0 h 412"/>
              <a:gd name="T6" fmla="*/ 0 w 2691"/>
              <a:gd name="T7" fmla="*/ 0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91" h="412">
                <a:moveTo>
                  <a:pt x="0" y="0"/>
                </a:moveTo>
                <a:lnTo>
                  <a:pt x="2691" y="412"/>
                </a:lnTo>
                <a:lnTo>
                  <a:pt x="2691" y="0"/>
                </a:lnTo>
                <a:lnTo>
                  <a:pt x="0" y="0"/>
                </a:lnTo>
                <a:close/>
              </a:path>
            </a:pathLst>
          </a:custGeom>
          <a:solidFill>
            <a:srgbClr val="EF1D3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4" name="Freeform 8"/>
          <p:cNvSpPr/>
          <p:nvPr/>
        </p:nvSpPr>
        <p:spPr bwMode="auto">
          <a:xfrm flipV="1">
            <a:off x="7497576" y="623013"/>
            <a:ext cx="3449824" cy="527982"/>
          </a:xfrm>
          <a:custGeom>
            <a:avLst/>
            <a:gdLst>
              <a:gd name="T0" fmla="*/ 2692 w 2692"/>
              <a:gd name="T1" fmla="*/ 0 h 412"/>
              <a:gd name="T2" fmla="*/ 0 w 2692"/>
              <a:gd name="T3" fmla="*/ 0 h 412"/>
              <a:gd name="T4" fmla="*/ 0 w 2692"/>
              <a:gd name="T5" fmla="*/ 0 h 412"/>
              <a:gd name="T6" fmla="*/ 0 w 2692"/>
              <a:gd name="T7" fmla="*/ 412 h 412"/>
              <a:gd name="T8" fmla="*/ 0 w 2692"/>
              <a:gd name="T9" fmla="*/ 412 h 412"/>
              <a:gd name="T10" fmla="*/ 2692 w 2692"/>
              <a:gd name="T11" fmla="*/ 0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92" h="412">
                <a:moveTo>
                  <a:pt x="2692" y="0"/>
                </a:moveTo>
                <a:lnTo>
                  <a:pt x="0" y="0"/>
                </a:lnTo>
                <a:lnTo>
                  <a:pt x="0" y="0"/>
                </a:lnTo>
                <a:lnTo>
                  <a:pt x="0" y="412"/>
                </a:lnTo>
                <a:lnTo>
                  <a:pt x="0" y="412"/>
                </a:lnTo>
                <a:lnTo>
                  <a:pt x="2692" y="0"/>
                </a:lnTo>
                <a:close/>
              </a:path>
            </a:pathLst>
          </a:custGeom>
          <a:solidFill>
            <a:srgbClr val="EF1D3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5" name="TextBox 6"/>
          <p:cNvSpPr txBox="1">
            <a:spLocks noChangeArrowheads="1"/>
          </p:cNvSpPr>
          <p:nvPr/>
        </p:nvSpPr>
        <p:spPr bwMode="auto">
          <a:xfrm>
            <a:off x="4686732" y="45326"/>
            <a:ext cx="2833079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600" b="1" dirty="0">
                <a:solidFill>
                  <a:srgbClr val="231F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9600" b="1" dirty="0">
              <a:solidFill>
                <a:srgbClr val="231F2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7"/>
          <p:cNvSpPr txBox="1"/>
          <p:nvPr/>
        </p:nvSpPr>
        <p:spPr>
          <a:xfrm>
            <a:off x="4818926" y="1399903"/>
            <a:ext cx="271358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32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>
            <a:off x="0" y="1144641"/>
            <a:ext cx="12192000" cy="4591050"/>
          </a:xfrm>
          <a:custGeom>
            <a:avLst/>
            <a:gdLst>
              <a:gd name="T0" fmla="*/ 0 w 9894"/>
              <a:gd name="T1" fmla="*/ 0 h 5658"/>
              <a:gd name="T2" fmla="*/ 0 w 9894"/>
              <a:gd name="T3" fmla="*/ 5658 h 5658"/>
              <a:gd name="T4" fmla="*/ 0 w 9894"/>
              <a:gd name="T5" fmla="*/ 5658 h 5658"/>
              <a:gd name="T6" fmla="*/ 9894 w 9894"/>
              <a:gd name="T7" fmla="*/ 5658 h 5658"/>
              <a:gd name="T8" fmla="*/ 9894 w 9894"/>
              <a:gd name="T9" fmla="*/ 0 h 5658"/>
              <a:gd name="T10" fmla="*/ 0 w 9894"/>
              <a:gd name="T11" fmla="*/ 0 h 56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894" h="5658">
                <a:moveTo>
                  <a:pt x="0" y="0"/>
                </a:moveTo>
                <a:lnTo>
                  <a:pt x="0" y="5658"/>
                </a:lnTo>
                <a:lnTo>
                  <a:pt x="0" y="5658"/>
                </a:lnTo>
                <a:lnTo>
                  <a:pt x="9894" y="5658"/>
                </a:lnTo>
                <a:lnTo>
                  <a:pt x="9894" y="0"/>
                </a:lnTo>
                <a:lnTo>
                  <a:pt x="0" y="0"/>
                </a:lnTo>
                <a:close/>
              </a:path>
            </a:pathLst>
          </a:custGeom>
          <a:solidFill>
            <a:srgbClr val="23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31"/>
          <p:cNvSpPr/>
          <p:nvPr/>
        </p:nvSpPr>
        <p:spPr bwMode="auto">
          <a:xfrm rot="10800000">
            <a:off x="0" y="893384"/>
            <a:ext cx="12192000" cy="545843"/>
          </a:xfrm>
          <a:custGeom>
            <a:avLst/>
            <a:gdLst>
              <a:gd name="T0" fmla="*/ 5383 w 5383"/>
              <a:gd name="T1" fmla="*/ 241 h 241"/>
              <a:gd name="T2" fmla="*/ 4109 w 5383"/>
              <a:gd name="T3" fmla="*/ 241 h 241"/>
              <a:gd name="T4" fmla="*/ 3867 w 5383"/>
              <a:gd name="T5" fmla="*/ 139 h 241"/>
              <a:gd name="T6" fmla="*/ 3626 w 5383"/>
              <a:gd name="T7" fmla="*/ 241 h 241"/>
              <a:gd name="T8" fmla="*/ 1760 w 5383"/>
              <a:gd name="T9" fmla="*/ 241 h 241"/>
              <a:gd name="T10" fmla="*/ 1517 w 5383"/>
              <a:gd name="T11" fmla="*/ 139 h 241"/>
              <a:gd name="T12" fmla="*/ 1276 w 5383"/>
              <a:gd name="T13" fmla="*/ 241 h 241"/>
              <a:gd name="T14" fmla="*/ 0 w 5383"/>
              <a:gd name="T15" fmla="*/ 241 h 241"/>
              <a:gd name="T16" fmla="*/ 0 w 5383"/>
              <a:gd name="T17" fmla="*/ 112 h 241"/>
              <a:gd name="T18" fmla="*/ 1250 w 5383"/>
              <a:gd name="T19" fmla="*/ 112 h 241"/>
              <a:gd name="T20" fmla="*/ 1517 w 5383"/>
              <a:gd name="T21" fmla="*/ 0 h 241"/>
              <a:gd name="T22" fmla="*/ 1786 w 5383"/>
              <a:gd name="T23" fmla="*/ 112 h 241"/>
              <a:gd name="T24" fmla="*/ 3600 w 5383"/>
              <a:gd name="T25" fmla="*/ 112 h 241"/>
              <a:gd name="T26" fmla="*/ 3867 w 5383"/>
              <a:gd name="T27" fmla="*/ 0 h 241"/>
              <a:gd name="T28" fmla="*/ 4136 w 5383"/>
              <a:gd name="T29" fmla="*/ 112 h 241"/>
              <a:gd name="T30" fmla="*/ 5383 w 5383"/>
              <a:gd name="T31" fmla="*/ 112 h 241"/>
              <a:gd name="T32" fmla="*/ 5383 w 5383"/>
              <a:gd name="T33" fmla="*/ 241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383" h="241">
                <a:moveTo>
                  <a:pt x="5383" y="241"/>
                </a:moveTo>
                <a:lnTo>
                  <a:pt x="4109" y="241"/>
                </a:lnTo>
                <a:lnTo>
                  <a:pt x="3867" y="139"/>
                </a:lnTo>
                <a:lnTo>
                  <a:pt x="3626" y="241"/>
                </a:lnTo>
                <a:lnTo>
                  <a:pt x="1760" y="241"/>
                </a:lnTo>
                <a:lnTo>
                  <a:pt x="1517" y="139"/>
                </a:lnTo>
                <a:lnTo>
                  <a:pt x="1276" y="241"/>
                </a:lnTo>
                <a:lnTo>
                  <a:pt x="0" y="241"/>
                </a:lnTo>
                <a:lnTo>
                  <a:pt x="0" y="112"/>
                </a:lnTo>
                <a:lnTo>
                  <a:pt x="1250" y="112"/>
                </a:lnTo>
                <a:lnTo>
                  <a:pt x="1517" y="0"/>
                </a:lnTo>
                <a:lnTo>
                  <a:pt x="1786" y="112"/>
                </a:lnTo>
                <a:lnTo>
                  <a:pt x="3600" y="112"/>
                </a:lnTo>
                <a:lnTo>
                  <a:pt x="3867" y="0"/>
                </a:lnTo>
                <a:lnTo>
                  <a:pt x="4136" y="112"/>
                </a:lnTo>
                <a:lnTo>
                  <a:pt x="5383" y="112"/>
                </a:lnTo>
                <a:lnTo>
                  <a:pt x="5383" y="241"/>
                </a:lnTo>
                <a:close/>
              </a:path>
            </a:pathLst>
          </a:custGeom>
          <a:solidFill>
            <a:srgbClr val="EF1D3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857934" y="1706936"/>
            <a:ext cx="8505264" cy="3449817"/>
          </a:xfrm>
          <a:prstGeom prst="rect">
            <a:avLst/>
          </a:prstGeom>
          <a:solidFill>
            <a:schemeClr val="bg1"/>
          </a:solidFill>
          <a:ln w="28575">
            <a:solidFill>
              <a:srgbClr val="2A2B2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KSO_Shape"/>
          <p:cNvSpPr/>
          <p:nvPr/>
        </p:nvSpPr>
        <p:spPr bwMode="auto">
          <a:xfrm>
            <a:off x="2227005" y="2061247"/>
            <a:ext cx="3860946" cy="2747707"/>
          </a:xfrm>
          <a:custGeom>
            <a:avLst/>
            <a:gdLst>
              <a:gd name="T0" fmla="*/ 1091648 w 2509838"/>
              <a:gd name="T1" fmla="*/ 1608111 h 1787526"/>
              <a:gd name="T2" fmla="*/ 1364673 w 2509838"/>
              <a:gd name="T3" fmla="*/ 1644625 h 1787526"/>
              <a:gd name="T4" fmla="*/ 1419551 w 2509838"/>
              <a:gd name="T5" fmla="*/ 1603152 h 1787526"/>
              <a:gd name="T6" fmla="*/ 2438407 w 2509838"/>
              <a:gd name="T7" fmla="*/ 1567539 h 1787526"/>
              <a:gd name="T8" fmla="*/ 2487842 w 2509838"/>
              <a:gd name="T9" fmla="*/ 1592108 h 1787526"/>
              <a:gd name="T10" fmla="*/ 2509611 w 2509838"/>
              <a:gd name="T11" fmla="*/ 1640568 h 1787526"/>
              <a:gd name="T12" fmla="*/ 2495552 w 2509838"/>
              <a:gd name="T13" fmla="*/ 1753040 h 1787526"/>
              <a:gd name="T14" fmla="*/ 2450426 w 2509838"/>
              <a:gd name="T15" fmla="*/ 1783920 h 1787526"/>
              <a:gd name="T16" fmla="*/ 55558 w 2509838"/>
              <a:gd name="T17" fmla="*/ 1782793 h 1787526"/>
              <a:gd name="T18" fmla="*/ 12472 w 2509838"/>
              <a:gd name="T19" fmla="*/ 1750110 h 1787526"/>
              <a:gd name="T20" fmla="*/ 680 w 2509838"/>
              <a:gd name="T21" fmla="*/ 1636736 h 1787526"/>
              <a:gd name="T22" fmla="*/ 24717 w 2509838"/>
              <a:gd name="T23" fmla="*/ 1589628 h 1787526"/>
              <a:gd name="T24" fmla="*/ 75740 w 2509838"/>
              <a:gd name="T25" fmla="*/ 1567089 h 1787526"/>
              <a:gd name="T26" fmla="*/ 933501 w 2509838"/>
              <a:gd name="T27" fmla="*/ 749091 h 1787526"/>
              <a:gd name="T28" fmla="*/ 932155 w 2509838"/>
              <a:gd name="T29" fmla="*/ 1160902 h 1787526"/>
              <a:gd name="T30" fmla="*/ 829865 w 2509838"/>
              <a:gd name="T31" fmla="*/ 1167944 h 1787526"/>
              <a:gd name="T32" fmla="*/ 814387 w 2509838"/>
              <a:gd name="T33" fmla="*/ 760448 h 1787526"/>
              <a:gd name="T34" fmla="*/ 837043 w 2509838"/>
              <a:gd name="T35" fmla="*/ 738188 h 1787526"/>
              <a:gd name="T36" fmla="*/ 1416304 w 2509838"/>
              <a:gd name="T37" fmla="*/ 686474 h 1787526"/>
              <a:gd name="T38" fmla="*/ 1412034 w 2509838"/>
              <a:gd name="T39" fmla="*/ 1161601 h 1787526"/>
              <a:gd name="T40" fmla="*/ 1308659 w 2509838"/>
              <a:gd name="T41" fmla="*/ 1166588 h 1787526"/>
              <a:gd name="T42" fmla="*/ 1296074 w 2509838"/>
              <a:gd name="T43" fmla="*/ 694181 h 1787526"/>
              <a:gd name="T44" fmla="*/ 988416 w 2509838"/>
              <a:gd name="T45" fmla="*/ 671513 h 1787526"/>
              <a:gd name="T46" fmla="*/ 1088565 w 2509838"/>
              <a:gd name="T47" fmla="*/ 688968 h 1787526"/>
              <a:gd name="T48" fmla="*/ 1081281 w 2509838"/>
              <a:gd name="T49" fmla="*/ 1163414 h 1787526"/>
              <a:gd name="T50" fmla="*/ 976581 w 2509838"/>
              <a:gd name="T51" fmla="*/ 1165228 h 1787526"/>
              <a:gd name="T52" fmla="*/ 966338 w 2509838"/>
              <a:gd name="T53" fmla="*/ 691461 h 1787526"/>
              <a:gd name="T54" fmla="*/ 1546133 w 2509838"/>
              <a:gd name="T55" fmla="*/ 590550 h 1787526"/>
              <a:gd name="T56" fmla="*/ 1571170 w 2509838"/>
              <a:gd name="T57" fmla="*/ 617105 h 1787526"/>
              <a:gd name="T58" fmla="*/ 1558196 w 2509838"/>
              <a:gd name="T59" fmla="*/ 1165903 h 1787526"/>
              <a:gd name="T60" fmla="*/ 1453496 w 2509838"/>
              <a:gd name="T61" fmla="*/ 1160229 h 1787526"/>
              <a:gd name="T62" fmla="*/ 1449399 w 2509838"/>
              <a:gd name="T63" fmla="*/ 608026 h 1787526"/>
              <a:gd name="T64" fmla="*/ 1229322 w 2509838"/>
              <a:gd name="T65" fmla="*/ 590777 h 1787526"/>
              <a:gd name="T66" fmla="*/ 1252538 w 2509838"/>
              <a:gd name="T67" fmla="*/ 620282 h 1787526"/>
              <a:gd name="T68" fmla="*/ 1236833 w 2509838"/>
              <a:gd name="T69" fmla="*/ 1167492 h 1787526"/>
              <a:gd name="T70" fmla="*/ 1132815 w 2509838"/>
              <a:gd name="T71" fmla="*/ 1157959 h 1787526"/>
              <a:gd name="T72" fmla="*/ 1131450 w 2509838"/>
              <a:gd name="T73" fmla="*/ 605303 h 1787526"/>
              <a:gd name="T74" fmla="*/ 1713065 w 2509838"/>
              <a:gd name="T75" fmla="*/ 508680 h 1787526"/>
              <a:gd name="T76" fmla="*/ 1733550 w 2509838"/>
              <a:gd name="T77" fmla="*/ 545860 h 1787526"/>
              <a:gd name="T78" fmla="*/ 1715797 w 2509838"/>
              <a:gd name="T79" fmla="*/ 1168174 h 1787526"/>
              <a:gd name="T80" fmla="*/ 1612689 w 2509838"/>
              <a:gd name="T81" fmla="*/ 1153438 h 1787526"/>
              <a:gd name="T82" fmla="*/ 1614055 w 2509838"/>
              <a:gd name="T83" fmla="*/ 521829 h 1787526"/>
              <a:gd name="T84" fmla="*/ 1733550 w 2509838"/>
              <a:gd name="T85" fmla="*/ 464215 h 1787526"/>
              <a:gd name="T86" fmla="*/ 1501548 w 2509838"/>
              <a:gd name="T87" fmla="*/ 379141 h 1787526"/>
              <a:gd name="T88" fmla="*/ 188232 w 2509838"/>
              <a:gd name="T89" fmla="*/ 103187 h 1787526"/>
              <a:gd name="T90" fmla="*/ 158976 w 2509838"/>
              <a:gd name="T91" fmla="*/ 139700 h 1787526"/>
              <a:gd name="T92" fmla="*/ 160110 w 2509838"/>
              <a:gd name="T93" fmla="*/ 1353684 h 1787526"/>
              <a:gd name="T94" fmla="*/ 191407 w 2509838"/>
              <a:gd name="T95" fmla="*/ 1389063 h 1787526"/>
              <a:gd name="T96" fmla="*/ 2288041 w 2509838"/>
              <a:gd name="T97" fmla="*/ 1398588 h 1787526"/>
              <a:gd name="T98" fmla="*/ 2332945 w 2509838"/>
              <a:gd name="T99" fmla="*/ 1378857 h 1787526"/>
              <a:gd name="T100" fmla="*/ 2354036 w 2509838"/>
              <a:gd name="T101" fmla="*/ 1337129 h 1787526"/>
              <a:gd name="T102" fmla="*/ 2343830 w 2509838"/>
              <a:gd name="T103" fmla="*/ 124505 h 1787526"/>
              <a:gd name="T104" fmla="*/ 2305957 w 2509838"/>
              <a:gd name="T105" fmla="*/ 95704 h 1787526"/>
              <a:gd name="T106" fmla="*/ 2436813 w 2509838"/>
              <a:gd name="T107" fmla="*/ 680 h 1787526"/>
              <a:gd name="T108" fmla="*/ 2486479 w 2509838"/>
              <a:gd name="T109" fmla="*/ 25400 h 1787526"/>
              <a:gd name="T110" fmla="*/ 2508250 w 2509838"/>
              <a:gd name="T111" fmla="*/ 74159 h 1787526"/>
              <a:gd name="T112" fmla="*/ 2493963 w 2509838"/>
              <a:gd name="T113" fmla="*/ 1455965 h 1787526"/>
              <a:gd name="T114" fmla="*/ 2449286 w 2509838"/>
              <a:gd name="T115" fmla="*/ 1487034 h 1787526"/>
              <a:gd name="T116" fmla="*/ 57150 w 2509838"/>
              <a:gd name="T117" fmla="*/ 1485674 h 1787526"/>
              <a:gd name="T118" fmla="*/ 13833 w 2509838"/>
              <a:gd name="T119" fmla="*/ 1452790 h 1787526"/>
              <a:gd name="T120" fmla="*/ 2041 w 2509838"/>
              <a:gd name="T121" fmla="*/ 70304 h 1787526"/>
              <a:gd name="T122" fmla="*/ 26307 w 2509838"/>
              <a:gd name="T123" fmla="*/ 22905 h 1787526"/>
              <a:gd name="T124" fmla="*/ 77333 w 2509838"/>
              <a:gd name="T125" fmla="*/ 227 h 1787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09838" h="1787526">
                <a:moveTo>
                  <a:pt x="80048" y="1566863"/>
                </a:moveTo>
                <a:lnTo>
                  <a:pt x="84357" y="1566863"/>
                </a:lnTo>
                <a:lnTo>
                  <a:pt x="1096637" y="1566863"/>
                </a:lnTo>
                <a:lnTo>
                  <a:pt x="1094823" y="1569568"/>
                </a:lnTo>
                <a:lnTo>
                  <a:pt x="1093235" y="1572498"/>
                </a:lnTo>
                <a:lnTo>
                  <a:pt x="1092102" y="1575879"/>
                </a:lnTo>
                <a:lnTo>
                  <a:pt x="1090968" y="1579035"/>
                </a:lnTo>
                <a:lnTo>
                  <a:pt x="1090287" y="1582415"/>
                </a:lnTo>
                <a:lnTo>
                  <a:pt x="1089607" y="1585571"/>
                </a:lnTo>
                <a:lnTo>
                  <a:pt x="1089380" y="1589177"/>
                </a:lnTo>
                <a:lnTo>
                  <a:pt x="1089154" y="1592558"/>
                </a:lnTo>
                <a:lnTo>
                  <a:pt x="1089380" y="1597968"/>
                </a:lnTo>
                <a:lnTo>
                  <a:pt x="1090287" y="1603152"/>
                </a:lnTo>
                <a:lnTo>
                  <a:pt x="1091648" y="1608111"/>
                </a:lnTo>
                <a:lnTo>
                  <a:pt x="1093689" y="1612844"/>
                </a:lnTo>
                <a:lnTo>
                  <a:pt x="1095957" y="1617352"/>
                </a:lnTo>
                <a:lnTo>
                  <a:pt x="1098678" y="1621634"/>
                </a:lnTo>
                <a:lnTo>
                  <a:pt x="1101853" y="1625692"/>
                </a:lnTo>
                <a:lnTo>
                  <a:pt x="1105481" y="1629523"/>
                </a:lnTo>
                <a:lnTo>
                  <a:pt x="1109563" y="1632679"/>
                </a:lnTo>
                <a:lnTo>
                  <a:pt x="1113871" y="1635834"/>
                </a:lnTo>
                <a:lnTo>
                  <a:pt x="1118633" y="1638314"/>
                </a:lnTo>
                <a:lnTo>
                  <a:pt x="1123395" y="1640568"/>
                </a:lnTo>
                <a:lnTo>
                  <a:pt x="1128611" y="1642371"/>
                </a:lnTo>
                <a:lnTo>
                  <a:pt x="1134053" y="1643498"/>
                </a:lnTo>
                <a:lnTo>
                  <a:pt x="1139496" y="1644174"/>
                </a:lnTo>
                <a:lnTo>
                  <a:pt x="1145391" y="1644625"/>
                </a:lnTo>
                <a:lnTo>
                  <a:pt x="1364673" y="1644625"/>
                </a:lnTo>
                <a:lnTo>
                  <a:pt x="1370343" y="1644174"/>
                </a:lnTo>
                <a:lnTo>
                  <a:pt x="1376012" y="1643498"/>
                </a:lnTo>
                <a:lnTo>
                  <a:pt x="1381227" y="1642371"/>
                </a:lnTo>
                <a:lnTo>
                  <a:pt x="1386443" y="1640568"/>
                </a:lnTo>
                <a:lnTo>
                  <a:pt x="1391432" y="1638314"/>
                </a:lnTo>
                <a:lnTo>
                  <a:pt x="1396194" y="1635834"/>
                </a:lnTo>
                <a:lnTo>
                  <a:pt x="1400502" y="1632679"/>
                </a:lnTo>
                <a:lnTo>
                  <a:pt x="1404357" y="1629523"/>
                </a:lnTo>
                <a:lnTo>
                  <a:pt x="1407986" y="1625692"/>
                </a:lnTo>
                <a:lnTo>
                  <a:pt x="1411160" y="1621634"/>
                </a:lnTo>
                <a:lnTo>
                  <a:pt x="1414108" y="1617352"/>
                </a:lnTo>
                <a:lnTo>
                  <a:pt x="1416376" y="1612844"/>
                </a:lnTo>
                <a:lnTo>
                  <a:pt x="1418417" y="1608111"/>
                </a:lnTo>
                <a:lnTo>
                  <a:pt x="1419551" y="1603152"/>
                </a:lnTo>
                <a:lnTo>
                  <a:pt x="1420684" y="1597968"/>
                </a:lnTo>
                <a:lnTo>
                  <a:pt x="1420911" y="1592558"/>
                </a:lnTo>
                <a:lnTo>
                  <a:pt x="1420684" y="1589177"/>
                </a:lnTo>
                <a:lnTo>
                  <a:pt x="1420231" y="1585571"/>
                </a:lnTo>
                <a:lnTo>
                  <a:pt x="1419551" y="1582415"/>
                </a:lnTo>
                <a:lnTo>
                  <a:pt x="1418870" y="1579035"/>
                </a:lnTo>
                <a:lnTo>
                  <a:pt x="1417737" y="1575879"/>
                </a:lnTo>
                <a:lnTo>
                  <a:pt x="1416603" y="1572498"/>
                </a:lnTo>
                <a:lnTo>
                  <a:pt x="1415015" y="1569568"/>
                </a:lnTo>
                <a:lnTo>
                  <a:pt x="1413201" y="1566863"/>
                </a:lnTo>
                <a:lnTo>
                  <a:pt x="2425481" y="1566863"/>
                </a:lnTo>
                <a:lnTo>
                  <a:pt x="2429790" y="1566863"/>
                </a:lnTo>
                <a:lnTo>
                  <a:pt x="2434099" y="1567089"/>
                </a:lnTo>
                <a:lnTo>
                  <a:pt x="2438407" y="1567539"/>
                </a:lnTo>
                <a:lnTo>
                  <a:pt x="2442489" y="1568216"/>
                </a:lnTo>
                <a:lnTo>
                  <a:pt x="2446571" y="1569117"/>
                </a:lnTo>
                <a:lnTo>
                  <a:pt x="2450426" y="1570244"/>
                </a:lnTo>
                <a:lnTo>
                  <a:pt x="2454507" y="1571596"/>
                </a:lnTo>
                <a:lnTo>
                  <a:pt x="2458362" y="1572723"/>
                </a:lnTo>
                <a:lnTo>
                  <a:pt x="2462217" y="1574301"/>
                </a:lnTo>
                <a:lnTo>
                  <a:pt x="2465619" y="1576104"/>
                </a:lnTo>
                <a:lnTo>
                  <a:pt x="2469247" y="1578133"/>
                </a:lnTo>
                <a:lnTo>
                  <a:pt x="2472422" y="1580162"/>
                </a:lnTo>
                <a:lnTo>
                  <a:pt x="2476050" y="1581965"/>
                </a:lnTo>
                <a:lnTo>
                  <a:pt x="2478998" y="1584669"/>
                </a:lnTo>
                <a:lnTo>
                  <a:pt x="2482173" y="1586923"/>
                </a:lnTo>
                <a:lnTo>
                  <a:pt x="2485121" y="1589628"/>
                </a:lnTo>
                <a:lnTo>
                  <a:pt x="2487842" y="1592108"/>
                </a:lnTo>
                <a:lnTo>
                  <a:pt x="2490336" y="1595038"/>
                </a:lnTo>
                <a:lnTo>
                  <a:pt x="2492831" y="1597968"/>
                </a:lnTo>
                <a:lnTo>
                  <a:pt x="2495552" y="1601123"/>
                </a:lnTo>
                <a:lnTo>
                  <a:pt x="2497366" y="1604054"/>
                </a:lnTo>
                <a:lnTo>
                  <a:pt x="2499407" y="1607434"/>
                </a:lnTo>
                <a:lnTo>
                  <a:pt x="2501448" y="1610815"/>
                </a:lnTo>
                <a:lnTo>
                  <a:pt x="2503035" y="1614196"/>
                </a:lnTo>
                <a:lnTo>
                  <a:pt x="2504623" y="1618028"/>
                </a:lnTo>
                <a:lnTo>
                  <a:pt x="2505983" y="1621409"/>
                </a:lnTo>
                <a:lnTo>
                  <a:pt x="2507117" y="1625241"/>
                </a:lnTo>
                <a:lnTo>
                  <a:pt x="2508024" y="1629073"/>
                </a:lnTo>
                <a:lnTo>
                  <a:pt x="2508704" y="1632679"/>
                </a:lnTo>
                <a:lnTo>
                  <a:pt x="2509385" y="1636736"/>
                </a:lnTo>
                <a:lnTo>
                  <a:pt x="2509611" y="1640568"/>
                </a:lnTo>
                <a:lnTo>
                  <a:pt x="2509838" y="1644625"/>
                </a:lnTo>
                <a:lnTo>
                  <a:pt x="2509838" y="1709764"/>
                </a:lnTo>
                <a:lnTo>
                  <a:pt x="2509611" y="1713822"/>
                </a:lnTo>
                <a:lnTo>
                  <a:pt x="2509385" y="1717428"/>
                </a:lnTo>
                <a:lnTo>
                  <a:pt x="2508704" y="1721485"/>
                </a:lnTo>
                <a:lnTo>
                  <a:pt x="2508024" y="1725317"/>
                </a:lnTo>
                <a:lnTo>
                  <a:pt x="2507117" y="1729148"/>
                </a:lnTo>
                <a:lnTo>
                  <a:pt x="2505983" y="1732755"/>
                </a:lnTo>
                <a:lnTo>
                  <a:pt x="2504623" y="1736361"/>
                </a:lnTo>
                <a:lnTo>
                  <a:pt x="2503035" y="1740193"/>
                </a:lnTo>
                <a:lnTo>
                  <a:pt x="2501448" y="1743348"/>
                </a:lnTo>
                <a:lnTo>
                  <a:pt x="2499407" y="1746955"/>
                </a:lnTo>
                <a:lnTo>
                  <a:pt x="2497366" y="1750110"/>
                </a:lnTo>
                <a:lnTo>
                  <a:pt x="2495552" y="1753040"/>
                </a:lnTo>
                <a:lnTo>
                  <a:pt x="2492831" y="1756421"/>
                </a:lnTo>
                <a:lnTo>
                  <a:pt x="2490336" y="1759126"/>
                </a:lnTo>
                <a:lnTo>
                  <a:pt x="2487842" y="1762282"/>
                </a:lnTo>
                <a:lnTo>
                  <a:pt x="2485121" y="1764761"/>
                </a:lnTo>
                <a:lnTo>
                  <a:pt x="2482173" y="1767466"/>
                </a:lnTo>
                <a:lnTo>
                  <a:pt x="2478998" y="1769720"/>
                </a:lnTo>
                <a:lnTo>
                  <a:pt x="2476050" y="1772199"/>
                </a:lnTo>
                <a:lnTo>
                  <a:pt x="2472422" y="1774228"/>
                </a:lnTo>
                <a:lnTo>
                  <a:pt x="2469247" y="1776256"/>
                </a:lnTo>
                <a:lnTo>
                  <a:pt x="2465619" y="1778285"/>
                </a:lnTo>
                <a:lnTo>
                  <a:pt x="2462217" y="1780088"/>
                </a:lnTo>
                <a:lnTo>
                  <a:pt x="2458362" y="1781440"/>
                </a:lnTo>
                <a:lnTo>
                  <a:pt x="2454507" y="1782793"/>
                </a:lnTo>
                <a:lnTo>
                  <a:pt x="2450426" y="1783920"/>
                </a:lnTo>
                <a:lnTo>
                  <a:pt x="2446571" y="1785272"/>
                </a:lnTo>
                <a:lnTo>
                  <a:pt x="2442489" y="1785948"/>
                </a:lnTo>
                <a:lnTo>
                  <a:pt x="2438407" y="1786850"/>
                </a:lnTo>
                <a:lnTo>
                  <a:pt x="2434099" y="1787301"/>
                </a:lnTo>
                <a:lnTo>
                  <a:pt x="2429790" y="1787526"/>
                </a:lnTo>
                <a:lnTo>
                  <a:pt x="2425481" y="1787526"/>
                </a:lnTo>
                <a:lnTo>
                  <a:pt x="84357" y="1787526"/>
                </a:lnTo>
                <a:lnTo>
                  <a:pt x="80048" y="1787526"/>
                </a:lnTo>
                <a:lnTo>
                  <a:pt x="75740" y="1787301"/>
                </a:lnTo>
                <a:lnTo>
                  <a:pt x="71431" y="1786850"/>
                </a:lnTo>
                <a:lnTo>
                  <a:pt x="67349" y="1785948"/>
                </a:lnTo>
                <a:lnTo>
                  <a:pt x="63494" y="1785272"/>
                </a:lnTo>
                <a:lnTo>
                  <a:pt x="59413" y="1783920"/>
                </a:lnTo>
                <a:lnTo>
                  <a:pt x="55558" y="1782793"/>
                </a:lnTo>
                <a:lnTo>
                  <a:pt x="51476" y="1781440"/>
                </a:lnTo>
                <a:lnTo>
                  <a:pt x="48074" y="1780088"/>
                </a:lnTo>
                <a:lnTo>
                  <a:pt x="44219" y="1778285"/>
                </a:lnTo>
                <a:lnTo>
                  <a:pt x="40591" y="1776256"/>
                </a:lnTo>
                <a:lnTo>
                  <a:pt x="37416" y="1774228"/>
                </a:lnTo>
                <a:lnTo>
                  <a:pt x="33788" y="1772199"/>
                </a:lnTo>
                <a:lnTo>
                  <a:pt x="30840" y="1769720"/>
                </a:lnTo>
                <a:lnTo>
                  <a:pt x="27892" y="1767466"/>
                </a:lnTo>
                <a:lnTo>
                  <a:pt x="24717" y="1764761"/>
                </a:lnTo>
                <a:lnTo>
                  <a:pt x="21996" y="1762282"/>
                </a:lnTo>
                <a:lnTo>
                  <a:pt x="19502" y="1759126"/>
                </a:lnTo>
                <a:lnTo>
                  <a:pt x="17007" y="1756421"/>
                </a:lnTo>
                <a:lnTo>
                  <a:pt x="14513" y="1753040"/>
                </a:lnTo>
                <a:lnTo>
                  <a:pt x="12472" y="1750110"/>
                </a:lnTo>
                <a:lnTo>
                  <a:pt x="10431" y="1746955"/>
                </a:lnTo>
                <a:lnTo>
                  <a:pt x="8390" y="1743348"/>
                </a:lnTo>
                <a:lnTo>
                  <a:pt x="6803" y="1740193"/>
                </a:lnTo>
                <a:lnTo>
                  <a:pt x="5442" y="1736361"/>
                </a:lnTo>
                <a:lnTo>
                  <a:pt x="3855" y="1732755"/>
                </a:lnTo>
                <a:lnTo>
                  <a:pt x="2948" y="1729148"/>
                </a:lnTo>
                <a:lnTo>
                  <a:pt x="1814" y="1725317"/>
                </a:lnTo>
                <a:lnTo>
                  <a:pt x="1134" y="1721485"/>
                </a:lnTo>
                <a:lnTo>
                  <a:pt x="680" y="1717428"/>
                </a:lnTo>
                <a:lnTo>
                  <a:pt x="227" y="1713822"/>
                </a:lnTo>
                <a:lnTo>
                  <a:pt x="0" y="1709764"/>
                </a:lnTo>
                <a:lnTo>
                  <a:pt x="0" y="1644625"/>
                </a:lnTo>
                <a:lnTo>
                  <a:pt x="227" y="1640568"/>
                </a:lnTo>
                <a:lnTo>
                  <a:pt x="680" y="1636736"/>
                </a:lnTo>
                <a:lnTo>
                  <a:pt x="1134" y="1632679"/>
                </a:lnTo>
                <a:lnTo>
                  <a:pt x="1814" y="1629073"/>
                </a:lnTo>
                <a:lnTo>
                  <a:pt x="2948" y="1625241"/>
                </a:lnTo>
                <a:lnTo>
                  <a:pt x="3855" y="1621409"/>
                </a:lnTo>
                <a:lnTo>
                  <a:pt x="5442" y="1618028"/>
                </a:lnTo>
                <a:lnTo>
                  <a:pt x="6803" y="1614196"/>
                </a:lnTo>
                <a:lnTo>
                  <a:pt x="8390" y="1610815"/>
                </a:lnTo>
                <a:lnTo>
                  <a:pt x="10431" y="1607434"/>
                </a:lnTo>
                <a:lnTo>
                  <a:pt x="12472" y="1604054"/>
                </a:lnTo>
                <a:lnTo>
                  <a:pt x="14513" y="1601123"/>
                </a:lnTo>
                <a:lnTo>
                  <a:pt x="17007" y="1597968"/>
                </a:lnTo>
                <a:lnTo>
                  <a:pt x="19502" y="1595038"/>
                </a:lnTo>
                <a:lnTo>
                  <a:pt x="21996" y="1592108"/>
                </a:lnTo>
                <a:lnTo>
                  <a:pt x="24717" y="1589628"/>
                </a:lnTo>
                <a:lnTo>
                  <a:pt x="27892" y="1586923"/>
                </a:lnTo>
                <a:lnTo>
                  <a:pt x="30840" y="1584669"/>
                </a:lnTo>
                <a:lnTo>
                  <a:pt x="33788" y="1581965"/>
                </a:lnTo>
                <a:lnTo>
                  <a:pt x="37416" y="1580162"/>
                </a:lnTo>
                <a:lnTo>
                  <a:pt x="40591" y="1578133"/>
                </a:lnTo>
                <a:lnTo>
                  <a:pt x="44219" y="1576104"/>
                </a:lnTo>
                <a:lnTo>
                  <a:pt x="48074" y="1574301"/>
                </a:lnTo>
                <a:lnTo>
                  <a:pt x="51476" y="1572723"/>
                </a:lnTo>
                <a:lnTo>
                  <a:pt x="55558" y="1571596"/>
                </a:lnTo>
                <a:lnTo>
                  <a:pt x="59413" y="1570244"/>
                </a:lnTo>
                <a:lnTo>
                  <a:pt x="63494" y="1569117"/>
                </a:lnTo>
                <a:lnTo>
                  <a:pt x="67349" y="1568216"/>
                </a:lnTo>
                <a:lnTo>
                  <a:pt x="71431" y="1567539"/>
                </a:lnTo>
                <a:lnTo>
                  <a:pt x="75740" y="1567089"/>
                </a:lnTo>
                <a:lnTo>
                  <a:pt x="80048" y="1566863"/>
                </a:lnTo>
                <a:close/>
                <a:moveTo>
                  <a:pt x="837043" y="738188"/>
                </a:moveTo>
                <a:lnTo>
                  <a:pt x="839735" y="738188"/>
                </a:lnTo>
                <a:lnTo>
                  <a:pt x="912639" y="738188"/>
                </a:lnTo>
                <a:lnTo>
                  <a:pt x="915107" y="738188"/>
                </a:lnTo>
                <a:lnTo>
                  <a:pt x="917575" y="738870"/>
                </a:lnTo>
                <a:lnTo>
                  <a:pt x="920042" y="739324"/>
                </a:lnTo>
                <a:lnTo>
                  <a:pt x="922285" y="740232"/>
                </a:lnTo>
                <a:lnTo>
                  <a:pt x="924529" y="741368"/>
                </a:lnTo>
                <a:lnTo>
                  <a:pt x="926772" y="742504"/>
                </a:lnTo>
                <a:lnTo>
                  <a:pt x="928791" y="743867"/>
                </a:lnTo>
                <a:lnTo>
                  <a:pt x="930585" y="745684"/>
                </a:lnTo>
                <a:lnTo>
                  <a:pt x="932155" y="747047"/>
                </a:lnTo>
                <a:lnTo>
                  <a:pt x="933501" y="749091"/>
                </a:lnTo>
                <a:lnTo>
                  <a:pt x="934847" y="751135"/>
                </a:lnTo>
                <a:lnTo>
                  <a:pt x="936193" y="753407"/>
                </a:lnTo>
                <a:lnTo>
                  <a:pt x="936866" y="755678"/>
                </a:lnTo>
                <a:lnTo>
                  <a:pt x="937315" y="757950"/>
                </a:lnTo>
                <a:lnTo>
                  <a:pt x="937763" y="760448"/>
                </a:lnTo>
                <a:lnTo>
                  <a:pt x="938212" y="762947"/>
                </a:lnTo>
                <a:lnTo>
                  <a:pt x="938212" y="1145229"/>
                </a:lnTo>
                <a:lnTo>
                  <a:pt x="937763" y="1147728"/>
                </a:lnTo>
                <a:lnTo>
                  <a:pt x="937315" y="1150227"/>
                </a:lnTo>
                <a:lnTo>
                  <a:pt x="936866" y="1152498"/>
                </a:lnTo>
                <a:lnTo>
                  <a:pt x="936193" y="1154770"/>
                </a:lnTo>
                <a:lnTo>
                  <a:pt x="934847" y="1157041"/>
                </a:lnTo>
                <a:lnTo>
                  <a:pt x="933501" y="1159085"/>
                </a:lnTo>
                <a:lnTo>
                  <a:pt x="932155" y="1160902"/>
                </a:lnTo>
                <a:lnTo>
                  <a:pt x="930585" y="1162720"/>
                </a:lnTo>
                <a:lnTo>
                  <a:pt x="928791" y="1164537"/>
                </a:lnTo>
                <a:lnTo>
                  <a:pt x="926772" y="1165672"/>
                </a:lnTo>
                <a:lnTo>
                  <a:pt x="924529" y="1167035"/>
                </a:lnTo>
                <a:lnTo>
                  <a:pt x="922285" y="1167944"/>
                </a:lnTo>
                <a:lnTo>
                  <a:pt x="920042" y="1168852"/>
                </a:lnTo>
                <a:lnTo>
                  <a:pt x="917575" y="1169534"/>
                </a:lnTo>
                <a:lnTo>
                  <a:pt x="915107" y="1169761"/>
                </a:lnTo>
                <a:lnTo>
                  <a:pt x="912639" y="1169988"/>
                </a:lnTo>
                <a:lnTo>
                  <a:pt x="839735" y="1169988"/>
                </a:lnTo>
                <a:lnTo>
                  <a:pt x="837043" y="1169761"/>
                </a:lnTo>
                <a:lnTo>
                  <a:pt x="834576" y="1169534"/>
                </a:lnTo>
                <a:lnTo>
                  <a:pt x="832108" y="1168852"/>
                </a:lnTo>
                <a:lnTo>
                  <a:pt x="829865" y="1167944"/>
                </a:lnTo>
                <a:lnTo>
                  <a:pt x="827622" y="1167035"/>
                </a:lnTo>
                <a:lnTo>
                  <a:pt x="825603" y="1165672"/>
                </a:lnTo>
                <a:lnTo>
                  <a:pt x="823584" y="1164537"/>
                </a:lnTo>
                <a:lnTo>
                  <a:pt x="821790" y="1162720"/>
                </a:lnTo>
                <a:lnTo>
                  <a:pt x="819995" y="1160902"/>
                </a:lnTo>
                <a:lnTo>
                  <a:pt x="818649" y="1159085"/>
                </a:lnTo>
                <a:lnTo>
                  <a:pt x="817303" y="1157041"/>
                </a:lnTo>
                <a:lnTo>
                  <a:pt x="816406" y="1154770"/>
                </a:lnTo>
                <a:lnTo>
                  <a:pt x="815284" y="1152498"/>
                </a:lnTo>
                <a:lnTo>
                  <a:pt x="814836" y="1150227"/>
                </a:lnTo>
                <a:lnTo>
                  <a:pt x="814387" y="1147728"/>
                </a:lnTo>
                <a:lnTo>
                  <a:pt x="814387" y="1145229"/>
                </a:lnTo>
                <a:lnTo>
                  <a:pt x="814387" y="762947"/>
                </a:lnTo>
                <a:lnTo>
                  <a:pt x="814387" y="760448"/>
                </a:lnTo>
                <a:lnTo>
                  <a:pt x="814836" y="757950"/>
                </a:lnTo>
                <a:lnTo>
                  <a:pt x="815284" y="755678"/>
                </a:lnTo>
                <a:lnTo>
                  <a:pt x="816406" y="753407"/>
                </a:lnTo>
                <a:lnTo>
                  <a:pt x="817303" y="751135"/>
                </a:lnTo>
                <a:lnTo>
                  <a:pt x="818649" y="749091"/>
                </a:lnTo>
                <a:lnTo>
                  <a:pt x="819995" y="747047"/>
                </a:lnTo>
                <a:lnTo>
                  <a:pt x="821790" y="745684"/>
                </a:lnTo>
                <a:lnTo>
                  <a:pt x="823584" y="743867"/>
                </a:lnTo>
                <a:lnTo>
                  <a:pt x="825603" y="742504"/>
                </a:lnTo>
                <a:lnTo>
                  <a:pt x="827622" y="741368"/>
                </a:lnTo>
                <a:lnTo>
                  <a:pt x="829865" y="740232"/>
                </a:lnTo>
                <a:lnTo>
                  <a:pt x="832108" y="739324"/>
                </a:lnTo>
                <a:lnTo>
                  <a:pt x="834576" y="738870"/>
                </a:lnTo>
                <a:lnTo>
                  <a:pt x="837043" y="738188"/>
                </a:lnTo>
                <a:close/>
                <a:moveTo>
                  <a:pt x="1318322" y="671513"/>
                </a:moveTo>
                <a:lnTo>
                  <a:pt x="1320794" y="671513"/>
                </a:lnTo>
                <a:lnTo>
                  <a:pt x="1394056" y="671513"/>
                </a:lnTo>
                <a:lnTo>
                  <a:pt x="1396528" y="671513"/>
                </a:lnTo>
                <a:lnTo>
                  <a:pt x="1399000" y="671966"/>
                </a:lnTo>
                <a:lnTo>
                  <a:pt x="1401472" y="672873"/>
                </a:lnTo>
                <a:lnTo>
                  <a:pt x="1403719" y="673553"/>
                </a:lnTo>
                <a:lnTo>
                  <a:pt x="1405966" y="674913"/>
                </a:lnTo>
                <a:lnTo>
                  <a:pt x="1408213" y="676273"/>
                </a:lnTo>
                <a:lnTo>
                  <a:pt x="1410011" y="677860"/>
                </a:lnTo>
                <a:lnTo>
                  <a:pt x="1412034" y="679900"/>
                </a:lnTo>
                <a:lnTo>
                  <a:pt x="1413607" y="681941"/>
                </a:lnTo>
                <a:lnTo>
                  <a:pt x="1414955" y="683981"/>
                </a:lnTo>
                <a:lnTo>
                  <a:pt x="1416304" y="686474"/>
                </a:lnTo>
                <a:lnTo>
                  <a:pt x="1417203" y="688968"/>
                </a:lnTo>
                <a:lnTo>
                  <a:pt x="1418326" y="691461"/>
                </a:lnTo>
                <a:lnTo>
                  <a:pt x="1418776" y="694181"/>
                </a:lnTo>
                <a:lnTo>
                  <a:pt x="1419225" y="696902"/>
                </a:lnTo>
                <a:lnTo>
                  <a:pt x="1419225" y="699848"/>
                </a:lnTo>
                <a:lnTo>
                  <a:pt x="1419225" y="1141426"/>
                </a:lnTo>
                <a:lnTo>
                  <a:pt x="1419225" y="1144373"/>
                </a:lnTo>
                <a:lnTo>
                  <a:pt x="1418776" y="1147320"/>
                </a:lnTo>
                <a:lnTo>
                  <a:pt x="1418326" y="1149813"/>
                </a:lnTo>
                <a:lnTo>
                  <a:pt x="1417203" y="1152534"/>
                </a:lnTo>
                <a:lnTo>
                  <a:pt x="1416304" y="1155254"/>
                </a:lnTo>
                <a:lnTo>
                  <a:pt x="1414955" y="1157521"/>
                </a:lnTo>
                <a:lnTo>
                  <a:pt x="1413607" y="1159787"/>
                </a:lnTo>
                <a:lnTo>
                  <a:pt x="1412034" y="1161601"/>
                </a:lnTo>
                <a:lnTo>
                  <a:pt x="1410011" y="1163414"/>
                </a:lnTo>
                <a:lnTo>
                  <a:pt x="1408213" y="1165228"/>
                </a:lnTo>
                <a:lnTo>
                  <a:pt x="1405966" y="1166588"/>
                </a:lnTo>
                <a:lnTo>
                  <a:pt x="1403719" y="1167721"/>
                </a:lnTo>
                <a:lnTo>
                  <a:pt x="1401472" y="1168855"/>
                </a:lnTo>
                <a:lnTo>
                  <a:pt x="1399000" y="1169535"/>
                </a:lnTo>
                <a:lnTo>
                  <a:pt x="1396528" y="1169761"/>
                </a:lnTo>
                <a:lnTo>
                  <a:pt x="1394056" y="1169988"/>
                </a:lnTo>
                <a:lnTo>
                  <a:pt x="1320794" y="1169988"/>
                </a:lnTo>
                <a:lnTo>
                  <a:pt x="1318322" y="1169761"/>
                </a:lnTo>
                <a:lnTo>
                  <a:pt x="1315850" y="1169535"/>
                </a:lnTo>
                <a:lnTo>
                  <a:pt x="1313154" y="1168855"/>
                </a:lnTo>
                <a:lnTo>
                  <a:pt x="1310906" y="1167721"/>
                </a:lnTo>
                <a:lnTo>
                  <a:pt x="1308659" y="1166588"/>
                </a:lnTo>
                <a:lnTo>
                  <a:pt x="1306861" y="1165228"/>
                </a:lnTo>
                <a:lnTo>
                  <a:pt x="1304839" y="1163414"/>
                </a:lnTo>
                <a:lnTo>
                  <a:pt x="1303041" y="1161601"/>
                </a:lnTo>
                <a:lnTo>
                  <a:pt x="1301243" y="1159787"/>
                </a:lnTo>
                <a:lnTo>
                  <a:pt x="1299670" y="1157521"/>
                </a:lnTo>
                <a:lnTo>
                  <a:pt x="1298546" y="1155254"/>
                </a:lnTo>
                <a:lnTo>
                  <a:pt x="1297423" y="1152534"/>
                </a:lnTo>
                <a:lnTo>
                  <a:pt x="1296524" y="1149813"/>
                </a:lnTo>
                <a:lnTo>
                  <a:pt x="1296074" y="1147320"/>
                </a:lnTo>
                <a:lnTo>
                  <a:pt x="1295400" y="1144373"/>
                </a:lnTo>
                <a:lnTo>
                  <a:pt x="1295400" y="1141426"/>
                </a:lnTo>
                <a:lnTo>
                  <a:pt x="1295400" y="699848"/>
                </a:lnTo>
                <a:lnTo>
                  <a:pt x="1295400" y="696902"/>
                </a:lnTo>
                <a:lnTo>
                  <a:pt x="1296074" y="694181"/>
                </a:lnTo>
                <a:lnTo>
                  <a:pt x="1296524" y="691461"/>
                </a:lnTo>
                <a:lnTo>
                  <a:pt x="1297423" y="688968"/>
                </a:lnTo>
                <a:lnTo>
                  <a:pt x="1298546" y="686474"/>
                </a:lnTo>
                <a:lnTo>
                  <a:pt x="1299670" y="683981"/>
                </a:lnTo>
                <a:lnTo>
                  <a:pt x="1301243" y="681941"/>
                </a:lnTo>
                <a:lnTo>
                  <a:pt x="1303041" y="679900"/>
                </a:lnTo>
                <a:lnTo>
                  <a:pt x="1304839" y="677860"/>
                </a:lnTo>
                <a:lnTo>
                  <a:pt x="1306861" y="676273"/>
                </a:lnTo>
                <a:lnTo>
                  <a:pt x="1308659" y="674913"/>
                </a:lnTo>
                <a:lnTo>
                  <a:pt x="1310906" y="673553"/>
                </a:lnTo>
                <a:lnTo>
                  <a:pt x="1313154" y="672873"/>
                </a:lnTo>
                <a:lnTo>
                  <a:pt x="1315850" y="671966"/>
                </a:lnTo>
                <a:lnTo>
                  <a:pt x="1318322" y="671513"/>
                </a:lnTo>
                <a:close/>
                <a:moveTo>
                  <a:pt x="988416" y="671513"/>
                </a:moveTo>
                <a:lnTo>
                  <a:pt x="990920" y="671513"/>
                </a:lnTo>
                <a:lnTo>
                  <a:pt x="1065121" y="671513"/>
                </a:lnTo>
                <a:lnTo>
                  <a:pt x="1067624" y="671513"/>
                </a:lnTo>
                <a:lnTo>
                  <a:pt x="1070128" y="671966"/>
                </a:lnTo>
                <a:lnTo>
                  <a:pt x="1072632" y="672873"/>
                </a:lnTo>
                <a:lnTo>
                  <a:pt x="1074908" y="673553"/>
                </a:lnTo>
                <a:lnTo>
                  <a:pt x="1077184" y="674913"/>
                </a:lnTo>
                <a:lnTo>
                  <a:pt x="1079460" y="676273"/>
                </a:lnTo>
                <a:lnTo>
                  <a:pt x="1081281" y="677860"/>
                </a:lnTo>
                <a:lnTo>
                  <a:pt x="1083330" y="679900"/>
                </a:lnTo>
                <a:lnTo>
                  <a:pt x="1084923" y="681941"/>
                </a:lnTo>
                <a:lnTo>
                  <a:pt x="1086288" y="683981"/>
                </a:lnTo>
                <a:lnTo>
                  <a:pt x="1087654" y="686474"/>
                </a:lnTo>
                <a:lnTo>
                  <a:pt x="1088565" y="688968"/>
                </a:lnTo>
                <a:lnTo>
                  <a:pt x="1089703" y="691461"/>
                </a:lnTo>
                <a:lnTo>
                  <a:pt x="1090158" y="694181"/>
                </a:lnTo>
                <a:lnTo>
                  <a:pt x="1090613" y="696902"/>
                </a:lnTo>
                <a:lnTo>
                  <a:pt x="1090613" y="699848"/>
                </a:lnTo>
                <a:lnTo>
                  <a:pt x="1090613" y="1141426"/>
                </a:lnTo>
                <a:lnTo>
                  <a:pt x="1090613" y="1144373"/>
                </a:lnTo>
                <a:lnTo>
                  <a:pt x="1090158" y="1147320"/>
                </a:lnTo>
                <a:lnTo>
                  <a:pt x="1089703" y="1149813"/>
                </a:lnTo>
                <a:lnTo>
                  <a:pt x="1088565" y="1152534"/>
                </a:lnTo>
                <a:lnTo>
                  <a:pt x="1087654" y="1155254"/>
                </a:lnTo>
                <a:lnTo>
                  <a:pt x="1086288" y="1157521"/>
                </a:lnTo>
                <a:lnTo>
                  <a:pt x="1084923" y="1159787"/>
                </a:lnTo>
                <a:lnTo>
                  <a:pt x="1083330" y="1161601"/>
                </a:lnTo>
                <a:lnTo>
                  <a:pt x="1081281" y="1163414"/>
                </a:lnTo>
                <a:lnTo>
                  <a:pt x="1079460" y="1165228"/>
                </a:lnTo>
                <a:lnTo>
                  <a:pt x="1077184" y="1166588"/>
                </a:lnTo>
                <a:lnTo>
                  <a:pt x="1074908" y="1167721"/>
                </a:lnTo>
                <a:lnTo>
                  <a:pt x="1072632" y="1168855"/>
                </a:lnTo>
                <a:lnTo>
                  <a:pt x="1070128" y="1169535"/>
                </a:lnTo>
                <a:lnTo>
                  <a:pt x="1067624" y="1169761"/>
                </a:lnTo>
                <a:lnTo>
                  <a:pt x="1065121" y="1169988"/>
                </a:lnTo>
                <a:lnTo>
                  <a:pt x="990920" y="1169988"/>
                </a:lnTo>
                <a:lnTo>
                  <a:pt x="988416" y="1169761"/>
                </a:lnTo>
                <a:lnTo>
                  <a:pt x="985685" y="1169535"/>
                </a:lnTo>
                <a:lnTo>
                  <a:pt x="983181" y="1168855"/>
                </a:lnTo>
                <a:lnTo>
                  <a:pt x="980905" y="1167721"/>
                </a:lnTo>
                <a:lnTo>
                  <a:pt x="978629" y="1166588"/>
                </a:lnTo>
                <a:lnTo>
                  <a:pt x="976581" y="1165228"/>
                </a:lnTo>
                <a:lnTo>
                  <a:pt x="974532" y="1163414"/>
                </a:lnTo>
                <a:lnTo>
                  <a:pt x="972939" y="1161601"/>
                </a:lnTo>
                <a:lnTo>
                  <a:pt x="971118" y="1159787"/>
                </a:lnTo>
                <a:lnTo>
                  <a:pt x="969525" y="1157521"/>
                </a:lnTo>
                <a:lnTo>
                  <a:pt x="968387" y="1155254"/>
                </a:lnTo>
                <a:lnTo>
                  <a:pt x="967249" y="1152534"/>
                </a:lnTo>
                <a:lnTo>
                  <a:pt x="966338" y="1149813"/>
                </a:lnTo>
                <a:lnTo>
                  <a:pt x="965883" y="1147320"/>
                </a:lnTo>
                <a:lnTo>
                  <a:pt x="965200" y="1144373"/>
                </a:lnTo>
                <a:lnTo>
                  <a:pt x="965200" y="1141426"/>
                </a:lnTo>
                <a:lnTo>
                  <a:pt x="965200" y="699848"/>
                </a:lnTo>
                <a:lnTo>
                  <a:pt x="965200" y="696902"/>
                </a:lnTo>
                <a:lnTo>
                  <a:pt x="965883" y="694181"/>
                </a:lnTo>
                <a:lnTo>
                  <a:pt x="966338" y="691461"/>
                </a:lnTo>
                <a:lnTo>
                  <a:pt x="967249" y="688968"/>
                </a:lnTo>
                <a:lnTo>
                  <a:pt x="968387" y="686474"/>
                </a:lnTo>
                <a:lnTo>
                  <a:pt x="969525" y="683981"/>
                </a:lnTo>
                <a:lnTo>
                  <a:pt x="971118" y="681941"/>
                </a:lnTo>
                <a:lnTo>
                  <a:pt x="972939" y="679900"/>
                </a:lnTo>
                <a:lnTo>
                  <a:pt x="974532" y="677860"/>
                </a:lnTo>
                <a:lnTo>
                  <a:pt x="976581" y="676273"/>
                </a:lnTo>
                <a:lnTo>
                  <a:pt x="978629" y="674913"/>
                </a:lnTo>
                <a:lnTo>
                  <a:pt x="980905" y="673553"/>
                </a:lnTo>
                <a:lnTo>
                  <a:pt x="983181" y="672873"/>
                </a:lnTo>
                <a:lnTo>
                  <a:pt x="985685" y="671966"/>
                </a:lnTo>
                <a:lnTo>
                  <a:pt x="988416" y="671513"/>
                </a:lnTo>
                <a:close/>
                <a:moveTo>
                  <a:pt x="1471932" y="590550"/>
                </a:moveTo>
                <a:lnTo>
                  <a:pt x="1546133" y="590550"/>
                </a:lnTo>
                <a:lnTo>
                  <a:pt x="1548636" y="590777"/>
                </a:lnTo>
                <a:lnTo>
                  <a:pt x="1551140" y="591231"/>
                </a:lnTo>
                <a:lnTo>
                  <a:pt x="1553644" y="592139"/>
                </a:lnTo>
                <a:lnTo>
                  <a:pt x="1555920" y="593274"/>
                </a:lnTo>
                <a:lnTo>
                  <a:pt x="1558196" y="594635"/>
                </a:lnTo>
                <a:lnTo>
                  <a:pt x="1560472" y="596451"/>
                </a:lnTo>
                <a:lnTo>
                  <a:pt x="1562293" y="598267"/>
                </a:lnTo>
                <a:lnTo>
                  <a:pt x="1564342" y="600537"/>
                </a:lnTo>
                <a:lnTo>
                  <a:pt x="1565707" y="602806"/>
                </a:lnTo>
                <a:lnTo>
                  <a:pt x="1567300" y="605303"/>
                </a:lnTo>
                <a:lnTo>
                  <a:pt x="1568666" y="608026"/>
                </a:lnTo>
                <a:lnTo>
                  <a:pt x="1569577" y="610750"/>
                </a:lnTo>
                <a:lnTo>
                  <a:pt x="1570487" y="613927"/>
                </a:lnTo>
                <a:lnTo>
                  <a:pt x="1571170" y="617105"/>
                </a:lnTo>
                <a:lnTo>
                  <a:pt x="1571625" y="620282"/>
                </a:lnTo>
                <a:lnTo>
                  <a:pt x="1571625" y="623687"/>
                </a:lnTo>
                <a:lnTo>
                  <a:pt x="1571625" y="1136851"/>
                </a:lnTo>
                <a:lnTo>
                  <a:pt x="1571625" y="1140256"/>
                </a:lnTo>
                <a:lnTo>
                  <a:pt x="1571170" y="1143433"/>
                </a:lnTo>
                <a:lnTo>
                  <a:pt x="1570487" y="1146838"/>
                </a:lnTo>
                <a:lnTo>
                  <a:pt x="1569577" y="1149788"/>
                </a:lnTo>
                <a:lnTo>
                  <a:pt x="1568666" y="1152512"/>
                </a:lnTo>
                <a:lnTo>
                  <a:pt x="1567300" y="1155462"/>
                </a:lnTo>
                <a:lnTo>
                  <a:pt x="1565707" y="1157959"/>
                </a:lnTo>
                <a:lnTo>
                  <a:pt x="1564342" y="1160229"/>
                </a:lnTo>
                <a:lnTo>
                  <a:pt x="1562293" y="1162498"/>
                </a:lnTo>
                <a:lnTo>
                  <a:pt x="1560472" y="1164314"/>
                </a:lnTo>
                <a:lnTo>
                  <a:pt x="1558196" y="1165903"/>
                </a:lnTo>
                <a:lnTo>
                  <a:pt x="1555920" y="1167492"/>
                </a:lnTo>
                <a:lnTo>
                  <a:pt x="1553644" y="1168399"/>
                </a:lnTo>
                <a:lnTo>
                  <a:pt x="1551140" y="1169307"/>
                </a:lnTo>
                <a:lnTo>
                  <a:pt x="1548636" y="1169761"/>
                </a:lnTo>
                <a:lnTo>
                  <a:pt x="1546133" y="1169988"/>
                </a:lnTo>
                <a:lnTo>
                  <a:pt x="1471932" y="1169988"/>
                </a:lnTo>
                <a:lnTo>
                  <a:pt x="1469201" y="1169761"/>
                </a:lnTo>
                <a:lnTo>
                  <a:pt x="1466697" y="1169307"/>
                </a:lnTo>
                <a:lnTo>
                  <a:pt x="1464193" y="1168399"/>
                </a:lnTo>
                <a:lnTo>
                  <a:pt x="1461917" y="1167492"/>
                </a:lnTo>
                <a:lnTo>
                  <a:pt x="1459641" y="1165903"/>
                </a:lnTo>
                <a:lnTo>
                  <a:pt x="1457593" y="1164314"/>
                </a:lnTo>
                <a:lnTo>
                  <a:pt x="1455544" y="1162498"/>
                </a:lnTo>
                <a:lnTo>
                  <a:pt x="1453496" y="1160229"/>
                </a:lnTo>
                <a:lnTo>
                  <a:pt x="1452130" y="1157959"/>
                </a:lnTo>
                <a:lnTo>
                  <a:pt x="1450537" y="1155462"/>
                </a:lnTo>
                <a:lnTo>
                  <a:pt x="1449399" y="1152512"/>
                </a:lnTo>
                <a:lnTo>
                  <a:pt x="1448261" y="1149788"/>
                </a:lnTo>
                <a:lnTo>
                  <a:pt x="1447350" y="1146838"/>
                </a:lnTo>
                <a:lnTo>
                  <a:pt x="1446667" y="1143433"/>
                </a:lnTo>
                <a:lnTo>
                  <a:pt x="1446212" y="1140256"/>
                </a:lnTo>
                <a:lnTo>
                  <a:pt x="1446212" y="1136851"/>
                </a:lnTo>
                <a:lnTo>
                  <a:pt x="1446212" y="623687"/>
                </a:lnTo>
                <a:lnTo>
                  <a:pt x="1446212" y="620282"/>
                </a:lnTo>
                <a:lnTo>
                  <a:pt x="1446667" y="617105"/>
                </a:lnTo>
                <a:lnTo>
                  <a:pt x="1447350" y="613927"/>
                </a:lnTo>
                <a:lnTo>
                  <a:pt x="1448261" y="610750"/>
                </a:lnTo>
                <a:lnTo>
                  <a:pt x="1449399" y="608026"/>
                </a:lnTo>
                <a:lnTo>
                  <a:pt x="1450537" y="605303"/>
                </a:lnTo>
                <a:lnTo>
                  <a:pt x="1452130" y="602806"/>
                </a:lnTo>
                <a:lnTo>
                  <a:pt x="1453496" y="600537"/>
                </a:lnTo>
                <a:lnTo>
                  <a:pt x="1455544" y="598267"/>
                </a:lnTo>
                <a:lnTo>
                  <a:pt x="1457593" y="596451"/>
                </a:lnTo>
                <a:lnTo>
                  <a:pt x="1459641" y="594635"/>
                </a:lnTo>
                <a:lnTo>
                  <a:pt x="1461917" y="593274"/>
                </a:lnTo>
                <a:lnTo>
                  <a:pt x="1464193" y="592139"/>
                </a:lnTo>
                <a:lnTo>
                  <a:pt x="1466697" y="591231"/>
                </a:lnTo>
                <a:lnTo>
                  <a:pt x="1469201" y="590777"/>
                </a:lnTo>
                <a:lnTo>
                  <a:pt x="1471932" y="590550"/>
                </a:lnTo>
                <a:close/>
                <a:moveTo>
                  <a:pt x="1152617" y="590550"/>
                </a:moveTo>
                <a:lnTo>
                  <a:pt x="1226818" y="590550"/>
                </a:lnTo>
                <a:lnTo>
                  <a:pt x="1229322" y="590777"/>
                </a:lnTo>
                <a:lnTo>
                  <a:pt x="1232053" y="591231"/>
                </a:lnTo>
                <a:lnTo>
                  <a:pt x="1234557" y="592139"/>
                </a:lnTo>
                <a:lnTo>
                  <a:pt x="1236833" y="593274"/>
                </a:lnTo>
                <a:lnTo>
                  <a:pt x="1239109" y="594635"/>
                </a:lnTo>
                <a:lnTo>
                  <a:pt x="1241158" y="596451"/>
                </a:lnTo>
                <a:lnTo>
                  <a:pt x="1242978" y="598267"/>
                </a:lnTo>
                <a:lnTo>
                  <a:pt x="1244799" y="600537"/>
                </a:lnTo>
                <a:lnTo>
                  <a:pt x="1246620" y="602806"/>
                </a:lnTo>
                <a:lnTo>
                  <a:pt x="1248213" y="605303"/>
                </a:lnTo>
                <a:lnTo>
                  <a:pt x="1249352" y="608026"/>
                </a:lnTo>
                <a:lnTo>
                  <a:pt x="1250490" y="610750"/>
                </a:lnTo>
                <a:lnTo>
                  <a:pt x="1251400" y="613927"/>
                </a:lnTo>
                <a:lnTo>
                  <a:pt x="1251855" y="617105"/>
                </a:lnTo>
                <a:lnTo>
                  <a:pt x="1252538" y="620282"/>
                </a:lnTo>
                <a:lnTo>
                  <a:pt x="1252538" y="623687"/>
                </a:lnTo>
                <a:lnTo>
                  <a:pt x="1252538" y="1136851"/>
                </a:lnTo>
                <a:lnTo>
                  <a:pt x="1252538" y="1140256"/>
                </a:lnTo>
                <a:lnTo>
                  <a:pt x="1251855" y="1143433"/>
                </a:lnTo>
                <a:lnTo>
                  <a:pt x="1251400" y="1146838"/>
                </a:lnTo>
                <a:lnTo>
                  <a:pt x="1250490" y="1149788"/>
                </a:lnTo>
                <a:lnTo>
                  <a:pt x="1249352" y="1152512"/>
                </a:lnTo>
                <a:lnTo>
                  <a:pt x="1248213" y="1155462"/>
                </a:lnTo>
                <a:lnTo>
                  <a:pt x="1246620" y="1157959"/>
                </a:lnTo>
                <a:lnTo>
                  <a:pt x="1244799" y="1160229"/>
                </a:lnTo>
                <a:lnTo>
                  <a:pt x="1242978" y="1162498"/>
                </a:lnTo>
                <a:lnTo>
                  <a:pt x="1241158" y="1164314"/>
                </a:lnTo>
                <a:lnTo>
                  <a:pt x="1239109" y="1165903"/>
                </a:lnTo>
                <a:lnTo>
                  <a:pt x="1236833" y="1167492"/>
                </a:lnTo>
                <a:lnTo>
                  <a:pt x="1234557" y="1168399"/>
                </a:lnTo>
                <a:lnTo>
                  <a:pt x="1232053" y="1169307"/>
                </a:lnTo>
                <a:lnTo>
                  <a:pt x="1229322" y="1169761"/>
                </a:lnTo>
                <a:lnTo>
                  <a:pt x="1226818" y="1169988"/>
                </a:lnTo>
                <a:lnTo>
                  <a:pt x="1152617" y="1169988"/>
                </a:lnTo>
                <a:lnTo>
                  <a:pt x="1150114" y="1169761"/>
                </a:lnTo>
                <a:lnTo>
                  <a:pt x="1147610" y="1169307"/>
                </a:lnTo>
                <a:lnTo>
                  <a:pt x="1145106" y="1168399"/>
                </a:lnTo>
                <a:lnTo>
                  <a:pt x="1142830" y="1167492"/>
                </a:lnTo>
                <a:lnTo>
                  <a:pt x="1140554" y="1165903"/>
                </a:lnTo>
                <a:lnTo>
                  <a:pt x="1138278" y="1164314"/>
                </a:lnTo>
                <a:lnTo>
                  <a:pt x="1136457" y="1162498"/>
                </a:lnTo>
                <a:lnTo>
                  <a:pt x="1134409" y="1160229"/>
                </a:lnTo>
                <a:lnTo>
                  <a:pt x="1132815" y="1157959"/>
                </a:lnTo>
                <a:lnTo>
                  <a:pt x="1131450" y="1155462"/>
                </a:lnTo>
                <a:lnTo>
                  <a:pt x="1130084" y="1152512"/>
                </a:lnTo>
                <a:lnTo>
                  <a:pt x="1129174" y="1149788"/>
                </a:lnTo>
                <a:lnTo>
                  <a:pt x="1128036" y="1146838"/>
                </a:lnTo>
                <a:lnTo>
                  <a:pt x="1127580" y="1143433"/>
                </a:lnTo>
                <a:lnTo>
                  <a:pt x="1127125" y="1140256"/>
                </a:lnTo>
                <a:lnTo>
                  <a:pt x="1127125" y="1136851"/>
                </a:lnTo>
                <a:lnTo>
                  <a:pt x="1127125" y="623687"/>
                </a:lnTo>
                <a:lnTo>
                  <a:pt x="1127125" y="620282"/>
                </a:lnTo>
                <a:lnTo>
                  <a:pt x="1127580" y="617105"/>
                </a:lnTo>
                <a:lnTo>
                  <a:pt x="1128036" y="613927"/>
                </a:lnTo>
                <a:lnTo>
                  <a:pt x="1129174" y="610750"/>
                </a:lnTo>
                <a:lnTo>
                  <a:pt x="1130084" y="608026"/>
                </a:lnTo>
                <a:lnTo>
                  <a:pt x="1131450" y="605303"/>
                </a:lnTo>
                <a:lnTo>
                  <a:pt x="1132815" y="602806"/>
                </a:lnTo>
                <a:lnTo>
                  <a:pt x="1134409" y="600537"/>
                </a:lnTo>
                <a:lnTo>
                  <a:pt x="1136457" y="598267"/>
                </a:lnTo>
                <a:lnTo>
                  <a:pt x="1138278" y="596451"/>
                </a:lnTo>
                <a:lnTo>
                  <a:pt x="1140554" y="594635"/>
                </a:lnTo>
                <a:lnTo>
                  <a:pt x="1142830" y="593274"/>
                </a:lnTo>
                <a:lnTo>
                  <a:pt x="1145106" y="592139"/>
                </a:lnTo>
                <a:lnTo>
                  <a:pt x="1147610" y="591231"/>
                </a:lnTo>
                <a:lnTo>
                  <a:pt x="1150114" y="590777"/>
                </a:lnTo>
                <a:lnTo>
                  <a:pt x="1152617" y="590550"/>
                </a:lnTo>
                <a:close/>
                <a:moveTo>
                  <a:pt x="1633857" y="508000"/>
                </a:moveTo>
                <a:lnTo>
                  <a:pt x="1707830" y="508000"/>
                </a:lnTo>
                <a:lnTo>
                  <a:pt x="1710561" y="508227"/>
                </a:lnTo>
                <a:lnTo>
                  <a:pt x="1713065" y="508680"/>
                </a:lnTo>
                <a:lnTo>
                  <a:pt x="1715797" y="509814"/>
                </a:lnTo>
                <a:lnTo>
                  <a:pt x="1718073" y="510947"/>
                </a:lnTo>
                <a:lnTo>
                  <a:pt x="1720349" y="512534"/>
                </a:lnTo>
                <a:lnTo>
                  <a:pt x="1722170" y="514575"/>
                </a:lnTo>
                <a:lnTo>
                  <a:pt x="1724218" y="516842"/>
                </a:lnTo>
                <a:lnTo>
                  <a:pt x="1726039" y="519109"/>
                </a:lnTo>
                <a:lnTo>
                  <a:pt x="1727860" y="521829"/>
                </a:lnTo>
                <a:lnTo>
                  <a:pt x="1729453" y="524550"/>
                </a:lnTo>
                <a:lnTo>
                  <a:pt x="1730591" y="527950"/>
                </a:lnTo>
                <a:lnTo>
                  <a:pt x="1731729" y="531124"/>
                </a:lnTo>
                <a:lnTo>
                  <a:pt x="1732640" y="534752"/>
                </a:lnTo>
                <a:lnTo>
                  <a:pt x="1733095" y="538152"/>
                </a:lnTo>
                <a:lnTo>
                  <a:pt x="1733550" y="542006"/>
                </a:lnTo>
                <a:lnTo>
                  <a:pt x="1733550" y="545860"/>
                </a:lnTo>
                <a:lnTo>
                  <a:pt x="1733550" y="1132128"/>
                </a:lnTo>
                <a:lnTo>
                  <a:pt x="1733550" y="1135982"/>
                </a:lnTo>
                <a:lnTo>
                  <a:pt x="1733095" y="1139836"/>
                </a:lnTo>
                <a:lnTo>
                  <a:pt x="1732640" y="1143463"/>
                </a:lnTo>
                <a:lnTo>
                  <a:pt x="1731729" y="1146864"/>
                </a:lnTo>
                <a:lnTo>
                  <a:pt x="1730591" y="1150038"/>
                </a:lnTo>
                <a:lnTo>
                  <a:pt x="1729453" y="1153438"/>
                </a:lnTo>
                <a:lnTo>
                  <a:pt x="1727860" y="1156159"/>
                </a:lnTo>
                <a:lnTo>
                  <a:pt x="1726039" y="1158879"/>
                </a:lnTo>
                <a:lnTo>
                  <a:pt x="1724218" y="1161373"/>
                </a:lnTo>
                <a:lnTo>
                  <a:pt x="1722170" y="1163414"/>
                </a:lnTo>
                <a:lnTo>
                  <a:pt x="1720349" y="1165454"/>
                </a:lnTo>
                <a:lnTo>
                  <a:pt x="1718073" y="1167041"/>
                </a:lnTo>
                <a:lnTo>
                  <a:pt x="1715797" y="1168174"/>
                </a:lnTo>
                <a:lnTo>
                  <a:pt x="1713065" y="1169308"/>
                </a:lnTo>
                <a:lnTo>
                  <a:pt x="1710561" y="1169761"/>
                </a:lnTo>
                <a:lnTo>
                  <a:pt x="1707830" y="1169988"/>
                </a:lnTo>
                <a:lnTo>
                  <a:pt x="1633857" y="1169988"/>
                </a:lnTo>
                <a:lnTo>
                  <a:pt x="1631353" y="1169761"/>
                </a:lnTo>
                <a:lnTo>
                  <a:pt x="1628850" y="1169308"/>
                </a:lnTo>
                <a:lnTo>
                  <a:pt x="1626346" y="1168174"/>
                </a:lnTo>
                <a:lnTo>
                  <a:pt x="1624070" y="1167041"/>
                </a:lnTo>
                <a:lnTo>
                  <a:pt x="1621794" y="1165454"/>
                </a:lnTo>
                <a:lnTo>
                  <a:pt x="1619518" y="1163414"/>
                </a:lnTo>
                <a:lnTo>
                  <a:pt x="1617469" y="1161373"/>
                </a:lnTo>
                <a:lnTo>
                  <a:pt x="1615648" y="1158879"/>
                </a:lnTo>
                <a:lnTo>
                  <a:pt x="1614055" y="1156159"/>
                </a:lnTo>
                <a:lnTo>
                  <a:pt x="1612689" y="1153438"/>
                </a:lnTo>
                <a:lnTo>
                  <a:pt x="1611324" y="1150038"/>
                </a:lnTo>
                <a:lnTo>
                  <a:pt x="1610186" y="1146864"/>
                </a:lnTo>
                <a:lnTo>
                  <a:pt x="1609275" y="1143463"/>
                </a:lnTo>
                <a:lnTo>
                  <a:pt x="1608820" y="1139836"/>
                </a:lnTo>
                <a:lnTo>
                  <a:pt x="1608365" y="1135982"/>
                </a:lnTo>
                <a:lnTo>
                  <a:pt x="1608137" y="1132128"/>
                </a:lnTo>
                <a:lnTo>
                  <a:pt x="1608137" y="545860"/>
                </a:lnTo>
                <a:lnTo>
                  <a:pt x="1608365" y="542006"/>
                </a:lnTo>
                <a:lnTo>
                  <a:pt x="1608820" y="538152"/>
                </a:lnTo>
                <a:lnTo>
                  <a:pt x="1609275" y="534752"/>
                </a:lnTo>
                <a:lnTo>
                  <a:pt x="1610186" y="531124"/>
                </a:lnTo>
                <a:lnTo>
                  <a:pt x="1611324" y="527950"/>
                </a:lnTo>
                <a:lnTo>
                  <a:pt x="1612689" y="524550"/>
                </a:lnTo>
                <a:lnTo>
                  <a:pt x="1614055" y="521829"/>
                </a:lnTo>
                <a:lnTo>
                  <a:pt x="1615648" y="519109"/>
                </a:lnTo>
                <a:lnTo>
                  <a:pt x="1617469" y="516842"/>
                </a:lnTo>
                <a:lnTo>
                  <a:pt x="1619518" y="514575"/>
                </a:lnTo>
                <a:lnTo>
                  <a:pt x="1621794" y="512534"/>
                </a:lnTo>
                <a:lnTo>
                  <a:pt x="1624070" y="510947"/>
                </a:lnTo>
                <a:lnTo>
                  <a:pt x="1626346" y="509814"/>
                </a:lnTo>
                <a:lnTo>
                  <a:pt x="1628850" y="508680"/>
                </a:lnTo>
                <a:lnTo>
                  <a:pt x="1631353" y="508227"/>
                </a:lnTo>
                <a:lnTo>
                  <a:pt x="1633857" y="508000"/>
                </a:lnTo>
                <a:close/>
                <a:moveTo>
                  <a:pt x="1501548" y="319088"/>
                </a:moveTo>
                <a:lnTo>
                  <a:pt x="1733323" y="319088"/>
                </a:lnTo>
                <a:lnTo>
                  <a:pt x="1733323" y="319316"/>
                </a:lnTo>
                <a:lnTo>
                  <a:pt x="1733550" y="319316"/>
                </a:lnTo>
                <a:lnTo>
                  <a:pt x="1733550" y="464215"/>
                </a:lnTo>
                <a:lnTo>
                  <a:pt x="1637620" y="464215"/>
                </a:lnTo>
                <a:lnTo>
                  <a:pt x="1637620" y="418038"/>
                </a:lnTo>
                <a:lnTo>
                  <a:pt x="1318759" y="617303"/>
                </a:lnTo>
                <a:lnTo>
                  <a:pt x="1250723" y="574766"/>
                </a:lnTo>
                <a:lnTo>
                  <a:pt x="1253444" y="573174"/>
                </a:lnTo>
                <a:lnTo>
                  <a:pt x="1146628" y="506525"/>
                </a:lnTo>
                <a:lnTo>
                  <a:pt x="844096" y="695326"/>
                </a:lnTo>
                <a:lnTo>
                  <a:pt x="776287" y="653016"/>
                </a:lnTo>
                <a:lnTo>
                  <a:pt x="1147082" y="421450"/>
                </a:lnTo>
                <a:lnTo>
                  <a:pt x="1215118" y="463533"/>
                </a:lnTo>
                <a:lnTo>
                  <a:pt x="1214437" y="464215"/>
                </a:lnTo>
                <a:lnTo>
                  <a:pt x="1321253" y="530637"/>
                </a:lnTo>
                <a:lnTo>
                  <a:pt x="1564368" y="379141"/>
                </a:lnTo>
                <a:lnTo>
                  <a:pt x="1501548" y="379141"/>
                </a:lnTo>
                <a:lnTo>
                  <a:pt x="1501548" y="319088"/>
                </a:lnTo>
                <a:close/>
                <a:moveTo>
                  <a:pt x="229507" y="91395"/>
                </a:moveTo>
                <a:lnTo>
                  <a:pt x="225651" y="91621"/>
                </a:lnTo>
                <a:lnTo>
                  <a:pt x="221796" y="91848"/>
                </a:lnTo>
                <a:lnTo>
                  <a:pt x="218394" y="92075"/>
                </a:lnTo>
                <a:lnTo>
                  <a:pt x="214539" y="92755"/>
                </a:lnTo>
                <a:lnTo>
                  <a:pt x="210910" y="93662"/>
                </a:lnTo>
                <a:lnTo>
                  <a:pt x="207509" y="94570"/>
                </a:lnTo>
                <a:lnTo>
                  <a:pt x="204107" y="95704"/>
                </a:lnTo>
                <a:lnTo>
                  <a:pt x="200705" y="96837"/>
                </a:lnTo>
                <a:lnTo>
                  <a:pt x="197303" y="98198"/>
                </a:lnTo>
                <a:lnTo>
                  <a:pt x="194355" y="99559"/>
                </a:lnTo>
                <a:lnTo>
                  <a:pt x="191407" y="101373"/>
                </a:lnTo>
                <a:lnTo>
                  <a:pt x="188232" y="103187"/>
                </a:lnTo>
                <a:lnTo>
                  <a:pt x="185284" y="105002"/>
                </a:lnTo>
                <a:lnTo>
                  <a:pt x="182562" y="107270"/>
                </a:lnTo>
                <a:lnTo>
                  <a:pt x="179614" y="109311"/>
                </a:lnTo>
                <a:lnTo>
                  <a:pt x="177119" y="111579"/>
                </a:lnTo>
                <a:lnTo>
                  <a:pt x="174851" y="114073"/>
                </a:lnTo>
                <a:lnTo>
                  <a:pt x="172357" y="116568"/>
                </a:lnTo>
                <a:lnTo>
                  <a:pt x="170316" y="119062"/>
                </a:lnTo>
                <a:lnTo>
                  <a:pt x="168275" y="121784"/>
                </a:lnTo>
                <a:lnTo>
                  <a:pt x="166460" y="124505"/>
                </a:lnTo>
                <a:lnTo>
                  <a:pt x="164646" y="127454"/>
                </a:lnTo>
                <a:lnTo>
                  <a:pt x="162832" y="130402"/>
                </a:lnTo>
                <a:lnTo>
                  <a:pt x="161471" y="133350"/>
                </a:lnTo>
                <a:lnTo>
                  <a:pt x="160110" y="136525"/>
                </a:lnTo>
                <a:lnTo>
                  <a:pt x="158976" y="139700"/>
                </a:lnTo>
                <a:lnTo>
                  <a:pt x="158069" y="143102"/>
                </a:lnTo>
                <a:lnTo>
                  <a:pt x="156935" y="146277"/>
                </a:lnTo>
                <a:lnTo>
                  <a:pt x="156482" y="149679"/>
                </a:lnTo>
                <a:lnTo>
                  <a:pt x="156028" y="153080"/>
                </a:lnTo>
                <a:lnTo>
                  <a:pt x="155801" y="156709"/>
                </a:lnTo>
                <a:lnTo>
                  <a:pt x="155801" y="160111"/>
                </a:lnTo>
                <a:lnTo>
                  <a:pt x="155801" y="1330098"/>
                </a:lnTo>
                <a:lnTo>
                  <a:pt x="155801" y="1333500"/>
                </a:lnTo>
                <a:lnTo>
                  <a:pt x="156028" y="1337129"/>
                </a:lnTo>
                <a:lnTo>
                  <a:pt x="156482" y="1340531"/>
                </a:lnTo>
                <a:lnTo>
                  <a:pt x="156935" y="1343932"/>
                </a:lnTo>
                <a:lnTo>
                  <a:pt x="158069" y="1347561"/>
                </a:lnTo>
                <a:lnTo>
                  <a:pt x="158976" y="1350509"/>
                </a:lnTo>
                <a:lnTo>
                  <a:pt x="160110" y="1353684"/>
                </a:lnTo>
                <a:lnTo>
                  <a:pt x="161471" y="1357086"/>
                </a:lnTo>
                <a:lnTo>
                  <a:pt x="162832" y="1360034"/>
                </a:lnTo>
                <a:lnTo>
                  <a:pt x="164646" y="1362756"/>
                </a:lnTo>
                <a:lnTo>
                  <a:pt x="166460" y="1365931"/>
                </a:lnTo>
                <a:lnTo>
                  <a:pt x="168275" y="1368652"/>
                </a:lnTo>
                <a:lnTo>
                  <a:pt x="170316" y="1371373"/>
                </a:lnTo>
                <a:lnTo>
                  <a:pt x="172357" y="1373868"/>
                </a:lnTo>
                <a:lnTo>
                  <a:pt x="174851" y="1376590"/>
                </a:lnTo>
                <a:lnTo>
                  <a:pt x="177119" y="1378857"/>
                </a:lnTo>
                <a:lnTo>
                  <a:pt x="179614" y="1381125"/>
                </a:lnTo>
                <a:lnTo>
                  <a:pt x="182562" y="1383393"/>
                </a:lnTo>
                <a:lnTo>
                  <a:pt x="185284" y="1385207"/>
                </a:lnTo>
                <a:lnTo>
                  <a:pt x="188232" y="1387248"/>
                </a:lnTo>
                <a:lnTo>
                  <a:pt x="191407" y="1389063"/>
                </a:lnTo>
                <a:lnTo>
                  <a:pt x="194355" y="1390650"/>
                </a:lnTo>
                <a:lnTo>
                  <a:pt x="197303" y="1392238"/>
                </a:lnTo>
                <a:lnTo>
                  <a:pt x="200705" y="1393598"/>
                </a:lnTo>
                <a:lnTo>
                  <a:pt x="204107" y="1394959"/>
                </a:lnTo>
                <a:lnTo>
                  <a:pt x="207509" y="1395866"/>
                </a:lnTo>
                <a:lnTo>
                  <a:pt x="210910" y="1397000"/>
                </a:lnTo>
                <a:lnTo>
                  <a:pt x="214539" y="1397681"/>
                </a:lnTo>
                <a:lnTo>
                  <a:pt x="218394" y="1398134"/>
                </a:lnTo>
                <a:lnTo>
                  <a:pt x="221796" y="1398588"/>
                </a:lnTo>
                <a:lnTo>
                  <a:pt x="225651" y="1399041"/>
                </a:lnTo>
                <a:lnTo>
                  <a:pt x="229507" y="1399041"/>
                </a:lnTo>
                <a:lnTo>
                  <a:pt x="2280330" y="1399041"/>
                </a:lnTo>
                <a:lnTo>
                  <a:pt x="2284186" y="1399041"/>
                </a:lnTo>
                <a:lnTo>
                  <a:pt x="2288041" y="1398588"/>
                </a:lnTo>
                <a:lnTo>
                  <a:pt x="2291670" y="1398134"/>
                </a:lnTo>
                <a:lnTo>
                  <a:pt x="2295298" y="1397681"/>
                </a:lnTo>
                <a:lnTo>
                  <a:pt x="2299154" y="1397000"/>
                </a:lnTo>
                <a:lnTo>
                  <a:pt x="2302555" y="1395866"/>
                </a:lnTo>
                <a:lnTo>
                  <a:pt x="2305957" y="1394959"/>
                </a:lnTo>
                <a:lnTo>
                  <a:pt x="2309359" y="1393598"/>
                </a:lnTo>
                <a:lnTo>
                  <a:pt x="2312534" y="1392238"/>
                </a:lnTo>
                <a:lnTo>
                  <a:pt x="2315709" y="1390650"/>
                </a:lnTo>
                <a:lnTo>
                  <a:pt x="2318884" y="1389063"/>
                </a:lnTo>
                <a:lnTo>
                  <a:pt x="2321832" y="1387248"/>
                </a:lnTo>
                <a:lnTo>
                  <a:pt x="2324780" y="1385207"/>
                </a:lnTo>
                <a:lnTo>
                  <a:pt x="2327502" y="1383393"/>
                </a:lnTo>
                <a:lnTo>
                  <a:pt x="2330223" y="1381125"/>
                </a:lnTo>
                <a:lnTo>
                  <a:pt x="2332945" y="1378857"/>
                </a:lnTo>
                <a:lnTo>
                  <a:pt x="2335213" y="1376590"/>
                </a:lnTo>
                <a:lnTo>
                  <a:pt x="2337707" y="1373868"/>
                </a:lnTo>
                <a:lnTo>
                  <a:pt x="2339748" y="1371373"/>
                </a:lnTo>
                <a:lnTo>
                  <a:pt x="2341789" y="1368652"/>
                </a:lnTo>
                <a:lnTo>
                  <a:pt x="2343830" y="1365931"/>
                </a:lnTo>
                <a:lnTo>
                  <a:pt x="2345418" y="1362756"/>
                </a:lnTo>
                <a:lnTo>
                  <a:pt x="2347232" y="1360034"/>
                </a:lnTo>
                <a:lnTo>
                  <a:pt x="2348593" y="1357086"/>
                </a:lnTo>
                <a:lnTo>
                  <a:pt x="2350180" y="1353684"/>
                </a:lnTo>
                <a:lnTo>
                  <a:pt x="2351088" y="1350509"/>
                </a:lnTo>
                <a:lnTo>
                  <a:pt x="2351995" y="1347561"/>
                </a:lnTo>
                <a:lnTo>
                  <a:pt x="2352902" y="1343932"/>
                </a:lnTo>
                <a:lnTo>
                  <a:pt x="2353582" y="1340531"/>
                </a:lnTo>
                <a:lnTo>
                  <a:pt x="2354036" y="1337129"/>
                </a:lnTo>
                <a:lnTo>
                  <a:pt x="2354263" y="1333500"/>
                </a:lnTo>
                <a:lnTo>
                  <a:pt x="2354263" y="1330098"/>
                </a:lnTo>
                <a:lnTo>
                  <a:pt x="2354263" y="160111"/>
                </a:lnTo>
                <a:lnTo>
                  <a:pt x="2354263" y="156709"/>
                </a:lnTo>
                <a:lnTo>
                  <a:pt x="2354036" y="153080"/>
                </a:lnTo>
                <a:lnTo>
                  <a:pt x="2353582" y="149679"/>
                </a:lnTo>
                <a:lnTo>
                  <a:pt x="2352902" y="146277"/>
                </a:lnTo>
                <a:lnTo>
                  <a:pt x="2351995" y="143102"/>
                </a:lnTo>
                <a:lnTo>
                  <a:pt x="2351088" y="139700"/>
                </a:lnTo>
                <a:lnTo>
                  <a:pt x="2350180" y="136525"/>
                </a:lnTo>
                <a:lnTo>
                  <a:pt x="2348593" y="133350"/>
                </a:lnTo>
                <a:lnTo>
                  <a:pt x="2347232" y="130402"/>
                </a:lnTo>
                <a:lnTo>
                  <a:pt x="2345418" y="127454"/>
                </a:lnTo>
                <a:lnTo>
                  <a:pt x="2343830" y="124505"/>
                </a:lnTo>
                <a:lnTo>
                  <a:pt x="2341789" y="121784"/>
                </a:lnTo>
                <a:lnTo>
                  <a:pt x="2339748" y="119062"/>
                </a:lnTo>
                <a:lnTo>
                  <a:pt x="2337707" y="116568"/>
                </a:lnTo>
                <a:lnTo>
                  <a:pt x="2335213" y="114073"/>
                </a:lnTo>
                <a:lnTo>
                  <a:pt x="2332945" y="111579"/>
                </a:lnTo>
                <a:lnTo>
                  <a:pt x="2330223" y="109311"/>
                </a:lnTo>
                <a:lnTo>
                  <a:pt x="2327502" y="107270"/>
                </a:lnTo>
                <a:lnTo>
                  <a:pt x="2324780" y="105002"/>
                </a:lnTo>
                <a:lnTo>
                  <a:pt x="2321832" y="103187"/>
                </a:lnTo>
                <a:lnTo>
                  <a:pt x="2318884" y="101373"/>
                </a:lnTo>
                <a:lnTo>
                  <a:pt x="2315709" y="99559"/>
                </a:lnTo>
                <a:lnTo>
                  <a:pt x="2312534" y="98198"/>
                </a:lnTo>
                <a:lnTo>
                  <a:pt x="2309359" y="96837"/>
                </a:lnTo>
                <a:lnTo>
                  <a:pt x="2305957" y="95704"/>
                </a:lnTo>
                <a:lnTo>
                  <a:pt x="2302555" y="94570"/>
                </a:lnTo>
                <a:lnTo>
                  <a:pt x="2299154" y="93662"/>
                </a:lnTo>
                <a:lnTo>
                  <a:pt x="2295298" y="92755"/>
                </a:lnTo>
                <a:lnTo>
                  <a:pt x="2291670" y="92075"/>
                </a:lnTo>
                <a:lnTo>
                  <a:pt x="2288041" y="91848"/>
                </a:lnTo>
                <a:lnTo>
                  <a:pt x="2284186" y="91621"/>
                </a:lnTo>
                <a:lnTo>
                  <a:pt x="2280330" y="91395"/>
                </a:lnTo>
                <a:lnTo>
                  <a:pt x="229507" y="91395"/>
                </a:lnTo>
                <a:close/>
                <a:moveTo>
                  <a:pt x="81642" y="0"/>
                </a:moveTo>
                <a:lnTo>
                  <a:pt x="86178" y="0"/>
                </a:lnTo>
                <a:lnTo>
                  <a:pt x="2424113" y="0"/>
                </a:lnTo>
                <a:lnTo>
                  <a:pt x="2428648" y="0"/>
                </a:lnTo>
                <a:lnTo>
                  <a:pt x="2432730" y="227"/>
                </a:lnTo>
                <a:lnTo>
                  <a:pt x="2436813" y="680"/>
                </a:lnTo>
                <a:lnTo>
                  <a:pt x="2441122" y="1361"/>
                </a:lnTo>
                <a:lnTo>
                  <a:pt x="2445204" y="2268"/>
                </a:lnTo>
                <a:lnTo>
                  <a:pt x="2449286" y="3402"/>
                </a:lnTo>
                <a:lnTo>
                  <a:pt x="2452914" y="4536"/>
                </a:lnTo>
                <a:lnTo>
                  <a:pt x="2456770" y="5896"/>
                </a:lnTo>
                <a:lnTo>
                  <a:pt x="2460625" y="7484"/>
                </a:lnTo>
                <a:lnTo>
                  <a:pt x="2464480" y="9298"/>
                </a:lnTo>
                <a:lnTo>
                  <a:pt x="2467882" y="11339"/>
                </a:lnTo>
                <a:lnTo>
                  <a:pt x="2471284" y="13380"/>
                </a:lnTo>
                <a:lnTo>
                  <a:pt x="2474459" y="15421"/>
                </a:lnTo>
                <a:lnTo>
                  <a:pt x="2477861" y="17916"/>
                </a:lnTo>
                <a:lnTo>
                  <a:pt x="2480809" y="20184"/>
                </a:lnTo>
                <a:lnTo>
                  <a:pt x="2483757" y="22905"/>
                </a:lnTo>
                <a:lnTo>
                  <a:pt x="2486479" y="25400"/>
                </a:lnTo>
                <a:lnTo>
                  <a:pt x="2489200" y="28348"/>
                </a:lnTo>
                <a:lnTo>
                  <a:pt x="2491695" y="31296"/>
                </a:lnTo>
                <a:lnTo>
                  <a:pt x="2493963" y="34471"/>
                </a:lnTo>
                <a:lnTo>
                  <a:pt x="2496230" y="37646"/>
                </a:lnTo>
                <a:lnTo>
                  <a:pt x="2498272" y="40821"/>
                </a:lnTo>
                <a:lnTo>
                  <a:pt x="2499859" y="44450"/>
                </a:lnTo>
                <a:lnTo>
                  <a:pt x="2501673" y="47625"/>
                </a:lnTo>
                <a:lnTo>
                  <a:pt x="2503261" y="51480"/>
                </a:lnTo>
                <a:lnTo>
                  <a:pt x="2504395" y="54882"/>
                </a:lnTo>
                <a:lnTo>
                  <a:pt x="2505755" y="58737"/>
                </a:lnTo>
                <a:lnTo>
                  <a:pt x="2506663" y="62593"/>
                </a:lnTo>
                <a:lnTo>
                  <a:pt x="2507343" y="66221"/>
                </a:lnTo>
                <a:lnTo>
                  <a:pt x="2508023" y="70304"/>
                </a:lnTo>
                <a:lnTo>
                  <a:pt x="2508250" y="74159"/>
                </a:lnTo>
                <a:lnTo>
                  <a:pt x="2508250" y="78241"/>
                </a:lnTo>
                <a:lnTo>
                  <a:pt x="2508250" y="1411968"/>
                </a:lnTo>
                <a:lnTo>
                  <a:pt x="2508250" y="1416050"/>
                </a:lnTo>
                <a:lnTo>
                  <a:pt x="2508023" y="1420132"/>
                </a:lnTo>
                <a:lnTo>
                  <a:pt x="2507343" y="1423988"/>
                </a:lnTo>
                <a:lnTo>
                  <a:pt x="2506663" y="1427616"/>
                </a:lnTo>
                <a:lnTo>
                  <a:pt x="2505755" y="1431472"/>
                </a:lnTo>
                <a:lnTo>
                  <a:pt x="2504395" y="1435327"/>
                </a:lnTo>
                <a:lnTo>
                  <a:pt x="2503261" y="1439182"/>
                </a:lnTo>
                <a:lnTo>
                  <a:pt x="2501673" y="1442584"/>
                </a:lnTo>
                <a:lnTo>
                  <a:pt x="2499859" y="1446213"/>
                </a:lnTo>
                <a:lnTo>
                  <a:pt x="2498272" y="1449388"/>
                </a:lnTo>
                <a:lnTo>
                  <a:pt x="2496230" y="1452790"/>
                </a:lnTo>
                <a:lnTo>
                  <a:pt x="2493963" y="1455965"/>
                </a:lnTo>
                <a:lnTo>
                  <a:pt x="2491695" y="1458913"/>
                </a:lnTo>
                <a:lnTo>
                  <a:pt x="2489200" y="1462088"/>
                </a:lnTo>
                <a:lnTo>
                  <a:pt x="2486479" y="1464809"/>
                </a:lnTo>
                <a:lnTo>
                  <a:pt x="2483757" y="1467531"/>
                </a:lnTo>
                <a:lnTo>
                  <a:pt x="2480809" y="1470025"/>
                </a:lnTo>
                <a:lnTo>
                  <a:pt x="2477861" y="1472747"/>
                </a:lnTo>
                <a:lnTo>
                  <a:pt x="2474459" y="1475015"/>
                </a:lnTo>
                <a:lnTo>
                  <a:pt x="2471284" y="1477282"/>
                </a:lnTo>
                <a:lnTo>
                  <a:pt x="2467882" y="1479097"/>
                </a:lnTo>
                <a:lnTo>
                  <a:pt x="2464480" y="1480911"/>
                </a:lnTo>
                <a:lnTo>
                  <a:pt x="2460625" y="1482725"/>
                </a:lnTo>
                <a:lnTo>
                  <a:pt x="2456770" y="1484313"/>
                </a:lnTo>
                <a:lnTo>
                  <a:pt x="2452914" y="1485674"/>
                </a:lnTo>
                <a:lnTo>
                  <a:pt x="2449286" y="1487034"/>
                </a:lnTo>
                <a:lnTo>
                  <a:pt x="2445204" y="1487941"/>
                </a:lnTo>
                <a:lnTo>
                  <a:pt x="2441122" y="1488849"/>
                </a:lnTo>
                <a:lnTo>
                  <a:pt x="2436813" y="1489529"/>
                </a:lnTo>
                <a:lnTo>
                  <a:pt x="2432730" y="1489982"/>
                </a:lnTo>
                <a:lnTo>
                  <a:pt x="2428648" y="1490209"/>
                </a:lnTo>
                <a:lnTo>
                  <a:pt x="2424113" y="1490663"/>
                </a:lnTo>
                <a:lnTo>
                  <a:pt x="86178" y="1490663"/>
                </a:lnTo>
                <a:lnTo>
                  <a:pt x="81642" y="1490209"/>
                </a:lnTo>
                <a:lnTo>
                  <a:pt x="77333" y="1489982"/>
                </a:lnTo>
                <a:lnTo>
                  <a:pt x="73251" y="1489529"/>
                </a:lnTo>
                <a:lnTo>
                  <a:pt x="68942" y="1488849"/>
                </a:lnTo>
                <a:lnTo>
                  <a:pt x="64860" y="1487941"/>
                </a:lnTo>
                <a:lnTo>
                  <a:pt x="60778" y="1487034"/>
                </a:lnTo>
                <a:lnTo>
                  <a:pt x="57150" y="1485674"/>
                </a:lnTo>
                <a:lnTo>
                  <a:pt x="53294" y="1484313"/>
                </a:lnTo>
                <a:lnTo>
                  <a:pt x="49439" y="1482725"/>
                </a:lnTo>
                <a:lnTo>
                  <a:pt x="45810" y="1480911"/>
                </a:lnTo>
                <a:lnTo>
                  <a:pt x="42182" y="1479097"/>
                </a:lnTo>
                <a:lnTo>
                  <a:pt x="39007" y="1477282"/>
                </a:lnTo>
                <a:lnTo>
                  <a:pt x="35605" y="1475015"/>
                </a:lnTo>
                <a:lnTo>
                  <a:pt x="32430" y="1472747"/>
                </a:lnTo>
                <a:lnTo>
                  <a:pt x="29255" y="1470025"/>
                </a:lnTo>
                <a:lnTo>
                  <a:pt x="26307" y="1467531"/>
                </a:lnTo>
                <a:lnTo>
                  <a:pt x="23585" y="1464809"/>
                </a:lnTo>
                <a:lnTo>
                  <a:pt x="21091" y="1462088"/>
                </a:lnTo>
                <a:lnTo>
                  <a:pt x="18596" y="1458913"/>
                </a:lnTo>
                <a:lnTo>
                  <a:pt x="16101" y="1455965"/>
                </a:lnTo>
                <a:lnTo>
                  <a:pt x="13833" y="1452790"/>
                </a:lnTo>
                <a:lnTo>
                  <a:pt x="12019" y="1449388"/>
                </a:lnTo>
                <a:lnTo>
                  <a:pt x="9978" y="1446213"/>
                </a:lnTo>
                <a:lnTo>
                  <a:pt x="8391" y="1442584"/>
                </a:lnTo>
                <a:lnTo>
                  <a:pt x="6803" y="1439182"/>
                </a:lnTo>
                <a:lnTo>
                  <a:pt x="5442" y="1435327"/>
                </a:lnTo>
                <a:lnTo>
                  <a:pt x="4308" y="1431472"/>
                </a:lnTo>
                <a:lnTo>
                  <a:pt x="3401" y="1427616"/>
                </a:lnTo>
                <a:lnTo>
                  <a:pt x="2494" y="1423988"/>
                </a:lnTo>
                <a:lnTo>
                  <a:pt x="2041" y="1420132"/>
                </a:lnTo>
                <a:lnTo>
                  <a:pt x="1814" y="1416050"/>
                </a:lnTo>
                <a:lnTo>
                  <a:pt x="1587" y="1411968"/>
                </a:lnTo>
                <a:lnTo>
                  <a:pt x="1587" y="78241"/>
                </a:lnTo>
                <a:lnTo>
                  <a:pt x="1814" y="74159"/>
                </a:lnTo>
                <a:lnTo>
                  <a:pt x="2041" y="70304"/>
                </a:lnTo>
                <a:lnTo>
                  <a:pt x="2494" y="66221"/>
                </a:lnTo>
                <a:lnTo>
                  <a:pt x="3401" y="62593"/>
                </a:lnTo>
                <a:lnTo>
                  <a:pt x="4308" y="58737"/>
                </a:lnTo>
                <a:lnTo>
                  <a:pt x="5442" y="54882"/>
                </a:lnTo>
                <a:lnTo>
                  <a:pt x="6803" y="51480"/>
                </a:lnTo>
                <a:lnTo>
                  <a:pt x="8391" y="47625"/>
                </a:lnTo>
                <a:lnTo>
                  <a:pt x="9978" y="44450"/>
                </a:lnTo>
                <a:lnTo>
                  <a:pt x="12019" y="40821"/>
                </a:lnTo>
                <a:lnTo>
                  <a:pt x="13833" y="37646"/>
                </a:lnTo>
                <a:lnTo>
                  <a:pt x="16101" y="34471"/>
                </a:lnTo>
                <a:lnTo>
                  <a:pt x="18596" y="31296"/>
                </a:lnTo>
                <a:lnTo>
                  <a:pt x="21091" y="28348"/>
                </a:lnTo>
                <a:lnTo>
                  <a:pt x="23585" y="25400"/>
                </a:lnTo>
                <a:lnTo>
                  <a:pt x="26307" y="22905"/>
                </a:lnTo>
                <a:lnTo>
                  <a:pt x="29255" y="20184"/>
                </a:lnTo>
                <a:lnTo>
                  <a:pt x="32430" y="17916"/>
                </a:lnTo>
                <a:lnTo>
                  <a:pt x="35605" y="15421"/>
                </a:lnTo>
                <a:lnTo>
                  <a:pt x="39007" y="13380"/>
                </a:lnTo>
                <a:lnTo>
                  <a:pt x="42182" y="11339"/>
                </a:lnTo>
                <a:lnTo>
                  <a:pt x="45810" y="9298"/>
                </a:lnTo>
                <a:lnTo>
                  <a:pt x="49439" y="7484"/>
                </a:lnTo>
                <a:lnTo>
                  <a:pt x="53294" y="5896"/>
                </a:lnTo>
                <a:lnTo>
                  <a:pt x="57150" y="4536"/>
                </a:lnTo>
                <a:lnTo>
                  <a:pt x="60778" y="3402"/>
                </a:lnTo>
                <a:lnTo>
                  <a:pt x="64860" y="2268"/>
                </a:lnTo>
                <a:lnTo>
                  <a:pt x="68942" y="1361"/>
                </a:lnTo>
                <a:lnTo>
                  <a:pt x="73251" y="680"/>
                </a:lnTo>
                <a:lnTo>
                  <a:pt x="77333" y="227"/>
                </a:lnTo>
                <a:lnTo>
                  <a:pt x="81642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6588122" y="1908899"/>
            <a:ext cx="35702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6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项目简介</a:t>
            </a:r>
            <a:endParaRPr lang="zh-CN" altLang="en-US" sz="6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012973" y="2932846"/>
            <a:ext cx="26613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市场前景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012973" y="4137987"/>
            <a:ext cx="26613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产品简介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012973" y="3535416"/>
            <a:ext cx="26613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需求分析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31"/>
          <p:cNvSpPr/>
          <p:nvPr/>
        </p:nvSpPr>
        <p:spPr bwMode="auto">
          <a:xfrm>
            <a:off x="0" y="5415814"/>
            <a:ext cx="12192000" cy="545843"/>
          </a:xfrm>
          <a:custGeom>
            <a:avLst/>
            <a:gdLst>
              <a:gd name="T0" fmla="*/ 5383 w 5383"/>
              <a:gd name="T1" fmla="*/ 241 h 241"/>
              <a:gd name="T2" fmla="*/ 4109 w 5383"/>
              <a:gd name="T3" fmla="*/ 241 h 241"/>
              <a:gd name="T4" fmla="*/ 3867 w 5383"/>
              <a:gd name="T5" fmla="*/ 139 h 241"/>
              <a:gd name="T6" fmla="*/ 3626 w 5383"/>
              <a:gd name="T7" fmla="*/ 241 h 241"/>
              <a:gd name="T8" fmla="*/ 1760 w 5383"/>
              <a:gd name="T9" fmla="*/ 241 h 241"/>
              <a:gd name="T10" fmla="*/ 1517 w 5383"/>
              <a:gd name="T11" fmla="*/ 139 h 241"/>
              <a:gd name="T12" fmla="*/ 1276 w 5383"/>
              <a:gd name="T13" fmla="*/ 241 h 241"/>
              <a:gd name="T14" fmla="*/ 0 w 5383"/>
              <a:gd name="T15" fmla="*/ 241 h 241"/>
              <a:gd name="T16" fmla="*/ 0 w 5383"/>
              <a:gd name="T17" fmla="*/ 112 h 241"/>
              <a:gd name="T18" fmla="*/ 1250 w 5383"/>
              <a:gd name="T19" fmla="*/ 112 h 241"/>
              <a:gd name="T20" fmla="*/ 1517 w 5383"/>
              <a:gd name="T21" fmla="*/ 0 h 241"/>
              <a:gd name="T22" fmla="*/ 1786 w 5383"/>
              <a:gd name="T23" fmla="*/ 112 h 241"/>
              <a:gd name="T24" fmla="*/ 3600 w 5383"/>
              <a:gd name="T25" fmla="*/ 112 h 241"/>
              <a:gd name="T26" fmla="*/ 3867 w 5383"/>
              <a:gd name="T27" fmla="*/ 0 h 241"/>
              <a:gd name="T28" fmla="*/ 4136 w 5383"/>
              <a:gd name="T29" fmla="*/ 112 h 241"/>
              <a:gd name="T30" fmla="*/ 5383 w 5383"/>
              <a:gd name="T31" fmla="*/ 112 h 241"/>
              <a:gd name="T32" fmla="*/ 5383 w 5383"/>
              <a:gd name="T33" fmla="*/ 241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383" h="241">
                <a:moveTo>
                  <a:pt x="5383" y="241"/>
                </a:moveTo>
                <a:lnTo>
                  <a:pt x="4109" y="241"/>
                </a:lnTo>
                <a:lnTo>
                  <a:pt x="3867" y="139"/>
                </a:lnTo>
                <a:lnTo>
                  <a:pt x="3626" y="241"/>
                </a:lnTo>
                <a:lnTo>
                  <a:pt x="1760" y="241"/>
                </a:lnTo>
                <a:lnTo>
                  <a:pt x="1517" y="139"/>
                </a:lnTo>
                <a:lnTo>
                  <a:pt x="1276" y="241"/>
                </a:lnTo>
                <a:lnTo>
                  <a:pt x="0" y="241"/>
                </a:lnTo>
                <a:lnTo>
                  <a:pt x="0" y="112"/>
                </a:lnTo>
                <a:lnTo>
                  <a:pt x="1250" y="112"/>
                </a:lnTo>
                <a:lnTo>
                  <a:pt x="1517" y="0"/>
                </a:lnTo>
                <a:lnTo>
                  <a:pt x="1786" y="112"/>
                </a:lnTo>
                <a:lnTo>
                  <a:pt x="3600" y="112"/>
                </a:lnTo>
                <a:lnTo>
                  <a:pt x="3867" y="0"/>
                </a:lnTo>
                <a:lnTo>
                  <a:pt x="4136" y="112"/>
                </a:lnTo>
                <a:lnTo>
                  <a:pt x="5383" y="112"/>
                </a:lnTo>
                <a:lnTo>
                  <a:pt x="5383" y="241"/>
                </a:lnTo>
                <a:close/>
              </a:path>
            </a:pathLst>
          </a:custGeom>
          <a:solidFill>
            <a:srgbClr val="EF1D3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0" y="-47028"/>
            <a:ext cx="12192000" cy="162432"/>
          </a:xfrm>
          <a:prstGeom prst="rect">
            <a:avLst/>
          </a:prstGeom>
          <a:solidFill>
            <a:srgbClr val="C21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0" y="6714618"/>
            <a:ext cx="12192000" cy="162432"/>
          </a:xfrm>
          <a:prstGeom prst="rect">
            <a:avLst/>
          </a:prstGeom>
          <a:solidFill>
            <a:srgbClr val="C21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项目简介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845175" y="2599778"/>
            <a:ext cx="1187450" cy="1187450"/>
            <a:chOff x="5845175" y="2804496"/>
            <a:chExt cx="1187450" cy="1187450"/>
          </a:xfrm>
        </p:grpSpPr>
        <p:sp>
          <p:nvSpPr>
            <p:cNvPr id="14" name="MH_Other_1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5845175" y="2804496"/>
              <a:ext cx="1187450" cy="1187450"/>
            </a:xfrm>
            <a:prstGeom prst="chevron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endParaRPr lang="zh-CN" altLang="en-US" sz="2400">
                <a:solidFill>
                  <a:srgbClr val="FFFFFF"/>
                </a:solidFill>
              </a:endParaRPr>
            </a:p>
          </p:txBody>
        </p:sp>
        <p:sp>
          <p:nvSpPr>
            <p:cNvPr id="15" name="MH_Other_2"/>
            <p:cNvSpPr/>
            <p:nvPr>
              <p:custDataLst>
                <p:tags r:id="rId2"/>
              </p:custDataLst>
            </p:nvPr>
          </p:nvSpPr>
          <p:spPr>
            <a:xfrm>
              <a:off x="6486525" y="3199783"/>
              <a:ext cx="396875" cy="396875"/>
            </a:xfrm>
            <a:prstGeom prst="ellipse">
              <a:avLst/>
            </a:prstGeom>
            <a:solidFill>
              <a:srgbClr val="FFFFFF"/>
            </a:solidFill>
          </p:spPr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accent2"/>
                  </a:solidFill>
                  <a:latin typeface="+mn-lt"/>
                </a:rPr>
                <a:t>B</a:t>
              </a:r>
              <a:endParaRPr lang="zh-CN" altLang="en-US" sz="2000" dirty="0" err="1">
                <a:solidFill>
                  <a:schemeClr val="accent2"/>
                </a:solidFill>
                <a:latin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845175" y="4336503"/>
            <a:ext cx="1187450" cy="1189037"/>
            <a:chOff x="5845175" y="4541221"/>
            <a:chExt cx="1187450" cy="1189037"/>
          </a:xfrm>
        </p:grpSpPr>
        <p:sp>
          <p:nvSpPr>
            <p:cNvPr id="17" name="MH_Other_3"/>
            <p:cNvSpPr/>
            <p:nvPr>
              <p:custDataLst>
                <p:tags r:id="rId3"/>
              </p:custDataLst>
            </p:nvPr>
          </p:nvSpPr>
          <p:spPr>
            <a:xfrm>
              <a:off x="5845175" y="4541221"/>
              <a:ext cx="1187450" cy="1189037"/>
            </a:xfrm>
            <a:prstGeom prst="chevron">
              <a:avLst/>
            </a:prstGeom>
            <a:solidFill>
              <a:schemeClr val="accent4"/>
            </a:solidFill>
          </p:spPr>
          <p:txBody>
            <a:bodyPr anchor="ctr"/>
            <a:lstStyle/>
            <a:p>
              <a:pPr algn="just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 err="1">
                <a:solidFill>
                  <a:srgbClr val="FFFFFF"/>
                </a:solidFill>
                <a:latin typeface="+mn-lt"/>
              </a:endParaRPr>
            </a:p>
          </p:txBody>
        </p:sp>
        <p:sp>
          <p:nvSpPr>
            <p:cNvPr id="18" name="MH_Other_4"/>
            <p:cNvSpPr/>
            <p:nvPr>
              <p:custDataLst>
                <p:tags r:id="rId4"/>
              </p:custDataLst>
            </p:nvPr>
          </p:nvSpPr>
          <p:spPr>
            <a:xfrm>
              <a:off x="6486525" y="4938096"/>
              <a:ext cx="396875" cy="395287"/>
            </a:xfrm>
            <a:prstGeom prst="ellipse">
              <a:avLst/>
            </a:prstGeom>
            <a:solidFill>
              <a:srgbClr val="FFFFFF"/>
            </a:solidFill>
          </p:spPr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accent4"/>
                  </a:solidFill>
                  <a:latin typeface="+mn-lt"/>
                </a:rPr>
                <a:t>D</a:t>
              </a:r>
              <a:endParaRPr lang="zh-CN" altLang="en-US" sz="2000" dirty="0" err="1">
                <a:solidFill>
                  <a:schemeClr val="accent4"/>
                </a:solidFill>
                <a:latin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978400" y="1729828"/>
            <a:ext cx="1187450" cy="1189037"/>
            <a:chOff x="4978400" y="1934546"/>
            <a:chExt cx="1187450" cy="1189037"/>
          </a:xfrm>
        </p:grpSpPr>
        <p:sp>
          <p:nvSpPr>
            <p:cNvPr id="20" name="MH_Other_7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4978400" y="1934546"/>
              <a:ext cx="1187450" cy="1189037"/>
            </a:xfrm>
            <a:prstGeom prst="chevron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endParaRPr lang="zh-CN" altLang="en-US" sz="2400">
                <a:solidFill>
                  <a:srgbClr val="FFFFFF"/>
                </a:solidFill>
              </a:endParaRPr>
            </a:p>
          </p:txBody>
        </p:sp>
        <p:sp>
          <p:nvSpPr>
            <p:cNvPr id="21" name="MH_Other_8"/>
            <p:cNvSpPr/>
            <p:nvPr>
              <p:custDataLst>
                <p:tags r:id="rId6"/>
              </p:custDataLst>
            </p:nvPr>
          </p:nvSpPr>
          <p:spPr>
            <a:xfrm flipH="1">
              <a:off x="5127625" y="2331421"/>
              <a:ext cx="396875" cy="395287"/>
            </a:xfrm>
            <a:prstGeom prst="ellipse">
              <a:avLst/>
            </a:prstGeom>
            <a:solidFill>
              <a:srgbClr val="FFFFFF"/>
            </a:solidFill>
          </p:spPr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accent1"/>
                  </a:solidFill>
                  <a:latin typeface="+mn-lt"/>
                </a:rPr>
                <a:t>A</a:t>
              </a:r>
              <a:endParaRPr lang="zh-CN" altLang="en-US" sz="2000" dirty="0" err="1">
                <a:solidFill>
                  <a:schemeClr val="accent1"/>
                </a:solidFill>
                <a:latin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978400" y="3468140"/>
            <a:ext cx="1187450" cy="1187450"/>
            <a:chOff x="4978400" y="3672858"/>
            <a:chExt cx="1187450" cy="1187450"/>
          </a:xfrm>
        </p:grpSpPr>
        <p:sp>
          <p:nvSpPr>
            <p:cNvPr id="23" name="MH_Other_9"/>
            <p:cNvSpPr/>
            <p:nvPr>
              <p:custDataLst>
                <p:tags r:id="rId7"/>
              </p:custDataLst>
            </p:nvPr>
          </p:nvSpPr>
          <p:spPr>
            <a:xfrm flipH="1">
              <a:off x="4978400" y="3672858"/>
              <a:ext cx="1187450" cy="1187450"/>
            </a:xfrm>
            <a:prstGeom prst="chevron">
              <a:avLst/>
            </a:prstGeom>
            <a:solidFill>
              <a:schemeClr val="accent3"/>
            </a:solidFill>
          </p:spPr>
          <p:txBody>
            <a:bodyPr anchor="ctr"/>
            <a:lstStyle/>
            <a:p>
              <a:pPr algn="just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 err="1">
                <a:solidFill>
                  <a:srgbClr val="FFFFFF"/>
                </a:solidFill>
                <a:latin typeface="+mn-lt"/>
              </a:endParaRPr>
            </a:p>
          </p:txBody>
        </p:sp>
        <p:sp>
          <p:nvSpPr>
            <p:cNvPr id="24" name="MH_Other_10"/>
            <p:cNvSpPr/>
            <p:nvPr>
              <p:custDataLst>
                <p:tags r:id="rId8"/>
              </p:custDataLst>
            </p:nvPr>
          </p:nvSpPr>
          <p:spPr>
            <a:xfrm flipH="1">
              <a:off x="5127625" y="4068146"/>
              <a:ext cx="396875" cy="396875"/>
            </a:xfrm>
            <a:prstGeom prst="ellipse">
              <a:avLst/>
            </a:prstGeom>
            <a:solidFill>
              <a:srgbClr val="FFFFFF"/>
            </a:solidFill>
          </p:spPr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accent3">
                      <a:lumMod val="75000"/>
                    </a:schemeClr>
                  </a:solidFill>
                  <a:latin typeface="+mn-lt"/>
                </a:rPr>
                <a:t>C</a:t>
              </a:r>
              <a:endParaRPr lang="zh-CN" altLang="en-US" sz="2000" dirty="0" err="1">
                <a:solidFill>
                  <a:schemeClr val="accent3">
                    <a:lumMod val="75000"/>
                  </a:schemeClr>
                </a:solidFill>
                <a:latin typeface="+mn-lt"/>
              </a:endParaRPr>
            </a:p>
          </p:txBody>
        </p:sp>
      </p:grpSp>
      <p:sp>
        <p:nvSpPr>
          <p:cNvPr id="25" name="MH_SubTitle_4"/>
          <p:cNvSpPr>
            <a:spLocks noChangeArrowheads="1"/>
          </p:cNvSpPr>
          <p:nvPr/>
        </p:nvSpPr>
        <p:spPr bwMode="auto">
          <a:xfrm>
            <a:off x="1717675" y="2007640"/>
            <a:ext cx="3052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>
                <a:solidFill>
                  <a:srgbClr val="002003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srgbClr val="002003"/>
                </a:solidFill>
                <a:latin typeface="宋体" panose="02010600030101010101" pitchFamily="2" charset="-122"/>
              </a:rPr>
              <a:t>极简主义设计，极致简约风潮流所向，通用设计，完美兼容。</a:t>
            </a:r>
            <a:endParaRPr lang="zh-CN" altLang="en-US" sz="1600" dirty="0">
              <a:solidFill>
                <a:srgbClr val="002003"/>
              </a:solidFill>
            </a:endParaRPr>
          </a:p>
        </p:txBody>
      </p:sp>
      <p:sp>
        <p:nvSpPr>
          <p:cNvPr id="26" name="MH_SubTitle_5"/>
          <p:cNvSpPr>
            <a:spLocks noChangeArrowheads="1"/>
          </p:cNvSpPr>
          <p:nvPr/>
        </p:nvSpPr>
        <p:spPr bwMode="auto">
          <a:xfrm>
            <a:off x="7199313" y="2899815"/>
            <a:ext cx="32099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002003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002003"/>
                </a:solidFill>
                <a:latin typeface="宋体" panose="02010600030101010101" pitchFamily="2" charset="-122"/>
              </a:rPr>
              <a:t>极简主义设计，极致简约风潮流所向，通用设计，完美兼容。</a:t>
            </a:r>
            <a:endParaRPr lang="zh-CN" altLang="en-US" sz="1600">
              <a:solidFill>
                <a:srgbClr val="002003"/>
              </a:solidFill>
            </a:endParaRPr>
          </a:p>
        </p:txBody>
      </p:sp>
      <p:sp>
        <p:nvSpPr>
          <p:cNvPr id="27" name="MH_SubTitle_6"/>
          <p:cNvSpPr>
            <a:spLocks noChangeArrowheads="1"/>
          </p:cNvSpPr>
          <p:nvPr/>
        </p:nvSpPr>
        <p:spPr bwMode="auto">
          <a:xfrm>
            <a:off x="1717675" y="3776115"/>
            <a:ext cx="30527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002003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002003"/>
                </a:solidFill>
                <a:latin typeface="宋体" panose="02010600030101010101" pitchFamily="2" charset="-122"/>
              </a:rPr>
              <a:t>极简主义设计，极致简约风潮流所向，通用设计，完美兼容。</a:t>
            </a:r>
            <a:endParaRPr lang="zh-CN" altLang="en-US" sz="1600">
              <a:solidFill>
                <a:srgbClr val="002003"/>
              </a:solidFill>
            </a:endParaRPr>
          </a:p>
        </p:txBody>
      </p:sp>
      <p:sp>
        <p:nvSpPr>
          <p:cNvPr id="28" name="MH_SubTitle_6"/>
          <p:cNvSpPr>
            <a:spLocks noChangeArrowheads="1"/>
          </p:cNvSpPr>
          <p:nvPr/>
        </p:nvSpPr>
        <p:spPr bwMode="auto">
          <a:xfrm>
            <a:off x="7197725" y="4634953"/>
            <a:ext cx="30527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002003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002003"/>
                </a:solidFill>
                <a:latin typeface="宋体" panose="02010600030101010101" pitchFamily="2" charset="-122"/>
              </a:rPr>
              <a:t>极简主义设计，极致简约风潮流所向，通用设计，完美兼容。</a:t>
            </a:r>
            <a:endParaRPr lang="zh-CN" altLang="en-US" sz="1600">
              <a:solidFill>
                <a:srgbClr val="002003"/>
              </a:solidFill>
            </a:endParaRPr>
          </a:p>
        </p:txBody>
      </p:sp>
      <p:sp>
        <p:nvSpPr>
          <p:cNvPr id="29" name="圆角矩形 43"/>
          <p:cNvSpPr/>
          <p:nvPr/>
        </p:nvSpPr>
        <p:spPr>
          <a:xfrm>
            <a:off x="1662113" y="1994940"/>
            <a:ext cx="3216275" cy="647700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0" name="圆角矩形 44"/>
          <p:cNvSpPr/>
          <p:nvPr/>
        </p:nvSpPr>
        <p:spPr>
          <a:xfrm>
            <a:off x="7143750" y="2869653"/>
            <a:ext cx="3216275" cy="646112"/>
          </a:xfrm>
          <a:prstGeom prst="round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1" name="圆角矩形 45"/>
          <p:cNvSpPr/>
          <p:nvPr/>
        </p:nvSpPr>
        <p:spPr>
          <a:xfrm>
            <a:off x="1662113" y="3739603"/>
            <a:ext cx="3216275" cy="646112"/>
          </a:xfrm>
          <a:prstGeom prst="round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2" name="圆角矩形 46"/>
          <p:cNvSpPr/>
          <p:nvPr/>
        </p:nvSpPr>
        <p:spPr>
          <a:xfrm>
            <a:off x="7142163" y="4609553"/>
            <a:ext cx="3216275" cy="646112"/>
          </a:xfrm>
          <a:prstGeom prst="roundRect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/>
      <p:bldP spid="26" grpId="0"/>
      <p:bldP spid="27" grpId="0"/>
      <p:bldP spid="28" grpId="0"/>
      <p:bldP spid="29" grpId="0" animBg="1"/>
      <p:bldP spid="30" grpId="0" animBg="1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项目简介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448505" y="2420888"/>
            <a:ext cx="862013" cy="862012"/>
            <a:chOff x="1304925" y="4157663"/>
            <a:chExt cx="862013" cy="862012"/>
          </a:xfrm>
        </p:grpSpPr>
        <p:sp>
          <p:nvSpPr>
            <p:cNvPr id="38" name="Teardrop 39"/>
            <p:cNvSpPr/>
            <p:nvPr/>
          </p:nvSpPr>
          <p:spPr bwMode="auto">
            <a:xfrm>
              <a:off x="1304925" y="4157663"/>
              <a:ext cx="862013" cy="862012"/>
            </a:xfrm>
            <a:custGeom>
              <a:avLst/>
              <a:gdLst>
                <a:gd name="T0" fmla="*/ 0 w 862013"/>
                <a:gd name="T1" fmla="*/ 431006 h 862012"/>
                <a:gd name="T2" fmla="*/ 431007 w 862013"/>
                <a:gd name="T3" fmla="*/ 0 h 862012"/>
                <a:gd name="T4" fmla="*/ 862013 w 862013"/>
                <a:gd name="T5" fmla="*/ 0 h 862012"/>
                <a:gd name="T6" fmla="*/ 862013 w 862013"/>
                <a:gd name="T7" fmla="*/ 431006 h 862012"/>
                <a:gd name="T8" fmla="*/ 431006 w 862013"/>
                <a:gd name="T9" fmla="*/ 862012 h 862012"/>
                <a:gd name="T10" fmla="*/ -1 w 862013"/>
                <a:gd name="T11" fmla="*/ 431006 h 862012"/>
                <a:gd name="T12" fmla="*/ 0 w 862013"/>
                <a:gd name="T13" fmla="*/ 431006 h 862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2013" h="862012">
                  <a:moveTo>
                    <a:pt x="0" y="431006"/>
                  </a:moveTo>
                  <a:cubicBezTo>
                    <a:pt x="0" y="192968"/>
                    <a:pt x="192968" y="0"/>
                    <a:pt x="431007" y="0"/>
                  </a:cubicBezTo>
                  <a:lnTo>
                    <a:pt x="862013" y="0"/>
                  </a:lnTo>
                  <a:lnTo>
                    <a:pt x="862013" y="431006"/>
                  </a:lnTo>
                  <a:cubicBezTo>
                    <a:pt x="862013" y="669044"/>
                    <a:pt x="669045" y="862012"/>
                    <a:pt x="431006" y="862012"/>
                  </a:cubicBezTo>
                  <a:cubicBezTo>
                    <a:pt x="192967" y="862012"/>
                    <a:pt x="-1" y="669044"/>
                    <a:pt x="-1" y="431006"/>
                  </a:cubicBezTo>
                  <a:lnTo>
                    <a:pt x="0" y="4310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9" name="Freeform 299"/>
            <p:cNvSpPr/>
            <p:nvPr/>
          </p:nvSpPr>
          <p:spPr bwMode="auto">
            <a:xfrm>
              <a:off x="1543050" y="4479925"/>
              <a:ext cx="276225" cy="276225"/>
            </a:xfrm>
            <a:custGeom>
              <a:avLst/>
              <a:gdLst>
                <a:gd name="T0" fmla="*/ 181 w 206"/>
                <a:gd name="T1" fmla="*/ 172 h 206"/>
                <a:gd name="T2" fmla="*/ 172 w 206"/>
                <a:gd name="T3" fmla="*/ 180 h 206"/>
                <a:gd name="T4" fmla="*/ 35 w 206"/>
                <a:gd name="T5" fmla="*/ 180 h 206"/>
                <a:gd name="T6" fmla="*/ 26 w 206"/>
                <a:gd name="T7" fmla="*/ 172 h 206"/>
                <a:gd name="T8" fmla="*/ 26 w 206"/>
                <a:gd name="T9" fmla="*/ 34 h 206"/>
                <a:gd name="T10" fmla="*/ 35 w 206"/>
                <a:gd name="T11" fmla="*/ 25 h 206"/>
                <a:gd name="T12" fmla="*/ 154 w 206"/>
                <a:gd name="T13" fmla="*/ 25 h 206"/>
                <a:gd name="T14" fmla="*/ 179 w 206"/>
                <a:gd name="T15" fmla="*/ 0 h 206"/>
                <a:gd name="T16" fmla="*/ 172 w 206"/>
                <a:gd name="T17" fmla="*/ 0 h 206"/>
                <a:gd name="T18" fmla="*/ 35 w 206"/>
                <a:gd name="T19" fmla="*/ 0 h 206"/>
                <a:gd name="T20" fmla="*/ 0 w 206"/>
                <a:gd name="T21" fmla="*/ 34 h 206"/>
                <a:gd name="T22" fmla="*/ 0 w 206"/>
                <a:gd name="T23" fmla="*/ 172 h 206"/>
                <a:gd name="T24" fmla="*/ 35 w 206"/>
                <a:gd name="T25" fmla="*/ 206 h 206"/>
                <a:gd name="T26" fmla="*/ 172 w 206"/>
                <a:gd name="T27" fmla="*/ 206 h 206"/>
                <a:gd name="T28" fmla="*/ 206 w 206"/>
                <a:gd name="T29" fmla="*/ 172 h 206"/>
                <a:gd name="T30" fmla="*/ 206 w 206"/>
                <a:gd name="T31" fmla="*/ 95 h 206"/>
                <a:gd name="T32" fmla="*/ 181 w 206"/>
                <a:gd name="T33" fmla="*/ 121 h 206"/>
                <a:gd name="T34" fmla="*/ 181 w 206"/>
                <a:gd name="T35" fmla="*/ 17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206">
                  <a:moveTo>
                    <a:pt x="181" y="172"/>
                  </a:moveTo>
                  <a:cubicBezTo>
                    <a:pt x="181" y="176"/>
                    <a:pt x="177" y="180"/>
                    <a:pt x="172" y="180"/>
                  </a:cubicBezTo>
                  <a:cubicBezTo>
                    <a:pt x="35" y="180"/>
                    <a:pt x="35" y="180"/>
                    <a:pt x="35" y="180"/>
                  </a:cubicBezTo>
                  <a:cubicBezTo>
                    <a:pt x="30" y="180"/>
                    <a:pt x="26" y="176"/>
                    <a:pt x="26" y="172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29"/>
                    <a:pt x="30" y="25"/>
                    <a:pt x="35" y="25"/>
                  </a:cubicBezTo>
                  <a:cubicBezTo>
                    <a:pt x="154" y="25"/>
                    <a:pt x="154" y="25"/>
                    <a:pt x="154" y="25"/>
                  </a:cubicBezTo>
                  <a:cubicBezTo>
                    <a:pt x="179" y="0"/>
                    <a:pt x="179" y="0"/>
                    <a:pt x="179" y="0"/>
                  </a:cubicBezTo>
                  <a:cubicBezTo>
                    <a:pt x="177" y="0"/>
                    <a:pt x="174" y="0"/>
                    <a:pt x="172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16" y="0"/>
                    <a:pt x="0" y="15"/>
                    <a:pt x="0" y="34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90"/>
                    <a:pt x="16" y="206"/>
                    <a:pt x="35" y="206"/>
                  </a:cubicBezTo>
                  <a:cubicBezTo>
                    <a:pt x="172" y="206"/>
                    <a:pt x="172" y="206"/>
                    <a:pt x="172" y="206"/>
                  </a:cubicBezTo>
                  <a:cubicBezTo>
                    <a:pt x="191" y="206"/>
                    <a:pt x="206" y="190"/>
                    <a:pt x="206" y="172"/>
                  </a:cubicBezTo>
                  <a:cubicBezTo>
                    <a:pt x="206" y="95"/>
                    <a:pt x="206" y="95"/>
                    <a:pt x="206" y="95"/>
                  </a:cubicBezTo>
                  <a:cubicBezTo>
                    <a:pt x="181" y="121"/>
                    <a:pt x="181" y="121"/>
                    <a:pt x="181" y="121"/>
                  </a:cubicBezTo>
                  <a:lnTo>
                    <a:pt x="181" y="17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300"/>
            <p:cNvSpPr>
              <a:spLocks noEditPoints="1"/>
            </p:cNvSpPr>
            <p:nvPr/>
          </p:nvSpPr>
          <p:spPr bwMode="auto">
            <a:xfrm>
              <a:off x="1660525" y="4465638"/>
              <a:ext cx="222250" cy="222250"/>
            </a:xfrm>
            <a:custGeom>
              <a:avLst/>
              <a:gdLst>
                <a:gd name="T0" fmla="*/ 74 w 74"/>
                <a:gd name="T1" fmla="*/ 17 h 74"/>
                <a:gd name="T2" fmla="*/ 57 w 74"/>
                <a:gd name="T3" fmla="*/ 0 h 74"/>
                <a:gd name="T4" fmla="*/ 8 w 74"/>
                <a:gd name="T5" fmla="*/ 50 h 74"/>
                <a:gd name="T6" fmla="*/ 0 w 74"/>
                <a:gd name="T7" fmla="*/ 74 h 74"/>
                <a:gd name="T8" fmla="*/ 24 w 74"/>
                <a:gd name="T9" fmla="*/ 66 h 74"/>
                <a:gd name="T10" fmla="*/ 74 w 74"/>
                <a:gd name="T11" fmla="*/ 17 h 74"/>
                <a:gd name="T12" fmla="*/ 19 w 74"/>
                <a:gd name="T13" fmla="*/ 52 h 74"/>
                <a:gd name="T14" fmla="*/ 17 w 74"/>
                <a:gd name="T15" fmla="*/ 50 h 74"/>
                <a:gd name="T16" fmla="*/ 57 w 74"/>
                <a:gd name="T17" fmla="*/ 9 h 74"/>
                <a:gd name="T18" fmla="*/ 60 w 74"/>
                <a:gd name="T19" fmla="*/ 11 h 74"/>
                <a:gd name="T20" fmla="*/ 19 w 74"/>
                <a:gd name="T21" fmla="*/ 5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4" h="74">
                  <a:moveTo>
                    <a:pt x="74" y="17"/>
                  </a:moveTo>
                  <a:lnTo>
                    <a:pt x="57" y="0"/>
                  </a:lnTo>
                  <a:lnTo>
                    <a:pt x="8" y="50"/>
                  </a:lnTo>
                  <a:lnTo>
                    <a:pt x="0" y="74"/>
                  </a:lnTo>
                  <a:lnTo>
                    <a:pt x="24" y="66"/>
                  </a:lnTo>
                  <a:lnTo>
                    <a:pt x="74" y="17"/>
                  </a:lnTo>
                  <a:close/>
                  <a:moveTo>
                    <a:pt x="19" y="52"/>
                  </a:moveTo>
                  <a:lnTo>
                    <a:pt x="17" y="50"/>
                  </a:lnTo>
                  <a:lnTo>
                    <a:pt x="57" y="9"/>
                  </a:lnTo>
                  <a:lnTo>
                    <a:pt x="60" y="11"/>
                  </a:lnTo>
                  <a:lnTo>
                    <a:pt x="19" y="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301"/>
            <p:cNvSpPr/>
            <p:nvPr/>
          </p:nvSpPr>
          <p:spPr bwMode="auto">
            <a:xfrm>
              <a:off x="1849438" y="4416425"/>
              <a:ext cx="80962" cy="82550"/>
            </a:xfrm>
            <a:custGeom>
              <a:avLst/>
              <a:gdLst>
                <a:gd name="T0" fmla="*/ 0 w 27"/>
                <a:gd name="T1" fmla="*/ 11 h 27"/>
                <a:gd name="T2" fmla="*/ 16 w 27"/>
                <a:gd name="T3" fmla="*/ 27 h 27"/>
                <a:gd name="T4" fmla="*/ 27 w 27"/>
                <a:gd name="T5" fmla="*/ 16 h 27"/>
                <a:gd name="T6" fmla="*/ 11 w 27"/>
                <a:gd name="T7" fmla="*/ 0 h 27"/>
                <a:gd name="T8" fmla="*/ 0 w 27"/>
                <a:gd name="T9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0" y="11"/>
                  </a:moveTo>
                  <a:lnTo>
                    <a:pt x="16" y="27"/>
                  </a:lnTo>
                  <a:lnTo>
                    <a:pt x="27" y="16"/>
                  </a:lnTo>
                  <a:lnTo>
                    <a:pt x="11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169855" y="2420888"/>
            <a:ext cx="862013" cy="862012"/>
            <a:chOff x="7026275" y="4157663"/>
            <a:chExt cx="862013" cy="862012"/>
          </a:xfrm>
        </p:grpSpPr>
        <p:sp>
          <p:nvSpPr>
            <p:cNvPr id="43" name="Teardrop 41"/>
            <p:cNvSpPr/>
            <p:nvPr/>
          </p:nvSpPr>
          <p:spPr bwMode="auto">
            <a:xfrm>
              <a:off x="7026275" y="4157663"/>
              <a:ext cx="862013" cy="862012"/>
            </a:xfrm>
            <a:custGeom>
              <a:avLst/>
              <a:gdLst>
                <a:gd name="T0" fmla="*/ 0 w 862013"/>
                <a:gd name="T1" fmla="*/ 431006 h 862012"/>
                <a:gd name="T2" fmla="*/ 431007 w 862013"/>
                <a:gd name="T3" fmla="*/ 0 h 862012"/>
                <a:gd name="T4" fmla="*/ 862013 w 862013"/>
                <a:gd name="T5" fmla="*/ 0 h 862012"/>
                <a:gd name="T6" fmla="*/ 862013 w 862013"/>
                <a:gd name="T7" fmla="*/ 431006 h 862012"/>
                <a:gd name="T8" fmla="*/ 431006 w 862013"/>
                <a:gd name="T9" fmla="*/ 862012 h 862012"/>
                <a:gd name="T10" fmla="*/ -1 w 862013"/>
                <a:gd name="T11" fmla="*/ 431006 h 862012"/>
                <a:gd name="T12" fmla="*/ 0 w 862013"/>
                <a:gd name="T13" fmla="*/ 431006 h 862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2013" h="862012">
                  <a:moveTo>
                    <a:pt x="0" y="431006"/>
                  </a:moveTo>
                  <a:cubicBezTo>
                    <a:pt x="0" y="192968"/>
                    <a:pt x="192968" y="0"/>
                    <a:pt x="431007" y="0"/>
                  </a:cubicBezTo>
                  <a:lnTo>
                    <a:pt x="862013" y="0"/>
                  </a:lnTo>
                  <a:lnTo>
                    <a:pt x="862013" y="431006"/>
                  </a:lnTo>
                  <a:cubicBezTo>
                    <a:pt x="862013" y="669044"/>
                    <a:pt x="669045" y="862012"/>
                    <a:pt x="431006" y="862012"/>
                  </a:cubicBezTo>
                  <a:cubicBezTo>
                    <a:pt x="192967" y="862012"/>
                    <a:pt x="-1" y="669044"/>
                    <a:pt x="-1" y="431006"/>
                  </a:cubicBezTo>
                  <a:lnTo>
                    <a:pt x="0" y="43100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endParaRPr lang="zh-CN" altLang="en-US" dirty="0"/>
            </a:p>
          </p:txBody>
        </p:sp>
        <p:sp>
          <p:nvSpPr>
            <p:cNvPr id="44" name="Freeform 372"/>
            <p:cNvSpPr/>
            <p:nvPr/>
          </p:nvSpPr>
          <p:spPr bwMode="auto">
            <a:xfrm>
              <a:off x="7265988" y="4395788"/>
              <a:ext cx="384175" cy="384175"/>
            </a:xfrm>
            <a:custGeom>
              <a:avLst/>
              <a:gdLst>
                <a:gd name="T0" fmla="*/ 282 w 288"/>
                <a:gd name="T1" fmla="*/ 54 h 288"/>
                <a:gd name="T2" fmla="*/ 243 w 288"/>
                <a:gd name="T3" fmla="*/ 79 h 288"/>
                <a:gd name="T4" fmla="*/ 209 w 288"/>
                <a:gd name="T5" fmla="*/ 45 h 288"/>
                <a:gd name="T6" fmla="*/ 233 w 288"/>
                <a:gd name="T7" fmla="*/ 6 h 288"/>
                <a:gd name="T8" fmla="*/ 227 w 288"/>
                <a:gd name="T9" fmla="*/ 0 h 288"/>
                <a:gd name="T10" fmla="*/ 162 w 288"/>
                <a:gd name="T11" fmla="*/ 65 h 288"/>
                <a:gd name="T12" fmla="*/ 167 w 288"/>
                <a:gd name="T13" fmla="*/ 85 h 288"/>
                <a:gd name="T14" fmla="*/ 84 w 288"/>
                <a:gd name="T15" fmla="*/ 168 h 288"/>
                <a:gd name="T16" fmla="*/ 65 w 288"/>
                <a:gd name="T17" fmla="*/ 162 h 288"/>
                <a:gd name="T18" fmla="*/ 0 w 288"/>
                <a:gd name="T19" fmla="*/ 228 h 288"/>
                <a:gd name="T20" fmla="*/ 6 w 288"/>
                <a:gd name="T21" fmla="*/ 234 h 288"/>
                <a:gd name="T22" fmla="*/ 45 w 288"/>
                <a:gd name="T23" fmla="*/ 209 h 288"/>
                <a:gd name="T24" fmla="*/ 79 w 288"/>
                <a:gd name="T25" fmla="*/ 243 h 288"/>
                <a:gd name="T26" fmla="*/ 54 w 288"/>
                <a:gd name="T27" fmla="*/ 282 h 288"/>
                <a:gd name="T28" fmla="*/ 60 w 288"/>
                <a:gd name="T29" fmla="*/ 288 h 288"/>
                <a:gd name="T30" fmla="*/ 125 w 288"/>
                <a:gd name="T31" fmla="*/ 223 h 288"/>
                <a:gd name="T32" fmla="*/ 120 w 288"/>
                <a:gd name="T33" fmla="*/ 204 h 288"/>
                <a:gd name="T34" fmla="*/ 204 w 288"/>
                <a:gd name="T35" fmla="*/ 120 h 288"/>
                <a:gd name="T36" fmla="*/ 222 w 288"/>
                <a:gd name="T37" fmla="*/ 126 h 288"/>
                <a:gd name="T38" fmla="*/ 287 w 288"/>
                <a:gd name="T39" fmla="*/ 60 h 288"/>
                <a:gd name="T40" fmla="*/ 282 w 288"/>
                <a:gd name="T41" fmla="*/ 5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8" h="288">
                  <a:moveTo>
                    <a:pt x="282" y="54"/>
                  </a:moveTo>
                  <a:cubicBezTo>
                    <a:pt x="255" y="81"/>
                    <a:pt x="259" y="79"/>
                    <a:pt x="243" y="79"/>
                  </a:cubicBezTo>
                  <a:cubicBezTo>
                    <a:pt x="230" y="79"/>
                    <a:pt x="209" y="58"/>
                    <a:pt x="209" y="45"/>
                  </a:cubicBezTo>
                  <a:cubicBezTo>
                    <a:pt x="209" y="28"/>
                    <a:pt x="206" y="33"/>
                    <a:pt x="233" y="6"/>
                  </a:cubicBezTo>
                  <a:cubicBezTo>
                    <a:pt x="231" y="4"/>
                    <a:pt x="227" y="0"/>
                    <a:pt x="227" y="0"/>
                  </a:cubicBezTo>
                  <a:cubicBezTo>
                    <a:pt x="194" y="1"/>
                    <a:pt x="162" y="32"/>
                    <a:pt x="162" y="65"/>
                  </a:cubicBezTo>
                  <a:cubicBezTo>
                    <a:pt x="162" y="71"/>
                    <a:pt x="164" y="78"/>
                    <a:pt x="167" y="85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78" y="164"/>
                    <a:pt x="71" y="162"/>
                    <a:pt x="65" y="162"/>
                  </a:cubicBezTo>
                  <a:cubicBezTo>
                    <a:pt x="32" y="162"/>
                    <a:pt x="0" y="194"/>
                    <a:pt x="0" y="228"/>
                  </a:cubicBezTo>
                  <a:cubicBezTo>
                    <a:pt x="0" y="228"/>
                    <a:pt x="4" y="231"/>
                    <a:pt x="6" y="234"/>
                  </a:cubicBezTo>
                  <a:cubicBezTo>
                    <a:pt x="33" y="207"/>
                    <a:pt x="28" y="209"/>
                    <a:pt x="45" y="209"/>
                  </a:cubicBezTo>
                  <a:cubicBezTo>
                    <a:pt x="58" y="209"/>
                    <a:pt x="79" y="230"/>
                    <a:pt x="79" y="243"/>
                  </a:cubicBezTo>
                  <a:cubicBezTo>
                    <a:pt x="79" y="260"/>
                    <a:pt x="82" y="255"/>
                    <a:pt x="54" y="282"/>
                  </a:cubicBezTo>
                  <a:cubicBezTo>
                    <a:pt x="56" y="284"/>
                    <a:pt x="60" y="288"/>
                    <a:pt x="60" y="288"/>
                  </a:cubicBezTo>
                  <a:cubicBezTo>
                    <a:pt x="94" y="287"/>
                    <a:pt x="125" y="256"/>
                    <a:pt x="125" y="223"/>
                  </a:cubicBezTo>
                  <a:cubicBezTo>
                    <a:pt x="125" y="217"/>
                    <a:pt x="123" y="210"/>
                    <a:pt x="120" y="204"/>
                  </a:cubicBezTo>
                  <a:cubicBezTo>
                    <a:pt x="204" y="120"/>
                    <a:pt x="204" y="120"/>
                    <a:pt x="204" y="120"/>
                  </a:cubicBezTo>
                  <a:cubicBezTo>
                    <a:pt x="210" y="124"/>
                    <a:pt x="216" y="126"/>
                    <a:pt x="222" y="126"/>
                  </a:cubicBezTo>
                  <a:cubicBezTo>
                    <a:pt x="256" y="126"/>
                    <a:pt x="288" y="94"/>
                    <a:pt x="287" y="60"/>
                  </a:cubicBezTo>
                  <a:cubicBezTo>
                    <a:pt x="287" y="60"/>
                    <a:pt x="284" y="56"/>
                    <a:pt x="282" y="5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0022593" y="2420888"/>
            <a:ext cx="860425" cy="862012"/>
            <a:chOff x="9879013" y="4157663"/>
            <a:chExt cx="860425" cy="862012"/>
          </a:xfrm>
        </p:grpSpPr>
        <p:sp>
          <p:nvSpPr>
            <p:cNvPr id="46" name="Teardrop 48"/>
            <p:cNvSpPr/>
            <p:nvPr/>
          </p:nvSpPr>
          <p:spPr bwMode="auto">
            <a:xfrm>
              <a:off x="9879013" y="4157663"/>
              <a:ext cx="860425" cy="862012"/>
            </a:xfrm>
            <a:custGeom>
              <a:avLst/>
              <a:gdLst>
                <a:gd name="T0" fmla="*/ 0 w 860425"/>
                <a:gd name="T1" fmla="*/ 431006 h 862012"/>
                <a:gd name="T2" fmla="*/ 430213 w 860425"/>
                <a:gd name="T3" fmla="*/ 0 h 862012"/>
                <a:gd name="T4" fmla="*/ 860425 w 860425"/>
                <a:gd name="T5" fmla="*/ 0 h 862012"/>
                <a:gd name="T6" fmla="*/ 860425 w 860425"/>
                <a:gd name="T7" fmla="*/ 431006 h 862012"/>
                <a:gd name="T8" fmla="*/ 430212 w 860425"/>
                <a:gd name="T9" fmla="*/ 862012 h 862012"/>
                <a:gd name="T10" fmla="*/ -1 w 860425"/>
                <a:gd name="T11" fmla="*/ 431006 h 862012"/>
                <a:gd name="T12" fmla="*/ 0 w 860425"/>
                <a:gd name="T13" fmla="*/ 431006 h 862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425" h="862012">
                  <a:moveTo>
                    <a:pt x="0" y="431006"/>
                  </a:moveTo>
                  <a:cubicBezTo>
                    <a:pt x="0" y="192968"/>
                    <a:pt x="192613" y="0"/>
                    <a:pt x="430213" y="0"/>
                  </a:cubicBezTo>
                  <a:lnTo>
                    <a:pt x="860425" y="0"/>
                  </a:lnTo>
                  <a:lnTo>
                    <a:pt x="860425" y="431006"/>
                  </a:lnTo>
                  <a:cubicBezTo>
                    <a:pt x="860425" y="669044"/>
                    <a:pt x="667812" y="862012"/>
                    <a:pt x="430212" y="862012"/>
                  </a:cubicBezTo>
                  <a:cubicBezTo>
                    <a:pt x="192612" y="862012"/>
                    <a:pt x="-1" y="669044"/>
                    <a:pt x="-1" y="431006"/>
                  </a:cubicBezTo>
                  <a:lnTo>
                    <a:pt x="0" y="43100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7" name="Freeform 384"/>
            <p:cNvSpPr/>
            <p:nvPr/>
          </p:nvSpPr>
          <p:spPr bwMode="auto">
            <a:xfrm>
              <a:off x="10115550" y="4559300"/>
              <a:ext cx="185738" cy="185738"/>
            </a:xfrm>
            <a:custGeom>
              <a:avLst/>
              <a:gdLst>
                <a:gd name="T0" fmla="*/ 49 w 62"/>
                <a:gd name="T1" fmla="*/ 9 h 62"/>
                <a:gd name="T2" fmla="*/ 27 w 62"/>
                <a:gd name="T3" fmla="*/ 31 h 62"/>
                <a:gd name="T4" fmla="*/ 24 w 62"/>
                <a:gd name="T5" fmla="*/ 27 h 62"/>
                <a:gd name="T6" fmla="*/ 45 w 62"/>
                <a:gd name="T7" fmla="*/ 6 h 62"/>
                <a:gd name="T8" fmla="*/ 39 w 62"/>
                <a:gd name="T9" fmla="*/ 0 h 62"/>
                <a:gd name="T10" fmla="*/ 11 w 62"/>
                <a:gd name="T11" fmla="*/ 28 h 62"/>
                <a:gd name="T12" fmla="*/ 0 w 62"/>
                <a:gd name="T13" fmla="*/ 62 h 62"/>
                <a:gd name="T14" fmla="*/ 35 w 62"/>
                <a:gd name="T15" fmla="*/ 51 h 62"/>
                <a:gd name="T16" fmla="*/ 62 w 62"/>
                <a:gd name="T17" fmla="*/ 23 h 62"/>
                <a:gd name="T18" fmla="*/ 49 w 62"/>
                <a:gd name="T19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49" y="9"/>
                  </a:moveTo>
                  <a:lnTo>
                    <a:pt x="27" y="31"/>
                  </a:lnTo>
                  <a:lnTo>
                    <a:pt x="24" y="27"/>
                  </a:lnTo>
                  <a:lnTo>
                    <a:pt x="45" y="6"/>
                  </a:lnTo>
                  <a:lnTo>
                    <a:pt x="39" y="0"/>
                  </a:lnTo>
                  <a:lnTo>
                    <a:pt x="11" y="28"/>
                  </a:lnTo>
                  <a:lnTo>
                    <a:pt x="0" y="62"/>
                  </a:lnTo>
                  <a:lnTo>
                    <a:pt x="35" y="51"/>
                  </a:lnTo>
                  <a:lnTo>
                    <a:pt x="62" y="23"/>
                  </a:lnTo>
                  <a:lnTo>
                    <a:pt x="49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385"/>
            <p:cNvSpPr/>
            <p:nvPr/>
          </p:nvSpPr>
          <p:spPr bwMode="auto">
            <a:xfrm>
              <a:off x="10310813" y="4432300"/>
              <a:ext cx="120650" cy="117475"/>
            </a:xfrm>
            <a:custGeom>
              <a:avLst/>
              <a:gdLst>
                <a:gd name="T0" fmla="*/ 6 w 40"/>
                <a:gd name="T1" fmla="*/ 21 h 39"/>
                <a:gd name="T2" fmla="*/ 16 w 40"/>
                <a:gd name="T3" fmla="*/ 12 h 39"/>
                <a:gd name="T4" fmla="*/ 20 w 40"/>
                <a:gd name="T5" fmla="*/ 15 h 39"/>
                <a:gd name="T6" fmla="*/ 10 w 40"/>
                <a:gd name="T7" fmla="*/ 25 h 39"/>
                <a:gd name="T8" fmla="*/ 24 w 40"/>
                <a:gd name="T9" fmla="*/ 39 h 39"/>
                <a:gd name="T10" fmla="*/ 40 w 40"/>
                <a:gd name="T11" fmla="*/ 23 h 39"/>
                <a:gd name="T12" fmla="*/ 16 w 40"/>
                <a:gd name="T13" fmla="*/ 0 h 39"/>
                <a:gd name="T14" fmla="*/ 0 w 40"/>
                <a:gd name="T15" fmla="*/ 16 h 39"/>
                <a:gd name="T16" fmla="*/ 6 w 40"/>
                <a:gd name="T17" fmla="*/ 2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39">
                  <a:moveTo>
                    <a:pt x="6" y="21"/>
                  </a:moveTo>
                  <a:lnTo>
                    <a:pt x="16" y="12"/>
                  </a:lnTo>
                  <a:lnTo>
                    <a:pt x="20" y="15"/>
                  </a:lnTo>
                  <a:lnTo>
                    <a:pt x="10" y="25"/>
                  </a:lnTo>
                  <a:lnTo>
                    <a:pt x="24" y="39"/>
                  </a:lnTo>
                  <a:lnTo>
                    <a:pt x="40" y="23"/>
                  </a:lnTo>
                  <a:lnTo>
                    <a:pt x="16" y="0"/>
                  </a:lnTo>
                  <a:lnTo>
                    <a:pt x="0" y="16"/>
                  </a:lnTo>
                  <a:lnTo>
                    <a:pt x="6" y="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386"/>
            <p:cNvSpPr/>
            <p:nvPr/>
          </p:nvSpPr>
          <p:spPr bwMode="auto">
            <a:xfrm>
              <a:off x="10382250" y="4360863"/>
              <a:ext cx="117475" cy="117475"/>
            </a:xfrm>
            <a:custGeom>
              <a:avLst/>
              <a:gdLst>
                <a:gd name="T0" fmla="*/ 15 w 39"/>
                <a:gd name="T1" fmla="*/ 0 h 39"/>
                <a:gd name="T2" fmla="*/ 0 w 39"/>
                <a:gd name="T3" fmla="*/ 16 h 39"/>
                <a:gd name="T4" fmla="*/ 23 w 39"/>
                <a:gd name="T5" fmla="*/ 39 h 39"/>
                <a:gd name="T6" fmla="*/ 39 w 39"/>
                <a:gd name="T7" fmla="*/ 24 h 39"/>
                <a:gd name="T8" fmla="*/ 15 w 39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9">
                  <a:moveTo>
                    <a:pt x="15" y="0"/>
                  </a:moveTo>
                  <a:lnTo>
                    <a:pt x="0" y="16"/>
                  </a:lnTo>
                  <a:lnTo>
                    <a:pt x="23" y="39"/>
                  </a:lnTo>
                  <a:lnTo>
                    <a:pt x="39" y="24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387"/>
            <p:cNvSpPr/>
            <p:nvPr/>
          </p:nvSpPr>
          <p:spPr bwMode="auto">
            <a:xfrm>
              <a:off x="10115550" y="4360863"/>
              <a:ext cx="384175" cy="384175"/>
            </a:xfrm>
            <a:custGeom>
              <a:avLst/>
              <a:gdLst>
                <a:gd name="T0" fmla="*/ 223 w 288"/>
                <a:gd name="T1" fmla="*/ 162 h 287"/>
                <a:gd name="T2" fmla="*/ 203 w 288"/>
                <a:gd name="T3" fmla="*/ 167 h 287"/>
                <a:gd name="T4" fmla="*/ 120 w 288"/>
                <a:gd name="T5" fmla="*/ 84 h 287"/>
                <a:gd name="T6" fmla="*/ 125 w 288"/>
                <a:gd name="T7" fmla="*/ 65 h 287"/>
                <a:gd name="T8" fmla="*/ 61 w 288"/>
                <a:gd name="T9" fmla="*/ 0 h 287"/>
                <a:gd name="T10" fmla="*/ 60 w 288"/>
                <a:gd name="T11" fmla="*/ 0 h 287"/>
                <a:gd name="T12" fmla="*/ 54 w 288"/>
                <a:gd name="T13" fmla="*/ 6 h 287"/>
                <a:gd name="T14" fmla="*/ 79 w 288"/>
                <a:gd name="T15" fmla="*/ 44 h 287"/>
                <a:gd name="T16" fmla="*/ 45 w 288"/>
                <a:gd name="T17" fmla="*/ 78 h 287"/>
                <a:gd name="T18" fmla="*/ 38 w 288"/>
                <a:gd name="T19" fmla="*/ 79 h 287"/>
                <a:gd name="T20" fmla="*/ 6 w 288"/>
                <a:gd name="T21" fmla="*/ 54 h 287"/>
                <a:gd name="T22" fmla="*/ 0 w 288"/>
                <a:gd name="T23" fmla="*/ 60 h 287"/>
                <a:gd name="T24" fmla="*/ 65 w 288"/>
                <a:gd name="T25" fmla="*/ 125 h 287"/>
                <a:gd name="T26" fmla="*/ 84 w 288"/>
                <a:gd name="T27" fmla="*/ 120 h 287"/>
                <a:gd name="T28" fmla="*/ 167 w 288"/>
                <a:gd name="T29" fmla="*/ 203 h 287"/>
                <a:gd name="T30" fmla="*/ 162 w 288"/>
                <a:gd name="T31" fmla="*/ 222 h 287"/>
                <a:gd name="T32" fmla="*/ 227 w 288"/>
                <a:gd name="T33" fmla="*/ 287 h 287"/>
                <a:gd name="T34" fmla="*/ 227 w 288"/>
                <a:gd name="T35" fmla="*/ 287 h 287"/>
                <a:gd name="T36" fmla="*/ 233 w 288"/>
                <a:gd name="T37" fmla="*/ 281 h 287"/>
                <a:gd name="T38" fmla="*/ 209 w 288"/>
                <a:gd name="T39" fmla="*/ 243 h 287"/>
                <a:gd name="T40" fmla="*/ 243 w 288"/>
                <a:gd name="T41" fmla="*/ 208 h 287"/>
                <a:gd name="T42" fmla="*/ 250 w 288"/>
                <a:gd name="T43" fmla="*/ 208 h 287"/>
                <a:gd name="T44" fmla="*/ 282 w 288"/>
                <a:gd name="T45" fmla="*/ 233 h 287"/>
                <a:gd name="T46" fmla="*/ 288 w 288"/>
                <a:gd name="T47" fmla="*/ 227 h 287"/>
                <a:gd name="T48" fmla="*/ 223 w 288"/>
                <a:gd name="T49" fmla="*/ 162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8" h="287">
                  <a:moveTo>
                    <a:pt x="223" y="162"/>
                  </a:moveTo>
                  <a:cubicBezTo>
                    <a:pt x="216" y="162"/>
                    <a:pt x="210" y="164"/>
                    <a:pt x="203" y="167"/>
                  </a:cubicBezTo>
                  <a:cubicBezTo>
                    <a:pt x="120" y="84"/>
                    <a:pt x="120" y="84"/>
                    <a:pt x="120" y="84"/>
                  </a:cubicBezTo>
                  <a:cubicBezTo>
                    <a:pt x="123" y="77"/>
                    <a:pt x="125" y="71"/>
                    <a:pt x="125" y="65"/>
                  </a:cubicBezTo>
                  <a:cubicBezTo>
                    <a:pt x="125" y="32"/>
                    <a:pt x="94" y="0"/>
                    <a:pt x="61" y="0"/>
                  </a:cubicBezTo>
                  <a:cubicBezTo>
                    <a:pt x="61" y="0"/>
                    <a:pt x="60" y="0"/>
                    <a:pt x="60" y="0"/>
                  </a:cubicBezTo>
                  <a:cubicBezTo>
                    <a:pt x="60" y="0"/>
                    <a:pt x="56" y="3"/>
                    <a:pt x="54" y="6"/>
                  </a:cubicBezTo>
                  <a:cubicBezTo>
                    <a:pt x="81" y="32"/>
                    <a:pt x="79" y="28"/>
                    <a:pt x="79" y="44"/>
                  </a:cubicBezTo>
                  <a:cubicBezTo>
                    <a:pt x="79" y="57"/>
                    <a:pt x="58" y="78"/>
                    <a:pt x="45" y="78"/>
                  </a:cubicBezTo>
                  <a:cubicBezTo>
                    <a:pt x="42" y="78"/>
                    <a:pt x="40" y="79"/>
                    <a:pt x="38" y="79"/>
                  </a:cubicBezTo>
                  <a:cubicBezTo>
                    <a:pt x="29" y="79"/>
                    <a:pt x="29" y="77"/>
                    <a:pt x="6" y="54"/>
                  </a:cubicBezTo>
                  <a:cubicBezTo>
                    <a:pt x="4" y="56"/>
                    <a:pt x="0" y="60"/>
                    <a:pt x="0" y="60"/>
                  </a:cubicBezTo>
                  <a:cubicBezTo>
                    <a:pt x="0" y="93"/>
                    <a:pt x="32" y="125"/>
                    <a:pt x="65" y="125"/>
                  </a:cubicBezTo>
                  <a:cubicBezTo>
                    <a:pt x="71" y="125"/>
                    <a:pt x="78" y="123"/>
                    <a:pt x="84" y="120"/>
                  </a:cubicBezTo>
                  <a:cubicBezTo>
                    <a:pt x="167" y="203"/>
                    <a:pt x="167" y="203"/>
                    <a:pt x="167" y="203"/>
                  </a:cubicBezTo>
                  <a:cubicBezTo>
                    <a:pt x="164" y="210"/>
                    <a:pt x="162" y="216"/>
                    <a:pt x="162" y="222"/>
                  </a:cubicBezTo>
                  <a:cubicBezTo>
                    <a:pt x="162" y="255"/>
                    <a:pt x="194" y="287"/>
                    <a:pt x="227" y="287"/>
                  </a:cubicBezTo>
                  <a:cubicBezTo>
                    <a:pt x="227" y="287"/>
                    <a:pt x="227" y="287"/>
                    <a:pt x="227" y="287"/>
                  </a:cubicBezTo>
                  <a:cubicBezTo>
                    <a:pt x="228" y="287"/>
                    <a:pt x="231" y="283"/>
                    <a:pt x="233" y="281"/>
                  </a:cubicBezTo>
                  <a:cubicBezTo>
                    <a:pt x="207" y="255"/>
                    <a:pt x="209" y="259"/>
                    <a:pt x="209" y="243"/>
                  </a:cubicBezTo>
                  <a:cubicBezTo>
                    <a:pt x="209" y="229"/>
                    <a:pt x="230" y="208"/>
                    <a:pt x="243" y="208"/>
                  </a:cubicBezTo>
                  <a:cubicBezTo>
                    <a:pt x="246" y="208"/>
                    <a:pt x="248" y="208"/>
                    <a:pt x="250" y="208"/>
                  </a:cubicBezTo>
                  <a:cubicBezTo>
                    <a:pt x="259" y="208"/>
                    <a:pt x="259" y="210"/>
                    <a:pt x="282" y="233"/>
                  </a:cubicBezTo>
                  <a:cubicBezTo>
                    <a:pt x="284" y="231"/>
                    <a:pt x="288" y="227"/>
                    <a:pt x="288" y="227"/>
                  </a:cubicBezTo>
                  <a:cubicBezTo>
                    <a:pt x="287" y="194"/>
                    <a:pt x="256" y="162"/>
                    <a:pt x="223" y="16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309180" y="2420888"/>
            <a:ext cx="862013" cy="862012"/>
            <a:chOff x="4165600" y="4157663"/>
            <a:chExt cx="862013" cy="862012"/>
          </a:xfrm>
        </p:grpSpPr>
        <p:sp>
          <p:nvSpPr>
            <p:cNvPr id="52" name="Teardrop 40"/>
            <p:cNvSpPr/>
            <p:nvPr/>
          </p:nvSpPr>
          <p:spPr bwMode="auto">
            <a:xfrm>
              <a:off x="4165600" y="4157663"/>
              <a:ext cx="862013" cy="862012"/>
            </a:xfrm>
            <a:custGeom>
              <a:avLst/>
              <a:gdLst>
                <a:gd name="T0" fmla="*/ 0 w 862013"/>
                <a:gd name="T1" fmla="*/ 431006 h 862012"/>
                <a:gd name="T2" fmla="*/ 431007 w 862013"/>
                <a:gd name="T3" fmla="*/ 0 h 862012"/>
                <a:gd name="T4" fmla="*/ 862013 w 862013"/>
                <a:gd name="T5" fmla="*/ 0 h 862012"/>
                <a:gd name="T6" fmla="*/ 862013 w 862013"/>
                <a:gd name="T7" fmla="*/ 431006 h 862012"/>
                <a:gd name="T8" fmla="*/ 431006 w 862013"/>
                <a:gd name="T9" fmla="*/ 862012 h 862012"/>
                <a:gd name="T10" fmla="*/ -1 w 862013"/>
                <a:gd name="T11" fmla="*/ 431006 h 862012"/>
                <a:gd name="T12" fmla="*/ 0 w 862013"/>
                <a:gd name="T13" fmla="*/ 431006 h 862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2013" h="862012">
                  <a:moveTo>
                    <a:pt x="0" y="431006"/>
                  </a:moveTo>
                  <a:cubicBezTo>
                    <a:pt x="0" y="192968"/>
                    <a:pt x="192968" y="0"/>
                    <a:pt x="431007" y="0"/>
                  </a:cubicBezTo>
                  <a:lnTo>
                    <a:pt x="862013" y="0"/>
                  </a:lnTo>
                  <a:lnTo>
                    <a:pt x="862013" y="431006"/>
                  </a:lnTo>
                  <a:cubicBezTo>
                    <a:pt x="862013" y="669044"/>
                    <a:pt x="669045" y="862012"/>
                    <a:pt x="431006" y="862012"/>
                  </a:cubicBezTo>
                  <a:cubicBezTo>
                    <a:pt x="192967" y="862012"/>
                    <a:pt x="-1" y="669044"/>
                    <a:pt x="-1" y="431006"/>
                  </a:cubicBezTo>
                  <a:lnTo>
                    <a:pt x="0" y="43100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3" name="Freeform 399"/>
            <p:cNvSpPr>
              <a:spLocks noEditPoints="1"/>
            </p:cNvSpPr>
            <p:nvPr/>
          </p:nvSpPr>
          <p:spPr bwMode="auto">
            <a:xfrm>
              <a:off x="4451350" y="4357688"/>
              <a:ext cx="384175" cy="384175"/>
            </a:xfrm>
            <a:custGeom>
              <a:avLst/>
              <a:gdLst>
                <a:gd name="T0" fmla="*/ 128 w 128"/>
                <a:gd name="T1" fmla="*/ 31 h 128"/>
                <a:gd name="T2" fmla="*/ 97 w 128"/>
                <a:gd name="T3" fmla="*/ 0 h 128"/>
                <a:gd name="T4" fmla="*/ 15 w 128"/>
                <a:gd name="T5" fmla="*/ 83 h 128"/>
                <a:gd name="T6" fmla="*/ 0 w 128"/>
                <a:gd name="T7" fmla="*/ 128 h 128"/>
                <a:gd name="T8" fmla="*/ 45 w 128"/>
                <a:gd name="T9" fmla="*/ 114 h 128"/>
                <a:gd name="T10" fmla="*/ 128 w 128"/>
                <a:gd name="T11" fmla="*/ 31 h 128"/>
                <a:gd name="T12" fmla="*/ 11 w 128"/>
                <a:gd name="T13" fmla="*/ 117 h 128"/>
                <a:gd name="T14" fmla="*/ 21 w 128"/>
                <a:gd name="T15" fmla="*/ 86 h 128"/>
                <a:gd name="T16" fmla="*/ 41 w 128"/>
                <a:gd name="T17" fmla="*/ 107 h 128"/>
                <a:gd name="T18" fmla="*/ 11 w 128"/>
                <a:gd name="T19" fmla="*/ 11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8">
                  <a:moveTo>
                    <a:pt x="128" y="31"/>
                  </a:moveTo>
                  <a:lnTo>
                    <a:pt x="97" y="0"/>
                  </a:lnTo>
                  <a:lnTo>
                    <a:pt x="15" y="83"/>
                  </a:lnTo>
                  <a:lnTo>
                    <a:pt x="0" y="128"/>
                  </a:lnTo>
                  <a:lnTo>
                    <a:pt x="45" y="114"/>
                  </a:lnTo>
                  <a:lnTo>
                    <a:pt x="128" y="31"/>
                  </a:lnTo>
                  <a:close/>
                  <a:moveTo>
                    <a:pt x="11" y="117"/>
                  </a:moveTo>
                  <a:lnTo>
                    <a:pt x="21" y="86"/>
                  </a:lnTo>
                  <a:lnTo>
                    <a:pt x="41" y="107"/>
                  </a:lnTo>
                  <a:lnTo>
                    <a:pt x="11" y="1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4" name="TextBox 13"/>
          <p:cNvSpPr txBox="1">
            <a:spLocks noChangeArrowheads="1"/>
          </p:cNvSpPr>
          <p:nvPr/>
        </p:nvSpPr>
        <p:spPr bwMode="auto">
          <a:xfrm>
            <a:off x="1200004" y="3477151"/>
            <a:ext cx="13604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extBox 13"/>
          <p:cNvSpPr txBox="1">
            <a:spLocks noChangeArrowheads="1"/>
          </p:cNvSpPr>
          <p:nvPr/>
        </p:nvSpPr>
        <p:spPr bwMode="auto">
          <a:xfrm>
            <a:off x="820240" y="3893033"/>
            <a:ext cx="209808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 dirty="0">
                <a:latin typeface="宋体" panose="02010600030101010101" pitchFamily="2" charset="-122"/>
              </a:rPr>
              <a:t>zero</a:t>
            </a:r>
            <a:r>
              <a:rPr lang="zh-CN" altLang="en-US" sz="1400" dirty="0"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13"/>
          <p:cNvSpPr txBox="1">
            <a:spLocks noChangeArrowheads="1"/>
          </p:cNvSpPr>
          <p:nvPr/>
        </p:nvSpPr>
        <p:spPr bwMode="auto">
          <a:xfrm>
            <a:off x="4017729" y="3477151"/>
            <a:ext cx="13604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13"/>
          <p:cNvSpPr txBox="1">
            <a:spLocks noChangeArrowheads="1"/>
          </p:cNvSpPr>
          <p:nvPr/>
        </p:nvSpPr>
        <p:spPr bwMode="auto">
          <a:xfrm>
            <a:off x="3637965" y="3893033"/>
            <a:ext cx="209808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 dirty="0">
                <a:latin typeface="宋体" panose="02010600030101010101" pitchFamily="2" charset="-122"/>
              </a:rPr>
              <a:t>zero</a:t>
            </a:r>
            <a:r>
              <a:rPr lang="zh-CN" altLang="en-US" sz="1400" dirty="0"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13"/>
          <p:cNvSpPr txBox="1">
            <a:spLocks noChangeArrowheads="1"/>
          </p:cNvSpPr>
          <p:nvPr/>
        </p:nvSpPr>
        <p:spPr bwMode="auto">
          <a:xfrm>
            <a:off x="6907376" y="3477151"/>
            <a:ext cx="13604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13"/>
          <p:cNvSpPr txBox="1">
            <a:spLocks noChangeArrowheads="1"/>
          </p:cNvSpPr>
          <p:nvPr/>
        </p:nvSpPr>
        <p:spPr bwMode="auto">
          <a:xfrm>
            <a:off x="6527612" y="3893033"/>
            <a:ext cx="209808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 dirty="0">
                <a:latin typeface="宋体" panose="02010600030101010101" pitchFamily="2" charset="-122"/>
              </a:rPr>
              <a:t>zero</a:t>
            </a:r>
            <a:r>
              <a:rPr lang="zh-CN" altLang="en-US" sz="1400" dirty="0"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13"/>
          <p:cNvSpPr txBox="1">
            <a:spLocks noChangeArrowheads="1"/>
          </p:cNvSpPr>
          <p:nvPr/>
        </p:nvSpPr>
        <p:spPr bwMode="auto">
          <a:xfrm>
            <a:off x="9769406" y="3477151"/>
            <a:ext cx="13604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13"/>
          <p:cNvSpPr txBox="1">
            <a:spLocks noChangeArrowheads="1"/>
          </p:cNvSpPr>
          <p:nvPr/>
        </p:nvSpPr>
        <p:spPr bwMode="auto">
          <a:xfrm>
            <a:off x="9389642" y="3893033"/>
            <a:ext cx="209808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 dirty="0">
                <a:latin typeface="宋体" panose="02010600030101010101" pitchFamily="2" charset="-122"/>
              </a:rPr>
              <a:t>zero</a:t>
            </a:r>
            <a:r>
              <a:rPr lang="zh-CN" altLang="en-US" sz="1400" dirty="0"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项目简介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3" name="直接连接符 12"/>
          <p:cNvCxnSpPr/>
          <p:nvPr/>
        </p:nvCxnSpPr>
        <p:spPr>
          <a:xfrm>
            <a:off x="1504950" y="3402013"/>
            <a:ext cx="9144000" cy="0"/>
          </a:xfrm>
          <a:prstGeom prst="line">
            <a:avLst/>
          </a:prstGeom>
          <a:ln w="22225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3117850" y="3011488"/>
            <a:ext cx="812800" cy="4032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2015</a:t>
            </a:r>
            <a:endParaRPr lang="zh-CN" altLang="en-US" dirty="0">
              <a:solidFill>
                <a:srgbClr val="FFFFFF"/>
              </a:solidFill>
              <a:latin typeface="Arial Black" panose="020B0A0402010202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710238" y="3011488"/>
            <a:ext cx="812800" cy="40322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2017</a:t>
            </a:r>
            <a:endParaRPr lang="zh-CN" altLang="en-US" dirty="0">
              <a:solidFill>
                <a:srgbClr val="FFFFFF"/>
              </a:solidFill>
              <a:latin typeface="Arial Black" panose="020B0A0402010202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304213" y="3011488"/>
            <a:ext cx="812800" cy="4032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2019</a:t>
            </a:r>
            <a:endParaRPr lang="zh-CN" altLang="en-US" dirty="0">
              <a:solidFill>
                <a:srgbClr val="FFFFFF"/>
              </a:solidFill>
              <a:latin typeface="Arial Black" panose="020B0A0402010202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4838" y="3392488"/>
            <a:ext cx="812800" cy="4016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2016</a:t>
            </a:r>
            <a:endParaRPr lang="zh-CN" altLang="en-US" dirty="0">
              <a:solidFill>
                <a:srgbClr val="FFFFFF"/>
              </a:solidFill>
              <a:latin typeface="Arial Black" panose="020B0A0402010202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007225" y="3392488"/>
            <a:ext cx="812800" cy="40163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2018</a:t>
            </a:r>
            <a:endParaRPr lang="zh-CN" altLang="en-US" dirty="0">
              <a:solidFill>
                <a:srgbClr val="FFFFFF"/>
              </a:solidFill>
              <a:latin typeface="Arial Black" panose="020B0A0402010202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665413" y="2009775"/>
            <a:ext cx="1711325" cy="82867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这里请输入您的文本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245100" y="2009775"/>
            <a:ext cx="1709738" cy="82867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这里请输入您的文本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823200" y="2009775"/>
            <a:ext cx="1709738" cy="82867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这里请输入您的文本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935413" y="3932238"/>
            <a:ext cx="1709737" cy="82867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这里请输入您的文本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586538" y="3932238"/>
            <a:ext cx="1709737" cy="82867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这里请输入您的文本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/>
          <p:nvPr/>
        </p:nvSpPr>
        <p:spPr bwMode="auto">
          <a:xfrm>
            <a:off x="5756275" y="3776663"/>
            <a:ext cx="2193925" cy="3081337"/>
          </a:xfrm>
          <a:custGeom>
            <a:avLst/>
            <a:gdLst>
              <a:gd name="T0" fmla="*/ 2147483646 w 979"/>
              <a:gd name="T1" fmla="*/ 0 h 1375"/>
              <a:gd name="T2" fmla="*/ 2147483646 w 979"/>
              <a:gd name="T3" fmla="*/ 2147483646 h 1375"/>
              <a:gd name="T4" fmla="*/ 2147483646 w 979"/>
              <a:gd name="T5" fmla="*/ 2147483646 h 1375"/>
              <a:gd name="T6" fmla="*/ 2147483646 w 979"/>
              <a:gd name="T7" fmla="*/ 2147483646 h 1375"/>
              <a:gd name="T8" fmla="*/ 0 w 979"/>
              <a:gd name="T9" fmla="*/ 2147483646 h 1375"/>
              <a:gd name="T10" fmla="*/ 2147483646 w 979"/>
              <a:gd name="T11" fmla="*/ 2147483646 h 1375"/>
              <a:gd name="T12" fmla="*/ 2147483646 w 979"/>
              <a:gd name="T13" fmla="*/ 0 h 137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979" h="1375">
                <a:moveTo>
                  <a:pt x="489" y="0"/>
                </a:moveTo>
                <a:lnTo>
                  <a:pt x="735" y="688"/>
                </a:lnTo>
                <a:lnTo>
                  <a:pt x="979" y="1375"/>
                </a:lnTo>
                <a:lnTo>
                  <a:pt x="489" y="1375"/>
                </a:lnTo>
                <a:lnTo>
                  <a:pt x="0" y="1375"/>
                </a:lnTo>
                <a:lnTo>
                  <a:pt x="245" y="688"/>
                </a:lnTo>
                <a:lnTo>
                  <a:pt x="48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3895725" y="5389563"/>
            <a:ext cx="2200275" cy="1468437"/>
          </a:xfrm>
          <a:custGeom>
            <a:avLst/>
            <a:gdLst>
              <a:gd name="T0" fmla="*/ 2147483646 w 982"/>
              <a:gd name="T1" fmla="*/ 0 h 655"/>
              <a:gd name="T2" fmla="*/ 2147483646 w 982"/>
              <a:gd name="T3" fmla="*/ 2147483646 h 655"/>
              <a:gd name="T4" fmla="*/ 2147483646 w 982"/>
              <a:gd name="T5" fmla="*/ 2147483646 h 655"/>
              <a:gd name="T6" fmla="*/ 2147483646 w 982"/>
              <a:gd name="T7" fmla="*/ 2147483646 h 655"/>
              <a:gd name="T8" fmla="*/ 0 w 982"/>
              <a:gd name="T9" fmla="*/ 2147483646 h 655"/>
              <a:gd name="T10" fmla="*/ 2147483646 w 982"/>
              <a:gd name="T11" fmla="*/ 2147483646 h 655"/>
              <a:gd name="T12" fmla="*/ 2147483646 w 982"/>
              <a:gd name="T13" fmla="*/ 0 h 65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982" h="655">
                <a:moveTo>
                  <a:pt x="491" y="0"/>
                </a:moveTo>
                <a:lnTo>
                  <a:pt x="735" y="326"/>
                </a:lnTo>
                <a:lnTo>
                  <a:pt x="982" y="655"/>
                </a:lnTo>
                <a:lnTo>
                  <a:pt x="491" y="655"/>
                </a:lnTo>
                <a:lnTo>
                  <a:pt x="0" y="655"/>
                </a:lnTo>
                <a:lnTo>
                  <a:pt x="247" y="326"/>
                </a:lnTo>
                <a:lnTo>
                  <a:pt x="49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8"/>
          <p:cNvSpPr/>
          <p:nvPr/>
        </p:nvSpPr>
        <p:spPr bwMode="auto">
          <a:xfrm>
            <a:off x="7612063" y="2451100"/>
            <a:ext cx="2193925" cy="4406900"/>
          </a:xfrm>
          <a:custGeom>
            <a:avLst/>
            <a:gdLst>
              <a:gd name="T0" fmla="*/ 2147483646 w 979"/>
              <a:gd name="T1" fmla="*/ 0 h 2168"/>
              <a:gd name="T2" fmla="*/ 2147483646 w 979"/>
              <a:gd name="T3" fmla="*/ 2147483646 h 2168"/>
              <a:gd name="T4" fmla="*/ 2147483646 w 979"/>
              <a:gd name="T5" fmla="*/ 2147483646 h 2168"/>
              <a:gd name="T6" fmla="*/ 2147483646 w 979"/>
              <a:gd name="T7" fmla="*/ 2147483646 h 2168"/>
              <a:gd name="T8" fmla="*/ 0 w 979"/>
              <a:gd name="T9" fmla="*/ 2147483646 h 2168"/>
              <a:gd name="T10" fmla="*/ 2147483646 w 979"/>
              <a:gd name="T11" fmla="*/ 2147483646 h 2168"/>
              <a:gd name="T12" fmla="*/ 2147483646 w 979"/>
              <a:gd name="T13" fmla="*/ 0 h 216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979" h="2168">
                <a:moveTo>
                  <a:pt x="491" y="0"/>
                </a:moveTo>
                <a:lnTo>
                  <a:pt x="735" y="1083"/>
                </a:lnTo>
                <a:lnTo>
                  <a:pt x="979" y="2168"/>
                </a:lnTo>
                <a:lnTo>
                  <a:pt x="491" y="2168"/>
                </a:lnTo>
                <a:lnTo>
                  <a:pt x="0" y="2168"/>
                </a:lnTo>
                <a:lnTo>
                  <a:pt x="244" y="1083"/>
                </a:lnTo>
                <a:lnTo>
                  <a:pt x="49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Freeform 9"/>
          <p:cNvSpPr/>
          <p:nvPr/>
        </p:nvSpPr>
        <p:spPr bwMode="auto">
          <a:xfrm>
            <a:off x="9467850" y="4600575"/>
            <a:ext cx="2198688" cy="2257425"/>
          </a:xfrm>
          <a:custGeom>
            <a:avLst/>
            <a:gdLst>
              <a:gd name="T0" fmla="*/ 2147483646 w 981"/>
              <a:gd name="T1" fmla="*/ 0 h 1007"/>
              <a:gd name="T2" fmla="*/ 2147483646 w 981"/>
              <a:gd name="T3" fmla="*/ 2147483646 h 1007"/>
              <a:gd name="T4" fmla="*/ 2147483646 w 981"/>
              <a:gd name="T5" fmla="*/ 2147483646 h 1007"/>
              <a:gd name="T6" fmla="*/ 2147483646 w 981"/>
              <a:gd name="T7" fmla="*/ 2147483646 h 1007"/>
              <a:gd name="T8" fmla="*/ 0 w 981"/>
              <a:gd name="T9" fmla="*/ 2147483646 h 1007"/>
              <a:gd name="T10" fmla="*/ 2147483646 w 981"/>
              <a:gd name="T11" fmla="*/ 2147483646 h 1007"/>
              <a:gd name="T12" fmla="*/ 2147483646 w 981"/>
              <a:gd name="T13" fmla="*/ 0 h 100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981" h="1007">
                <a:moveTo>
                  <a:pt x="490" y="0"/>
                </a:moveTo>
                <a:lnTo>
                  <a:pt x="735" y="503"/>
                </a:lnTo>
                <a:lnTo>
                  <a:pt x="981" y="1007"/>
                </a:lnTo>
                <a:lnTo>
                  <a:pt x="490" y="1007"/>
                </a:lnTo>
                <a:lnTo>
                  <a:pt x="0" y="1007"/>
                </a:lnTo>
                <a:lnTo>
                  <a:pt x="246" y="503"/>
                </a:lnTo>
                <a:lnTo>
                  <a:pt x="49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4608513" y="4805363"/>
            <a:ext cx="906462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宋体" panose="02010600030101010101" pitchFamily="2" charset="-122"/>
              </a:rPr>
              <a:t>30%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430963" y="3205163"/>
            <a:ext cx="912812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宋体" panose="02010600030101010101" pitchFamily="2" charset="-122"/>
              </a:rPr>
              <a:t>69%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253413" y="1866900"/>
            <a:ext cx="911225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宋体" panose="02010600030101010101" pitchFamily="2" charset="-122"/>
              </a:rPr>
              <a:t>90%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0118725" y="4016375"/>
            <a:ext cx="896938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宋体" panose="02010600030101010101" pitchFamily="2" charset="-122"/>
              </a:rPr>
              <a:t>49%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803275" y="1462088"/>
            <a:ext cx="423862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altLang="zh-CN" sz="1600">
                <a:solidFill>
                  <a:srgbClr val="4E4E4E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4E4E4E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solidFill>
                  <a:srgbClr val="4E4E4E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4E4E4E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en-US" altLang="zh-CN" sz="1600">
              <a:solidFill>
                <a:srgbClr val="4E4E4E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项目简介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>
            <a:off x="0" y="1144641"/>
            <a:ext cx="12192000" cy="4591050"/>
          </a:xfrm>
          <a:custGeom>
            <a:avLst/>
            <a:gdLst>
              <a:gd name="T0" fmla="*/ 0 w 9894"/>
              <a:gd name="T1" fmla="*/ 0 h 5658"/>
              <a:gd name="T2" fmla="*/ 0 w 9894"/>
              <a:gd name="T3" fmla="*/ 5658 h 5658"/>
              <a:gd name="T4" fmla="*/ 0 w 9894"/>
              <a:gd name="T5" fmla="*/ 5658 h 5658"/>
              <a:gd name="T6" fmla="*/ 9894 w 9894"/>
              <a:gd name="T7" fmla="*/ 5658 h 5658"/>
              <a:gd name="T8" fmla="*/ 9894 w 9894"/>
              <a:gd name="T9" fmla="*/ 0 h 5658"/>
              <a:gd name="T10" fmla="*/ 0 w 9894"/>
              <a:gd name="T11" fmla="*/ 0 h 56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894" h="5658">
                <a:moveTo>
                  <a:pt x="0" y="0"/>
                </a:moveTo>
                <a:lnTo>
                  <a:pt x="0" y="5658"/>
                </a:lnTo>
                <a:lnTo>
                  <a:pt x="0" y="5658"/>
                </a:lnTo>
                <a:lnTo>
                  <a:pt x="9894" y="5658"/>
                </a:lnTo>
                <a:lnTo>
                  <a:pt x="9894" y="0"/>
                </a:lnTo>
                <a:lnTo>
                  <a:pt x="0" y="0"/>
                </a:lnTo>
                <a:close/>
              </a:path>
            </a:pathLst>
          </a:custGeom>
          <a:solidFill>
            <a:srgbClr val="23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31"/>
          <p:cNvSpPr/>
          <p:nvPr/>
        </p:nvSpPr>
        <p:spPr bwMode="auto">
          <a:xfrm rot="10800000">
            <a:off x="0" y="893384"/>
            <a:ext cx="12192000" cy="545843"/>
          </a:xfrm>
          <a:custGeom>
            <a:avLst/>
            <a:gdLst>
              <a:gd name="T0" fmla="*/ 5383 w 5383"/>
              <a:gd name="T1" fmla="*/ 241 h 241"/>
              <a:gd name="T2" fmla="*/ 4109 w 5383"/>
              <a:gd name="T3" fmla="*/ 241 h 241"/>
              <a:gd name="T4" fmla="*/ 3867 w 5383"/>
              <a:gd name="T5" fmla="*/ 139 h 241"/>
              <a:gd name="T6" fmla="*/ 3626 w 5383"/>
              <a:gd name="T7" fmla="*/ 241 h 241"/>
              <a:gd name="T8" fmla="*/ 1760 w 5383"/>
              <a:gd name="T9" fmla="*/ 241 h 241"/>
              <a:gd name="T10" fmla="*/ 1517 w 5383"/>
              <a:gd name="T11" fmla="*/ 139 h 241"/>
              <a:gd name="T12" fmla="*/ 1276 w 5383"/>
              <a:gd name="T13" fmla="*/ 241 h 241"/>
              <a:gd name="T14" fmla="*/ 0 w 5383"/>
              <a:gd name="T15" fmla="*/ 241 h 241"/>
              <a:gd name="T16" fmla="*/ 0 w 5383"/>
              <a:gd name="T17" fmla="*/ 112 h 241"/>
              <a:gd name="T18" fmla="*/ 1250 w 5383"/>
              <a:gd name="T19" fmla="*/ 112 h 241"/>
              <a:gd name="T20" fmla="*/ 1517 w 5383"/>
              <a:gd name="T21" fmla="*/ 0 h 241"/>
              <a:gd name="T22" fmla="*/ 1786 w 5383"/>
              <a:gd name="T23" fmla="*/ 112 h 241"/>
              <a:gd name="T24" fmla="*/ 3600 w 5383"/>
              <a:gd name="T25" fmla="*/ 112 h 241"/>
              <a:gd name="T26" fmla="*/ 3867 w 5383"/>
              <a:gd name="T27" fmla="*/ 0 h 241"/>
              <a:gd name="T28" fmla="*/ 4136 w 5383"/>
              <a:gd name="T29" fmla="*/ 112 h 241"/>
              <a:gd name="T30" fmla="*/ 5383 w 5383"/>
              <a:gd name="T31" fmla="*/ 112 h 241"/>
              <a:gd name="T32" fmla="*/ 5383 w 5383"/>
              <a:gd name="T33" fmla="*/ 241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383" h="241">
                <a:moveTo>
                  <a:pt x="5383" y="241"/>
                </a:moveTo>
                <a:lnTo>
                  <a:pt x="4109" y="241"/>
                </a:lnTo>
                <a:lnTo>
                  <a:pt x="3867" y="139"/>
                </a:lnTo>
                <a:lnTo>
                  <a:pt x="3626" y="241"/>
                </a:lnTo>
                <a:lnTo>
                  <a:pt x="1760" y="241"/>
                </a:lnTo>
                <a:lnTo>
                  <a:pt x="1517" y="139"/>
                </a:lnTo>
                <a:lnTo>
                  <a:pt x="1276" y="241"/>
                </a:lnTo>
                <a:lnTo>
                  <a:pt x="0" y="241"/>
                </a:lnTo>
                <a:lnTo>
                  <a:pt x="0" y="112"/>
                </a:lnTo>
                <a:lnTo>
                  <a:pt x="1250" y="112"/>
                </a:lnTo>
                <a:lnTo>
                  <a:pt x="1517" y="0"/>
                </a:lnTo>
                <a:lnTo>
                  <a:pt x="1786" y="112"/>
                </a:lnTo>
                <a:lnTo>
                  <a:pt x="3600" y="112"/>
                </a:lnTo>
                <a:lnTo>
                  <a:pt x="3867" y="0"/>
                </a:lnTo>
                <a:lnTo>
                  <a:pt x="4136" y="112"/>
                </a:lnTo>
                <a:lnTo>
                  <a:pt x="5383" y="112"/>
                </a:lnTo>
                <a:lnTo>
                  <a:pt x="5383" y="241"/>
                </a:lnTo>
                <a:close/>
              </a:path>
            </a:pathLst>
          </a:custGeom>
          <a:solidFill>
            <a:srgbClr val="EF1D3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31"/>
          <p:cNvSpPr/>
          <p:nvPr/>
        </p:nvSpPr>
        <p:spPr bwMode="auto">
          <a:xfrm>
            <a:off x="0" y="5415814"/>
            <a:ext cx="12192000" cy="545843"/>
          </a:xfrm>
          <a:custGeom>
            <a:avLst/>
            <a:gdLst>
              <a:gd name="T0" fmla="*/ 5383 w 5383"/>
              <a:gd name="T1" fmla="*/ 241 h 241"/>
              <a:gd name="T2" fmla="*/ 4109 w 5383"/>
              <a:gd name="T3" fmla="*/ 241 h 241"/>
              <a:gd name="T4" fmla="*/ 3867 w 5383"/>
              <a:gd name="T5" fmla="*/ 139 h 241"/>
              <a:gd name="T6" fmla="*/ 3626 w 5383"/>
              <a:gd name="T7" fmla="*/ 241 h 241"/>
              <a:gd name="T8" fmla="*/ 1760 w 5383"/>
              <a:gd name="T9" fmla="*/ 241 h 241"/>
              <a:gd name="T10" fmla="*/ 1517 w 5383"/>
              <a:gd name="T11" fmla="*/ 139 h 241"/>
              <a:gd name="T12" fmla="*/ 1276 w 5383"/>
              <a:gd name="T13" fmla="*/ 241 h 241"/>
              <a:gd name="T14" fmla="*/ 0 w 5383"/>
              <a:gd name="T15" fmla="*/ 241 h 241"/>
              <a:gd name="T16" fmla="*/ 0 w 5383"/>
              <a:gd name="T17" fmla="*/ 112 h 241"/>
              <a:gd name="T18" fmla="*/ 1250 w 5383"/>
              <a:gd name="T19" fmla="*/ 112 h 241"/>
              <a:gd name="T20" fmla="*/ 1517 w 5383"/>
              <a:gd name="T21" fmla="*/ 0 h 241"/>
              <a:gd name="T22" fmla="*/ 1786 w 5383"/>
              <a:gd name="T23" fmla="*/ 112 h 241"/>
              <a:gd name="T24" fmla="*/ 3600 w 5383"/>
              <a:gd name="T25" fmla="*/ 112 h 241"/>
              <a:gd name="T26" fmla="*/ 3867 w 5383"/>
              <a:gd name="T27" fmla="*/ 0 h 241"/>
              <a:gd name="T28" fmla="*/ 4136 w 5383"/>
              <a:gd name="T29" fmla="*/ 112 h 241"/>
              <a:gd name="T30" fmla="*/ 5383 w 5383"/>
              <a:gd name="T31" fmla="*/ 112 h 241"/>
              <a:gd name="T32" fmla="*/ 5383 w 5383"/>
              <a:gd name="T33" fmla="*/ 241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383" h="241">
                <a:moveTo>
                  <a:pt x="5383" y="241"/>
                </a:moveTo>
                <a:lnTo>
                  <a:pt x="4109" y="241"/>
                </a:lnTo>
                <a:lnTo>
                  <a:pt x="3867" y="139"/>
                </a:lnTo>
                <a:lnTo>
                  <a:pt x="3626" y="241"/>
                </a:lnTo>
                <a:lnTo>
                  <a:pt x="1760" y="241"/>
                </a:lnTo>
                <a:lnTo>
                  <a:pt x="1517" y="139"/>
                </a:lnTo>
                <a:lnTo>
                  <a:pt x="1276" y="241"/>
                </a:lnTo>
                <a:lnTo>
                  <a:pt x="0" y="241"/>
                </a:lnTo>
                <a:lnTo>
                  <a:pt x="0" y="112"/>
                </a:lnTo>
                <a:lnTo>
                  <a:pt x="1250" y="112"/>
                </a:lnTo>
                <a:lnTo>
                  <a:pt x="1517" y="0"/>
                </a:lnTo>
                <a:lnTo>
                  <a:pt x="1786" y="112"/>
                </a:lnTo>
                <a:lnTo>
                  <a:pt x="3600" y="112"/>
                </a:lnTo>
                <a:lnTo>
                  <a:pt x="3867" y="0"/>
                </a:lnTo>
                <a:lnTo>
                  <a:pt x="4136" y="112"/>
                </a:lnTo>
                <a:lnTo>
                  <a:pt x="5383" y="112"/>
                </a:lnTo>
                <a:lnTo>
                  <a:pt x="5383" y="241"/>
                </a:lnTo>
                <a:close/>
              </a:path>
            </a:pathLst>
          </a:custGeom>
          <a:solidFill>
            <a:srgbClr val="EF1D3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0" y="-47028"/>
            <a:ext cx="12192000" cy="162432"/>
          </a:xfrm>
          <a:prstGeom prst="rect">
            <a:avLst/>
          </a:prstGeom>
          <a:solidFill>
            <a:srgbClr val="C21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0" y="6714618"/>
            <a:ext cx="12192000" cy="162432"/>
          </a:xfrm>
          <a:prstGeom prst="rect">
            <a:avLst/>
          </a:prstGeom>
          <a:solidFill>
            <a:srgbClr val="C21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857934" y="1704091"/>
            <a:ext cx="8505264" cy="3449817"/>
          </a:xfrm>
          <a:prstGeom prst="rect">
            <a:avLst/>
          </a:prstGeom>
          <a:solidFill>
            <a:schemeClr val="bg1"/>
          </a:solidFill>
          <a:ln w="28575">
            <a:solidFill>
              <a:srgbClr val="2A2B2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矩形 1"/>
          <p:cNvSpPr>
            <a:spLocks noChangeArrowheads="1"/>
          </p:cNvSpPr>
          <p:nvPr/>
        </p:nvSpPr>
        <p:spPr bwMode="auto">
          <a:xfrm>
            <a:off x="6588122" y="1906054"/>
            <a:ext cx="35702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6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精兵团队</a:t>
            </a:r>
            <a:endParaRPr lang="zh-CN" altLang="en-US" sz="6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045057" y="2930001"/>
            <a:ext cx="26613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团队简介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045057" y="4135142"/>
            <a:ext cx="26613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荣誉奖项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045057" y="3532571"/>
            <a:ext cx="26613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案例展示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KSO_Shape"/>
          <p:cNvSpPr/>
          <p:nvPr/>
        </p:nvSpPr>
        <p:spPr bwMode="auto">
          <a:xfrm>
            <a:off x="2954079" y="2052908"/>
            <a:ext cx="2456645" cy="2812953"/>
          </a:xfrm>
          <a:custGeom>
            <a:avLst/>
            <a:gdLst>
              <a:gd name="T0" fmla="*/ 999865 w 1909763"/>
              <a:gd name="T1" fmla="*/ 1903618 h 2187575"/>
              <a:gd name="T2" fmla="*/ 897202 w 1909763"/>
              <a:gd name="T3" fmla="*/ 1854541 h 2187575"/>
              <a:gd name="T4" fmla="*/ 716440 w 1909763"/>
              <a:gd name="T5" fmla="*/ 1869057 h 2187575"/>
              <a:gd name="T6" fmla="*/ 589485 w 1909763"/>
              <a:gd name="T7" fmla="*/ 1888411 h 2187575"/>
              <a:gd name="T8" fmla="*/ 1505697 w 1909763"/>
              <a:gd name="T9" fmla="*/ 1655471 h 2187575"/>
              <a:gd name="T10" fmla="*/ 1402952 w 1909763"/>
              <a:gd name="T11" fmla="*/ 1639573 h 2187575"/>
              <a:gd name="T12" fmla="*/ 1242644 w 1909763"/>
              <a:gd name="T13" fmla="*/ 1639918 h 2187575"/>
              <a:gd name="T14" fmla="*/ 1139210 w 1909763"/>
              <a:gd name="T15" fmla="*/ 1657199 h 2187575"/>
              <a:gd name="T16" fmla="*/ 515499 w 1909763"/>
              <a:gd name="T17" fmla="*/ 1651324 h 2187575"/>
              <a:gd name="T18" fmla="*/ 413726 w 1909763"/>
              <a:gd name="T19" fmla="*/ 1637845 h 2187575"/>
              <a:gd name="T20" fmla="*/ 266853 w 1909763"/>
              <a:gd name="T21" fmla="*/ 1638881 h 2187575"/>
              <a:gd name="T22" fmla="*/ 152508 w 1909763"/>
              <a:gd name="T23" fmla="*/ 1660655 h 2187575"/>
              <a:gd name="T24" fmla="*/ 1601723 w 1909763"/>
              <a:gd name="T25" fmla="*/ 1180293 h 2187575"/>
              <a:gd name="T26" fmla="*/ 1561097 w 1909763"/>
              <a:gd name="T27" fmla="*/ 1156565 h 2187575"/>
              <a:gd name="T28" fmla="*/ 1556930 w 1909763"/>
              <a:gd name="T29" fmla="*/ 1130430 h 2187575"/>
              <a:gd name="T30" fmla="*/ 100471 w 1909763"/>
              <a:gd name="T31" fmla="*/ 1163993 h 2187575"/>
              <a:gd name="T32" fmla="*/ 65322 w 1909763"/>
              <a:gd name="T33" fmla="*/ 1187495 h 2187575"/>
              <a:gd name="T34" fmla="*/ 828565 w 1909763"/>
              <a:gd name="T35" fmla="*/ 832666 h 2187575"/>
              <a:gd name="T36" fmla="*/ 1118067 w 1909763"/>
              <a:gd name="T37" fmla="*/ 718585 h 2187575"/>
              <a:gd name="T38" fmla="*/ 353456 w 1909763"/>
              <a:gd name="T39" fmla="*/ 650399 h 2187575"/>
              <a:gd name="T40" fmla="*/ 486477 w 1909763"/>
              <a:gd name="T41" fmla="*/ 1070518 h 2187575"/>
              <a:gd name="T42" fmla="*/ 276062 w 1909763"/>
              <a:gd name="T43" fmla="*/ 1558701 h 2187575"/>
              <a:gd name="T44" fmla="*/ 98470 w 1909763"/>
              <a:gd name="T45" fmla="*/ 718807 h 2187575"/>
              <a:gd name="T46" fmla="*/ 2764 w 1909763"/>
              <a:gd name="T47" fmla="*/ 772703 h 2187575"/>
              <a:gd name="T48" fmla="*/ 132330 w 1909763"/>
              <a:gd name="T49" fmla="*/ 556079 h 2187575"/>
              <a:gd name="T50" fmla="*/ 1655748 w 1909763"/>
              <a:gd name="T51" fmla="*/ 621781 h 2187575"/>
              <a:gd name="T52" fmla="*/ 1559979 w 1909763"/>
              <a:gd name="T53" fmla="*/ 858258 h 2187575"/>
              <a:gd name="T54" fmla="*/ 1490485 w 1909763"/>
              <a:gd name="T55" fmla="*/ 1169066 h 2187575"/>
              <a:gd name="T56" fmla="*/ 1148548 w 1909763"/>
              <a:gd name="T57" fmla="*/ 1134839 h 2187575"/>
              <a:gd name="T58" fmla="*/ 1191420 w 1909763"/>
              <a:gd name="T59" fmla="*/ 1036999 h 2187575"/>
              <a:gd name="T60" fmla="*/ 1418917 w 1909763"/>
              <a:gd name="T61" fmla="*/ 554711 h 2187575"/>
              <a:gd name="T62" fmla="*/ 1218026 w 1909763"/>
              <a:gd name="T63" fmla="*/ 566823 h 2187575"/>
              <a:gd name="T64" fmla="*/ 1169257 w 1909763"/>
              <a:gd name="T65" fmla="*/ 950549 h 2187575"/>
              <a:gd name="T66" fmla="*/ 597517 w 1909763"/>
              <a:gd name="T67" fmla="*/ 1259949 h 2187575"/>
              <a:gd name="T68" fmla="*/ 420081 w 1909763"/>
              <a:gd name="T69" fmla="*/ 800862 h 2187575"/>
              <a:gd name="T70" fmla="*/ 491332 w 1909763"/>
              <a:gd name="T71" fmla="*/ 531563 h 2187575"/>
              <a:gd name="T72" fmla="*/ 961037 w 1909763"/>
              <a:gd name="T73" fmla="*/ 481436 h 2187575"/>
              <a:gd name="T74" fmla="*/ 1469371 w 1909763"/>
              <a:gd name="T75" fmla="*/ 222977 h 2187575"/>
              <a:gd name="T76" fmla="*/ 1423281 w 1909763"/>
              <a:gd name="T77" fmla="*/ 272444 h 2187575"/>
              <a:gd name="T78" fmla="*/ 1479766 w 1909763"/>
              <a:gd name="T79" fmla="*/ 356849 h 2187575"/>
              <a:gd name="T80" fmla="*/ 1434717 w 1909763"/>
              <a:gd name="T81" fmla="*/ 465469 h 2187575"/>
              <a:gd name="T82" fmla="*/ 1309964 w 1909763"/>
              <a:gd name="T83" fmla="*/ 535000 h 2187575"/>
              <a:gd name="T84" fmla="*/ 1191103 w 1909763"/>
              <a:gd name="T85" fmla="*/ 407700 h 2187575"/>
              <a:gd name="T86" fmla="*/ 1193529 w 1909763"/>
              <a:gd name="T87" fmla="*/ 286973 h 2187575"/>
              <a:gd name="T88" fmla="*/ 1244470 w 1909763"/>
              <a:gd name="T89" fmla="*/ 179737 h 2187575"/>
              <a:gd name="T90" fmla="*/ 482666 w 1909763"/>
              <a:gd name="T91" fmla="*/ 214675 h 2187575"/>
              <a:gd name="T92" fmla="*/ 418161 w 1909763"/>
              <a:gd name="T93" fmla="*/ 267255 h 2187575"/>
              <a:gd name="T94" fmla="*/ 487495 w 1909763"/>
              <a:gd name="T95" fmla="*/ 337824 h 2187575"/>
              <a:gd name="T96" fmla="*/ 450241 w 1909763"/>
              <a:gd name="T97" fmla="*/ 452324 h 2187575"/>
              <a:gd name="T98" fmla="*/ 327785 w 1909763"/>
              <a:gd name="T99" fmla="*/ 537767 h 2187575"/>
              <a:gd name="T100" fmla="*/ 203260 w 1909763"/>
              <a:gd name="T101" fmla="*/ 405970 h 2187575"/>
              <a:gd name="T102" fmla="*/ 202570 w 1909763"/>
              <a:gd name="T103" fmla="*/ 292162 h 2187575"/>
              <a:gd name="T104" fmla="*/ 240514 w 1909763"/>
              <a:gd name="T105" fmla="*/ 186656 h 2187575"/>
              <a:gd name="T106" fmla="*/ 1009915 w 1909763"/>
              <a:gd name="T107" fmla="*/ 63292 h 2187575"/>
              <a:gd name="T108" fmla="*/ 870018 w 1909763"/>
              <a:gd name="T109" fmla="*/ 109983 h 2187575"/>
              <a:gd name="T110" fmla="*/ 1004044 w 1909763"/>
              <a:gd name="T111" fmla="*/ 190567 h 2187575"/>
              <a:gd name="T112" fmla="*/ 999207 w 1909763"/>
              <a:gd name="T113" fmla="*/ 308159 h 2187575"/>
              <a:gd name="T114" fmla="*/ 882453 w 1909763"/>
              <a:gd name="T115" fmla="*/ 468983 h 2187575"/>
              <a:gd name="T116" fmla="*/ 722521 w 1909763"/>
              <a:gd name="T117" fmla="*/ 411225 h 2187575"/>
              <a:gd name="T118" fmla="*/ 644800 w 1909763"/>
              <a:gd name="T119" fmla="*/ 298129 h 2187575"/>
              <a:gd name="T120" fmla="*/ 661381 w 1909763"/>
              <a:gd name="T121" fmla="*/ 118629 h 2187575"/>
              <a:gd name="T122" fmla="*/ 758100 w 1909763"/>
              <a:gd name="T123" fmla="*/ 14526 h 21875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909763" h="2187575">
                <a:moveTo>
                  <a:pt x="1028700" y="2105025"/>
                </a:moveTo>
                <a:lnTo>
                  <a:pt x="1141354" y="2105025"/>
                </a:lnTo>
                <a:lnTo>
                  <a:pt x="1146547" y="2108200"/>
                </a:lnTo>
                <a:lnTo>
                  <a:pt x="1159730" y="2117328"/>
                </a:lnTo>
                <a:lnTo>
                  <a:pt x="1167720" y="2122488"/>
                </a:lnTo>
                <a:lnTo>
                  <a:pt x="1176508" y="2129235"/>
                </a:lnTo>
                <a:lnTo>
                  <a:pt x="1185297" y="2136378"/>
                </a:lnTo>
                <a:lnTo>
                  <a:pt x="1193287" y="2143522"/>
                </a:lnTo>
                <a:lnTo>
                  <a:pt x="1200477" y="2151063"/>
                </a:lnTo>
                <a:lnTo>
                  <a:pt x="1203673" y="2154635"/>
                </a:lnTo>
                <a:lnTo>
                  <a:pt x="1206070" y="2158603"/>
                </a:lnTo>
                <a:lnTo>
                  <a:pt x="1208067" y="2161778"/>
                </a:lnTo>
                <a:lnTo>
                  <a:pt x="1209665" y="2165350"/>
                </a:lnTo>
                <a:lnTo>
                  <a:pt x="1210864" y="2168525"/>
                </a:lnTo>
                <a:lnTo>
                  <a:pt x="1211263" y="2171700"/>
                </a:lnTo>
                <a:lnTo>
                  <a:pt x="1210864" y="2174478"/>
                </a:lnTo>
                <a:lnTo>
                  <a:pt x="1209266" y="2176860"/>
                </a:lnTo>
                <a:lnTo>
                  <a:pt x="1207268" y="2179638"/>
                </a:lnTo>
                <a:lnTo>
                  <a:pt x="1204472" y="2181622"/>
                </a:lnTo>
                <a:lnTo>
                  <a:pt x="1200078" y="2183210"/>
                </a:lnTo>
                <a:lnTo>
                  <a:pt x="1195284" y="2185194"/>
                </a:lnTo>
                <a:lnTo>
                  <a:pt x="1188892" y="2186385"/>
                </a:lnTo>
                <a:lnTo>
                  <a:pt x="1181702" y="2187178"/>
                </a:lnTo>
                <a:lnTo>
                  <a:pt x="1172913" y="2187575"/>
                </a:lnTo>
                <a:lnTo>
                  <a:pt x="1164124" y="2187575"/>
                </a:lnTo>
                <a:lnTo>
                  <a:pt x="1156135" y="2186781"/>
                </a:lnTo>
                <a:lnTo>
                  <a:pt x="1147746" y="2185988"/>
                </a:lnTo>
                <a:lnTo>
                  <a:pt x="1140555" y="2184797"/>
                </a:lnTo>
                <a:lnTo>
                  <a:pt x="1133364" y="2182813"/>
                </a:lnTo>
                <a:lnTo>
                  <a:pt x="1126174" y="2180828"/>
                </a:lnTo>
                <a:lnTo>
                  <a:pt x="1119782" y="2178447"/>
                </a:lnTo>
                <a:lnTo>
                  <a:pt x="1113390" y="2175272"/>
                </a:lnTo>
                <a:lnTo>
                  <a:pt x="1106999" y="2172494"/>
                </a:lnTo>
                <a:lnTo>
                  <a:pt x="1101006" y="2169319"/>
                </a:lnTo>
                <a:lnTo>
                  <a:pt x="1095414" y="2166144"/>
                </a:lnTo>
                <a:lnTo>
                  <a:pt x="1084228" y="2159000"/>
                </a:lnTo>
                <a:lnTo>
                  <a:pt x="1073043" y="2151063"/>
                </a:lnTo>
                <a:lnTo>
                  <a:pt x="1068648" y="2147888"/>
                </a:lnTo>
                <a:lnTo>
                  <a:pt x="1065053" y="2146697"/>
                </a:lnTo>
                <a:lnTo>
                  <a:pt x="1064254" y="2146300"/>
                </a:lnTo>
                <a:lnTo>
                  <a:pt x="1063056" y="2146300"/>
                </a:lnTo>
                <a:lnTo>
                  <a:pt x="1062656" y="2146697"/>
                </a:lnTo>
                <a:lnTo>
                  <a:pt x="1061857" y="2147491"/>
                </a:lnTo>
                <a:lnTo>
                  <a:pt x="1061458" y="2148681"/>
                </a:lnTo>
                <a:lnTo>
                  <a:pt x="1060659" y="2149872"/>
                </a:lnTo>
                <a:lnTo>
                  <a:pt x="1059460" y="2151460"/>
                </a:lnTo>
                <a:lnTo>
                  <a:pt x="1059061" y="2151856"/>
                </a:lnTo>
                <a:lnTo>
                  <a:pt x="1058262" y="2151856"/>
                </a:lnTo>
                <a:lnTo>
                  <a:pt x="1045079" y="2151460"/>
                </a:lnTo>
                <a:lnTo>
                  <a:pt x="1038288" y="2150269"/>
                </a:lnTo>
                <a:lnTo>
                  <a:pt x="1035491" y="2149872"/>
                </a:lnTo>
                <a:lnTo>
                  <a:pt x="1033894" y="2149078"/>
                </a:lnTo>
                <a:lnTo>
                  <a:pt x="1031097" y="2138760"/>
                </a:lnTo>
                <a:lnTo>
                  <a:pt x="1029899" y="2129631"/>
                </a:lnTo>
                <a:lnTo>
                  <a:pt x="1029100" y="2122488"/>
                </a:lnTo>
                <a:lnTo>
                  <a:pt x="1029100" y="2117328"/>
                </a:lnTo>
                <a:lnTo>
                  <a:pt x="1029499" y="2112963"/>
                </a:lnTo>
                <a:lnTo>
                  <a:pt x="1029499" y="2110581"/>
                </a:lnTo>
                <a:lnTo>
                  <a:pt x="1030298" y="2108200"/>
                </a:lnTo>
                <a:lnTo>
                  <a:pt x="1028700" y="2105025"/>
                </a:lnTo>
                <a:close/>
                <a:moveTo>
                  <a:pt x="744784" y="2105025"/>
                </a:moveTo>
                <a:lnTo>
                  <a:pt x="857250" y="2105025"/>
                </a:lnTo>
                <a:lnTo>
                  <a:pt x="855270" y="2108200"/>
                </a:lnTo>
                <a:lnTo>
                  <a:pt x="855666" y="2110581"/>
                </a:lnTo>
                <a:lnTo>
                  <a:pt x="856062" y="2112963"/>
                </a:lnTo>
                <a:lnTo>
                  <a:pt x="856062" y="2117328"/>
                </a:lnTo>
                <a:lnTo>
                  <a:pt x="856062" y="2122488"/>
                </a:lnTo>
                <a:lnTo>
                  <a:pt x="855270" y="2129631"/>
                </a:lnTo>
                <a:lnTo>
                  <a:pt x="854082" y="2138760"/>
                </a:lnTo>
                <a:lnTo>
                  <a:pt x="852102" y="2149078"/>
                </a:lnTo>
                <a:lnTo>
                  <a:pt x="849726" y="2149872"/>
                </a:lnTo>
                <a:lnTo>
                  <a:pt x="847350" y="2150269"/>
                </a:lnTo>
                <a:lnTo>
                  <a:pt x="840222" y="2151460"/>
                </a:lnTo>
                <a:lnTo>
                  <a:pt x="827550" y="2151856"/>
                </a:lnTo>
                <a:lnTo>
                  <a:pt x="826758" y="2151856"/>
                </a:lnTo>
                <a:lnTo>
                  <a:pt x="826362" y="2151460"/>
                </a:lnTo>
                <a:lnTo>
                  <a:pt x="825174" y="2149872"/>
                </a:lnTo>
                <a:lnTo>
                  <a:pt x="824778" y="2148681"/>
                </a:lnTo>
                <a:lnTo>
                  <a:pt x="823986" y="2147491"/>
                </a:lnTo>
                <a:lnTo>
                  <a:pt x="823590" y="2146697"/>
                </a:lnTo>
                <a:lnTo>
                  <a:pt x="822402" y="2146300"/>
                </a:lnTo>
                <a:lnTo>
                  <a:pt x="821610" y="2146300"/>
                </a:lnTo>
                <a:lnTo>
                  <a:pt x="820422" y="2146697"/>
                </a:lnTo>
                <a:lnTo>
                  <a:pt x="817254" y="2147888"/>
                </a:lnTo>
                <a:lnTo>
                  <a:pt x="812502" y="2151063"/>
                </a:lnTo>
                <a:lnTo>
                  <a:pt x="801809" y="2159000"/>
                </a:lnTo>
                <a:lnTo>
                  <a:pt x="790721" y="2166144"/>
                </a:lnTo>
                <a:lnTo>
                  <a:pt x="784781" y="2169319"/>
                </a:lnTo>
                <a:lnTo>
                  <a:pt x="778841" y="2172494"/>
                </a:lnTo>
                <a:lnTo>
                  <a:pt x="772901" y="2175272"/>
                </a:lnTo>
                <a:lnTo>
                  <a:pt x="766565" y="2178447"/>
                </a:lnTo>
                <a:lnTo>
                  <a:pt x="759833" y="2180828"/>
                </a:lnTo>
                <a:lnTo>
                  <a:pt x="753100" y="2182813"/>
                </a:lnTo>
                <a:lnTo>
                  <a:pt x="745972" y="2184797"/>
                </a:lnTo>
                <a:lnTo>
                  <a:pt x="738448" y="2185988"/>
                </a:lnTo>
                <a:lnTo>
                  <a:pt x="730924" y="2186781"/>
                </a:lnTo>
                <a:lnTo>
                  <a:pt x="722608" y="2187575"/>
                </a:lnTo>
                <a:lnTo>
                  <a:pt x="713896" y="2187575"/>
                </a:lnTo>
                <a:lnTo>
                  <a:pt x="704788" y="2187178"/>
                </a:lnTo>
                <a:lnTo>
                  <a:pt x="697659" y="2186385"/>
                </a:lnTo>
                <a:lnTo>
                  <a:pt x="691719" y="2185194"/>
                </a:lnTo>
                <a:lnTo>
                  <a:pt x="686571" y="2183210"/>
                </a:lnTo>
                <a:lnTo>
                  <a:pt x="683007" y="2181622"/>
                </a:lnTo>
                <a:lnTo>
                  <a:pt x="679839" y="2179638"/>
                </a:lnTo>
                <a:lnTo>
                  <a:pt x="677859" y="2176860"/>
                </a:lnTo>
                <a:lnTo>
                  <a:pt x="676671" y="2174478"/>
                </a:lnTo>
                <a:lnTo>
                  <a:pt x="676275" y="2171700"/>
                </a:lnTo>
                <a:lnTo>
                  <a:pt x="676671" y="2168525"/>
                </a:lnTo>
                <a:lnTo>
                  <a:pt x="677463" y="2165350"/>
                </a:lnTo>
                <a:lnTo>
                  <a:pt x="679047" y="2161778"/>
                </a:lnTo>
                <a:lnTo>
                  <a:pt x="681423" y="2158603"/>
                </a:lnTo>
                <a:lnTo>
                  <a:pt x="683799" y="2154635"/>
                </a:lnTo>
                <a:lnTo>
                  <a:pt x="686571" y="2151063"/>
                </a:lnTo>
                <a:lnTo>
                  <a:pt x="693699" y="2143522"/>
                </a:lnTo>
                <a:lnTo>
                  <a:pt x="702016" y="2136378"/>
                </a:lnTo>
                <a:lnTo>
                  <a:pt x="710332" y="2129235"/>
                </a:lnTo>
                <a:lnTo>
                  <a:pt x="718648" y="2122488"/>
                </a:lnTo>
                <a:lnTo>
                  <a:pt x="726964" y="2117328"/>
                </a:lnTo>
                <a:lnTo>
                  <a:pt x="739636" y="2108200"/>
                </a:lnTo>
                <a:lnTo>
                  <a:pt x="744784" y="2105025"/>
                </a:lnTo>
                <a:close/>
                <a:moveTo>
                  <a:pt x="1585912" y="1846263"/>
                </a:moveTo>
                <a:lnTo>
                  <a:pt x="1674566" y="1846263"/>
                </a:lnTo>
                <a:lnTo>
                  <a:pt x="1678524" y="1848644"/>
                </a:lnTo>
                <a:lnTo>
                  <a:pt x="1688418" y="1855391"/>
                </a:lnTo>
                <a:lnTo>
                  <a:pt x="1695146" y="1860154"/>
                </a:lnTo>
                <a:lnTo>
                  <a:pt x="1701875" y="1864916"/>
                </a:lnTo>
                <a:lnTo>
                  <a:pt x="1708603" y="1870870"/>
                </a:lnTo>
                <a:lnTo>
                  <a:pt x="1714935" y="1876426"/>
                </a:lnTo>
                <a:lnTo>
                  <a:pt x="1720476" y="1882379"/>
                </a:lnTo>
                <a:lnTo>
                  <a:pt x="1725225" y="1888332"/>
                </a:lnTo>
                <a:lnTo>
                  <a:pt x="1726808" y="1890713"/>
                </a:lnTo>
                <a:lnTo>
                  <a:pt x="1727996" y="1893888"/>
                </a:lnTo>
                <a:lnTo>
                  <a:pt x="1728391" y="1896270"/>
                </a:lnTo>
                <a:lnTo>
                  <a:pt x="1728787" y="1898651"/>
                </a:lnTo>
                <a:lnTo>
                  <a:pt x="1728391" y="1901032"/>
                </a:lnTo>
                <a:lnTo>
                  <a:pt x="1727600" y="1903017"/>
                </a:lnTo>
                <a:lnTo>
                  <a:pt x="1726017" y="1905001"/>
                </a:lnTo>
                <a:lnTo>
                  <a:pt x="1723246" y="1906985"/>
                </a:lnTo>
                <a:lnTo>
                  <a:pt x="1720476" y="1908176"/>
                </a:lnTo>
                <a:lnTo>
                  <a:pt x="1716518" y="1909367"/>
                </a:lnTo>
                <a:lnTo>
                  <a:pt x="1711769" y="1910160"/>
                </a:lnTo>
                <a:lnTo>
                  <a:pt x="1706228" y="1910954"/>
                </a:lnTo>
                <a:lnTo>
                  <a:pt x="1699104" y="1911351"/>
                </a:lnTo>
                <a:lnTo>
                  <a:pt x="1692376" y="1910954"/>
                </a:lnTo>
                <a:lnTo>
                  <a:pt x="1685648" y="1910557"/>
                </a:lnTo>
                <a:lnTo>
                  <a:pt x="1679711" y="1910160"/>
                </a:lnTo>
                <a:lnTo>
                  <a:pt x="1673774" y="1908970"/>
                </a:lnTo>
                <a:lnTo>
                  <a:pt x="1667838" y="1907779"/>
                </a:lnTo>
                <a:lnTo>
                  <a:pt x="1662297" y="1905795"/>
                </a:lnTo>
                <a:lnTo>
                  <a:pt x="1657548" y="1903810"/>
                </a:lnTo>
                <a:lnTo>
                  <a:pt x="1652403" y="1901826"/>
                </a:lnTo>
                <a:lnTo>
                  <a:pt x="1647653" y="1899445"/>
                </a:lnTo>
                <a:lnTo>
                  <a:pt x="1638550" y="1894285"/>
                </a:lnTo>
                <a:lnTo>
                  <a:pt x="1629448" y="1888729"/>
                </a:lnTo>
                <a:lnTo>
                  <a:pt x="1620741" y="1882379"/>
                </a:lnTo>
                <a:lnTo>
                  <a:pt x="1617179" y="1879998"/>
                </a:lnTo>
                <a:lnTo>
                  <a:pt x="1614408" y="1878807"/>
                </a:lnTo>
                <a:lnTo>
                  <a:pt x="1612825" y="1878807"/>
                </a:lnTo>
                <a:lnTo>
                  <a:pt x="1612033" y="1879204"/>
                </a:lnTo>
                <a:lnTo>
                  <a:pt x="1611638" y="1880792"/>
                </a:lnTo>
                <a:lnTo>
                  <a:pt x="1610846" y="1881982"/>
                </a:lnTo>
                <a:lnTo>
                  <a:pt x="1610450" y="1882776"/>
                </a:lnTo>
                <a:lnTo>
                  <a:pt x="1608867" y="1883173"/>
                </a:lnTo>
                <a:lnTo>
                  <a:pt x="1598973" y="1882776"/>
                </a:lnTo>
                <a:lnTo>
                  <a:pt x="1593432" y="1881982"/>
                </a:lnTo>
                <a:lnTo>
                  <a:pt x="1591453" y="1881585"/>
                </a:lnTo>
                <a:lnTo>
                  <a:pt x="1589870" y="1881188"/>
                </a:lnTo>
                <a:lnTo>
                  <a:pt x="1587891" y="1872457"/>
                </a:lnTo>
                <a:lnTo>
                  <a:pt x="1587100" y="1865313"/>
                </a:lnTo>
                <a:lnTo>
                  <a:pt x="1586308" y="1860154"/>
                </a:lnTo>
                <a:lnTo>
                  <a:pt x="1586308" y="1855391"/>
                </a:lnTo>
                <a:lnTo>
                  <a:pt x="1586308" y="1852216"/>
                </a:lnTo>
                <a:lnTo>
                  <a:pt x="1586704" y="1850232"/>
                </a:lnTo>
                <a:lnTo>
                  <a:pt x="1587100" y="1848644"/>
                </a:lnTo>
                <a:lnTo>
                  <a:pt x="1585912" y="1846263"/>
                </a:lnTo>
                <a:close/>
                <a:moveTo>
                  <a:pt x="1360734" y="1846263"/>
                </a:moveTo>
                <a:lnTo>
                  <a:pt x="1449387" y="1846263"/>
                </a:lnTo>
                <a:lnTo>
                  <a:pt x="1448200" y="1848644"/>
                </a:lnTo>
                <a:lnTo>
                  <a:pt x="1448596" y="1850232"/>
                </a:lnTo>
                <a:lnTo>
                  <a:pt x="1448991" y="1852216"/>
                </a:lnTo>
                <a:lnTo>
                  <a:pt x="1448991" y="1855391"/>
                </a:lnTo>
                <a:lnTo>
                  <a:pt x="1448991" y="1860154"/>
                </a:lnTo>
                <a:lnTo>
                  <a:pt x="1448200" y="1865313"/>
                </a:lnTo>
                <a:lnTo>
                  <a:pt x="1447408" y="1872457"/>
                </a:lnTo>
                <a:lnTo>
                  <a:pt x="1445034" y="1881188"/>
                </a:lnTo>
                <a:lnTo>
                  <a:pt x="1443846" y="1881585"/>
                </a:lnTo>
                <a:lnTo>
                  <a:pt x="1441868" y="1881982"/>
                </a:lnTo>
                <a:lnTo>
                  <a:pt x="1436327" y="1882776"/>
                </a:lnTo>
                <a:lnTo>
                  <a:pt x="1426432" y="1883173"/>
                </a:lnTo>
                <a:lnTo>
                  <a:pt x="1424849" y="1882776"/>
                </a:lnTo>
                <a:lnTo>
                  <a:pt x="1424058" y="1881982"/>
                </a:lnTo>
                <a:lnTo>
                  <a:pt x="1423662" y="1880792"/>
                </a:lnTo>
                <a:lnTo>
                  <a:pt x="1423266" y="1879204"/>
                </a:lnTo>
                <a:lnTo>
                  <a:pt x="1422079" y="1878807"/>
                </a:lnTo>
                <a:lnTo>
                  <a:pt x="1420891" y="1878807"/>
                </a:lnTo>
                <a:lnTo>
                  <a:pt x="1417725" y="1879998"/>
                </a:lnTo>
                <a:lnTo>
                  <a:pt x="1414163" y="1882379"/>
                </a:lnTo>
                <a:lnTo>
                  <a:pt x="1405852" y="1888729"/>
                </a:lnTo>
                <a:lnTo>
                  <a:pt x="1396749" y="1894285"/>
                </a:lnTo>
                <a:lnTo>
                  <a:pt x="1387646" y="1899445"/>
                </a:lnTo>
                <a:lnTo>
                  <a:pt x="1382897" y="1901826"/>
                </a:lnTo>
                <a:lnTo>
                  <a:pt x="1377752" y="1903810"/>
                </a:lnTo>
                <a:lnTo>
                  <a:pt x="1373003" y="1905795"/>
                </a:lnTo>
                <a:lnTo>
                  <a:pt x="1367462" y="1907779"/>
                </a:lnTo>
                <a:lnTo>
                  <a:pt x="1361525" y="1908970"/>
                </a:lnTo>
                <a:lnTo>
                  <a:pt x="1355588" y="1910160"/>
                </a:lnTo>
                <a:lnTo>
                  <a:pt x="1349652" y="1910557"/>
                </a:lnTo>
                <a:lnTo>
                  <a:pt x="1342924" y="1910954"/>
                </a:lnTo>
                <a:lnTo>
                  <a:pt x="1336195" y="1911351"/>
                </a:lnTo>
                <a:lnTo>
                  <a:pt x="1329071" y="1910954"/>
                </a:lnTo>
                <a:lnTo>
                  <a:pt x="1323531" y="1910160"/>
                </a:lnTo>
                <a:lnTo>
                  <a:pt x="1318781" y="1909367"/>
                </a:lnTo>
                <a:lnTo>
                  <a:pt x="1314824" y="1908176"/>
                </a:lnTo>
                <a:lnTo>
                  <a:pt x="1312053" y="1906985"/>
                </a:lnTo>
                <a:lnTo>
                  <a:pt x="1309283" y="1905001"/>
                </a:lnTo>
                <a:lnTo>
                  <a:pt x="1307700" y="1903017"/>
                </a:lnTo>
                <a:lnTo>
                  <a:pt x="1306908" y="1901032"/>
                </a:lnTo>
                <a:lnTo>
                  <a:pt x="1306512" y="1898651"/>
                </a:lnTo>
                <a:lnTo>
                  <a:pt x="1306512" y="1896270"/>
                </a:lnTo>
                <a:lnTo>
                  <a:pt x="1307304" y="1893888"/>
                </a:lnTo>
                <a:lnTo>
                  <a:pt x="1308491" y="1890713"/>
                </a:lnTo>
                <a:lnTo>
                  <a:pt x="1310074" y="1888332"/>
                </a:lnTo>
                <a:lnTo>
                  <a:pt x="1314824" y="1882379"/>
                </a:lnTo>
                <a:lnTo>
                  <a:pt x="1320364" y="1876426"/>
                </a:lnTo>
                <a:lnTo>
                  <a:pt x="1326697" y="1870870"/>
                </a:lnTo>
                <a:lnTo>
                  <a:pt x="1333425" y="1864916"/>
                </a:lnTo>
                <a:lnTo>
                  <a:pt x="1340153" y="1860154"/>
                </a:lnTo>
                <a:lnTo>
                  <a:pt x="1346881" y="1855391"/>
                </a:lnTo>
                <a:lnTo>
                  <a:pt x="1356776" y="1848644"/>
                </a:lnTo>
                <a:lnTo>
                  <a:pt x="1360734" y="1846263"/>
                </a:lnTo>
                <a:close/>
                <a:moveTo>
                  <a:pt x="449262" y="1846263"/>
                </a:moveTo>
                <a:lnTo>
                  <a:pt x="537671" y="1846263"/>
                </a:lnTo>
                <a:lnTo>
                  <a:pt x="542012" y="1848644"/>
                </a:lnTo>
                <a:lnTo>
                  <a:pt x="551880" y="1855391"/>
                </a:lnTo>
                <a:lnTo>
                  <a:pt x="558194" y="1860154"/>
                </a:lnTo>
                <a:lnTo>
                  <a:pt x="564904" y="1864916"/>
                </a:lnTo>
                <a:lnTo>
                  <a:pt x="571614" y="1870870"/>
                </a:lnTo>
                <a:lnTo>
                  <a:pt x="577929" y="1876426"/>
                </a:lnTo>
                <a:lnTo>
                  <a:pt x="583849" y="1882379"/>
                </a:lnTo>
                <a:lnTo>
                  <a:pt x="588190" y="1888332"/>
                </a:lnTo>
                <a:lnTo>
                  <a:pt x="589769" y="1890713"/>
                </a:lnTo>
                <a:lnTo>
                  <a:pt x="590953" y="1893888"/>
                </a:lnTo>
                <a:lnTo>
                  <a:pt x="591742" y="1896270"/>
                </a:lnTo>
                <a:lnTo>
                  <a:pt x="592137" y="1898651"/>
                </a:lnTo>
                <a:lnTo>
                  <a:pt x="591742" y="1901032"/>
                </a:lnTo>
                <a:lnTo>
                  <a:pt x="590558" y="1903017"/>
                </a:lnTo>
                <a:lnTo>
                  <a:pt x="589374" y="1905001"/>
                </a:lnTo>
                <a:lnTo>
                  <a:pt x="587006" y="1906985"/>
                </a:lnTo>
                <a:lnTo>
                  <a:pt x="583849" y="1908176"/>
                </a:lnTo>
                <a:lnTo>
                  <a:pt x="579902" y="1909367"/>
                </a:lnTo>
                <a:lnTo>
                  <a:pt x="575166" y="1910160"/>
                </a:lnTo>
                <a:lnTo>
                  <a:pt x="569246" y="1910954"/>
                </a:lnTo>
                <a:lnTo>
                  <a:pt x="562141" y="1911351"/>
                </a:lnTo>
                <a:lnTo>
                  <a:pt x="555432" y="1910954"/>
                </a:lnTo>
                <a:lnTo>
                  <a:pt x="549117" y="1910557"/>
                </a:lnTo>
                <a:lnTo>
                  <a:pt x="542802" y="1910160"/>
                </a:lnTo>
                <a:lnTo>
                  <a:pt x="536882" y="1908970"/>
                </a:lnTo>
                <a:lnTo>
                  <a:pt x="531356" y="1907779"/>
                </a:lnTo>
                <a:lnTo>
                  <a:pt x="526225" y="1905795"/>
                </a:lnTo>
                <a:lnTo>
                  <a:pt x="521094" y="1903810"/>
                </a:lnTo>
                <a:lnTo>
                  <a:pt x="515963" y="1901826"/>
                </a:lnTo>
                <a:lnTo>
                  <a:pt x="510833" y="1899445"/>
                </a:lnTo>
                <a:lnTo>
                  <a:pt x="501755" y="1894285"/>
                </a:lnTo>
                <a:lnTo>
                  <a:pt x="493072" y="1888729"/>
                </a:lnTo>
                <a:lnTo>
                  <a:pt x="484389" y="1882379"/>
                </a:lnTo>
                <a:lnTo>
                  <a:pt x="480837" y="1879998"/>
                </a:lnTo>
                <a:lnTo>
                  <a:pt x="478074" y="1878807"/>
                </a:lnTo>
                <a:lnTo>
                  <a:pt x="476495" y="1878807"/>
                </a:lnTo>
                <a:lnTo>
                  <a:pt x="475706" y="1879204"/>
                </a:lnTo>
                <a:lnTo>
                  <a:pt x="474916" y="1880792"/>
                </a:lnTo>
                <a:lnTo>
                  <a:pt x="474522" y="1881982"/>
                </a:lnTo>
                <a:lnTo>
                  <a:pt x="473732" y="1882776"/>
                </a:lnTo>
                <a:lnTo>
                  <a:pt x="472943" y="1883173"/>
                </a:lnTo>
                <a:lnTo>
                  <a:pt x="462681" y="1882776"/>
                </a:lnTo>
                <a:lnTo>
                  <a:pt x="457156" y="1881982"/>
                </a:lnTo>
                <a:lnTo>
                  <a:pt x="455182" y="1881585"/>
                </a:lnTo>
                <a:lnTo>
                  <a:pt x="453603" y="1881188"/>
                </a:lnTo>
                <a:lnTo>
                  <a:pt x="452025" y="1872457"/>
                </a:lnTo>
                <a:lnTo>
                  <a:pt x="450446" y="1865313"/>
                </a:lnTo>
                <a:lnTo>
                  <a:pt x="450051" y="1860154"/>
                </a:lnTo>
                <a:lnTo>
                  <a:pt x="450051" y="1855391"/>
                </a:lnTo>
                <a:lnTo>
                  <a:pt x="450051" y="1852216"/>
                </a:lnTo>
                <a:lnTo>
                  <a:pt x="450446" y="1850232"/>
                </a:lnTo>
                <a:lnTo>
                  <a:pt x="450841" y="1848644"/>
                </a:lnTo>
                <a:lnTo>
                  <a:pt x="449262" y="1846263"/>
                </a:lnTo>
                <a:close/>
                <a:moveTo>
                  <a:pt x="224686" y="1846263"/>
                </a:moveTo>
                <a:lnTo>
                  <a:pt x="314325" y="1846263"/>
                </a:lnTo>
                <a:lnTo>
                  <a:pt x="313124" y="1848644"/>
                </a:lnTo>
                <a:lnTo>
                  <a:pt x="313124" y="1850232"/>
                </a:lnTo>
                <a:lnTo>
                  <a:pt x="313525" y="1852216"/>
                </a:lnTo>
                <a:lnTo>
                  <a:pt x="313925" y="1855391"/>
                </a:lnTo>
                <a:lnTo>
                  <a:pt x="313525" y="1860154"/>
                </a:lnTo>
                <a:lnTo>
                  <a:pt x="313124" y="1865313"/>
                </a:lnTo>
                <a:lnTo>
                  <a:pt x="311924" y="1872457"/>
                </a:lnTo>
                <a:lnTo>
                  <a:pt x="310323" y="1881188"/>
                </a:lnTo>
                <a:lnTo>
                  <a:pt x="308722" y="1881585"/>
                </a:lnTo>
                <a:lnTo>
                  <a:pt x="306321" y="1881982"/>
                </a:lnTo>
                <a:lnTo>
                  <a:pt x="300719" y="1882776"/>
                </a:lnTo>
                <a:lnTo>
                  <a:pt x="290715" y="1883173"/>
                </a:lnTo>
                <a:lnTo>
                  <a:pt x="289914" y="1882776"/>
                </a:lnTo>
                <a:lnTo>
                  <a:pt x="288714" y="1881982"/>
                </a:lnTo>
                <a:lnTo>
                  <a:pt x="288314" y="1880792"/>
                </a:lnTo>
                <a:lnTo>
                  <a:pt x="287513" y="1879204"/>
                </a:lnTo>
                <a:lnTo>
                  <a:pt x="286713" y="1878807"/>
                </a:lnTo>
                <a:lnTo>
                  <a:pt x="285112" y="1878807"/>
                </a:lnTo>
                <a:lnTo>
                  <a:pt x="282311" y="1879998"/>
                </a:lnTo>
                <a:lnTo>
                  <a:pt x="278709" y="1882379"/>
                </a:lnTo>
                <a:lnTo>
                  <a:pt x="270306" y="1888729"/>
                </a:lnTo>
                <a:lnTo>
                  <a:pt x="261102" y="1894285"/>
                </a:lnTo>
                <a:lnTo>
                  <a:pt x="251898" y="1899445"/>
                </a:lnTo>
                <a:lnTo>
                  <a:pt x="246695" y="1901826"/>
                </a:lnTo>
                <a:lnTo>
                  <a:pt x="242293" y="1903810"/>
                </a:lnTo>
                <a:lnTo>
                  <a:pt x="236691" y="1905795"/>
                </a:lnTo>
                <a:lnTo>
                  <a:pt x="231089" y="1907779"/>
                </a:lnTo>
                <a:lnTo>
                  <a:pt x="225486" y="1908970"/>
                </a:lnTo>
                <a:lnTo>
                  <a:pt x="219484" y="1910160"/>
                </a:lnTo>
                <a:lnTo>
                  <a:pt x="213081" y="1910557"/>
                </a:lnTo>
                <a:lnTo>
                  <a:pt x="206678" y="1910954"/>
                </a:lnTo>
                <a:lnTo>
                  <a:pt x="199875" y="1911351"/>
                </a:lnTo>
                <a:lnTo>
                  <a:pt x="192672" y="1910954"/>
                </a:lnTo>
                <a:lnTo>
                  <a:pt x="186669" y="1910160"/>
                </a:lnTo>
                <a:lnTo>
                  <a:pt x="182267" y="1909367"/>
                </a:lnTo>
                <a:lnTo>
                  <a:pt x="178266" y="1908176"/>
                </a:lnTo>
                <a:lnTo>
                  <a:pt x="175064" y="1906985"/>
                </a:lnTo>
                <a:lnTo>
                  <a:pt x="172663" y="1905001"/>
                </a:lnTo>
                <a:lnTo>
                  <a:pt x="171062" y="1903017"/>
                </a:lnTo>
                <a:lnTo>
                  <a:pt x="169862" y="1901032"/>
                </a:lnTo>
                <a:lnTo>
                  <a:pt x="169862" y="1898651"/>
                </a:lnTo>
                <a:lnTo>
                  <a:pt x="169862" y="1896270"/>
                </a:lnTo>
                <a:lnTo>
                  <a:pt x="170662" y="1893888"/>
                </a:lnTo>
                <a:lnTo>
                  <a:pt x="171863" y="1890713"/>
                </a:lnTo>
                <a:lnTo>
                  <a:pt x="173864" y="1888332"/>
                </a:lnTo>
                <a:lnTo>
                  <a:pt x="177865" y="1882379"/>
                </a:lnTo>
                <a:lnTo>
                  <a:pt x="183868" y="1876426"/>
                </a:lnTo>
                <a:lnTo>
                  <a:pt x="190271" y="1870870"/>
                </a:lnTo>
                <a:lnTo>
                  <a:pt x="197074" y="1864916"/>
                </a:lnTo>
                <a:lnTo>
                  <a:pt x="203877" y="1860154"/>
                </a:lnTo>
                <a:lnTo>
                  <a:pt x="210279" y="1855391"/>
                </a:lnTo>
                <a:lnTo>
                  <a:pt x="220284" y="1848644"/>
                </a:lnTo>
                <a:lnTo>
                  <a:pt x="224686" y="1846263"/>
                </a:lnTo>
                <a:close/>
                <a:moveTo>
                  <a:pt x="1862137" y="1284288"/>
                </a:moveTo>
                <a:lnTo>
                  <a:pt x="1861739" y="1287447"/>
                </a:lnTo>
                <a:lnTo>
                  <a:pt x="1860144" y="1296135"/>
                </a:lnTo>
                <a:lnTo>
                  <a:pt x="1858151" y="1308772"/>
                </a:lnTo>
                <a:lnTo>
                  <a:pt x="1856557" y="1315880"/>
                </a:lnTo>
                <a:lnTo>
                  <a:pt x="1854564" y="1322988"/>
                </a:lnTo>
                <a:lnTo>
                  <a:pt x="1852172" y="1330097"/>
                </a:lnTo>
                <a:lnTo>
                  <a:pt x="1849781" y="1337205"/>
                </a:lnTo>
                <a:lnTo>
                  <a:pt x="1846194" y="1343918"/>
                </a:lnTo>
                <a:lnTo>
                  <a:pt x="1843005" y="1350237"/>
                </a:lnTo>
                <a:lnTo>
                  <a:pt x="1838620" y="1355370"/>
                </a:lnTo>
                <a:lnTo>
                  <a:pt x="1836627" y="1357345"/>
                </a:lnTo>
                <a:lnTo>
                  <a:pt x="1834634" y="1359714"/>
                </a:lnTo>
                <a:lnTo>
                  <a:pt x="1831844" y="1361294"/>
                </a:lnTo>
                <a:lnTo>
                  <a:pt x="1829453" y="1362478"/>
                </a:lnTo>
                <a:lnTo>
                  <a:pt x="1826264" y="1363268"/>
                </a:lnTo>
                <a:lnTo>
                  <a:pt x="1823474" y="1363663"/>
                </a:lnTo>
                <a:lnTo>
                  <a:pt x="1820285" y="1363663"/>
                </a:lnTo>
                <a:lnTo>
                  <a:pt x="1816698" y="1363663"/>
                </a:lnTo>
                <a:lnTo>
                  <a:pt x="1814306" y="1363268"/>
                </a:lnTo>
                <a:lnTo>
                  <a:pt x="1811117" y="1362873"/>
                </a:lnTo>
                <a:lnTo>
                  <a:pt x="1809124" y="1362084"/>
                </a:lnTo>
                <a:lnTo>
                  <a:pt x="1807131" y="1361294"/>
                </a:lnTo>
                <a:lnTo>
                  <a:pt x="1805138" y="1360109"/>
                </a:lnTo>
                <a:lnTo>
                  <a:pt x="1803544" y="1358135"/>
                </a:lnTo>
                <a:lnTo>
                  <a:pt x="1802348" y="1356555"/>
                </a:lnTo>
                <a:lnTo>
                  <a:pt x="1801153" y="1354975"/>
                </a:lnTo>
                <a:lnTo>
                  <a:pt x="1800355" y="1353001"/>
                </a:lnTo>
                <a:lnTo>
                  <a:pt x="1799558" y="1350237"/>
                </a:lnTo>
                <a:lnTo>
                  <a:pt x="1798362" y="1345498"/>
                </a:lnTo>
                <a:lnTo>
                  <a:pt x="1797964" y="1339969"/>
                </a:lnTo>
                <a:lnTo>
                  <a:pt x="1797565" y="1334835"/>
                </a:lnTo>
                <a:lnTo>
                  <a:pt x="1796369" y="1330886"/>
                </a:lnTo>
                <a:lnTo>
                  <a:pt x="1795971" y="1329702"/>
                </a:lnTo>
                <a:lnTo>
                  <a:pt x="1795174" y="1328912"/>
                </a:lnTo>
                <a:lnTo>
                  <a:pt x="1794376" y="1328122"/>
                </a:lnTo>
                <a:lnTo>
                  <a:pt x="1793579" y="1328122"/>
                </a:lnTo>
                <a:lnTo>
                  <a:pt x="1791985" y="1328122"/>
                </a:lnTo>
                <a:lnTo>
                  <a:pt x="1791188" y="1328517"/>
                </a:lnTo>
                <a:lnTo>
                  <a:pt x="1790390" y="1328912"/>
                </a:lnTo>
                <a:lnTo>
                  <a:pt x="1789992" y="1329702"/>
                </a:lnTo>
                <a:lnTo>
                  <a:pt x="1788796" y="1332071"/>
                </a:lnTo>
                <a:lnTo>
                  <a:pt x="1788398" y="1336020"/>
                </a:lnTo>
                <a:lnTo>
                  <a:pt x="1787999" y="1337995"/>
                </a:lnTo>
                <a:lnTo>
                  <a:pt x="1787600" y="1340759"/>
                </a:lnTo>
                <a:lnTo>
                  <a:pt x="1785209" y="1346288"/>
                </a:lnTo>
                <a:lnTo>
                  <a:pt x="1782020" y="1351816"/>
                </a:lnTo>
                <a:lnTo>
                  <a:pt x="1778034" y="1356950"/>
                </a:lnTo>
                <a:lnTo>
                  <a:pt x="1776440" y="1358529"/>
                </a:lnTo>
                <a:lnTo>
                  <a:pt x="1774845" y="1360504"/>
                </a:lnTo>
                <a:lnTo>
                  <a:pt x="1773251" y="1361294"/>
                </a:lnTo>
                <a:lnTo>
                  <a:pt x="1771657" y="1361294"/>
                </a:lnTo>
                <a:lnTo>
                  <a:pt x="1770859" y="1360899"/>
                </a:lnTo>
                <a:lnTo>
                  <a:pt x="1770062" y="1358924"/>
                </a:lnTo>
                <a:lnTo>
                  <a:pt x="1770062" y="1356555"/>
                </a:lnTo>
                <a:lnTo>
                  <a:pt x="1770062" y="1353396"/>
                </a:lnTo>
                <a:lnTo>
                  <a:pt x="1772454" y="1335230"/>
                </a:lnTo>
                <a:lnTo>
                  <a:pt x="1774048" y="1326148"/>
                </a:lnTo>
                <a:lnTo>
                  <a:pt x="1775643" y="1317460"/>
                </a:lnTo>
                <a:lnTo>
                  <a:pt x="1778034" y="1309957"/>
                </a:lnTo>
                <a:lnTo>
                  <a:pt x="1779628" y="1306797"/>
                </a:lnTo>
                <a:lnTo>
                  <a:pt x="1781223" y="1303638"/>
                </a:lnTo>
                <a:lnTo>
                  <a:pt x="1782817" y="1301269"/>
                </a:lnTo>
                <a:lnTo>
                  <a:pt x="1784810" y="1299689"/>
                </a:lnTo>
                <a:lnTo>
                  <a:pt x="1787202" y="1298110"/>
                </a:lnTo>
                <a:lnTo>
                  <a:pt x="1789593" y="1297715"/>
                </a:lnTo>
                <a:lnTo>
                  <a:pt x="1862137" y="1284288"/>
                </a:lnTo>
                <a:close/>
                <a:moveTo>
                  <a:pt x="42862" y="1284288"/>
                </a:moveTo>
                <a:lnTo>
                  <a:pt x="114155" y="1297983"/>
                </a:lnTo>
                <a:lnTo>
                  <a:pt x="116114" y="1298386"/>
                </a:lnTo>
                <a:lnTo>
                  <a:pt x="118073" y="1299595"/>
                </a:lnTo>
                <a:lnTo>
                  <a:pt x="120423" y="1301609"/>
                </a:lnTo>
                <a:lnTo>
                  <a:pt x="121990" y="1303623"/>
                </a:lnTo>
                <a:lnTo>
                  <a:pt x="123557" y="1306845"/>
                </a:lnTo>
                <a:lnTo>
                  <a:pt x="125124" y="1310067"/>
                </a:lnTo>
                <a:lnTo>
                  <a:pt x="127474" y="1318123"/>
                </a:lnTo>
                <a:lnTo>
                  <a:pt x="129433" y="1326985"/>
                </a:lnTo>
                <a:lnTo>
                  <a:pt x="130608" y="1335847"/>
                </a:lnTo>
                <a:lnTo>
                  <a:pt x="133350" y="1354376"/>
                </a:lnTo>
                <a:lnTo>
                  <a:pt x="133350" y="1358001"/>
                </a:lnTo>
                <a:lnTo>
                  <a:pt x="132958" y="1360820"/>
                </a:lnTo>
                <a:lnTo>
                  <a:pt x="132566" y="1362029"/>
                </a:lnTo>
                <a:lnTo>
                  <a:pt x="131000" y="1362834"/>
                </a:lnTo>
                <a:lnTo>
                  <a:pt x="129824" y="1362432"/>
                </a:lnTo>
                <a:lnTo>
                  <a:pt x="128257" y="1361626"/>
                </a:lnTo>
                <a:lnTo>
                  <a:pt x="126691" y="1360418"/>
                </a:lnTo>
                <a:lnTo>
                  <a:pt x="124732" y="1358001"/>
                </a:lnTo>
                <a:lnTo>
                  <a:pt x="121598" y="1353167"/>
                </a:lnTo>
                <a:lnTo>
                  <a:pt x="118073" y="1347528"/>
                </a:lnTo>
                <a:lnTo>
                  <a:pt x="116114" y="1341486"/>
                </a:lnTo>
                <a:lnTo>
                  <a:pt x="115331" y="1339069"/>
                </a:lnTo>
                <a:lnTo>
                  <a:pt x="115331" y="1336652"/>
                </a:lnTo>
                <a:lnTo>
                  <a:pt x="114939" y="1333430"/>
                </a:lnTo>
                <a:lnTo>
                  <a:pt x="113764" y="1330610"/>
                </a:lnTo>
                <a:lnTo>
                  <a:pt x="112980" y="1329805"/>
                </a:lnTo>
                <a:lnTo>
                  <a:pt x="111805" y="1328999"/>
                </a:lnTo>
                <a:lnTo>
                  <a:pt x="111022" y="1328596"/>
                </a:lnTo>
                <a:lnTo>
                  <a:pt x="110238" y="1328596"/>
                </a:lnTo>
                <a:lnTo>
                  <a:pt x="109455" y="1328999"/>
                </a:lnTo>
                <a:lnTo>
                  <a:pt x="108671" y="1329402"/>
                </a:lnTo>
                <a:lnTo>
                  <a:pt x="107888" y="1330610"/>
                </a:lnTo>
                <a:lnTo>
                  <a:pt x="107104" y="1332221"/>
                </a:lnTo>
                <a:lnTo>
                  <a:pt x="106321" y="1335444"/>
                </a:lnTo>
                <a:lnTo>
                  <a:pt x="105929" y="1341083"/>
                </a:lnTo>
                <a:lnTo>
                  <a:pt x="105146" y="1346722"/>
                </a:lnTo>
                <a:lnTo>
                  <a:pt x="104362" y="1351556"/>
                </a:lnTo>
                <a:lnTo>
                  <a:pt x="103579" y="1353973"/>
                </a:lnTo>
                <a:lnTo>
                  <a:pt x="102795" y="1355987"/>
                </a:lnTo>
                <a:lnTo>
                  <a:pt x="101620" y="1358001"/>
                </a:lnTo>
                <a:lnTo>
                  <a:pt x="100445" y="1360015"/>
                </a:lnTo>
                <a:lnTo>
                  <a:pt x="98487" y="1361223"/>
                </a:lnTo>
                <a:lnTo>
                  <a:pt x="96920" y="1362432"/>
                </a:lnTo>
                <a:lnTo>
                  <a:pt x="94961" y="1363237"/>
                </a:lnTo>
                <a:lnTo>
                  <a:pt x="92611" y="1364043"/>
                </a:lnTo>
                <a:lnTo>
                  <a:pt x="89869" y="1364848"/>
                </a:lnTo>
                <a:lnTo>
                  <a:pt x="87127" y="1365251"/>
                </a:lnTo>
                <a:lnTo>
                  <a:pt x="80467" y="1364848"/>
                </a:lnTo>
                <a:lnTo>
                  <a:pt x="77725" y="1364446"/>
                </a:lnTo>
                <a:lnTo>
                  <a:pt x="74983" y="1363640"/>
                </a:lnTo>
                <a:lnTo>
                  <a:pt x="72633" y="1362432"/>
                </a:lnTo>
                <a:lnTo>
                  <a:pt x="69891" y="1360820"/>
                </a:lnTo>
                <a:lnTo>
                  <a:pt x="67932" y="1358806"/>
                </a:lnTo>
                <a:lnTo>
                  <a:pt x="65190" y="1356792"/>
                </a:lnTo>
                <a:lnTo>
                  <a:pt x="61665" y="1351153"/>
                </a:lnTo>
                <a:lnTo>
                  <a:pt x="57747" y="1345111"/>
                </a:lnTo>
                <a:lnTo>
                  <a:pt x="55005" y="1338263"/>
                </a:lnTo>
                <a:lnTo>
                  <a:pt x="52655" y="1331013"/>
                </a:lnTo>
                <a:lnTo>
                  <a:pt x="49913" y="1323360"/>
                </a:lnTo>
                <a:lnTo>
                  <a:pt x="48346" y="1316109"/>
                </a:lnTo>
                <a:lnTo>
                  <a:pt x="46779" y="1308859"/>
                </a:lnTo>
                <a:lnTo>
                  <a:pt x="44037" y="1296372"/>
                </a:lnTo>
                <a:lnTo>
                  <a:pt x="43254" y="1287511"/>
                </a:lnTo>
                <a:lnTo>
                  <a:pt x="42862" y="1284288"/>
                </a:lnTo>
                <a:close/>
                <a:moveTo>
                  <a:pt x="1298517" y="998258"/>
                </a:moveTo>
                <a:lnTo>
                  <a:pt x="1247697" y="1005006"/>
                </a:lnTo>
                <a:lnTo>
                  <a:pt x="970168" y="1039940"/>
                </a:lnTo>
                <a:lnTo>
                  <a:pt x="956272" y="1045895"/>
                </a:lnTo>
                <a:lnTo>
                  <a:pt x="928877" y="1057010"/>
                </a:lnTo>
                <a:lnTo>
                  <a:pt x="879644" y="1076859"/>
                </a:lnTo>
                <a:lnTo>
                  <a:pt x="925700" y="1070905"/>
                </a:lnTo>
                <a:lnTo>
                  <a:pt x="946743" y="1068523"/>
                </a:lnTo>
                <a:lnTo>
                  <a:pt x="1317972" y="1020885"/>
                </a:lnTo>
                <a:lnTo>
                  <a:pt x="1314399" y="1016122"/>
                </a:lnTo>
                <a:lnTo>
                  <a:pt x="1298517" y="998258"/>
                </a:lnTo>
                <a:close/>
                <a:moveTo>
                  <a:pt x="1085309" y="949429"/>
                </a:moveTo>
                <a:lnTo>
                  <a:pt x="951111" y="956178"/>
                </a:lnTo>
                <a:lnTo>
                  <a:pt x="912995" y="958163"/>
                </a:lnTo>
                <a:lnTo>
                  <a:pt x="891952" y="958957"/>
                </a:lnTo>
                <a:lnTo>
                  <a:pt x="653731" y="981585"/>
                </a:lnTo>
                <a:lnTo>
                  <a:pt x="641819" y="988730"/>
                </a:lnTo>
                <a:lnTo>
                  <a:pt x="569956" y="1031207"/>
                </a:lnTo>
                <a:lnTo>
                  <a:pt x="947934" y="971263"/>
                </a:lnTo>
                <a:lnTo>
                  <a:pt x="990814" y="964515"/>
                </a:lnTo>
                <a:lnTo>
                  <a:pt x="999549" y="962927"/>
                </a:lnTo>
                <a:lnTo>
                  <a:pt x="1085309" y="949429"/>
                </a:lnTo>
                <a:close/>
                <a:moveTo>
                  <a:pt x="606483" y="818030"/>
                </a:moveTo>
                <a:lnTo>
                  <a:pt x="609660" y="823191"/>
                </a:lnTo>
                <a:lnTo>
                  <a:pt x="612836" y="831527"/>
                </a:lnTo>
                <a:lnTo>
                  <a:pt x="621174" y="852964"/>
                </a:lnTo>
                <a:lnTo>
                  <a:pt x="619188" y="828351"/>
                </a:lnTo>
                <a:lnTo>
                  <a:pt x="606483" y="818030"/>
                </a:lnTo>
                <a:close/>
                <a:moveTo>
                  <a:pt x="1283033" y="812472"/>
                </a:moveTo>
                <a:lnTo>
                  <a:pt x="1282239" y="812869"/>
                </a:lnTo>
                <a:lnTo>
                  <a:pt x="1281445" y="814060"/>
                </a:lnTo>
                <a:lnTo>
                  <a:pt x="1273504" y="824381"/>
                </a:lnTo>
                <a:lnTo>
                  <a:pt x="1265960" y="835100"/>
                </a:lnTo>
                <a:lnTo>
                  <a:pt x="1263578" y="838276"/>
                </a:lnTo>
                <a:lnTo>
                  <a:pt x="1256034" y="951811"/>
                </a:lnTo>
                <a:lnTo>
                  <a:pt x="1261990" y="924023"/>
                </a:lnTo>
                <a:lnTo>
                  <a:pt x="1268342" y="897425"/>
                </a:lnTo>
                <a:lnTo>
                  <a:pt x="1279062" y="850185"/>
                </a:lnTo>
                <a:lnTo>
                  <a:pt x="1282239" y="832321"/>
                </a:lnTo>
                <a:lnTo>
                  <a:pt x="1283430" y="825175"/>
                </a:lnTo>
                <a:lnTo>
                  <a:pt x="1284621" y="819618"/>
                </a:lnTo>
                <a:lnTo>
                  <a:pt x="1284621" y="815251"/>
                </a:lnTo>
                <a:lnTo>
                  <a:pt x="1283827" y="812869"/>
                </a:lnTo>
                <a:lnTo>
                  <a:pt x="1283430" y="812472"/>
                </a:lnTo>
                <a:lnTo>
                  <a:pt x="1283033" y="812472"/>
                </a:lnTo>
                <a:close/>
                <a:moveTo>
                  <a:pt x="266522" y="615950"/>
                </a:moveTo>
                <a:lnTo>
                  <a:pt x="270489" y="616347"/>
                </a:lnTo>
                <a:lnTo>
                  <a:pt x="273661" y="619521"/>
                </a:lnTo>
                <a:lnTo>
                  <a:pt x="344258" y="879386"/>
                </a:lnTo>
                <a:lnTo>
                  <a:pt x="345448" y="868674"/>
                </a:lnTo>
                <a:lnTo>
                  <a:pt x="370434" y="687760"/>
                </a:lnTo>
                <a:lnTo>
                  <a:pt x="364485" y="673081"/>
                </a:lnTo>
                <a:lnTo>
                  <a:pt x="370831" y="674271"/>
                </a:lnTo>
                <a:lnTo>
                  <a:pt x="377573" y="675858"/>
                </a:lnTo>
                <a:lnTo>
                  <a:pt x="383919" y="676255"/>
                </a:lnTo>
                <a:lnTo>
                  <a:pt x="390265" y="676652"/>
                </a:lnTo>
                <a:lnTo>
                  <a:pt x="396214" y="676255"/>
                </a:lnTo>
                <a:lnTo>
                  <a:pt x="402957" y="675858"/>
                </a:lnTo>
                <a:lnTo>
                  <a:pt x="409699" y="674668"/>
                </a:lnTo>
                <a:lnTo>
                  <a:pt x="416045" y="673478"/>
                </a:lnTo>
                <a:lnTo>
                  <a:pt x="412872" y="683793"/>
                </a:lnTo>
                <a:lnTo>
                  <a:pt x="409699" y="694108"/>
                </a:lnTo>
                <a:lnTo>
                  <a:pt x="407716" y="704820"/>
                </a:lnTo>
                <a:lnTo>
                  <a:pt x="406526" y="716326"/>
                </a:lnTo>
                <a:lnTo>
                  <a:pt x="406129" y="724657"/>
                </a:lnTo>
                <a:lnTo>
                  <a:pt x="405733" y="734973"/>
                </a:lnTo>
                <a:lnTo>
                  <a:pt x="405733" y="746875"/>
                </a:lnTo>
                <a:lnTo>
                  <a:pt x="406526" y="759967"/>
                </a:lnTo>
                <a:lnTo>
                  <a:pt x="407319" y="774250"/>
                </a:lnTo>
                <a:lnTo>
                  <a:pt x="408509" y="789326"/>
                </a:lnTo>
                <a:lnTo>
                  <a:pt x="412079" y="823049"/>
                </a:lnTo>
                <a:lnTo>
                  <a:pt x="416045" y="859549"/>
                </a:lnTo>
                <a:lnTo>
                  <a:pt x="421597" y="897636"/>
                </a:lnTo>
                <a:lnTo>
                  <a:pt x="427546" y="936914"/>
                </a:lnTo>
                <a:lnTo>
                  <a:pt x="433496" y="976191"/>
                </a:lnTo>
                <a:lnTo>
                  <a:pt x="445791" y="1051175"/>
                </a:lnTo>
                <a:lnTo>
                  <a:pt x="456896" y="1114257"/>
                </a:lnTo>
                <a:lnTo>
                  <a:pt x="468398" y="1176546"/>
                </a:lnTo>
                <a:lnTo>
                  <a:pt x="469587" y="1181703"/>
                </a:lnTo>
                <a:lnTo>
                  <a:pt x="471967" y="1187258"/>
                </a:lnTo>
                <a:lnTo>
                  <a:pt x="474347" y="1192415"/>
                </a:lnTo>
                <a:lnTo>
                  <a:pt x="477123" y="1197573"/>
                </a:lnTo>
                <a:lnTo>
                  <a:pt x="481089" y="1201937"/>
                </a:lnTo>
                <a:lnTo>
                  <a:pt x="485055" y="1206301"/>
                </a:lnTo>
                <a:lnTo>
                  <a:pt x="489418" y="1210269"/>
                </a:lnTo>
                <a:lnTo>
                  <a:pt x="494177" y="1213046"/>
                </a:lnTo>
                <a:lnTo>
                  <a:pt x="500920" y="1217410"/>
                </a:lnTo>
                <a:lnTo>
                  <a:pt x="508059" y="1220187"/>
                </a:lnTo>
                <a:lnTo>
                  <a:pt x="515594" y="1222964"/>
                </a:lnTo>
                <a:lnTo>
                  <a:pt x="523527" y="1225345"/>
                </a:lnTo>
                <a:lnTo>
                  <a:pt x="531459" y="1227329"/>
                </a:lnTo>
                <a:lnTo>
                  <a:pt x="540581" y="1228519"/>
                </a:lnTo>
                <a:lnTo>
                  <a:pt x="549306" y="1228915"/>
                </a:lnTo>
                <a:lnTo>
                  <a:pt x="558428" y="1229312"/>
                </a:lnTo>
                <a:lnTo>
                  <a:pt x="566757" y="1229312"/>
                </a:lnTo>
                <a:lnTo>
                  <a:pt x="574689" y="1228519"/>
                </a:lnTo>
                <a:lnTo>
                  <a:pt x="583018" y="1228122"/>
                </a:lnTo>
                <a:lnTo>
                  <a:pt x="590950" y="1226932"/>
                </a:lnTo>
                <a:lnTo>
                  <a:pt x="595313" y="1274937"/>
                </a:lnTo>
                <a:lnTo>
                  <a:pt x="591347" y="1282476"/>
                </a:lnTo>
                <a:lnTo>
                  <a:pt x="588174" y="1290410"/>
                </a:lnTo>
                <a:lnTo>
                  <a:pt x="585398" y="1298742"/>
                </a:lnTo>
                <a:lnTo>
                  <a:pt x="583018" y="1306677"/>
                </a:lnTo>
                <a:lnTo>
                  <a:pt x="581432" y="1314612"/>
                </a:lnTo>
                <a:lnTo>
                  <a:pt x="579845" y="1322150"/>
                </a:lnTo>
                <a:lnTo>
                  <a:pt x="577466" y="1336829"/>
                </a:lnTo>
                <a:lnTo>
                  <a:pt x="573896" y="1342780"/>
                </a:lnTo>
                <a:lnTo>
                  <a:pt x="540581" y="1790304"/>
                </a:lnTo>
                <a:lnTo>
                  <a:pt x="537011" y="1789908"/>
                </a:lnTo>
                <a:lnTo>
                  <a:pt x="448170" y="1789908"/>
                </a:lnTo>
                <a:lnTo>
                  <a:pt x="444997" y="1789908"/>
                </a:lnTo>
                <a:lnTo>
                  <a:pt x="441428" y="1790304"/>
                </a:lnTo>
                <a:lnTo>
                  <a:pt x="434685" y="1792288"/>
                </a:lnTo>
                <a:lnTo>
                  <a:pt x="390265" y="1442759"/>
                </a:lnTo>
                <a:lnTo>
                  <a:pt x="383919" y="1443156"/>
                </a:lnTo>
                <a:lnTo>
                  <a:pt x="377970" y="1443553"/>
                </a:lnTo>
                <a:lnTo>
                  <a:pt x="373607" y="1443156"/>
                </a:lnTo>
                <a:lnTo>
                  <a:pt x="369641" y="1442759"/>
                </a:lnTo>
                <a:lnTo>
                  <a:pt x="327600" y="1792288"/>
                </a:lnTo>
                <a:lnTo>
                  <a:pt x="320461" y="1790304"/>
                </a:lnTo>
                <a:lnTo>
                  <a:pt x="316892" y="1789908"/>
                </a:lnTo>
                <a:lnTo>
                  <a:pt x="312926" y="1789908"/>
                </a:lnTo>
                <a:lnTo>
                  <a:pt x="224085" y="1789908"/>
                </a:lnTo>
                <a:lnTo>
                  <a:pt x="221309" y="1790304"/>
                </a:lnTo>
                <a:lnTo>
                  <a:pt x="218532" y="1790701"/>
                </a:lnTo>
                <a:lnTo>
                  <a:pt x="187597" y="1376503"/>
                </a:lnTo>
                <a:lnTo>
                  <a:pt x="188787" y="1369759"/>
                </a:lnTo>
                <a:lnTo>
                  <a:pt x="189580" y="1363014"/>
                </a:lnTo>
                <a:lnTo>
                  <a:pt x="189977" y="1355873"/>
                </a:lnTo>
                <a:lnTo>
                  <a:pt x="189580" y="1348335"/>
                </a:lnTo>
                <a:lnTo>
                  <a:pt x="188390" y="1338416"/>
                </a:lnTo>
                <a:lnTo>
                  <a:pt x="187200" y="1327704"/>
                </a:lnTo>
                <a:lnTo>
                  <a:pt x="184821" y="1315802"/>
                </a:lnTo>
                <a:lnTo>
                  <a:pt x="182044" y="1303503"/>
                </a:lnTo>
                <a:lnTo>
                  <a:pt x="179665" y="1297552"/>
                </a:lnTo>
                <a:lnTo>
                  <a:pt x="177682" y="1291601"/>
                </a:lnTo>
                <a:lnTo>
                  <a:pt x="175302" y="1285649"/>
                </a:lnTo>
                <a:lnTo>
                  <a:pt x="172526" y="1279698"/>
                </a:lnTo>
                <a:lnTo>
                  <a:pt x="169353" y="1274144"/>
                </a:lnTo>
                <a:lnTo>
                  <a:pt x="165783" y="1268590"/>
                </a:lnTo>
                <a:lnTo>
                  <a:pt x="161817" y="1263829"/>
                </a:lnTo>
                <a:lnTo>
                  <a:pt x="157058" y="1259465"/>
                </a:lnTo>
                <a:lnTo>
                  <a:pt x="149919" y="1178133"/>
                </a:lnTo>
                <a:lnTo>
                  <a:pt x="144763" y="1121795"/>
                </a:lnTo>
                <a:lnTo>
                  <a:pt x="140004" y="1058317"/>
                </a:lnTo>
                <a:lnTo>
                  <a:pt x="124536" y="836538"/>
                </a:lnTo>
                <a:lnTo>
                  <a:pt x="118587" y="831381"/>
                </a:lnTo>
                <a:lnTo>
                  <a:pt x="113034" y="825430"/>
                </a:lnTo>
                <a:lnTo>
                  <a:pt x="112637" y="825033"/>
                </a:lnTo>
                <a:lnTo>
                  <a:pt x="111844" y="825430"/>
                </a:lnTo>
                <a:lnTo>
                  <a:pt x="111051" y="827413"/>
                </a:lnTo>
                <a:lnTo>
                  <a:pt x="110654" y="831381"/>
                </a:lnTo>
                <a:lnTo>
                  <a:pt x="110258" y="836142"/>
                </a:lnTo>
                <a:lnTo>
                  <a:pt x="110258" y="851614"/>
                </a:lnTo>
                <a:lnTo>
                  <a:pt x="110258" y="871452"/>
                </a:lnTo>
                <a:lnTo>
                  <a:pt x="111051" y="925012"/>
                </a:lnTo>
                <a:lnTo>
                  <a:pt x="113827" y="990474"/>
                </a:lnTo>
                <a:lnTo>
                  <a:pt x="116603" y="1061491"/>
                </a:lnTo>
                <a:lnTo>
                  <a:pt x="119776" y="1131317"/>
                </a:lnTo>
                <a:lnTo>
                  <a:pt x="122949" y="1194002"/>
                </a:lnTo>
                <a:lnTo>
                  <a:pt x="126519" y="1243595"/>
                </a:lnTo>
                <a:lnTo>
                  <a:pt x="124536" y="1243198"/>
                </a:lnTo>
                <a:lnTo>
                  <a:pt x="122553" y="1242801"/>
                </a:lnTo>
                <a:lnTo>
                  <a:pt x="52353" y="1229312"/>
                </a:lnTo>
                <a:lnTo>
                  <a:pt x="47197" y="1228915"/>
                </a:lnTo>
                <a:lnTo>
                  <a:pt x="42041" y="1228519"/>
                </a:lnTo>
                <a:lnTo>
                  <a:pt x="36091" y="1228915"/>
                </a:lnTo>
                <a:lnTo>
                  <a:pt x="30539" y="1229709"/>
                </a:lnTo>
                <a:lnTo>
                  <a:pt x="27763" y="1205508"/>
                </a:lnTo>
                <a:lnTo>
                  <a:pt x="24590" y="1176942"/>
                </a:lnTo>
                <a:lnTo>
                  <a:pt x="21417" y="1145203"/>
                </a:lnTo>
                <a:lnTo>
                  <a:pt x="18244" y="1110290"/>
                </a:lnTo>
                <a:lnTo>
                  <a:pt x="12295" y="1036099"/>
                </a:lnTo>
                <a:lnTo>
                  <a:pt x="7139" y="959925"/>
                </a:lnTo>
                <a:lnTo>
                  <a:pt x="3173" y="887321"/>
                </a:lnTo>
                <a:lnTo>
                  <a:pt x="1586" y="853995"/>
                </a:lnTo>
                <a:lnTo>
                  <a:pt x="793" y="824636"/>
                </a:lnTo>
                <a:lnTo>
                  <a:pt x="0" y="798848"/>
                </a:lnTo>
                <a:lnTo>
                  <a:pt x="0" y="777424"/>
                </a:lnTo>
                <a:lnTo>
                  <a:pt x="396" y="761554"/>
                </a:lnTo>
                <a:lnTo>
                  <a:pt x="793" y="755603"/>
                </a:lnTo>
                <a:lnTo>
                  <a:pt x="1190" y="752032"/>
                </a:lnTo>
                <a:lnTo>
                  <a:pt x="1983" y="744494"/>
                </a:lnTo>
                <a:lnTo>
                  <a:pt x="3569" y="737353"/>
                </a:lnTo>
                <a:lnTo>
                  <a:pt x="5949" y="730608"/>
                </a:lnTo>
                <a:lnTo>
                  <a:pt x="8725" y="723864"/>
                </a:lnTo>
                <a:lnTo>
                  <a:pt x="12691" y="717516"/>
                </a:lnTo>
                <a:lnTo>
                  <a:pt x="16658" y="711168"/>
                </a:lnTo>
                <a:lnTo>
                  <a:pt x="21813" y="705217"/>
                </a:lnTo>
                <a:lnTo>
                  <a:pt x="27763" y="699266"/>
                </a:lnTo>
                <a:lnTo>
                  <a:pt x="33712" y="693711"/>
                </a:lnTo>
                <a:lnTo>
                  <a:pt x="40454" y="688157"/>
                </a:lnTo>
                <a:lnTo>
                  <a:pt x="47593" y="683396"/>
                </a:lnTo>
                <a:lnTo>
                  <a:pt x="55525" y="678239"/>
                </a:lnTo>
                <a:lnTo>
                  <a:pt x="63458" y="673478"/>
                </a:lnTo>
                <a:lnTo>
                  <a:pt x="72183" y="669113"/>
                </a:lnTo>
                <a:lnTo>
                  <a:pt x="81305" y="664353"/>
                </a:lnTo>
                <a:lnTo>
                  <a:pt x="90427" y="659988"/>
                </a:lnTo>
                <a:lnTo>
                  <a:pt x="99946" y="656418"/>
                </a:lnTo>
                <a:lnTo>
                  <a:pt x="109861" y="652450"/>
                </a:lnTo>
                <a:lnTo>
                  <a:pt x="130485" y="645309"/>
                </a:lnTo>
                <a:lnTo>
                  <a:pt x="151902" y="638564"/>
                </a:lnTo>
                <a:lnTo>
                  <a:pt x="174112" y="633010"/>
                </a:lnTo>
                <a:lnTo>
                  <a:pt x="196322" y="627456"/>
                </a:lnTo>
                <a:lnTo>
                  <a:pt x="218532" y="623488"/>
                </a:lnTo>
                <a:lnTo>
                  <a:pt x="241139" y="619521"/>
                </a:lnTo>
                <a:lnTo>
                  <a:pt x="262953" y="616347"/>
                </a:lnTo>
                <a:lnTo>
                  <a:pt x="266522" y="615950"/>
                </a:lnTo>
                <a:close/>
                <a:moveTo>
                  <a:pt x="1664891" y="614363"/>
                </a:moveTo>
                <a:lnTo>
                  <a:pt x="1675210" y="614363"/>
                </a:lnTo>
                <a:lnTo>
                  <a:pt x="1686322" y="614760"/>
                </a:lnTo>
                <a:lnTo>
                  <a:pt x="1697038" y="615554"/>
                </a:lnTo>
                <a:lnTo>
                  <a:pt x="1707754" y="617142"/>
                </a:lnTo>
                <a:lnTo>
                  <a:pt x="1718866" y="619127"/>
                </a:lnTo>
                <a:lnTo>
                  <a:pt x="1729582" y="621906"/>
                </a:lnTo>
                <a:lnTo>
                  <a:pt x="1740297" y="624288"/>
                </a:lnTo>
                <a:lnTo>
                  <a:pt x="1750616" y="627861"/>
                </a:lnTo>
                <a:lnTo>
                  <a:pt x="1761729" y="631435"/>
                </a:lnTo>
                <a:lnTo>
                  <a:pt x="1772047" y="635405"/>
                </a:lnTo>
                <a:lnTo>
                  <a:pt x="1782366" y="638978"/>
                </a:lnTo>
                <a:lnTo>
                  <a:pt x="1792288" y="643742"/>
                </a:lnTo>
                <a:lnTo>
                  <a:pt x="1802210" y="648506"/>
                </a:lnTo>
                <a:lnTo>
                  <a:pt x="1821260" y="657637"/>
                </a:lnTo>
                <a:lnTo>
                  <a:pt x="1838326" y="667562"/>
                </a:lnTo>
                <a:lnTo>
                  <a:pt x="1854994" y="677885"/>
                </a:lnTo>
                <a:lnTo>
                  <a:pt x="1869282" y="687810"/>
                </a:lnTo>
                <a:lnTo>
                  <a:pt x="1881982" y="697338"/>
                </a:lnTo>
                <a:lnTo>
                  <a:pt x="1892301" y="706072"/>
                </a:lnTo>
                <a:lnTo>
                  <a:pt x="1900635" y="714012"/>
                </a:lnTo>
                <a:lnTo>
                  <a:pt x="1903810" y="717585"/>
                </a:lnTo>
                <a:lnTo>
                  <a:pt x="1905794" y="720761"/>
                </a:lnTo>
                <a:lnTo>
                  <a:pt x="1907779" y="723541"/>
                </a:lnTo>
                <a:lnTo>
                  <a:pt x="1908969" y="725923"/>
                </a:lnTo>
                <a:lnTo>
                  <a:pt x="1909366" y="730290"/>
                </a:lnTo>
                <a:lnTo>
                  <a:pt x="1909763" y="735848"/>
                </a:lnTo>
                <a:lnTo>
                  <a:pt x="1909763" y="752125"/>
                </a:lnTo>
                <a:lnTo>
                  <a:pt x="1908969" y="773961"/>
                </a:lnTo>
                <a:lnTo>
                  <a:pt x="1907779" y="800957"/>
                </a:lnTo>
                <a:lnTo>
                  <a:pt x="1905794" y="832321"/>
                </a:lnTo>
                <a:lnTo>
                  <a:pt x="1903413" y="866861"/>
                </a:lnTo>
                <a:lnTo>
                  <a:pt x="1897460" y="942689"/>
                </a:lnTo>
                <a:lnTo>
                  <a:pt x="1890316" y="1022885"/>
                </a:lnTo>
                <a:lnTo>
                  <a:pt x="1882379" y="1101096"/>
                </a:lnTo>
                <a:lnTo>
                  <a:pt x="1878410" y="1137621"/>
                </a:lnTo>
                <a:lnTo>
                  <a:pt x="1874838" y="1171366"/>
                </a:lnTo>
                <a:lnTo>
                  <a:pt x="1870869" y="1201539"/>
                </a:lnTo>
                <a:lnTo>
                  <a:pt x="1867298" y="1227345"/>
                </a:lnTo>
                <a:lnTo>
                  <a:pt x="1863726" y="1226948"/>
                </a:lnTo>
                <a:lnTo>
                  <a:pt x="1860948" y="1226948"/>
                </a:lnTo>
                <a:lnTo>
                  <a:pt x="1855391" y="1226948"/>
                </a:lnTo>
                <a:lnTo>
                  <a:pt x="1850232" y="1227742"/>
                </a:lnTo>
                <a:lnTo>
                  <a:pt x="1784351" y="1240049"/>
                </a:lnTo>
                <a:lnTo>
                  <a:pt x="1786732" y="1190026"/>
                </a:lnTo>
                <a:lnTo>
                  <a:pt x="1788716" y="1126504"/>
                </a:lnTo>
                <a:lnTo>
                  <a:pt x="1789907" y="1056631"/>
                </a:lnTo>
                <a:lnTo>
                  <a:pt x="1790701" y="985566"/>
                </a:lnTo>
                <a:lnTo>
                  <a:pt x="1790701" y="920854"/>
                </a:lnTo>
                <a:lnTo>
                  <a:pt x="1790304" y="892666"/>
                </a:lnTo>
                <a:lnTo>
                  <a:pt x="1789907" y="868052"/>
                </a:lnTo>
                <a:lnTo>
                  <a:pt x="1789113" y="848201"/>
                </a:lnTo>
                <a:lnTo>
                  <a:pt x="1787923" y="833909"/>
                </a:lnTo>
                <a:lnTo>
                  <a:pt x="1787129" y="828748"/>
                </a:lnTo>
                <a:lnTo>
                  <a:pt x="1786335" y="825969"/>
                </a:lnTo>
                <a:lnTo>
                  <a:pt x="1785541" y="824381"/>
                </a:lnTo>
                <a:lnTo>
                  <a:pt x="1785144" y="824381"/>
                </a:lnTo>
                <a:lnTo>
                  <a:pt x="1784351" y="824778"/>
                </a:lnTo>
                <a:lnTo>
                  <a:pt x="1778398" y="832718"/>
                </a:lnTo>
                <a:lnTo>
                  <a:pt x="1772444" y="841452"/>
                </a:lnTo>
                <a:lnTo>
                  <a:pt x="1770460" y="843437"/>
                </a:lnTo>
                <a:lnTo>
                  <a:pt x="1750616" y="1136033"/>
                </a:lnTo>
                <a:lnTo>
                  <a:pt x="1743869" y="1212258"/>
                </a:lnTo>
                <a:lnTo>
                  <a:pt x="1739107" y="1264664"/>
                </a:lnTo>
                <a:lnTo>
                  <a:pt x="1735932" y="1268634"/>
                </a:lnTo>
                <a:lnTo>
                  <a:pt x="1733551" y="1272604"/>
                </a:lnTo>
                <a:lnTo>
                  <a:pt x="1731169" y="1276971"/>
                </a:lnTo>
                <a:lnTo>
                  <a:pt x="1728391" y="1281338"/>
                </a:lnTo>
                <a:lnTo>
                  <a:pt x="1724819" y="1290469"/>
                </a:lnTo>
                <a:lnTo>
                  <a:pt x="1721644" y="1300394"/>
                </a:lnTo>
                <a:lnTo>
                  <a:pt x="1718866" y="1309526"/>
                </a:lnTo>
                <a:lnTo>
                  <a:pt x="1717279" y="1319054"/>
                </a:lnTo>
                <a:lnTo>
                  <a:pt x="1715294" y="1328185"/>
                </a:lnTo>
                <a:lnTo>
                  <a:pt x="1714501" y="1336522"/>
                </a:lnTo>
                <a:lnTo>
                  <a:pt x="1710929" y="1342477"/>
                </a:lnTo>
                <a:lnTo>
                  <a:pt x="1677194" y="1790303"/>
                </a:lnTo>
                <a:lnTo>
                  <a:pt x="1674019" y="1789906"/>
                </a:lnTo>
                <a:lnTo>
                  <a:pt x="1585119" y="1789906"/>
                </a:lnTo>
                <a:lnTo>
                  <a:pt x="1581150" y="1789906"/>
                </a:lnTo>
                <a:lnTo>
                  <a:pt x="1577975" y="1790303"/>
                </a:lnTo>
                <a:lnTo>
                  <a:pt x="1571229" y="1792288"/>
                </a:lnTo>
                <a:lnTo>
                  <a:pt x="1526382" y="1442523"/>
                </a:lnTo>
                <a:lnTo>
                  <a:pt x="1520429" y="1442920"/>
                </a:lnTo>
                <a:lnTo>
                  <a:pt x="1514475" y="1443317"/>
                </a:lnTo>
                <a:lnTo>
                  <a:pt x="1510110" y="1442920"/>
                </a:lnTo>
                <a:lnTo>
                  <a:pt x="1505744" y="1442523"/>
                </a:lnTo>
                <a:lnTo>
                  <a:pt x="1464072" y="1792288"/>
                </a:lnTo>
                <a:lnTo>
                  <a:pt x="1456929" y="1790303"/>
                </a:lnTo>
                <a:lnTo>
                  <a:pt x="1453357" y="1789906"/>
                </a:lnTo>
                <a:lnTo>
                  <a:pt x="1449388" y="1789906"/>
                </a:lnTo>
                <a:lnTo>
                  <a:pt x="1360488" y="1789906"/>
                </a:lnTo>
                <a:lnTo>
                  <a:pt x="1357710" y="1790303"/>
                </a:lnTo>
                <a:lnTo>
                  <a:pt x="1354932" y="1790700"/>
                </a:lnTo>
                <a:lnTo>
                  <a:pt x="1323578" y="1376223"/>
                </a:lnTo>
                <a:lnTo>
                  <a:pt x="1325563" y="1369871"/>
                </a:lnTo>
                <a:lnTo>
                  <a:pt x="1326357" y="1362725"/>
                </a:lnTo>
                <a:lnTo>
                  <a:pt x="1326357" y="1355579"/>
                </a:lnTo>
                <a:lnTo>
                  <a:pt x="1325960" y="1348035"/>
                </a:lnTo>
                <a:lnTo>
                  <a:pt x="1324769" y="1338110"/>
                </a:lnTo>
                <a:lnTo>
                  <a:pt x="1323182" y="1327391"/>
                </a:lnTo>
                <a:lnTo>
                  <a:pt x="1321197" y="1315481"/>
                </a:lnTo>
                <a:lnTo>
                  <a:pt x="1318419" y="1303173"/>
                </a:lnTo>
                <a:lnTo>
                  <a:pt x="1316435" y="1297218"/>
                </a:lnTo>
                <a:lnTo>
                  <a:pt x="1314053" y="1291263"/>
                </a:lnTo>
                <a:lnTo>
                  <a:pt x="1312069" y="1285308"/>
                </a:lnTo>
                <a:lnTo>
                  <a:pt x="1308894" y="1279353"/>
                </a:lnTo>
                <a:lnTo>
                  <a:pt x="1305719" y="1273795"/>
                </a:lnTo>
                <a:lnTo>
                  <a:pt x="1302147" y="1268237"/>
                </a:lnTo>
                <a:lnTo>
                  <a:pt x="1298178" y="1263472"/>
                </a:lnTo>
                <a:lnTo>
                  <a:pt x="1293813" y="1259105"/>
                </a:lnTo>
                <a:lnTo>
                  <a:pt x="1292225" y="1240049"/>
                </a:lnTo>
                <a:lnTo>
                  <a:pt x="1293813" y="1217419"/>
                </a:lnTo>
                <a:lnTo>
                  <a:pt x="1305322" y="1219802"/>
                </a:lnTo>
                <a:lnTo>
                  <a:pt x="1311672" y="1220993"/>
                </a:lnTo>
                <a:lnTo>
                  <a:pt x="1317228" y="1220993"/>
                </a:lnTo>
                <a:lnTo>
                  <a:pt x="1321991" y="1220993"/>
                </a:lnTo>
                <a:lnTo>
                  <a:pt x="1326357" y="1220596"/>
                </a:lnTo>
                <a:lnTo>
                  <a:pt x="1330325" y="1219802"/>
                </a:lnTo>
                <a:lnTo>
                  <a:pt x="1334691" y="1218610"/>
                </a:lnTo>
                <a:lnTo>
                  <a:pt x="1339057" y="1217022"/>
                </a:lnTo>
                <a:lnTo>
                  <a:pt x="1342628" y="1215037"/>
                </a:lnTo>
                <a:lnTo>
                  <a:pt x="1346597" y="1213052"/>
                </a:lnTo>
                <a:lnTo>
                  <a:pt x="1350169" y="1210670"/>
                </a:lnTo>
                <a:lnTo>
                  <a:pt x="1353741" y="1207891"/>
                </a:lnTo>
                <a:lnTo>
                  <a:pt x="1356916" y="1205112"/>
                </a:lnTo>
                <a:lnTo>
                  <a:pt x="1360091" y="1201539"/>
                </a:lnTo>
                <a:lnTo>
                  <a:pt x="1362869" y="1198363"/>
                </a:lnTo>
                <a:lnTo>
                  <a:pt x="1365647" y="1194393"/>
                </a:lnTo>
                <a:lnTo>
                  <a:pt x="1367632" y="1190820"/>
                </a:lnTo>
                <a:lnTo>
                  <a:pt x="1369219" y="1186453"/>
                </a:lnTo>
                <a:lnTo>
                  <a:pt x="1370807" y="1182086"/>
                </a:lnTo>
                <a:lnTo>
                  <a:pt x="1394619" y="1110624"/>
                </a:lnTo>
                <a:lnTo>
                  <a:pt x="1417638" y="1047897"/>
                </a:lnTo>
                <a:lnTo>
                  <a:pt x="1429544" y="1016533"/>
                </a:lnTo>
                <a:lnTo>
                  <a:pt x="1440657" y="985169"/>
                </a:lnTo>
                <a:lnTo>
                  <a:pt x="1450578" y="954997"/>
                </a:lnTo>
                <a:lnTo>
                  <a:pt x="1460500" y="924427"/>
                </a:lnTo>
                <a:lnTo>
                  <a:pt x="1469629" y="895048"/>
                </a:lnTo>
                <a:lnTo>
                  <a:pt x="1477169" y="866067"/>
                </a:lnTo>
                <a:lnTo>
                  <a:pt x="1480741" y="878771"/>
                </a:lnTo>
                <a:lnTo>
                  <a:pt x="1482329" y="868052"/>
                </a:lnTo>
                <a:lnTo>
                  <a:pt x="1491854" y="796193"/>
                </a:lnTo>
                <a:lnTo>
                  <a:pt x="1493838" y="783886"/>
                </a:lnTo>
                <a:lnTo>
                  <a:pt x="1506538" y="687016"/>
                </a:lnTo>
                <a:lnTo>
                  <a:pt x="1500982" y="672326"/>
                </a:lnTo>
                <a:lnTo>
                  <a:pt x="1507729" y="673517"/>
                </a:lnTo>
                <a:lnTo>
                  <a:pt x="1514079" y="675105"/>
                </a:lnTo>
                <a:lnTo>
                  <a:pt x="1520032" y="675502"/>
                </a:lnTo>
                <a:lnTo>
                  <a:pt x="1526382" y="675899"/>
                </a:lnTo>
                <a:lnTo>
                  <a:pt x="1533922" y="675502"/>
                </a:lnTo>
                <a:lnTo>
                  <a:pt x="1541860" y="674311"/>
                </a:lnTo>
                <a:lnTo>
                  <a:pt x="1549400" y="673517"/>
                </a:lnTo>
                <a:lnTo>
                  <a:pt x="1556941" y="671929"/>
                </a:lnTo>
                <a:lnTo>
                  <a:pt x="1551385" y="690589"/>
                </a:lnTo>
                <a:lnTo>
                  <a:pt x="1573213" y="881153"/>
                </a:lnTo>
                <a:lnTo>
                  <a:pt x="1628776" y="636993"/>
                </a:lnTo>
                <a:lnTo>
                  <a:pt x="1635126" y="631832"/>
                </a:lnTo>
                <a:lnTo>
                  <a:pt x="1641476" y="626273"/>
                </a:lnTo>
                <a:lnTo>
                  <a:pt x="1647826" y="621112"/>
                </a:lnTo>
                <a:lnTo>
                  <a:pt x="1654176" y="615157"/>
                </a:lnTo>
                <a:lnTo>
                  <a:pt x="1664891" y="614363"/>
                </a:lnTo>
                <a:close/>
                <a:moveTo>
                  <a:pt x="1134938" y="547688"/>
                </a:moveTo>
                <a:lnTo>
                  <a:pt x="1149232" y="547688"/>
                </a:lnTo>
                <a:lnTo>
                  <a:pt x="1163128" y="548482"/>
                </a:lnTo>
                <a:lnTo>
                  <a:pt x="1177421" y="550070"/>
                </a:lnTo>
                <a:lnTo>
                  <a:pt x="1191317" y="552055"/>
                </a:lnTo>
                <a:lnTo>
                  <a:pt x="1205611" y="554834"/>
                </a:lnTo>
                <a:lnTo>
                  <a:pt x="1219507" y="558010"/>
                </a:lnTo>
                <a:lnTo>
                  <a:pt x="1233403" y="561979"/>
                </a:lnTo>
                <a:lnTo>
                  <a:pt x="1247300" y="566346"/>
                </a:lnTo>
                <a:lnTo>
                  <a:pt x="1261196" y="571110"/>
                </a:lnTo>
                <a:lnTo>
                  <a:pt x="1274695" y="576667"/>
                </a:lnTo>
                <a:lnTo>
                  <a:pt x="1288194" y="582225"/>
                </a:lnTo>
                <a:lnTo>
                  <a:pt x="1300899" y="588180"/>
                </a:lnTo>
                <a:lnTo>
                  <a:pt x="1313605" y="594531"/>
                </a:lnTo>
                <a:lnTo>
                  <a:pt x="1325913" y="600883"/>
                </a:lnTo>
                <a:lnTo>
                  <a:pt x="1337824" y="607632"/>
                </a:lnTo>
                <a:lnTo>
                  <a:pt x="1349338" y="614777"/>
                </a:lnTo>
                <a:lnTo>
                  <a:pt x="1360455" y="621923"/>
                </a:lnTo>
                <a:lnTo>
                  <a:pt x="1370381" y="629069"/>
                </a:lnTo>
                <a:lnTo>
                  <a:pt x="1380704" y="636214"/>
                </a:lnTo>
                <a:lnTo>
                  <a:pt x="1389836" y="643757"/>
                </a:lnTo>
                <a:lnTo>
                  <a:pt x="1398173" y="650902"/>
                </a:lnTo>
                <a:lnTo>
                  <a:pt x="1405717" y="658048"/>
                </a:lnTo>
                <a:lnTo>
                  <a:pt x="1412864" y="665590"/>
                </a:lnTo>
                <a:lnTo>
                  <a:pt x="1419216" y="672339"/>
                </a:lnTo>
                <a:lnTo>
                  <a:pt x="1425172" y="679485"/>
                </a:lnTo>
                <a:lnTo>
                  <a:pt x="1429936" y="686233"/>
                </a:lnTo>
                <a:lnTo>
                  <a:pt x="1433907" y="692982"/>
                </a:lnTo>
                <a:lnTo>
                  <a:pt x="1436289" y="699334"/>
                </a:lnTo>
                <a:lnTo>
                  <a:pt x="1438274" y="705288"/>
                </a:lnTo>
                <a:lnTo>
                  <a:pt x="1439068" y="711243"/>
                </a:lnTo>
                <a:lnTo>
                  <a:pt x="1439862" y="719182"/>
                </a:lnTo>
                <a:lnTo>
                  <a:pt x="1441053" y="727916"/>
                </a:lnTo>
                <a:lnTo>
                  <a:pt x="1441450" y="737443"/>
                </a:lnTo>
                <a:lnTo>
                  <a:pt x="1441053" y="746971"/>
                </a:lnTo>
                <a:lnTo>
                  <a:pt x="1440656" y="756895"/>
                </a:lnTo>
                <a:lnTo>
                  <a:pt x="1439465" y="766820"/>
                </a:lnTo>
                <a:lnTo>
                  <a:pt x="1438671" y="777538"/>
                </a:lnTo>
                <a:lnTo>
                  <a:pt x="1437083" y="787860"/>
                </a:lnTo>
                <a:lnTo>
                  <a:pt x="1433112" y="810090"/>
                </a:lnTo>
                <a:lnTo>
                  <a:pt x="1428348" y="833512"/>
                </a:lnTo>
                <a:lnTo>
                  <a:pt x="1422392" y="857331"/>
                </a:lnTo>
                <a:lnTo>
                  <a:pt x="1415643" y="882340"/>
                </a:lnTo>
                <a:lnTo>
                  <a:pt x="1407702" y="908144"/>
                </a:lnTo>
                <a:lnTo>
                  <a:pt x="1399761" y="933947"/>
                </a:lnTo>
                <a:lnTo>
                  <a:pt x="1390630" y="960148"/>
                </a:lnTo>
                <a:lnTo>
                  <a:pt x="1381101" y="986348"/>
                </a:lnTo>
                <a:lnTo>
                  <a:pt x="1361646" y="1039146"/>
                </a:lnTo>
                <a:lnTo>
                  <a:pt x="1342191" y="1091547"/>
                </a:lnTo>
                <a:lnTo>
                  <a:pt x="1317972" y="1165385"/>
                </a:lnTo>
                <a:lnTo>
                  <a:pt x="1242535" y="1148315"/>
                </a:lnTo>
                <a:lnTo>
                  <a:pt x="1238962" y="1207465"/>
                </a:lnTo>
                <a:lnTo>
                  <a:pt x="1232212" y="1284875"/>
                </a:lnTo>
                <a:lnTo>
                  <a:pt x="1226654" y="1344422"/>
                </a:lnTo>
                <a:lnTo>
                  <a:pt x="1221095" y="1398411"/>
                </a:lnTo>
                <a:lnTo>
                  <a:pt x="1220698" y="1403572"/>
                </a:lnTo>
                <a:lnTo>
                  <a:pt x="1218316" y="1411908"/>
                </a:lnTo>
                <a:lnTo>
                  <a:pt x="1214743" y="1420245"/>
                </a:lnTo>
                <a:lnTo>
                  <a:pt x="1211169" y="1428581"/>
                </a:lnTo>
                <a:lnTo>
                  <a:pt x="1207199" y="1436918"/>
                </a:lnTo>
                <a:lnTo>
                  <a:pt x="1203229" y="1444857"/>
                </a:lnTo>
                <a:lnTo>
                  <a:pt x="1198464" y="1452797"/>
                </a:lnTo>
                <a:lnTo>
                  <a:pt x="1193303" y="1461133"/>
                </a:lnTo>
                <a:lnTo>
                  <a:pt x="1187744" y="1469073"/>
                </a:lnTo>
                <a:lnTo>
                  <a:pt x="1141688" y="2084388"/>
                </a:lnTo>
                <a:lnTo>
                  <a:pt x="1017416" y="2084388"/>
                </a:lnTo>
                <a:lnTo>
                  <a:pt x="955478" y="1594915"/>
                </a:lnTo>
                <a:lnTo>
                  <a:pt x="947537" y="1595709"/>
                </a:lnTo>
                <a:lnTo>
                  <a:pt x="943567" y="1596503"/>
                </a:lnTo>
                <a:lnTo>
                  <a:pt x="939597" y="1596503"/>
                </a:lnTo>
                <a:lnTo>
                  <a:pt x="934435" y="1595709"/>
                </a:lnTo>
                <a:lnTo>
                  <a:pt x="928877" y="1595312"/>
                </a:lnTo>
                <a:lnTo>
                  <a:pt x="871306" y="2082006"/>
                </a:lnTo>
                <a:lnTo>
                  <a:pt x="741476" y="2084388"/>
                </a:lnTo>
                <a:lnTo>
                  <a:pt x="694625" y="1461133"/>
                </a:lnTo>
                <a:lnTo>
                  <a:pt x="685890" y="1446842"/>
                </a:lnTo>
                <a:lnTo>
                  <a:pt x="681920" y="1439697"/>
                </a:lnTo>
                <a:lnTo>
                  <a:pt x="677553" y="1432948"/>
                </a:lnTo>
                <a:lnTo>
                  <a:pt x="673582" y="1425802"/>
                </a:lnTo>
                <a:lnTo>
                  <a:pt x="670406" y="1418657"/>
                </a:lnTo>
                <a:lnTo>
                  <a:pt x="667230" y="1411511"/>
                </a:lnTo>
                <a:lnTo>
                  <a:pt x="664848" y="1403969"/>
                </a:lnTo>
                <a:lnTo>
                  <a:pt x="664053" y="1398411"/>
                </a:lnTo>
                <a:lnTo>
                  <a:pt x="657701" y="1329337"/>
                </a:lnTo>
                <a:lnTo>
                  <a:pt x="650554" y="1253514"/>
                </a:lnTo>
                <a:lnTo>
                  <a:pt x="642217" y="1157446"/>
                </a:lnTo>
                <a:lnTo>
                  <a:pt x="626335" y="1161415"/>
                </a:lnTo>
                <a:lnTo>
                  <a:pt x="610057" y="1165782"/>
                </a:lnTo>
                <a:lnTo>
                  <a:pt x="594175" y="1168958"/>
                </a:lnTo>
                <a:lnTo>
                  <a:pt x="585440" y="1170943"/>
                </a:lnTo>
                <a:lnTo>
                  <a:pt x="577500" y="1171737"/>
                </a:lnTo>
                <a:lnTo>
                  <a:pt x="569956" y="1172531"/>
                </a:lnTo>
                <a:lnTo>
                  <a:pt x="562412" y="1172928"/>
                </a:lnTo>
                <a:lnTo>
                  <a:pt x="554869" y="1172928"/>
                </a:lnTo>
                <a:lnTo>
                  <a:pt x="548119" y="1172531"/>
                </a:lnTo>
                <a:lnTo>
                  <a:pt x="541369" y="1171737"/>
                </a:lnTo>
                <a:lnTo>
                  <a:pt x="535017" y="1170149"/>
                </a:lnTo>
                <a:lnTo>
                  <a:pt x="529458" y="1167767"/>
                </a:lnTo>
                <a:lnTo>
                  <a:pt x="523900" y="1165385"/>
                </a:lnTo>
                <a:lnTo>
                  <a:pt x="514768" y="1116557"/>
                </a:lnTo>
                <a:lnTo>
                  <a:pt x="504048" y="1055819"/>
                </a:lnTo>
                <a:lnTo>
                  <a:pt x="492931" y="988730"/>
                </a:lnTo>
                <a:lnTo>
                  <a:pt x="482211" y="919656"/>
                </a:lnTo>
                <a:lnTo>
                  <a:pt x="477049" y="885913"/>
                </a:lnTo>
                <a:lnTo>
                  <a:pt x="472682" y="853361"/>
                </a:lnTo>
                <a:lnTo>
                  <a:pt x="468712" y="822397"/>
                </a:lnTo>
                <a:lnTo>
                  <a:pt x="465932" y="794608"/>
                </a:lnTo>
                <a:lnTo>
                  <a:pt x="463550" y="770393"/>
                </a:lnTo>
                <a:lnTo>
                  <a:pt x="462359" y="748956"/>
                </a:lnTo>
                <a:lnTo>
                  <a:pt x="461962" y="740222"/>
                </a:lnTo>
                <a:lnTo>
                  <a:pt x="461962" y="732680"/>
                </a:lnTo>
                <a:lnTo>
                  <a:pt x="462359" y="726328"/>
                </a:lnTo>
                <a:lnTo>
                  <a:pt x="463153" y="720770"/>
                </a:lnTo>
                <a:lnTo>
                  <a:pt x="463550" y="716404"/>
                </a:lnTo>
                <a:lnTo>
                  <a:pt x="463947" y="711640"/>
                </a:lnTo>
                <a:lnTo>
                  <a:pt x="465138" y="707273"/>
                </a:lnTo>
                <a:lnTo>
                  <a:pt x="466330" y="702906"/>
                </a:lnTo>
                <a:lnTo>
                  <a:pt x="469109" y="694173"/>
                </a:lnTo>
                <a:lnTo>
                  <a:pt x="473079" y="685836"/>
                </a:lnTo>
                <a:lnTo>
                  <a:pt x="477447" y="677500"/>
                </a:lnTo>
                <a:lnTo>
                  <a:pt x="483005" y="669957"/>
                </a:lnTo>
                <a:lnTo>
                  <a:pt x="489358" y="662415"/>
                </a:lnTo>
                <a:lnTo>
                  <a:pt x="496504" y="654475"/>
                </a:lnTo>
                <a:lnTo>
                  <a:pt x="504048" y="647329"/>
                </a:lnTo>
                <a:lnTo>
                  <a:pt x="512783" y="640581"/>
                </a:lnTo>
                <a:lnTo>
                  <a:pt x="521915" y="634229"/>
                </a:lnTo>
                <a:lnTo>
                  <a:pt x="531443" y="628275"/>
                </a:lnTo>
                <a:lnTo>
                  <a:pt x="542163" y="621923"/>
                </a:lnTo>
                <a:lnTo>
                  <a:pt x="552883" y="616365"/>
                </a:lnTo>
                <a:lnTo>
                  <a:pt x="564000" y="610411"/>
                </a:lnTo>
                <a:lnTo>
                  <a:pt x="575911" y="605250"/>
                </a:lnTo>
                <a:lnTo>
                  <a:pt x="588220" y="600089"/>
                </a:lnTo>
                <a:lnTo>
                  <a:pt x="600925" y="595325"/>
                </a:lnTo>
                <a:lnTo>
                  <a:pt x="613233" y="590562"/>
                </a:lnTo>
                <a:lnTo>
                  <a:pt x="626732" y="586195"/>
                </a:lnTo>
                <a:lnTo>
                  <a:pt x="640231" y="582225"/>
                </a:lnTo>
                <a:lnTo>
                  <a:pt x="653731" y="577858"/>
                </a:lnTo>
                <a:lnTo>
                  <a:pt x="681920" y="570713"/>
                </a:lnTo>
                <a:lnTo>
                  <a:pt x="710110" y="564361"/>
                </a:lnTo>
                <a:lnTo>
                  <a:pt x="738299" y="558407"/>
                </a:lnTo>
                <a:lnTo>
                  <a:pt x="766489" y="554040"/>
                </a:lnTo>
                <a:lnTo>
                  <a:pt x="793884" y="549673"/>
                </a:lnTo>
                <a:lnTo>
                  <a:pt x="797458" y="549276"/>
                </a:lnTo>
                <a:lnTo>
                  <a:pt x="800634" y="549276"/>
                </a:lnTo>
                <a:lnTo>
                  <a:pt x="806987" y="549276"/>
                </a:lnTo>
                <a:lnTo>
                  <a:pt x="897114" y="881943"/>
                </a:lnTo>
                <a:lnTo>
                  <a:pt x="899099" y="868843"/>
                </a:lnTo>
                <a:lnTo>
                  <a:pt x="930068" y="640581"/>
                </a:lnTo>
                <a:lnTo>
                  <a:pt x="921333" y="617953"/>
                </a:lnTo>
                <a:lnTo>
                  <a:pt x="938406" y="588577"/>
                </a:lnTo>
                <a:lnTo>
                  <a:pt x="977712" y="588180"/>
                </a:lnTo>
                <a:lnTo>
                  <a:pt x="994388" y="617953"/>
                </a:lnTo>
                <a:lnTo>
                  <a:pt x="986844" y="644551"/>
                </a:lnTo>
                <a:lnTo>
                  <a:pt x="1014636" y="885913"/>
                </a:lnTo>
                <a:lnTo>
                  <a:pt x="1088485" y="559597"/>
                </a:lnTo>
                <a:lnTo>
                  <a:pt x="1096823" y="556025"/>
                </a:lnTo>
                <a:lnTo>
                  <a:pt x="1103175" y="552849"/>
                </a:lnTo>
                <a:lnTo>
                  <a:pt x="1106749" y="550467"/>
                </a:lnTo>
                <a:lnTo>
                  <a:pt x="1107543" y="550070"/>
                </a:lnTo>
                <a:lnTo>
                  <a:pt x="1107543" y="549673"/>
                </a:lnTo>
                <a:lnTo>
                  <a:pt x="1121042" y="548085"/>
                </a:lnTo>
                <a:lnTo>
                  <a:pt x="1134938" y="547688"/>
                </a:lnTo>
                <a:close/>
                <a:moveTo>
                  <a:pt x="1529566" y="180975"/>
                </a:moveTo>
                <a:lnTo>
                  <a:pt x="1542295" y="180975"/>
                </a:lnTo>
                <a:lnTo>
                  <a:pt x="1554228" y="181372"/>
                </a:lnTo>
                <a:lnTo>
                  <a:pt x="1566162" y="182564"/>
                </a:lnTo>
                <a:lnTo>
                  <a:pt x="1577698" y="184153"/>
                </a:lnTo>
                <a:lnTo>
                  <a:pt x="1588040" y="186139"/>
                </a:lnTo>
                <a:lnTo>
                  <a:pt x="1598781" y="188920"/>
                </a:lnTo>
                <a:lnTo>
                  <a:pt x="1608328" y="191700"/>
                </a:lnTo>
                <a:lnTo>
                  <a:pt x="1617874" y="195275"/>
                </a:lnTo>
                <a:lnTo>
                  <a:pt x="1626626" y="198453"/>
                </a:lnTo>
                <a:lnTo>
                  <a:pt x="1634979" y="202426"/>
                </a:lnTo>
                <a:lnTo>
                  <a:pt x="1642935" y="206398"/>
                </a:lnTo>
                <a:lnTo>
                  <a:pt x="1650095" y="210370"/>
                </a:lnTo>
                <a:lnTo>
                  <a:pt x="1656858" y="214740"/>
                </a:lnTo>
                <a:lnTo>
                  <a:pt x="1663222" y="218315"/>
                </a:lnTo>
                <a:lnTo>
                  <a:pt x="1673962" y="225862"/>
                </a:lnTo>
                <a:lnTo>
                  <a:pt x="1682316" y="232615"/>
                </a:lnTo>
                <a:lnTo>
                  <a:pt x="1688681" y="238177"/>
                </a:lnTo>
                <a:lnTo>
                  <a:pt x="1693454" y="243341"/>
                </a:lnTo>
                <a:lnTo>
                  <a:pt x="1691863" y="246519"/>
                </a:lnTo>
                <a:lnTo>
                  <a:pt x="1689476" y="250888"/>
                </a:lnTo>
                <a:lnTo>
                  <a:pt x="1686692" y="256052"/>
                </a:lnTo>
                <a:lnTo>
                  <a:pt x="1682714" y="262011"/>
                </a:lnTo>
                <a:lnTo>
                  <a:pt x="1677940" y="268367"/>
                </a:lnTo>
                <a:lnTo>
                  <a:pt x="1671973" y="275120"/>
                </a:lnTo>
                <a:lnTo>
                  <a:pt x="1665211" y="281078"/>
                </a:lnTo>
                <a:lnTo>
                  <a:pt x="1661233" y="284256"/>
                </a:lnTo>
                <a:lnTo>
                  <a:pt x="1656858" y="286639"/>
                </a:lnTo>
                <a:lnTo>
                  <a:pt x="1652880" y="289420"/>
                </a:lnTo>
                <a:lnTo>
                  <a:pt x="1648106" y="291803"/>
                </a:lnTo>
                <a:lnTo>
                  <a:pt x="1643333" y="293790"/>
                </a:lnTo>
                <a:lnTo>
                  <a:pt x="1638162" y="295776"/>
                </a:lnTo>
                <a:lnTo>
                  <a:pt x="1632593" y="296967"/>
                </a:lnTo>
                <a:lnTo>
                  <a:pt x="1627024" y="297762"/>
                </a:lnTo>
                <a:lnTo>
                  <a:pt x="1621057" y="298159"/>
                </a:lnTo>
                <a:lnTo>
                  <a:pt x="1614692" y="298159"/>
                </a:lnTo>
                <a:lnTo>
                  <a:pt x="1607930" y="297762"/>
                </a:lnTo>
                <a:lnTo>
                  <a:pt x="1601167" y="296570"/>
                </a:lnTo>
                <a:lnTo>
                  <a:pt x="1594007" y="294584"/>
                </a:lnTo>
                <a:lnTo>
                  <a:pt x="1586449" y="292201"/>
                </a:lnTo>
                <a:lnTo>
                  <a:pt x="1578891" y="289420"/>
                </a:lnTo>
                <a:lnTo>
                  <a:pt x="1570936" y="285448"/>
                </a:lnTo>
                <a:lnTo>
                  <a:pt x="1561389" y="280681"/>
                </a:lnTo>
                <a:lnTo>
                  <a:pt x="1551842" y="276708"/>
                </a:lnTo>
                <a:lnTo>
                  <a:pt x="1590825" y="295776"/>
                </a:lnTo>
                <a:lnTo>
                  <a:pt x="1608328" y="303720"/>
                </a:lnTo>
                <a:lnTo>
                  <a:pt x="1617477" y="306898"/>
                </a:lnTo>
                <a:lnTo>
                  <a:pt x="1625830" y="310473"/>
                </a:lnTo>
                <a:lnTo>
                  <a:pt x="1633786" y="312857"/>
                </a:lnTo>
                <a:lnTo>
                  <a:pt x="1641344" y="314446"/>
                </a:lnTo>
                <a:lnTo>
                  <a:pt x="1648902" y="316035"/>
                </a:lnTo>
                <a:lnTo>
                  <a:pt x="1655664" y="316432"/>
                </a:lnTo>
                <a:lnTo>
                  <a:pt x="1662427" y="316035"/>
                </a:lnTo>
                <a:lnTo>
                  <a:pt x="1665609" y="315240"/>
                </a:lnTo>
                <a:lnTo>
                  <a:pt x="1668393" y="314446"/>
                </a:lnTo>
                <a:lnTo>
                  <a:pt x="1671576" y="313651"/>
                </a:lnTo>
                <a:lnTo>
                  <a:pt x="1674360" y="312460"/>
                </a:lnTo>
                <a:lnTo>
                  <a:pt x="1676747" y="310871"/>
                </a:lnTo>
                <a:lnTo>
                  <a:pt x="1679531" y="309282"/>
                </a:lnTo>
                <a:lnTo>
                  <a:pt x="1680725" y="321993"/>
                </a:lnTo>
                <a:lnTo>
                  <a:pt x="1681123" y="333910"/>
                </a:lnTo>
                <a:lnTo>
                  <a:pt x="1681123" y="345430"/>
                </a:lnTo>
                <a:lnTo>
                  <a:pt x="1680327" y="356950"/>
                </a:lnTo>
                <a:lnTo>
                  <a:pt x="1682316" y="354566"/>
                </a:lnTo>
                <a:lnTo>
                  <a:pt x="1683509" y="353772"/>
                </a:lnTo>
                <a:lnTo>
                  <a:pt x="1684703" y="353772"/>
                </a:lnTo>
                <a:lnTo>
                  <a:pt x="1685896" y="354169"/>
                </a:lnTo>
                <a:lnTo>
                  <a:pt x="1687487" y="354964"/>
                </a:lnTo>
                <a:lnTo>
                  <a:pt x="1688681" y="356553"/>
                </a:lnTo>
                <a:lnTo>
                  <a:pt x="1689874" y="358142"/>
                </a:lnTo>
                <a:lnTo>
                  <a:pt x="1692261" y="363703"/>
                </a:lnTo>
                <a:lnTo>
                  <a:pt x="1694250" y="370456"/>
                </a:lnTo>
                <a:lnTo>
                  <a:pt x="1695841" y="378401"/>
                </a:lnTo>
                <a:lnTo>
                  <a:pt x="1697034" y="387934"/>
                </a:lnTo>
                <a:lnTo>
                  <a:pt x="1698227" y="398660"/>
                </a:lnTo>
                <a:lnTo>
                  <a:pt x="1698625" y="409782"/>
                </a:lnTo>
                <a:lnTo>
                  <a:pt x="1698227" y="420905"/>
                </a:lnTo>
                <a:lnTo>
                  <a:pt x="1697034" y="431630"/>
                </a:lnTo>
                <a:lnTo>
                  <a:pt x="1695841" y="441164"/>
                </a:lnTo>
                <a:lnTo>
                  <a:pt x="1694250" y="449108"/>
                </a:lnTo>
                <a:lnTo>
                  <a:pt x="1692261" y="456259"/>
                </a:lnTo>
                <a:lnTo>
                  <a:pt x="1689874" y="461423"/>
                </a:lnTo>
                <a:lnTo>
                  <a:pt x="1688681" y="463012"/>
                </a:lnTo>
                <a:lnTo>
                  <a:pt x="1687487" y="464998"/>
                </a:lnTo>
                <a:lnTo>
                  <a:pt x="1685896" y="465792"/>
                </a:lnTo>
                <a:lnTo>
                  <a:pt x="1684703" y="465792"/>
                </a:lnTo>
                <a:lnTo>
                  <a:pt x="1683112" y="465792"/>
                </a:lnTo>
                <a:lnTo>
                  <a:pt x="1681520" y="464203"/>
                </a:lnTo>
                <a:lnTo>
                  <a:pt x="1680327" y="463012"/>
                </a:lnTo>
                <a:lnTo>
                  <a:pt x="1679134" y="461025"/>
                </a:lnTo>
                <a:lnTo>
                  <a:pt x="1677940" y="458642"/>
                </a:lnTo>
                <a:lnTo>
                  <a:pt x="1676349" y="455464"/>
                </a:lnTo>
                <a:lnTo>
                  <a:pt x="1674758" y="447917"/>
                </a:lnTo>
                <a:lnTo>
                  <a:pt x="1673565" y="457450"/>
                </a:lnTo>
                <a:lnTo>
                  <a:pt x="1671973" y="467381"/>
                </a:lnTo>
                <a:lnTo>
                  <a:pt x="1669587" y="476518"/>
                </a:lnTo>
                <a:lnTo>
                  <a:pt x="1667200" y="485654"/>
                </a:lnTo>
                <a:lnTo>
                  <a:pt x="1664813" y="494393"/>
                </a:lnTo>
                <a:lnTo>
                  <a:pt x="1661631" y="502735"/>
                </a:lnTo>
                <a:lnTo>
                  <a:pt x="1658449" y="511077"/>
                </a:lnTo>
                <a:lnTo>
                  <a:pt x="1654869" y="519419"/>
                </a:lnTo>
                <a:lnTo>
                  <a:pt x="1651289" y="526966"/>
                </a:lnTo>
                <a:lnTo>
                  <a:pt x="1646913" y="534514"/>
                </a:lnTo>
                <a:lnTo>
                  <a:pt x="1642537" y="541664"/>
                </a:lnTo>
                <a:lnTo>
                  <a:pt x="1638162" y="548417"/>
                </a:lnTo>
                <a:lnTo>
                  <a:pt x="1633388" y="555170"/>
                </a:lnTo>
                <a:lnTo>
                  <a:pt x="1628217" y="561526"/>
                </a:lnTo>
                <a:lnTo>
                  <a:pt x="1623046" y="567485"/>
                </a:lnTo>
                <a:lnTo>
                  <a:pt x="1618272" y="573443"/>
                </a:lnTo>
                <a:lnTo>
                  <a:pt x="1612703" y="578607"/>
                </a:lnTo>
                <a:lnTo>
                  <a:pt x="1607134" y="583771"/>
                </a:lnTo>
                <a:lnTo>
                  <a:pt x="1601565" y="588538"/>
                </a:lnTo>
                <a:lnTo>
                  <a:pt x="1596394" y="592510"/>
                </a:lnTo>
                <a:lnTo>
                  <a:pt x="1590427" y="596880"/>
                </a:lnTo>
                <a:lnTo>
                  <a:pt x="1584460" y="600852"/>
                </a:lnTo>
                <a:lnTo>
                  <a:pt x="1578891" y="604030"/>
                </a:lnTo>
                <a:lnTo>
                  <a:pt x="1572924" y="607605"/>
                </a:lnTo>
                <a:lnTo>
                  <a:pt x="1566958" y="609989"/>
                </a:lnTo>
                <a:lnTo>
                  <a:pt x="1560991" y="612372"/>
                </a:lnTo>
                <a:lnTo>
                  <a:pt x="1555024" y="614756"/>
                </a:lnTo>
                <a:lnTo>
                  <a:pt x="1549853" y="616344"/>
                </a:lnTo>
                <a:lnTo>
                  <a:pt x="1543886" y="617536"/>
                </a:lnTo>
                <a:lnTo>
                  <a:pt x="1538317" y="618331"/>
                </a:lnTo>
                <a:lnTo>
                  <a:pt x="1532748" y="618728"/>
                </a:lnTo>
                <a:lnTo>
                  <a:pt x="1527179" y="619125"/>
                </a:lnTo>
                <a:lnTo>
                  <a:pt x="1523201" y="618728"/>
                </a:lnTo>
                <a:lnTo>
                  <a:pt x="1518428" y="618331"/>
                </a:lnTo>
                <a:lnTo>
                  <a:pt x="1513654" y="617536"/>
                </a:lnTo>
                <a:lnTo>
                  <a:pt x="1508881" y="615947"/>
                </a:lnTo>
                <a:lnTo>
                  <a:pt x="1503709" y="614358"/>
                </a:lnTo>
                <a:lnTo>
                  <a:pt x="1498538" y="611975"/>
                </a:lnTo>
                <a:lnTo>
                  <a:pt x="1492969" y="609592"/>
                </a:lnTo>
                <a:lnTo>
                  <a:pt x="1487798" y="606414"/>
                </a:lnTo>
                <a:lnTo>
                  <a:pt x="1482229" y="603633"/>
                </a:lnTo>
                <a:lnTo>
                  <a:pt x="1476660" y="599661"/>
                </a:lnTo>
                <a:lnTo>
                  <a:pt x="1465522" y="591716"/>
                </a:lnTo>
                <a:lnTo>
                  <a:pt x="1454384" y="582580"/>
                </a:lnTo>
                <a:lnTo>
                  <a:pt x="1443246" y="572251"/>
                </a:lnTo>
                <a:lnTo>
                  <a:pt x="1432108" y="560732"/>
                </a:lnTo>
                <a:lnTo>
                  <a:pt x="1421765" y="548020"/>
                </a:lnTo>
                <a:lnTo>
                  <a:pt x="1416992" y="541664"/>
                </a:lnTo>
                <a:lnTo>
                  <a:pt x="1411821" y="534514"/>
                </a:lnTo>
                <a:lnTo>
                  <a:pt x="1407445" y="527364"/>
                </a:lnTo>
                <a:lnTo>
                  <a:pt x="1402671" y="520213"/>
                </a:lnTo>
                <a:lnTo>
                  <a:pt x="1398296" y="512666"/>
                </a:lnTo>
                <a:lnTo>
                  <a:pt x="1394318" y="504721"/>
                </a:lnTo>
                <a:lnTo>
                  <a:pt x="1390340" y="496777"/>
                </a:lnTo>
                <a:lnTo>
                  <a:pt x="1386760" y="488435"/>
                </a:lnTo>
                <a:lnTo>
                  <a:pt x="1383180" y="480490"/>
                </a:lnTo>
                <a:lnTo>
                  <a:pt x="1380395" y="472148"/>
                </a:lnTo>
                <a:lnTo>
                  <a:pt x="1377213" y="463012"/>
                </a:lnTo>
                <a:lnTo>
                  <a:pt x="1374826" y="454272"/>
                </a:lnTo>
                <a:lnTo>
                  <a:pt x="1373235" y="460231"/>
                </a:lnTo>
                <a:lnTo>
                  <a:pt x="1370848" y="464998"/>
                </a:lnTo>
                <a:lnTo>
                  <a:pt x="1369655" y="466189"/>
                </a:lnTo>
                <a:lnTo>
                  <a:pt x="1368462" y="467381"/>
                </a:lnTo>
                <a:lnTo>
                  <a:pt x="1367268" y="468176"/>
                </a:lnTo>
                <a:lnTo>
                  <a:pt x="1366075" y="468573"/>
                </a:lnTo>
                <a:lnTo>
                  <a:pt x="1364484" y="468176"/>
                </a:lnTo>
                <a:lnTo>
                  <a:pt x="1363291" y="467381"/>
                </a:lnTo>
                <a:lnTo>
                  <a:pt x="1361699" y="466189"/>
                </a:lnTo>
                <a:lnTo>
                  <a:pt x="1360506" y="463806"/>
                </a:lnTo>
                <a:lnTo>
                  <a:pt x="1358119" y="459039"/>
                </a:lnTo>
                <a:lnTo>
                  <a:pt x="1356130" y="452286"/>
                </a:lnTo>
                <a:lnTo>
                  <a:pt x="1354539" y="443547"/>
                </a:lnTo>
                <a:lnTo>
                  <a:pt x="1353346" y="434411"/>
                </a:lnTo>
                <a:lnTo>
                  <a:pt x="1352550" y="423685"/>
                </a:lnTo>
                <a:lnTo>
                  <a:pt x="1352550" y="412563"/>
                </a:lnTo>
                <a:lnTo>
                  <a:pt x="1352550" y="401043"/>
                </a:lnTo>
                <a:lnTo>
                  <a:pt x="1353346" y="390715"/>
                </a:lnTo>
                <a:lnTo>
                  <a:pt x="1354539" y="381181"/>
                </a:lnTo>
                <a:lnTo>
                  <a:pt x="1356130" y="372839"/>
                </a:lnTo>
                <a:lnTo>
                  <a:pt x="1358119" y="366086"/>
                </a:lnTo>
                <a:lnTo>
                  <a:pt x="1360506" y="360922"/>
                </a:lnTo>
                <a:lnTo>
                  <a:pt x="1361699" y="358936"/>
                </a:lnTo>
                <a:lnTo>
                  <a:pt x="1363291" y="357744"/>
                </a:lnTo>
                <a:lnTo>
                  <a:pt x="1364484" y="356950"/>
                </a:lnTo>
                <a:lnTo>
                  <a:pt x="1366075" y="356553"/>
                </a:lnTo>
                <a:lnTo>
                  <a:pt x="1366871" y="356950"/>
                </a:lnTo>
                <a:lnTo>
                  <a:pt x="1367666" y="357347"/>
                </a:lnTo>
                <a:lnTo>
                  <a:pt x="1368064" y="349800"/>
                </a:lnTo>
                <a:lnTo>
                  <a:pt x="1368462" y="342252"/>
                </a:lnTo>
                <a:lnTo>
                  <a:pt x="1369257" y="335499"/>
                </a:lnTo>
                <a:lnTo>
                  <a:pt x="1370053" y="329541"/>
                </a:lnTo>
                <a:lnTo>
                  <a:pt x="1369655" y="321596"/>
                </a:lnTo>
                <a:lnTo>
                  <a:pt x="1369257" y="314049"/>
                </a:lnTo>
                <a:lnTo>
                  <a:pt x="1369257" y="307296"/>
                </a:lnTo>
                <a:lnTo>
                  <a:pt x="1369655" y="300543"/>
                </a:lnTo>
                <a:lnTo>
                  <a:pt x="1370053" y="294584"/>
                </a:lnTo>
                <a:lnTo>
                  <a:pt x="1370848" y="289023"/>
                </a:lnTo>
                <a:lnTo>
                  <a:pt x="1372440" y="283461"/>
                </a:lnTo>
                <a:lnTo>
                  <a:pt x="1374031" y="278297"/>
                </a:lnTo>
                <a:lnTo>
                  <a:pt x="1375622" y="273531"/>
                </a:lnTo>
                <a:lnTo>
                  <a:pt x="1377213" y="269558"/>
                </a:lnTo>
                <a:lnTo>
                  <a:pt x="1379998" y="265189"/>
                </a:lnTo>
                <a:lnTo>
                  <a:pt x="1382384" y="262011"/>
                </a:lnTo>
                <a:lnTo>
                  <a:pt x="1384771" y="258436"/>
                </a:lnTo>
                <a:lnTo>
                  <a:pt x="1387953" y="255655"/>
                </a:lnTo>
                <a:lnTo>
                  <a:pt x="1391136" y="252477"/>
                </a:lnTo>
                <a:lnTo>
                  <a:pt x="1394716" y="250491"/>
                </a:lnTo>
                <a:lnTo>
                  <a:pt x="1379600" y="250491"/>
                </a:lnTo>
                <a:lnTo>
                  <a:pt x="1367666" y="250888"/>
                </a:lnTo>
                <a:lnTo>
                  <a:pt x="1357324" y="251683"/>
                </a:lnTo>
                <a:lnTo>
                  <a:pt x="1364484" y="248108"/>
                </a:lnTo>
                <a:lnTo>
                  <a:pt x="1371644" y="243341"/>
                </a:lnTo>
                <a:lnTo>
                  <a:pt x="1379202" y="238177"/>
                </a:lnTo>
                <a:lnTo>
                  <a:pt x="1386362" y="232615"/>
                </a:lnTo>
                <a:lnTo>
                  <a:pt x="1400285" y="222287"/>
                </a:lnTo>
                <a:lnTo>
                  <a:pt x="1406649" y="217520"/>
                </a:lnTo>
                <a:lnTo>
                  <a:pt x="1412218" y="214343"/>
                </a:lnTo>
                <a:lnTo>
                  <a:pt x="1428528" y="206398"/>
                </a:lnTo>
                <a:lnTo>
                  <a:pt x="1444041" y="199645"/>
                </a:lnTo>
                <a:lnTo>
                  <a:pt x="1459157" y="194481"/>
                </a:lnTo>
                <a:lnTo>
                  <a:pt x="1474273" y="189714"/>
                </a:lnTo>
                <a:lnTo>
                  <a:pt x="1488594" y="186139"/>
                </a:lnTo>
                <a:lnTo>
                  <a:pt x="1502914" y="183756"/>
                </a:lnTo>
                <a:lnTo>
                  <a:pt x="1516439" y="182167"/>
                </a:lnTo>
                <a:lnTo>
                  <a:pt x="1529566" y="180975"/>
                </a:lnTo>
                <a:close/>
                <a:moveTo>
                  <a:pt x="392103" y="180975"/>
                </a:moveTo>
                <a:lnTo>
                  <a:pt x="405170" y="180975"/>
                </a:lnTo>
                <a:lnTo>
                  <a:pt x="417445" y="181372"/>
                </a:lnTo>
                <a:lnTo>
                  <a:pt x="428532" y="182564"/>
                </a:lnTo>
                <a:lnTo>
                  <a:pt x="440015" y="184153"/>
                </a:lnTo>
                <a:lnTo>
                  <a:pt x="451102" y="186139"/>
                </a:lnTo>
                <a:lnTo>
                  <a:pt x="461001" y="188920"/>
                </a:lnTo>
                <a:lnTo>
                  <a:pt x="471296" y="191700"/>
                </a:lnTo>
                <a:lnTo>
                  <a:pt x="480404" y="195275"/>
                </a:lnTo>
                <a:lnTo>
                  <a:pt x="489115" y="198453"/>
                </a:lnTo>
                <a:lnTo>
                  <a:pt x="497430" y="202426"/>
                </a:lnTo>
                <a:lnTo>
                  <a:pt x="505349" y="206398"/>
                </a:lnTo>
                <a:lnTo>
                  <a:pt x="512873" y="210370"/>
                </a:lnTo>
                <a:lnTo>
                  <a:pt x="519604" y="214740"/>
                </a:lnTo>
                <a:lnTo>
                  <a:pt x="525543" y="218315"/>
                </a:lnTo>
                <a:lnTo>
                  <a:pt x="536234" y="225862"/>
                </a:lnTo>
                <a:lnTo>
                  <a:pt x="544550" y="232615"/>
                </a:lnTo>
                <a:lnTo>
                  <a:pt x="550489" y="238177"/>
                </a:lnTo>
                <a:lnTo>
                  <a:pt x="555637" y="243341"/>
                </a:lnTo>
                <a:lnTo>
                  <a:pt x="554053" y="246519"/>
                </a:lnTo>
                <a:lnTo>
                  <a:pt x="551677" y="250888"/>
                </a:lnTo>
                <a:lnTo>
                  <a:pt x="548905" y="256052"/>
                </a:lnTo>
                <a:lnTo>
                  <a:pt x="544946" y="262011"/>
                </a:lnTo>
                <a:lnTo>
                  <a:pt x="540194" y="268367"/>
                </a:lnTo>
                <a:lnTo>
                  <a:pt x="534255" y="275120"/>
                </a:lnTo>
                <a:lnTo>
                  <a:pt x="527523" y="281078"/>
                </a:lnTo>
                <a:lnTo>
                  <a:pt x="523564" y="284256"/>
                </a:lnTo>
                <a:lnTo>
                  <a:pt x="519604" y="286639"/>
                </a:lnTo>
                <a:lnTo>
                  <a:pt x="515248" y="289420"/>
                </a:lnTo>
                <a:lnTo>
                  <a:pt x="510497" y="291803"/>
                </a:lnTo>
                <a:lnTo>
                  <a:pt x="505745" y="293790"/>
                </a:lnTo>
                <a:lnTo>
                  <a:pt x="500598" y="295776"/>
                </a:lnTo>
                <a:lnTo>
                  <a:pt x="495054" y="296967"/>
                </a:lnTo>
                <a:lnTo>
                  <a:pt x="489511" y="297762"/>
                </a:lnTo>
                <a:lnTo>
                  <a:pt x="483175" y="298159"/>
                </a:lnTo>
                <a:lnTo>
                  <a:pt x="477236" y="298159"/>
                </a:lnTo>
                <a:lnTo>
                  <a:pt x="470504" y="297762"/>
                </a:lnTo>
                <a:lnTo>
                  <a:pt x="463773" y="296570"/>
                </a:lnTo>
                <a:lnTo>
                  <a:pt x="456646" y="294584"/>
                </a:lnTo>
                <a:lnTo>
                  <a:pt x="449122" y="292201"/>
                </a:lnTo>
                <a:lnTo>
                  <a:pt x="441599" y="289420"/>
                </a:lnTo>
                <a:lnTo>
                  <a:pt x="433680" y="285448"/>
                </a:lnTo>
                <a:lnTo>
                  <a:pt x="424572" y="280681"/>
                </a:lnTo>
                <a:lnTo>
                  <a:pt x="414673" y="276708"/>
                </a:lnTo>
                <a:lnTo>
                  <a:pt x="453082" y="295776"/>
                </a:lnTo>
                <a:lnTo>
                  <a:pt x="471296" y="303720"/>
                </a:lnTo>
                <a:lnTo>
                  <a:pt x="480008" y="306898"/>
                </a:lnTo>
                <a:lnTo>
                  <a:pt x="488323" y="310473"/>
                </a:lnTo>
                <a:lnTo>
                  <a:pt x="496242" y="312857"/>
                </a:lnTo>
                <a:lnTo>
                  <a:pt x="503765" y="314446"/>
                </a:lnTo>
                <a:lnTo>
                  <a:pt x="511289" y="316035"/>
                </a:lnTo>
                <a:lnTo>
                  <a:pt x="518020" y="316432"/>
                </a:lnTo>
                <a:lnTo>
                  <a:pt x="524751" y="316035"/>
                </a:lnTo>
                <a:lnTo>
                  <a:pt x="527919" y="315240"/>
                </a:lnTo>
                <a:lnTo>
                  <a:pt x="530691" y="314446"/>
                </a:lnTo>
                <a:lnTo>
                  <a:pt x="533859" y="313651"/>
                </a:lnTo>
                <a:lnTo>
                  <a:pt x="536234" y="312460"/>
                </a:lnTo>
                <a:lnTo>
                  <a:pt x="539402" y="310871"/>
                </a:lnTo>
                <a:lnTo>
                  <a:pt x="541382" y="309282"/>
                </a:lnTo>
                <a:lnTo>
                  <a:pt x="542966" y="321993"/>
                </a:lnTo>
                <a:lnTo>
                  <a:pt x="543362" y="333910"/>
                </a:lnTo>
                <a:lnTo>
                  <a:pt x="542966" y="345430"/>
                </a:lnTo>
                <a:lnTo>
                  <a:pt x="542570" y="356950"/>
                </a:lnTo>
                <a:lnTo>
                  <a:pt x="544550" y="354566"/>
                </a:lnTo>
                <a:lnTo>
                  <a:pt x="545738" y="353772"/>
                </a:lnTo>
                <a:lnTo>
                  <a:pt x="546925" y="353772"/>
                </a:lnTo>
                <a:lnTo>
                  <a:pt x="548113" y="354169"/>
                </a:lnTo>
                <a:lnTo>
                  <a:pt x="549301" y="354964"/>
                </a:lnTo>
                <a:lnTo>
                  <a:pt x="550489" y="356553"/>
                </a:lnTo>
                <a:lnTo>
                  <a:pt x="551677" y="358142"/>
                </a:lnTo>
                <a:lnTo>
                  <a:pt x="554449" y="363703"/>
                </a:lnTo>
                <a:lnTo>
                  <a:pt x="556429" y="370456"/>
                </a:lnTo>
                <a:lnTo>
                  <a:pt x="558012" y="378401"/>
                </a:lnTo>
                <a:lnTo>
                  <a:pt x="559596" y="387934"/>
                </a:lnTo>
                <a:lnTo>
                  <a:pt x="560388" y="398660"/>
                </a:lnTo>
                <a:lnTo>
                  <a:pt x="560388" y="409782"/>
                </a:lnTo>
                <a:lnTo>
                  <a:pt x="560388" y="420905"/>
                </a:lnTo>
                <a:lnTo>
                  <a:pt x="559596" y="431630"/>
                </a:lnTo>
                <a:lnTo>
                  <a:pt x="558012" y="441164"/>
                </a:lnTo>
                <a:lnTo>
                  <a:pt x="556429" y="449108"/>
                </a:lnTo>
                <a:lnTo>
                  <a:pt x="554449" y="456259"/>
                </a:lnTo>
                <a:lnTo>
                  <a:pt x="551677" y="461423"/>
                </a:lnTo>
                <a:lnTo>
                  <a:pt x="550489" y="463012"/>
                </a:lnTo>
                <a:lnTo>
                  <a:pt x="549301" y="464998"/>
                </a:lnTo>
                <a:lnTo>
                  <a:pt x="548113" y="465792"/>
                </a:lnTo>
                <a:lnTo>
                  <a:pt x="546925" y="465792"/>
                </a:lnTo>
                <a:lnTo>
                  <a:pt x="544946" y="465792"/>
                </a:lnTo>
                <a:lnTo>
                  <a:pt x="543758" y="464203"/>
                </a:lnTo>
                <a:lnTo>
                  <a:pt x="542570" y="463012"/>
                </a:lnTo>
                <a:lnTo>
                  <a:pt x="541382" y="461025"/>
                </a:lnTo>
                <a:lnTo>
                  <a:pt x="540194" y="458642"/>
                </a:lnTo>
                <a:lnTo>
                  <a:pt x="539006" y="455464"/>
                </a:lnTo>
                <a:lnTo>
                  <a:pt x="536630" y="447917"/>
                </a:lnTo>
                <a:lnTo>
                  <a:pt x="535442" y="457450"/>
                </a:lnTo>
                <a:lnTo>
                  <a:pt x="533859" y="467381"/>
                </a:lnTo>
                <a:lnTo>
                  <a:pt x="531483" y="476518"/>
                </a:lnTo>
                <a:lnTo>
                  <a:pt x="529503" y="485654"/>
                </a:lnTo>
                <a:lnTo>
                  <a:pt x="527127" y="494393"/>
                </a:lnTo>
                <a:lnTo>
                  <a:pt x="523564" y="502735"/>
                </a:lnTo>
                <a:lnTo>
                  <a:pt x="520792" y="511077"/>
                </a:lnTo>
                <a:lnTo>
                  <a:pt x="516832" y="519419"/>
                </a:lnTo>
                <a:lnTo>
                  <a:pt x="513269" y="526966"/>
                </a:lnTo>
                <a:lnTo>
                  <a:pt x="508913" y="534514"/>
                </a:lnTo>
                <a:lnTo>
                  <a:pt x="504557" y="541664"/>
                </a:lnTo>
                <a:lnTo>
                  <a:pt x="500598" y="548417"/>
                </a:lnTo>
                <a:lnTo>
                  <a:pt x="495450" y="555170"/>
                </a:lnTo>
                <a:lnTo>
                  <a:pt x="490699" y="561526"/>
                </a:lnTo>
                <a:lnTo>
                  <a:pt x="485947" y="567485"/>
                </a:lnTo>
                <a:lnTo>
                  <a:pt x="480404" y="573443"/>
                </a:lnTo>
                <a:lnTo>
                  <a:pt x="475256" y="578607"/>
                </a:lnTo>
                <a:lnTo>
                  <a:pt x="469713" y="583771"/>
                </a:lnTo>
                <a:lnTo>
                  <a:pt x="464565" y="588538"/>
                </a:lnTo>
                <a:lnTo>
                  <a:pt x="458625" y="592510"/>
                </a:lnTo>
                <a:lnTo>
                  <a:pt x="453082" y="596880"/>
                </a:lnTo>
                <a:lnTo>
                  <a:pt x="447142" y="600852"/>
                </a:lnTo>
                <a:lnTo>
                  <a:pt x="441203" y="604030"/>
                </a:lnTo>
                <a:lnTo>
                  <a:pt x="435263" y="607605"/>
                </a:lnTo>
                <a:lnTo>
                  <a:pt x="429720" y="609989"/>
                </a:lnTo>
                <a:lnTo>
                  <a:pt x="424177" y="612372"/>
                </a:lnTo>
                <a:lnTo>
                  <a:pt x="418237" y="614756"/>
                </a:lnTo>
                <a:lnTo>
                  <a:pt x="412298" y="616344"/>
                </a:lnTo>
                <a:lnTo>
                  <a:pt x="406754" y="617536"/>
                </a:lnTo>
                <a:lnTo>
                  <a:pt x="401211" y="618331"/>
                </a:lnTo>
                <a:lnTo>
                  <a:pt x="395667" y="618728"/>
                </a:lnTo>
                <a:lnTo>
                  <a:pt x="390520" y="619125"/>
                </a:lnTo>
                <a:lnTo>
                  <a:pt x="385768" y="618728"/>
                </a:lnTo>
                <a:lnTo>
                  <a:pt x="381017" y="618331"/>
                </a:lnTo>
                <a:lnTo>
                  <a:pt x="376265" y="617536"/>
                </a:lnTo>
                <a:lnTo>
                  <a:pt x="371909" y="615947"/>
                </a:lnTo>
                <a:lnTo>
                  <a:pt x="366762" y="614358"/>
                </a:lnTo>
                <a:lnTo>
                  <a:pt x="361218" y="611975"/>
                </a:lnTo>
                <a:lnTo>
                  <a:pt x="356467" y="609592"/>
                </a:lnTo>
                <a:lnTo>
                  <a:pt x="350923" y="606414"/>
                </a:lnTo>
                <a:lnTo>
                  <a:pt x="345380" y="603633"/>
                </a:lnTo>
                <a:lnTo>
                  <a:pt x="339836" y="599661"/>
                </a:lnTo>
                <a:lnTo>
                  <a:pt x="328353" y="591716"/>
                </a:lnTo>
                <a:lnTo>
                  <a:pt x="317662" y="582580"/>
                </a:lnTo>
                <a:lnTo>
                  <a:pt x="306575" y="572251"/>
                </a:lnTo>
                <a:lnTo>
                  <a:pt x="295884" y="560732"/>
                </a:lnTo>
                <a:lnTo>
                  <a:pt x="285193" y="548020"/>
                </a:lnTo>
                <a:lnTo>
                  <a:pt x="280046" y="541664"/>
                </a:lnTo>
                <a:lnTo>
                  <a:pt x="275690" y="534514"/>
                </a:lnTo>
                <a:lnTo>
                  <a:pt x="270543" y="527364"/>
                </a:lnTo>
                <a:lnTo>
                  <a:pt x="266187" y="520213"/>
                </a:lnTo>
                <a:lnTo>
                  <a:pt x="261832" y="512666"/>
                </a:lnTo>
                <a:lnTo>
                  <a:pt x="257872" y="504721"/>
                </a:lnTo>
                <a:lnTo>
                  <a:pt x="253516" y="496777"/>
                </a:lnTo>
                <a:lnTo>
                  <a:pt x="250349" y="488435"/>
                </a:lnTo>
                <a:lnTo>
                  <a:pt x="246785" y="480490"/>
                </a:lnTo>
                <a:lnTo>
                  <a:pt x="244013" y="472148"/>
                </a:lnTo>
                <a:lnTo>
                  <a:pt x="240846" y="463012"/>
                </a:lnTo>
                <a:lnTo>
                  <a:pt x="238470" y="454272"/>
                </a:lnTo>
                <a:lnTo>
                  <a:pt x="236490" y="460231"/>
                </a:lnTo>
                <a:lnTo>
                  <a:pt x="234114" y="464998"/>
                </a:lnTo>
                <a:lnTo>
                  <a:pt x="233322" y="466189"/>
                </a:lnTo>
                <a:lnTo>
                  <a:pt x="232134" y="467381"/>
                </a:lnTo>
                <a:lnTo>
                  <a:pt x="230946" y="468176"/>
                </a:lnTo>
                <a:lnTo>
                  <a:pt x="229759" y="468573"/>
                </a:lnTo>
                <a:lnTo>
                  <a:pt x="228175" y="468176"/>
                </a:lnTo>
                <a:lnTo>
                  <a:pt x="226591" y="467381"/>
                </a:lnTo>
                <a:lnTo>
                  <a:pt x="225403" y="466189"/>
                </a:lnTo>
                <a:lnTo>
                  <a:pt x="224215" y="463806"/>
                </a:lnTo>
                <a:lnTo>
                  <a:pt x="222235" y="459039"/>
                </a:lnTo>
                <a:lnTo>
                  <a:pt x="219860" y="452286"/>
                </a:lnTo>
                <a:lnTo>
                  <a:pt x="218276" y="443547"/>
                </a:lnTo>
                <a:lnTo>
                  <a:pt x="217088" y="434411"/>
                </a:lnTo>
                <a:lnTo>
                  <a:pt x="216296" y="423685"/>
                </a:lnTo>
                <a:lnTo>
                  <a:pt x="215900" y="412563"/>
                </a:lnTo>
                <a:lnTo>
                  <a:pt x="216296" y="401043"/>
                </a:lnTo>
                <a:lnTo>
                  <a:pt x="217088" y="390715"/>
                </a:lnTo>
                <a:lnTo>
                  <a:pt x="218276" y="381181"/>
                </a:lnTo>
                <a:lnTo>
                  <a:pt x="219860" y="372839"/>
                </a:lnTo>
                <a:lnTo>
                  <a:pt x="222235" y="366086"/>
                </a:lnTo>
                <a:lnTo>
                  <a:pt x="224215" y="360922"/>
                </a:lnTo>
                <a:lnTo>
                  <a:pt x="225403" y="358936"/>
                </a:lnTo>
                <a:lnTo>
                  <a:pt x="226591" y="357744"/>
                </a:lnTo>
                <a:lnTo>
                  <a:pt x="228175" y="356950"/>
                </a:lnTo>
                <a:lnTo>
                  <a:pt x="229759" y="356553"/>
                </a:lnTo>
                <a:lnTo>
                  <a:pt x="230551" y="356950"/>
                </a:lnTo>
                <a:lnTo>
                  <a:pt x="231342" y="357347"/>
                </a:lnTo>
                <a:lnTo>
                  <a:pt x="232134" y="342252"/>
                </a:lnTo>
                <a:lnTo>
                  <a:pt x="232530" y="335499"/>
                </a:lnTo>
                <a:lnTo>
                  <a:pt x="233718" y="329541"/>
                </a:lnTo>
                <a:lnTo>
                  <a:pt x="232926" y="321596"/>
                </a:lnTo>
                <a:lnTo>
                  <a:pt x="232926" y="314049"/>
                </a:lnTo>
                <a:lnTo>
                  <a:pt x="232926" y="307296"/>
                </a:lnTo>
                <a:lnTo>
                  <a:pt x="232926" y="300543"/>
                </a:lnTo>
                <a:lnTo>
                  <a:pt x="233718" y="294584"/>
                </a:lnTo>
                <a:lnTo>
                  <a:pt x="234906" y="289023"/>
                </a:lnTo>
                <a:lnTo>
                  <a:pt x="236094" y="283461"/>
                </a:lnTo>
                <a:lnTo>
                  <a:pt x="237282" y="278297"/>
                </a:lnTo>
                <a:lnTo>
                  <a:pt x="238866" y="273531"/>
                </a:lnTo>
                <a:lnTo>
                  <a:pt x="240846" y="269558"/>
                </a:lnTo>
                <a:lnTo>
                  <a:pt x="243617" y="265189"/>
                </a:lnTo>
                <a:lnTo>
                  <a:pt x="245597" y="262011"/>
                </a:lnTo>
                <a:lnTo>
                  <a:pt x="248765" y="258436"/>
                </a:lnTo>
                <a:lnTo>
                  <a:pt x="251537" y="255655"/>
                </a:lnTo>
                <a:lnTo>
                  <a:pt x="255100" y="252477"/>
                </a:lnTo>
                <a:lnTo>
                  <a:pt x="258268" y="250491"/>
                </a:lnTo>
                <a:lnTo>
                  <a:pt x="243221" y="250491"/>
                </a:lnTo>
                <a:lnTo>
                  <a:pt x="231342" y="250888"/>
                </a:lnTo>
                <a:lnTo>
                  <a:pt x="221443" y="251683"/>
                </a:lnTo>
                <a:lnTo>
                  <a:pt x="228175" y="248108"/>
                </a:lnTo>
                <a:lnTo>
                  <a:pt x="235302" y="243341"/>
                </a:lnTo>
                <a:lnTo>
                  <a:pt x="242825" y="238177"/>
                </a:lnTo>
                <a:lnTo>
                  <a:pt x="249953" y="232615"/>
                </a:lnTo>
                <a:lnTo>
                  <a:pt x="263811" y="222287"/>
                </a:lnTo>
                <a:lnTo>
                  <a:pt x="270147" y="217520"/>
                </a:lnTo>
                <a:lnTo>
                  <a:pt x="276086" y="214343"/>
                </a:lnTo>
                <a:lnTo>
                  <a:pt x="291925" y="206398"/>
                </a:lnTo>
                <a:lnTo>
                  <a:pt x="307367" y="199645"/>
                </a:lnTo>
                <a:lnTo>
                  <a:pt x="322810" y="194481"/>
                </a:lnTo>
                <a:lnTo>
                  <a:pt x="337461" y="189714"/>
                </a:lnTo>
                <a:lnTo>
                  <a:pt x="351715" y="186139"/>
                </a:lnTo>
                <a:lnTo>
                  <a:pt x="365574" y="183756"/>
                </a:lnTo>
                <a:lnTo>
                  <a:pt x="379037" y="182167"/>
                </a:lnTo>
                <a:lnTo>
                  <a:pt x="392103" y="180975"/>
                </a:lnTo>
                <a:close/>
                <a:moveTo>
                  <a:pt x="958250" y="0"/>
                </a:moveTo>
                <a:lnTo>
                  <a:pt x="974507" y="0"/>
                </a:lnTo>
                <a:lnTo>
                  <a:pt x="989971" y="397"/>
                </a:lnTo>
                <a:lnTo>
                  <a:pt x="1004642" y="1986"/>
                </a:lnTo>
                <a:lnTo>
                  <a:pt x="1018917" y="4369"/>
                </a:lnTo>
                <a:lnTo>
                  <a:pt x="1032795" y="6752"/>
                </a:lnTo>
                <a:lnTo>
                  <a:pt x="1045880" y="9929"/>
                </a:lnTo>
                <a:lnTo>
                  <a:pt x="1058172" y="13900"/>
                </a:lnTo>
                <a:lnTo>
                  <a:pt x="1070067" y="18269"/>
                </a:lnTo>
                <a:lnTo>
                  <a:pt x="1081170" y="22241"/>
                </a:lnTo>
                <a:lnTo>
                  <a:pt x="1091876" y="27404"/>
                </a:lnTo>
                <a:lnTo>
                  <a:pt x="1101392" y="32170"/>
                </a:lnTo>
                <a:lnTo>
                  <a:pt x="1110908" y="36936"/>
                </a:lnTo>
                <a:lnTo>
                  <a:pt x="1119235" y="42099"/>
                </a:lnTo>
                <a:lnTo>
                  <a:pt x="1127166" y="47262"/>
                </a:lnTo>
                <a:lnTo>
                  <a:pt x="1134303" y="52425"/>
                </a:lnTo>
                <a:lnTo>
                  <a:pt x="1140647" y="56794"/>
                </a:lnTo>
                <a:lnTo>
                  <a:pt x="1151353" y="65531"/>
                </a:lnTo>
                <a:lnTo>
                  <a:pt x="1159283" y="72680"/>
                </a:lnTo>
                <a:lnTo>
                  <a:pt x="1165628" y="78240"/>
                </a:lnTo>
                <a:lnTo>
                  <a:pt x="1163645" y="83006"/>
                </a:lnTo>
                <a:lnTo>
                  <a:pt x="1160473" y="88567"/>
                </a:lnTo>
                <a:lnTo>
                  <a:pt x="1156904" y="94921"/>
                </a:lnTo>
                <a:lnTo>
                  <a:pt x="1151749" y="102467"/>
                </a:lnTo>
                <a:lnTo>
                  <a:pt x="1145802" y="110410"/>
                </a:lnTo>
                <a:lnTo>
                  <a:pt x="1141837" y="114779"/>
                </a:lnTo>
                <a:lnTo>
                  <a:pt x="1138268" y="118354"/>
                </a:lnTo>
                <a:lnTo>
                  <a:pt x="1133906" y="122722"/>
                </a:lnTo>
                <a:lnTo>
                  <a:pt x="1129545" y="126694"/>
                </a:lnTo>
                <a:lnTo>
                  <a:pt x="1124786" y="130268"/>
                </a:lnTo>
                <a:lnTo>
                  <a:pt x="1119632" y="134240"/>
                </a:lnTo>
                <a:lnTo>
                  <a:pt x="1114081" y="137020"/>
                </a:lnTo>
                <a:lnTo>
                  <a:pt x="1108133" y="140197"/>
                </a:lnTo>
                <a:lnTo>
                  <a:pt x="1101789" y="142580"/>
                </a:lnTo>
                <a:lnTo>
                  <a:pt x="1095841" y="144566"/>
                </a:lnTo>
                <a:lnTo>
                  <a:pt x="1089100" y="146552"/>
                </a:lnTo>
                <a:lnTo>
                  <a:pt x="1081170" y="147743"/>
                </a:lnTo>
                <a:lnTo>
                  <a:pt x="1073636" y="148140"/>
                </a:lnTo>
                <a:lnTo>
                  <a:pt x="1066102" y="148140"/>
                </a:lnTo>
                <a:lnTo>
                  <a:pt x="1057775" y="147743"/>
                </a:lnTo>
                <a:lnTo>
                  <a:pt x="1049052" y="145758"/>
                </a:lnTo>
                <a:lnTo>
                  <a:pt x="1039932" y="143772"/>
                </a:lnTo>
                <a:lnTo>
                  <a:pt x="1030812" y="140992"/>
                </a:lnTo>
                <a:lnTo>
                  <a:pt x="1021296" y="136623"/>
                </a:lnTo>
                <a:lnTo>
                  <a:pt x="1010590" y="131857"/>
                </a:lnTo>
                <a:lnTo>
                  <a:pt x="998695" y="126297"/>
                </a:lnTo>
                <a:lnTo>
                  <a:pt x="987196" y="121134"/>
                </a:lnTo>
                <a:lnTo>
                  <a:pt x="1011383" y="133446"/>
                </a:lnTo>
                <a:lnTo>
                  <a:pt x="1035571" y="144566"/>
                </a:lnTo>
                <a:lnTo>
                  <a:pt x="1047070" y="150126"/>
                </a:lnTo>
                <a:lnTo>
                  <a:pt x="1058172" y="155289"/>
                </a:lnTo>
                <a:lnTo>
                  <a:pt x="1069274" y="159261"/>
                </a:lnTo>
                <a:lnTo>
                  <a:pt x="1079980" y="163233"/>
                </a:lnTo>
                <a:lnTo>
                  <a:pt x="1090290" y="166807"/>
                </a:lnTo>
                <a:lnTo>
                  <a:pt x="1099806" y="169190"/>
                </a:lnTo>
                <a:lnTo>
                  <a:pt x="1109322" y="170381"/>
                </a:lnTo>
                <a:lnTo>
                  <a:pt x="1118046" y="171176"/>
                </a:lnTo>
                <a:lnTo>
                  <a:pt x="1122011" y="171176"/>
                </a:lnTo>
                <a:lnTo>
                  <a:pt x="1126373" y="170779"/>
                </a:lnTo>
                <a:lnTo>
                  <a:pt x="1130338" y="169984"/>
                </a:lnTo>
                <a:lnTo>
                  <a:pt x="1133906" y="169190"/>
                </a:lnTo>
                <a:lnTo>
                  <a:pt x="1137475" y="167998"/>
                </a:lnTo>
                <a:lnTo>
                  <a:pt x="1141044" y="166013"/>
                </a:lnTo>
                <a:lnTo>
                  <a:pt x="1144612" y="164027"/>
                </a:lnTo>
                <a:lnTo>
                  <a:pt x="1147388" y="162041"/>
                </a:lnTo>
                <a:lnTo>
                  <a:pt x="1148181" y="170381"/>
                </a:lnTo>
                <a:lnTo>
                  <a:pt x="1148974" y="178325"/>
                </a:lnTo>
                <a:lnTo>
                  <a:pt x="1150163" y="193417"/>
                </a:lnTo>
                <a:lnTo>
                  <a:pt x="1149767" y="208112"/>
                </a:lnTo>
                <a:lnTo>
                  <a:pt x="1148577" y="222012"/>
                </a:lnTo>
                <a:lnTo>
                  <a:pt x="1150163" y="220424"/>
                </a:lnTo>
                <a:lnTo>
                  <a:pt x="1151353" y="219232"/>
                </a:lnTo>
                <a:lnTo>
                  <a:pt x="1152543" y="218835"/>
                </a:lnTo>
                <a:lnTo>
                  <a:pt x="1154129" y="218438"/>
                </a:lnTo>
                <a:lnTo>
                  <a:pt x="1155715" y="218835"/>
                </a:lnTo>
                <a:lnTo>
                  <a:pt x="1157697" y="219629"/>
                </a:lnTo>
                <a:lnTo>
                  <a:pt x="1159283" y="222012"/>
                </a:lnTo>
                <a:lnTo>
                  <a:pt x="1160869" y="223998"/>
                </a:lnTo>
                <a:lnTo>
                  <a:pt x="1162059" y="226778"/>
                </a:lnTo>
                <a:lnTo>
                  <a:pt x="1164041" y="230750"/>
                </a:lnTo>
                <a:lnTo>
                  <a:pt x="1166421" y="239090"/>
                </a:lnTo>
                <a:lnTo>
                  <a:pt x="1168403" y="249813"/>
                </a:lnTo>
                <a:lnTo>
                  <a:pt x="1169989" y="261728"/>
                </a:lnTo>
                <a:lnTo>
                  <a:pt x="1171179" y="275232"/>
                </a:lnTo>
                <a:lnTo>
                  <a:pt x="1171575" y="289529"/>
                </a:lnTo>
                <a:lnTo>
                  <a:pt x="1171179" y="303827"/>
                </a:lnTo>
                <a:lnTo>
                  <a:pt x="1169989" y="316933"/>
                </a:lnTo>
                <a:lnTo>
                  <a:pt x="1168403" y="328848"/>
                </a:lnTo>
                <a:lnTo>
                  <a:pt x="1166421" y="339174"/>
                </a:lnTo>
                <a:lnTo>
                  <a:pt x="1164041" y="347912"/>
                </a:lnTo>
                <a:lnTo>
                  <a:pt x="1162059" y="351486"/>
                </a:lnTo>
                <a:lnTo>
                  <a:pt x="1160869" y="354266"/>
                </a:lnTo>
                <a:lnTo>
                  <a:pt x="1159283" y="357047"/>
                </a:lnTo>
                <a:lnTo>
                  <a:pt x="1157697" y="358635"/>
                </a:lnTo>
                <a:lnTo>
                  <a:pt x="1155715" y="359827"/>
                </a:lnTo>
                <a:lnTo>
                  <a:pt x="1154129" y="360224"/>
                </a:lnTo>
                <a:lnTo>
                  <a:pt x="1152146" y="359827"/>
                </a:lnTo>
                <a:lnTo>
                  <a:pt x="1150560" y="358635"/>
                </a:lnTo>
                <a:lnTo>
                  <a:pt x="1148577" y="356649"/>
                </a:lnTo>
                <a:lnTo>
                  <a:pt x="1146991" y="353869"/>
                </a:lnTo>
                <a:lnTo>
                  <a:pt x="1145405" y="351089"/>
                </a:lnTo>
                <a:lnTo>
                  <a:pt x="1144216" y="346720"/>
                </a:lnTo>
                <a:lnTo>
                  <a:pt x="1141440" y="337586"/>
                </a:lnTo>
                <a:lnTo>
                  <a:pt x="1139854" y="350295"/>
                </a:lnTo>
                <a:lnTo>
                  <a:pt x="1137871" y="361812"/>
                </a:lnTo>
                <a:lnTo>
                  <a:pt x="1135096" y="373727"/>
                </a:lnTo>
                <a:lnTo>
                  <a:pt x="1132320" y="385245"/>
                </a:lnTo>
                <a:lnTo>
                  <a:pt x="1128752" y="395968"/>
                </a:lnTo>
                <a:lnTo>
                  <a:pt x="1125183" y="407089"/>
                </a:lnTo>
                <a:lnTo>
                  <a:pt x="1120821" y="417812"/>
                </a:lnTo>
                <a:lnTo>
                  <a:pt x="1116460" y="427741"/>
                </a:lnTo>
                <a:lnTo>
                  <a:pt x="1111701" y="437273"/>
                </a:lnTo>
                <a:lnTo>
                  <a:pt x="1106547" y="446805"/>
                </a:lnTo>
                <a:lnTo>
                  <a:pt x="1100996" y="455939"/>
                </a:lnTo>
                <a:lnTo>
                  <a:pt x="1095444" y="464280"/>
                </a:lnTo>
                <a:lnTo>
                  <a:pt x="1089497" y="473017"/>
                </a:lnTo>
                <a:lnTo>
                  <a:pt x="1083152" y="480960"/>
                </a:lnTo>
                <a:lnTo>
                  <a:pt x="1076808" y="488506"/>
                </a:lnTo>
                <a:lnTo>
                  <a:pt x="1070464" y="495655"/>
                </a:lnTo>
                <a:lnTo>
                  <a:pt x="1063723" y="502407"/>
                </a:lnTo>
                <a:lnTo>
                  <a:pt x="1056586" y="509159"/>
                </a:lnTo>
                <a:lnTo>
                  <a:pt x="1049845" y="515116"/>
                </a:lnTo>
                <a:lnTo>
                  <a:pt x="1042708" y="520676"/>
                </a:lnTo>
                <a:lnTo>
                  <a:pt x="1035174" y="525442"/>
                </a:lnTo>
                <a:lnTo>
                  <a:pt x="1028037" y="530605"/>
                </a:lnTo>
                <a:lnTo>
                  <a:pt x="1020503" y="534974"/>
                </a:lnTo>
                <a:lnTo>
                  <a:pt x="1012969" y="538549"/>
                </a:lnTo>
                <a:lnTo>
                  <a:pt x="1005832" y="542520"/>
                </a:lnTo>
                <a:lnTo>
                  <a:pt x="998298" y="545300"/>
                </a:lnTo>
                <a:lnTo>
                  <a:pt x="991161" y="548081"/>
                </a:lnTo>
                <a:lnTo>
                  <a:pt x="984024" y="550067"/>
                </a:lnTo>
                <a:lnTo>
                  <a:pt x="976886" y="551655"/>
                </a:lnTo>
                <a:lnTo>
                  <a:pt x="969749" y="553244"/>
                </a:lnTo>
                <a:lnTo>
                  <a:pt x="962612" y="554038"/>
                </a:lnTo>
                <a:lnTo>
                  <a:pt x="955871" y="554038"/>
                </a:lnTo>
                <a:lnTo>
                  <a:pt x="950320" y="553641"/>
                </a:lnTo>
                <a:lnTo>
                  <a:pt x="944372" y="553244"/>
                </a:lnTo>
                <a:lnTo>
                  <a:pt x="938424" y="551655"/>
                </a:lnTo>
                <a:lnTo>
                  <a:pt x="932080" y="549669"/>
                </a:lnTo>
                <a:lnTo>
                  <a:pt x="925736" y="547683"/>
                </a:lnTo>
                <a:lnTo>
                  <a:pt x="919788" y="544903"/>
                </a:lnTo>
                <a:lnTo>
                  <a:pt x="913047" y="541726"/>
                </a:lnTo>
                <a:lnTo>
                  <a:pt x="906307" y="538151"/>
                </a:lnTo>
                <a:lnTo>
                  <a:pt x="898773" y="534180"/>
                </a:lnTo>
                <a:lnTo>
                  <a:pt x="892429" y="529811"/>
                </a:lnTo>
                <a:lnTo>
                  <a:pt x="884895" y="524648"/>
                </a:lnTo>
                <a:lnTo>
                  <a:pt x="877758" y="519882"/>
                </a:lnTo>
                <a:lnTo>
                  <a:pt x="870620" y="513925"/>
                </a:lnTo>
                <a:lnTo>
                  <a:pt x="863880" y="507967"/>
                </a:lnTo>
                <a:lnTo>
                  <a:pt x="856742" y="501613"/>
                </a:lnTo>
                <a:lnTo>
                  <a:pt x="849605" y="494861"/>
                </a:lnTo>
                <a:lnTo>
                  <a:pt x="842864" y="487712"/>
                </a:lnTo>
                <a:lnTo>
                  <a:pt x="836124" y="480166"/>
                </a:lnTo>
                <a:lnTo>
                  <a:pt x="829383" y="472223"/>
                </a:lnTo>
                <a:lnTo>
                  <a:pt x="823039" y="463883"/>
                </a:lnTo>
                <a:lnTo>
                  <a:pt x="816694" y="455542"/>
                </a:lnTo>
                <a:lnTo>
                  <a:pt x="810350" y="446805"/>
                </a:lnTo>
                <a:lnTo>
                  <a:pt x="804799" y="438067"/>
                </a:lnTo>
                <a:lnTo>
                  <a:pt x="798851" y="428535"/>
                </a:lnTo>
                <a:lnTo>
                  <a:pt x="793300" y="419004"/>
                </a:lnTo>
                <a:lnTo>
                  <a:pt x="788145" y="409075"/>
                </a:lnTo>
                <a:lnTo>
                  <a:pt x="782991" y="399146"/>
                </a:lnTo>
                <a:lnTo>
                  <a:pt x="778629" y="388819"/>
                </a:lnTo>
                <a:lnTo>
                  <a:pt x="774267" y="378493"/>
                </a:lnTo>
                <a:lnTo>
                  <a:pt x="770699" y="367770"/>
                </a:lnTo>
                <a:lnTo>
                  <a:pt x="767130" y="357047"/>
                </a:lnTo>
                <a:lnTo>
                  <a:pt x="763958" y="345529"/>
                </a:lnTo>
                <a:lnTo>
                  <a:pt x="761579" y="353075"/>
                </a:lnTo>
                <a:lnTo>
                  <a:pt x="759993" y="355855"/>
                </a:lnTo>
                <a:lnTo>
                  <a:pt x="758803" y="358635"/>
                </a:lnTo>
                <a:lnTo>
                  <a:pt x="757614" y="360621"/>
                </a:lnTo>
                <a:lnTo>
                  <a:pt x="755631" y="362210"/>
                </a:lnTo>
                <a:lnTo>
                  <a:pt x="754045" y="363401"/>
                </a:lnTo>
                <a:lnTo>
                  <a:pt x="752459" y="363798"/>
                </a:lnTo>
                <a:lnTo>
                  <a:pt x="750873" y="363401"/>
                </a:lnTo>
                <a:lnTo>
                  <a:pt x="748890" y="361812"/>
                </a:lnTo>
                <a:lnTo>
                  <a:pt x="747304" y="360224"/>
                </a:lnTo>
                <a:lnTo>
                  <a:pt x="745718" y="357841"/>
                </a:lnTo>
                <a:lnTo>
                  <a:pt x="744528" y="354664"/>
                </a:lnTo>
                <a:lnTo>
                  <a:pt x="742546" y="351486"/>
                </a:lnTo>
                <a:lnTo>
                  <a:pt x="740167" y="342352"/>
                </a:lnTo>
                <a:lnTo>
                  <a:pt x="738184" y="332423"/>
                </a:lnTo>
                <a:lnTo>
                  <a:pt x="736202" y="320111"/>
                </a:lnTo>
                <a:lnTo>
                  <a:pt x="735409" y="307004"/>
                </a:lnTo>
                <a:lnTo>
                  <a:pt x="735012" y="292707"/>
                </a:lnTo>
                <a:lnTo>
                  <a:pt x="735409" y="278409"/>
                </a:lnTo>
                <a:lnTo>
                  <a:pt x="736202" y="264905"/>
                </a:lnTo>
                <a:lnTo>
                  <a:pt x="738184" y="252991"/>
                </a:lnTo>
                <a:lnTo>
                  <a:pt x="740167" y="242665"/>
                </a:lnTo>
                <a:lnTo>
                  <a:pt x="742546" y="233927"/>
                </a:lnTo>
                <a:lnTo>
                  <a:pt x="744528" y="230353"/>
                </a:lnTo>
                <a:lnTo>
                  <a:pt x="745718" y="227175"/>
                </a:lnTo>
                <a:lnTo>
                  <a:pt x="747304" y="224792"/>
                </a:lnTo>
                <a:lnTo>
                  <a:pt x="748890" y="223204"/>
                </a:lnTo>
                <a:lnTo>
                  <a:pt x="750873" y="222409"/>
                </a:lnTo>
                <a:lnTo>
                  <a:pt x="752459" y="222012"/>
                </a:lnTo>
                <a:lnTo>
                  <a:pt x="753648" y="222409"/>
                </a:lnTo>
                <a:lnTo>
                  <a:pt x="754441" y="222807"/>
                </a:lnTo>
                <a:lnTo>
                  <a:pt x="754838" y="213275"/>
                </a:lnTo>
                <a:lnTo>
                  <a:pt x="755631" y="204140"/>
                </a:lnTo>
                <a:lnTo>
                  <a:pt x="756424" y="195800"/>
                </a:lnTo>
                <a:lnTo>
                  <a:pt x="758010" y="187856"/>
                </a:lnTo>
                <a:lnTo>
                  <a:pt x="757217" y="177927"/>
                </a:lnTo>
                <a:lnTo>
                  <a:pt x="756424" y="168793"/>
                </a:lnTo>
                <a:lnTo>
                  <a:pt x="756424" y="160055"/>
                </a:lnTo>
                <a:lnTo>
                  <a:pt x="757217" y="151318"/>
                </a:lnTo>
                <a:lnTo>
                  <a:pt x="758010" y="143772"/>
                </a:lnTo>
                <a:lnTo>
                  <a:pt x="759200" y="136226"/>
                </a:lnTo>
                <a:lnTo>
                  <a:pt x="760389" y="129474"/>
                </a:lnTo>
                <a:lnTo>
                  <a:pt x="762372" y="123119"/>
                </a:lnTo>
                <a:lnTo>
                  <a:pt x="764751" y="117162"/>
                </a:lnTo>
                <a:lnTo>
                  <a:pt x="767130" y="111602"/>
                </a:lnTo>
                <a:lnTo>
                  <a:pt x="769906" y="106836"/>
                </a:lnTo>
                <a:lnTo>
                  <a:pt x="773078" y="102070"/>
                </a:lnTo>
                <a:lnTo>
                  <a:pt x="776646" y="97701"/>
                </a:lnTo>
                <a:lnTo>
                  <a:pt x="780215" y="94127"/>
                </a:lnTo>
                <a:lnTo>
                  <a:pt x="784577" y="90552"/>
                </a:lnTo>
                <a:lnTo>
                  <a:pt x="788542" y="87772"/>
                </a:lnTo>
                <a:lnTo>
                  <a:pt x="769113" y="88169"/>
                </a:lnTo>
                <a:lnTo>
                  <a:pt x="754441" y="88567"/>
                </a:lnTo>
                <a:lnTo>
                  <a:pt x="741753" y="89361"/>
                </a:lnTo>
                <a:lnTo>
                  <a:pt x="746115" y="86978"/>
                </a:lnTo>
                <a:lnTo>
                  <a:pt x="750873" y="84198"/>
                </a:lnTo>
                <a:lnTo>
                  <a:pt x="759993" y="79035"/>
                </a:lnTo>
                <a:lnTo>
                  <a:pt x="768716" y="72283"/>
                </a:lnTo>
                <a:lnTo>
                  <a:pt x="778232" y="65531"/>
                </a:lnTo>
                <a:lnTo>
                  <a:pt x="795283" y="52425"/>
                </a:lnTo>
                <a:lnTo>
                  <a:pt x="803609" y="46468"/>
                </a:lnTo>
                <a:lnTo>
                  <a:pt x="810747" y="42099"/>
                </a:lnTo>
                <a:lnTo>
                  <a:pt x="821453" y="36936"/>
                </a:lnTo>
                <a:lnTo>
                  <a:pt x="830969" y="32567"/>
                </a:lnTo>
                <a:lnTo>
                  <a:pt x="841278" y="27801"/>
                </a:lnTo>
                <a:lnTo>
                  <a:pt x="850795" y="23829"/>
                </a:lnTo>
                <a:lnTo>
                  <a:pt x="860707" y="20255"/>
                </a:lnTo>
                <a:lnTo>
                  <a:pt x="870224" y="16681"/>
                </a:lnTo>
                <a:lnTo>
                  <a:pt x="879740" y="13900"/>
                </a:lnTo>
                <a:lnTo>
                  <a:pt x="888860" y="11518"/>
                </a:lnTo>
                <a:lnTo>
                  <a:pt x="897980" y="8737"/>
                </a:lnTo>
                <a:lnTo>
                  <a:pt x="907100" y="6752"/>
                </a:lnTo>
                <a:lnTo>
                  <a:pt x="915823" y="5163"/>
                </a:lnTo>
                <a:lnTo>
                  <a:pt x="924546" y="3177"/>
                </a:lnTo>
                <a:lnTo>
                  <a:pt x="941993" y="1191"/>
                </a:lnTo>
                <a:lnTo>
                  <a:pt x="95825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/>
      <p:bldP spid="18" grpId="0"/>
      <p:bldP spid="19" grpId="0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精兵团队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MH_Other_1"/>
          <p:cNvSpPr/>
          <p:nvPr>
            <p:custDataLst>
              <p:tags r:id="rId1"/>
            </p:custDataLst>
          </p:nvPr>
        </p:nvSpPr>
        <p:spPr bwMode="auto">
          <a:xfrm>
            <a:off x="4587875" y="1543050"/>
            <a:ext cx="3035300" cy="3032125"/>
          </a:xfrm>
          <a:custGeom>
            <a:avLst/>
            <a:gdLst>
              <a:gd name="connsiteX0" fmla="*/ 1609563 w 1925506"/>
              <a:gd name="connsiteY0" fmla="*/ 1457235 h 1924218"/>
              <a:gd name="connsiteX1" fmla="*/ 1464320 w 1925506"/>
              <a:gd name="connsiteY1" fmla="*/ 1463168 h 1924218"/>
              <a:gd name="connsiteX2" fmla="*/ 1458387 w 1925506"/>
              <a:gd name="connsiteY2" fmla="*/ 1608412 h 1924218"/>
              <a:gd name="connsiteX3" fmla="*/ 1496181 w 1925506"/>
              <a:gd name="connsiteY3" fmla="*/ 1570618 h 1924218"/>
              <a:gd name="connsiteX4" fmla="*/ 1565836 w 1925506"/>
              <a:gd name="connsiteY4" fmla="*/ 1640273 h 1924218"/>
              <a:gd name="connsiteX5" fmla="*/ 1641425 w 1925506"/>
              <a:gd name="connsiteY5" fmla="*/ 1564685 h 1924218"/>
              <a:gd name="connsiteX6" fmla="*/ 1571769 w 1925506"/>
              <a:gd name="connsiteY6" fmla="*/ 1495029 h 1924218"/>
              <a:gd name="connsiteX7" fmla="*/ 315941 w 1925506"/>
              <a:gd name="connsiteY7" fmla="*/ 1457235 h 1924218"/>
              <a:gd name="connsiteX8" fmla="*/ 353735 w 1925506"/>
              <a:gd name="connsiteY8" fmla="*/ 1495029 h 1924218"/>
              <a:gd name="connsiteX9" fmla="*/ 284080 w 1925506"/>
              <a:gd name="connsiteY9" fmla="*/ 1564685 h 1924218"/>
              <a:gd name="connsiteX10" fmla="*/ 359668 w 1925506"/>
              <a:gd name="connsiteY10" fmla="*/ 1640273 h 1924218"/>
              <a:gd name="connsiteX11" fmla="*/ 429324 w 1925506"/>
              <a:gd name="connsiteY11" fmla="*/ 1570618 h 1924218"/>
              <a:gd name="connsiteX12" fmla="*/ 467118 w 1925506"/>
              <a:gd name="connsiteY12" fmla="*/ 1608412 h 1924218"/>
              <a:gd name="connsiteX13" fmla="*/ 461184 w 1925506"/>
              <a:gd name="connsiteY13" fmla="*/ 1463168 h 1924218"/>
              <a:gd name="connsiteX14" fmla="*/ 370275 w 1925506"/>
              <a:gd name="connsiteY14" fmla="*/ 313976 h 1924218"/>
              <a:gd name="connsiteX15" fmla="*/ 294687 w 1925506"/>
              <a:gd name="connsiteY15" fmla="*/ 389564 h 1924218"/>
              <a:gd name="connsiteX16" fmla="*/ 364342 w 1925506"/>
              <a:gd name="connsiteY16" fmla="*/ 459220 h 1924218"/>
              <a:gd name="connsiteX17" fmla="*/ 326548 w 1925506"/>
              <a:gd name="connsiteY17" fmla="*/ 497014 h 1924218"/>
              <a:gd name="connsiteX18" fmla="*/ 471791 w 1925506"/>
              <a:gd name="connsiteY18" fmla="*/ 491081 h 1924218"/>
              <a:gd name="connsiteX19" fmla="*/ 477725 w 1925506"/>
              <a:gd name="connsiteY19" fmla="*/ 345838 h 1924218"/>
              <a:gd name="connsiteX20" fmla="*/ 439931 w 1925506"/>
              <a:gd name="connsiteY20" fmla="*/ 383632 h 1924218"/>
              <a:gd name="connsiteX21" fmla="*/ 1565837 w 1925506"/>
              <a:gd name="connsiteY21" fmla="*/ 306047 h 1924218"/>
              <a:gd name="connsiteX22" fmla="*/ 1496182 w 1925506"/>
              <a:gd name="connsiteY22" fmla="*/ 375703 h 1924218"/>
              <a:gd name="connsiteX23" fmla="*/ 1458388 w 1925506"/>
              <a:gd name="connsiteY23" fmla="*/ 337909 h 1924218"/>
              <a:gd name="connsiteX24" fmla="*/ 1464321 w 1925506"/>
              <a:gd name="connsiteY24" fmla="*/ 483152 h 1924218"/>
              <a:gd name="connsiteX25" fmla="*/ 1609564 w 1925506"/>
              <a:gd name="connsiteY25" fmla="*/ 489085 h 1924218"/>
              <a:gd name="connsiteX26" fmla="*/ 1571770 w 1925506"/>
              <a:gd name="connsiteY26" fmla="*/ 451291 h 1924218"/>
              <a:gd name="connsiteX27" fmla="*/ 1641426 w 1925506"/>
              <a:gd name="connsiteY27" fmla="*/ 381635 h 1924218"/>
              <a:gd name="connsiteX28" fmla="*/ 962753 w 1925506"/>
              <a:gd name="connsiteY28" fmla="*/ 0 h 1924218"/>
              <a:gd name="connsiteX29" fmla="*/ 1925506 w 1925506"/>
              <a:gd name="connsiteY29" fmla="*/ 962109 h 1924218"/>
              <a:gd name="connsiteX30" fmla="*/ 962753 w 1925506"/>
              <a:gd name="connsiteY30" fmla="*/ 1924218 h 1924218"/>
              <a:gd name="connsiteX31" fmla="*/ 0 w 1925506"/>
              <a:gd name="connsiteY31" fmla="*/ 962109 h 1924218"/>
              <a:gd name="connsiteX32" fmla="*/ 962753 w 1925506"/>
              <a:gd name="connsiteY32" fmla="*/ 0 h 1924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925506" h="1924218">
                <a:moveTo>
                  <a:pt x="1609563" y="1457235"/>
                </a:moveTo>
                <a:lnTo>
                  <a:pt x="1464320" y="1463168"/>
                </a:lnTo>
                <a:lnTo>
                  <a:pt x="1458387" y="1608412"/>
                </a:lnTo>
                <a:lnTo>
                  <a:pt x="1496181" y="1570618"/>
                </a:lnTo>
                <a:lnTo>
                  <a:pt x="1565836" y="1640273"/>
                </a:lnTo>
                <a:lnTo>
                  <a:pt x="1641425" y="1564685"/>
                </a:lnTo>
                <a:lnTo>
                  <a:pt x="1571769" y="1495029"/>
                </a:lnTo>
                <a:close/>
                <a:moveTo>
                  <a:pt x="315941" y="1457235"/>
                </a:moveTo>
                <a:lnTo>
                  <a:pt x="353735" y="1495029"/>
                </a:lnTo>
                <a:lnTo>
                  <a:pt x="284080" y="1564685"/>
                </a:lnTo>
                <a:lnTo>
                  <a:pt x="359668" y="1640273"/>
                </a:lnTo>
                <a:lnTo>
                  <a:pt x="429324" y="1570618"/>
                </a:lnTo>
                <a:lnTo>
                  <a:pt x="467118" y="1608412"/>
                </a:lnTo>
                <a:lnTo>
                  <a:pt x="461184" y="1463168"/>
                </a:lnTo>
                <a:close/>
                <a:moveTo>
                  <a:pt x="370275" y="313976"/>
                </a:moveTo>
                <a:lnTo>
                  <a:pt x="294687" y="389564"/>
                </a:lnTo>
                <a:lnTo>
                  <a:pt x="364342" y="459220"/>
                </a:lnTo>
                <a:lnTo>
                  <a:pt x="326548" y="497014"/>
                </a:lnTo>
                <a:lnTo>
                  <a:pt x="471791" y="491081"/>
                </a:lnTo>
                <a:lnTo>
                  <a:pt x="477725" y="345838"/>
                </a:lnTo>
                <a:lnTo>
                  <a:pt x="439931" y="383632"/>
                </a:lnTo>
                <a:close/>
                <a:moveTo>
                  <a:pt x="1565837" y="306047"/>
                </a:moveTo>
                <a:lnTo>
                  <a:pt x="1496182" y="375703"/>
                </a:lnTo>
                <a:lnTo>
                  <a:pt x="1458388" y="337909"/>
                </a:lnTo>
                <a:lnTo>
                  <a:pt x="1464321" y="483152"/>
                </a:lnTo>
                <a:lnTo>
                  <a:pt x="1609564" y="489085"/>
                </a:lnTo>
                <a:lnTo>
                  <a:pt x="1571770" y="451291"/>
                </a:lnTo>
                <a:lnTo>
                  <a:pt x="1641426" y="381635"/>
                </a:lnTo>
                <a:close/>
                <a:moveTo>
                  <a:pt x="962753" y="0"/>
                </a:moveTo>
                <a:cubicBezTo>
                  <a:pt x="1494467" y="0"/>
                  <a:pt x="1925506" y="430751"/>
                  <a:pt x="1925506" y="962109"/>
                </a:cubicBezTo>
                <a:cubicBezTo>
                  <a:pt x="1925506" y="1493467"/>
                  <a:pt x="1494467" y="1924218"/>
                  <a:pt x="962753" y="1924218"/>
                </a:cubicBezTo>
                <a:cubicBezTo>
                  <a:pt x="431039" y="1924218"/>
                  <a:pt x="0" y="1493467"/>
                  <a:pt x="0" y="962109"/>
                </a:cubicBezTo>
                <a:cubicBezTo>
                  <a:pt x="0" y="430751"/>
                  <a:pt x="431039" y="0"/>
                  <a:pt x="962753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tIns="0" bIns="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000" b="1" kern="0" dirty="0">
              <a:solidFill>
                <a:sysClr val="window" lastClr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MH_Other_2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157663" y="4102100"/>
            <a:ext cx="885825" cy="776288"/>
          </a:xfrm>
          <a:prstGeom prst="hexagon">
            <a:avLst>
              <a:gd name="adj" fmla="val 28657"/>
              <a:gd name="vf" fmla="val 115470"/>
            </a:avLst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1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157663" y="1265238"/>
            <a:ext cx="885825" cy="773112"/>
          </a:xfrm>
          <a:prstGeom prst="hexagon">
            <a:avLst>
              <a:gd name="adj" fmla="val 28657"/>
              <a:gd name="vf" fmla="val 115470"/>
            </a:avLst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1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180263" y="4102100"/>
            <a:ext cx="889000" cy="776288"/>
          </a:xfrm>
          <a:prstGeom prst="hexagon">
            <a:avLst>
              <a:gd name="adj" fmla="val 28657"/>
              <a:gd name="vf" fmla="val 115470"/>
            </a:avLst>
          </a:prstGeom>
          <a:solidFill>
            <a:schemeClr val="accent3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1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MH_Other_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180263" y="1265238"/>
            <a:ext cx="889000" cy="773112"/>
          </a:xfrm>
          <a:prstGeom prst="hexagon">
            <a:avLst>
              <a:gd name="adj" fmla="val 28657"/>
              <a:gd name="vf" fmla="val 115470"/>
            </a:avLst>
          </a:prstGeom>
          <a:solidFill>
            <a:schemeClr val="accent4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1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" name="MH_SubTitle_4"/>
          <p:cNvSpPr/>
          <p:nvPr>
            <p:custDataLst>
              <p:tags r:id="rId6"/>
            </p:custDataLst>
          </p:nvPr>
        </p:nvSpPr>
        <p:spPr>
          <a:xfrm>
            <a:off x="7870825" y="4148138"/>
            <a:ext cx="3563938" cy="685800"/>
          </a:xfrm>
          <a:custGeom>
            <a:avLst/>
            <a:gdLst>
              <a:gd name="connsiteX0" fmla="*/ 0 w 2260808"/>
              <a:gd name="connsiteY0" fmla="*/ 0 h 435052"/>
              <a:gd name="connsiteX1" fmla="*/ 2260808 w 2260808"/>
              <a:gd name="connsiteY1" fmla="*/ 0 h 435052"/>
              <a:gd name="connsiteX2" fmla="*/ 2260808 w 2260808"/>
              <a:gd name="connsiteY2" fmla="*/ 435052 h 435052"/>
              <a:gd name="connsiteX3" fmla="*/ 0 w 2260808"/>
              <a:gd name="connsiteY3" fmla="*/ 435052 h 435052"/>
              <a:gd name="connsiteX4" fmla="*/ 124672 w 2260808"/>
              <a:gd name="connsiteY4" fmla="*/ 217526 h 435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0808" h="435052">
                <a:moveTo>
                  <a:pt x="0" y="0"/>
                </a:moveTo>
                <a:lnTo>
                  <a:pt x="2260808" y="0"/>
                </a:lnTo>
                <a:lnTo>
                  <a:pt x="2260808" y="435052"/>
                </a:lnTo>
                <a:lnTo>
                  <a:pt x="0" y="435052"/>
                </a:lnTo>
                <a:lnTo>
                  <a:pt x="124672" y="217526"/>
                </a:lnTo>
                <a:close/>
              </a:path>
            </a:pathLst>
          </a:custGeom>
          <a:noFill/>
          <a:ln w="3175" cap="flat" cmpd="sng" algn="ctr">
            <a:solidFill>
              <a:srgbClr val="002003"/>
            </a:solidFill>
            <a:prstDash val="solid"/>
          </a:ln>
          <a:effectLst/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rgbClr val="474747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点击添加标题</a:t>
            </a:r>
            <a:endParaRPr lang="zh-CN" altLang="en-US" kern="0" dirty="0">
              <a:solidFill>
                <a:srgbClr val="474747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" name="MH_SubTitle_3"/>
          <p:cNvSpPr/>
          <p:nvPr>
            <p:custDataLst>
              <p:tags r:id="rId7"/>
            </p:custDataLst>
          </p:nvPr>
        </p:nvSpPr>
        <p:spPr>
          <a:xfrm>
            <a:off x="774700" y="4148138"/>
            <a:ext cx="3578225" cy="685800"/>
          </a:xfrm>
          <a:custGeom>
            <a:avLst/>
            <a:gdLst>
              <a:gd name="connsiteX0" fmla="*/ 0 w 2270397"/>
              <a:gd name="connsiteY0" fmla="*/ 0 h 435052"/>
              <a:gd name="connsiteX1" fmla="*/ 2270397 w 2270397"/>
              <a:gd name="connsiteY1" fmla="*/ 0 h 435052"/>
              <a:gd name="connsiteX2" fmla="*/ 2145724 w 2270397"/>
              <a:gd name="connsiteY2" fmla="*/ 217526 h 435052"/>
              <a:gd name="connsiteX3" fmla="*/ 2270397 w 2270397"/>
              <a:gd name="connsiteY3" fmla="*/ 435052 h 435052"/>
              <a:gd name="connsiteX4" fmla="*/ 0 w 2270397"/>
              <a:gd name="connsiteY4" fmla="*/ 435052 h 435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0397" h="435052">
                <a:moveTo>
                  <a:pt x="0" y="0"/>
                </a:moveTo>
                <a:lnTo>
                  <a:pt x="2270397" y="0"/>
                </a:lnTo>
                <a:lnTo>
                  <a:pt x="2145724" y="217526"/>
                </a:lnTo>
                <a:lnTo>
                  <a:pt x="2270397" y="435052"/>
                </a:lnTo>
                <a:lnTo>
                  <a:pt x="0" y="435052"/>
                </a:lnTo>
                <a:close/>
              </a:path>
            </a:pathLst>
          </a:custGeom>
          <a:noFill/>
          <a:ln w="3175" cap="flat" cmpd="sng" algn="ctr">
            <a:solidFill>
              <a:srgbClr val="002003"/>
            </a:solidFill>
            <a:prstDash val="solid"/>
          </a:ln>
          <a:effectLst/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rgbClr val="474747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点击添加标题</a:t>
            </a:r>
            <a:endParaRPr lang="zh-CN" altLang="en-US" kern="0" dirty="0">
              <a:solidFill>
                <a:srgbClr val="474747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MH_SubTitle_2"/>
          <p:cNvSpPr/>
          <p:nvPr>
            <p:custDataLst>
              <p:tags r:id="rId8"/>
            </p:custDataLst>
          </p:nvPr>
        </p:nvSpPr>
        <p:spPr>
          <a:xfrm>
            <a:off x="7870825" y="1308100"/>
            <a:ext cx="3563938" cy="687388"/>
          </a:xfrm>
          <a:custGeom>
            <a:avLst/>
            <a:gdLst>
              <a:gd name="connsiteX0" fmla="*/ 0 w 2260808"/>
              <a:gd name="connsiteY0" fmla="*/ 0 h 435052"/>
              <a:gd name="connsiteX1" fmla="*/ 2260808 w 2260808"/>
              <a:gd name="connsiteY1" fmla="*/ 0 h 435052"/>
              <a:gd name="connsiteX2" fmla="*/ 2260808 w 2260808"/>
              <a:gd name="connsiteY2" fmla="*/ 435052 h 435052"/>
              <a:gd name="connsiteX3" fmla="*/ 0 w 2260808"/>
              <a:gd name="connsiteY3" fmla="*/ 435052 h 435052"/>
              <a:gd name="connsiteX4" fmla="*/ 124672 w 2260808"/>
              <a:gd name="connsiteY4" fmla="*/ 217526 h 435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0808" h="435052">
                <a:moveTo>
                  <a:pt x="0" y="0"/>
                </a:moveTo>
                <a:lnTo>
                  <a:pt x="2260808" y="0"/>
                </a:lnTo>
                <a:lnTo>
                  <a:pt x="2260808" y="435052"/>
                </a:lnTo>
                <a:lnTo>
                  <a:pt x="0" y="435052"/>
                </a:lnTo>
                <a:lnTo>
                  <a:pt x="124672" y="217526"/>
                </a:lnTo>
                <a:close/>
              </a:path>
            </a:pathLst>
          </a:custGeom>
          <a:noFill/>
          <a:ln w="3175" cap="flat" cmpd="sng" algn="ctr">
            <a:solidFill>
              <a:srgbClr val="002003"/>
            </a:solidFill>
            <a:prstDash val="solid"/>
          </a:ln>
          <a:effectLst/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rgbClr val="474747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点击添加标题</a:t>
            </a:r>
            <a:endParaRPr lang="zh-CN" altLang="en-US" kern="0" dirty="0">
              <a:solidFill>
                <a:srgbClr val="474747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MH_SubTitle_1"/>
          <p:cNvSpPr/>
          <p:nvPr>
            <p:custDataLst>
              <p:tags r:id="rId9"/>
            </p:custDataLst>
          </p:nvPr>
        </p:nvSpPr>
        <p:spPr>
          <a:xfrm>
            <a:off x="757238" y="1308100"/>
            <a:ext cx="3595687" cy="687388"/>
          </a:xfrm>
          <a:custGeom>
            <a:avLst/>
            <a:gdLst>
              <a:gd name="connsiteX0" fmla="*/ 0 w 2281423"/>
              <a:gd name="connsiteY0" fmla="*/ 0 h 435052"/>
              <a:gd name="connsiteX1" fmla="*/ 2281423 w 2281423"/>
              <a:gd name="connsiteY1" fmla="*/ 0 h 435052"/>
              <a:gd name="connsiteX2" fmla="*/ 2156750 w 2281423"/>
              <a:gd name="connsiteY2" fmla="*/ 217526 h 435052"/>
              <a:gd name="connsiteX3" fmla="*/ 2281423 w 2281423"/>
              <a:gd name="connsiteY3" fmla="*/ 435052 h 435052"/>
              <a:gd name="connsiteX4" fmla="*/ 0 w 2281423"/>
              <a:gd name="connsiteY4" fmla="*/ 435052 h 435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1423" h="435052">
                <a:moveTo>
                  <a:pt x="0" y="0"/>
                </a:moveTo>
                <a:lnTo>
                  <a:pt x="2281423" y="0"/>
                </a:lnTo>
                <a:lnTo>
                  <a:pt x="2156750" y="217526"/>
                </a:lnTo>
                <a:lnTo>
                  <a:pt x="2281423" y="435052"/>
                </a:lnTo>
                <a:lnTo>
                  <a:pt x="0" y="435052"/>
                </a:lnTo>
                <a:close/>
              </a:path>
            </a:pathLst>
          </a:custGeom>
          <a:noFill/>
          <a:ln w="3175" cap="flat" cmpd="sng" algn="ctr">
            <a:solidFill>
              <a:srgbClr val="002003"/>
            </a:solidFill>
            <a:prstDash val="solid"/>
          </a:ln>
          <a:effectLst/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rgbClr val="474747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点击添加标题</a:t>
            </a:r>
            <a:endParaRPr lang="zh-CN" altLang="en-US" kern="0" dirty="0">
              <a:solidFill>
                <a:srgbClr val="474747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MH_Title_1"/>
          <p:cNvSpPr/>
          <p:nvPr>
            <p:custDataLst>
              <p:tags r:id="rId10"/>
            </p:custDataLst>
          </p:nvPr>
        </p:nvSpPr>
        <p:spPr bwMode="auto">
          <a:xfrm>
            <a:off x="5124450" y="2089150"/>
            <a:ext cx="1963738" cy="1963738"/>
          </a:xfrm>
          <a:prstGeom prst="ellipse">
            <a:avLst/>
          </a:prstGeom>
          <a:solidFill>
            <a:schemeClr val="accent3">
              <a:lumMod val="50000"/>
            </a:schemeClr>
          </a:solidFill>
          <a:ln w="3175">
            <a:solidFill>
              <a:srgbClr val="FFFFF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4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MH_Desc_1"/>
          <p:cNvSpPr txBox="1">
            <a:spLocks noChangeArrowheads="1"/>
          </p:cNvSpPr>
          <p:nvPr/>
        </p:nvSpPr>
        <p:spPr bwMode="auto">
          <a:xfrm>
            <a:off x="722313" y="2093913"/>
            <a:ext cx="3795712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latin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宋体" panose="02010600030101010101" pitchFamily="2" charset="-122"/>
            </a:endParaRPr>
          </a:p>
        </p:txBody>
      </p:sp>
      <p:sp>
        <p:nvSpPr>
          <p:cNvPr id="24" name="MH_Desc_1"/>
          <p:cNvSpPr txBox="1">
            <a:spLocks noChangeArrowheads="1"/>
          </p:cNvSpPr>
          <p:nvPr/>
        </p:nvSpPr>
        <p:spPr bwMode="auto">
          <a:xfrm>
            <a:off x="7637463" y="2093913"/>
            <a:ext cx="3797300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latin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宋体" panose="02010600030101010101" pitchFamily="2" charset="-122"/>
            </a:endParaRPr>
          </a:p>
        </p:txBody>
      </p:sp>
      <p:sp>
        <p:nvSpPr>
          <p:cNvPr id="25" name="MH_Desc_1"/>
          <p:cNvSpPr txBox="1">
            <a:spLocks noChangeArrowheads="1"/>
          </p:cNvSpPr>
          <p:nvPr/>
        </p:nvSpPr>
        <p:spPr bwMode="auto">
          <a:xfrm>
            <a:off x="722313" y="4989513"/>
            <a:ext cx="3795712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latin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宋体" panose="02010600030101010101" pitchFamily="2" charset="-122"/>
            </a:endParaRPr>
          </a:p>
        </p:txBody>
      </p:sp>
      <p:sp>
        <p:nvSpPr>
          <p:cNvPr id="26" name="MH_Desc_1"/>
          <p:cNvSpPr txBox="1">
            <a:spLocks noChangeArrowheads="1"/>
          </p:cNvSpPr>
          <p:nvPr/>
        </p:nvSpPr>
        <p:spPr bwMode="auto">
          <a:xfrm>
            <a:off x="7637463" y="4989513"/>
            <a:ext cx="3797300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latin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精兵团队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MH_Text_1"/>
          <p:cNvSpPr/>
          <p:nvPr/>
        </p:nvSpPr>
        <p:spPr>
          <a:xfrm>
            <a:off x="1639888" y="1938338"/>
            <a:ext cx="3095625" cy="925512"/>
          </a:xfrm>
          <a:custGeom>
            <a:avLst/>
            <a:gdLst>
              <a:gd name="connsiteX0" fmla="*/ 1 w 2114551"/>
              <a:gd name="connsiteY0" fmla="*/ 0 h 1000123"/>
              <a:gd name="connsiteX1" fmla="*/ 2114551 w 2114551"/>
              <a:gd name="connsiteY1" fmla="*/ 0 h 1000123"/>
              <a:gd name="connsiteX2" fmla="*/ 2114551 w 2114551"/>
              <a:gd name="connsiteY2" fmla="*/ 1000123 h 1000123"/>
              <a:gd name="connsiteX3" fmla="*/ 500062 w 2114551"/>
              <a:gd name="connsiteY3" fmla="*/ 1000123 h 1000123"/>
              <a:gd name="connsiteX4" fmla="*/ 0 w 2114551"/>
              <a:gd name="connsiteY4" fmla="*/ 500061 h 1000123"/>
              <a:gd name="connsiteX5" fmla="*/ 1 w 2114551"/>
              <a:gd name="connsiteY5" fmla="*/ 0 h 100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14551" h="1000123">
                <a:moveTo>
                  <a:pt x="1" y="0"/>
                </a:moveTo>
                <a:lnTo>
                  <a:pt x="2114551" y="0"/>
                </a:lnTo>
                <a:lnTo>
                  <a:pt x="2114551" y="1000123"/>
                </a:lnTo>
                <a:lnTo>
                  <a:pt x="500062" y="1000123"/>
                </a:lnTo>
                <a:cubicBezTo>
                  <a:pt x="223885" y="1000123"/>
                  <a:pt x="0" y="776238"/>
                  <a:pt x="0" y="500061"/>
                </a:cubicBezTo>
                <a:cubicBezTo>
                  <a:pt x="0" y="333374"/>
                  <a:pt x="1" y="166687"/>
                  <a:pt x="1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effectLst>
            <a:outerShdw blurRad="50800" dist="12700" dir="10800000" algn="r" rotWithShape="0">
              <a:prstClr val="black">
                <a:alpha val="40000"/>
              </a:prstClr>
            </a:outerShdw>
          </a:effectLst>
        </p:spPr>
        <p:txBody>
          <a:bodyPr rIns="18000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zero</a:t>
            </a:r>
            <a:r>
              <a:rPr lang="zh-CN" altLang="en-US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200" kern="0" dirty="0">
              <a:solidFill>
                <a:srgbClr val="333333"/>
              </a:solidFill>
              <a:latin typeface="+mn-lt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" name="MH_SubTitle_1"/>
          <p:cNvSpPr/>
          <p:nvPr/>
        </p:nvSpPr>
        <p:spPr>
          <a:xfrm flipH="1">
            <a:off x="4618038" y="1938338"/>
            <a:ext cx="925512" cy="925512"/>
          </a:xfrm>
          <a:prstGeom prst="round2DiagRect">
            <a:avLst>
              <a:gd name="adj1" fmla="val 13809"/>
              <a:gd name="adj2" fmla="val 0"/>
            </a:avLst>
          </a:prstGeom>
          <a:solidFill>
            <a:schemeClr val="accent2"/>
          </a:solidFill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添加</a:t>
            </a:r>
            <a:endParaRPr lang="en-US" altLang="zh-CN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标题</a:t>
            </a:r>
            <a:endParaRPr lang="zh-CN" altLang="en-US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5" name="MH_Text_1"/>
          <p:cNvSpPr/>
          <p:nvPr/>
        </p:nvSpPr>
        <p:spPr>
          <a:xfrm>
            <a:off x="6540500" y="1938338"/>
            <a:ext cx="3094038" cy="925512"/>
          </a:xfrm>
          <a:custGeom>
            <a:avLst/>
            <a:gdLst>
              <a:gd name="connsiteX0" fmla="*/ 1 w 2114551"/>
              <a:gd name="connsiteY0" fmla="*/ 0 h 1000123"/>
              <a:gd name="connsiteX1" fmla="*/ 2114551 w 2114551"/>
              <a:gd name="connsiteY1" fmla="*/ 0 h 1000123"/>
              <a:gd name="connsiteX2" fmla="*/ 2114551 w 2114551"/>
              <a:gd name="connsiteY2" fmla="*/ 1000123 h 1000123"/>
              <a:gd name="connsiteX3" fmla="*/ 500062 w 2114551"/>
              <a:gd name="connsiteY3" fmla="*/ 1000123 h 1000123"/>
              <a:gd name="connsiteX4" fmla="*/ 0 w 2114551"/>
              <a:gd name="connsiteY4" fmla="*/ 500061 h 1000123"/>
              <a:gd name="connsiteX5" fmla="*/ 1 w 2114551"/>
              <a:gd name="connsiteY5" fmla="*/ 0 h 100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14551" h="1000123">
                <a:moveTo>
                  <a:pt x="1" y="0"/>
                </a:moveTo>
                <a:lnTo>
                  <a:pt x="2114551" y="0"/>
                </a:lnTo>
                <a:lnTo>
                  <a:pt x="2114551" y="1000123"/>
                </a:lnTo>
                <a:lnTo>
                  <a:pt x="500062" y="1000123"/>
                </a:lnTo>
                <a:cubicBezTo>
                  <a:pt x="223885" y="1000123"/>
                  <a:pt x="0" y="776238"/>
                  <a:pt x="0" y="500061"/>
                </a:cubicBezTo>
                <a:cubicBezTo>
                  <a:pt x="0" y="333374"/>
                  <a:pt x="1" y="166687"/>
                  <a:pt x="1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effectLst>
            <a:outerShdw blurRad="50800" dist="12700" dir="10800000" algn="r" rotWithShape="0">
              <a:prstClr val="black">
                <a:alpha val="40000"/>
              </a:prstClr>
            </a:outerShdw>
          </a:effectLst>
        </p:spPr>
        <p:txBody>
          <a:bodyPr rIns="18000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zero</a:t>
            </a:r>
            <a:r>
              <a:rPr lang="zh-CN" altLang="en-US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200" kern="0" dirty="0">
              <a:solidFill>
                <a:srgbClr val="333333"/>
              </a:solidFill>
              <a:latin typeface="+mn-lt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6" name="MH_SubTitle_1"/>
          <p:cNvSpPr/>
          <p:nvPr/>
        </p:nvSpPr>
        <p:spPr>
          <a:xfrm flipH="1">
            <a:off x="9517063" y="1938338"/>
            <a:ext cx="925512" cy="925512"/>
          </a:xfrm>
          <a:prstGeom prst="round2DiagRect">
            <a:avLst>
              <a:gd name="adj1" fmla="val 13809"/>
              <a:gd name="adj2" fmla="val 0"/>
            </a:avLst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添加</a:t>
            </a:r>
            <a:endParaRPr lang="en-US" altLang="zh-CN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标题</a:t>
            </a:r>
            <a:endParaRPr lang="zh-CN" altLang="en-US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7" name="MH_Text_1"/>
          <p:cNvSpPr/>
          <p:nvPr/>
        </p:nvSpPr>
        <p:spPr>
          <a:xfrm>
            <a:off x="1639888" y="3316288"/>
            <a:ext cx="3095625" cy="925512"/>
          </a:xfrm>
          <a:custGeom>
            <a:avLst/>
            <a:gdLst>
              <a:gd name="connsiteX0" fmla="*/ 1 w 2114551"/>
              <a:gd name="connsiteY0" fmla="*/ 0 h 1000123"/>
              <a:gd name="connsiteX1" fmla="*/ 2114551 w 2114551"/>
              <a:gd name="connsiteY1" fmla="*/ 0 h 1000123"/>
              <a:gd name="connsiteX2" fmla="*/ 2114551 w 2114551"/>
              <a:gd name="connsiteY2" fmla="*/ 1000123 h 1000123"/>
              <a:gd name="connsiteX3" fmla="*/ 500062 w 2114551"/>
              <a:gd name="connsiteY3" fmla="*/ 1000123 h 1000123"/>
              <a:gd name="connsiteX4" fmla="*/ 0 w 2114551"/>
              <a:gd name="connsiteY4" fmla="*/ 500061 h 1000123"/>
              <a:gd name="connsiteX5" fmla="*/ 1 w 2114551"/>
              <a:gd name="connsiteY5" fmla="*/ 0 h 100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14551" h="1000123">
                <a:moveTo>
                  <a:pt x="1" y="0"/>
                </a:moveTo>
                <a:lnTo>
                  <a:pt x="2114551" y="0"/>
                </a:lnTo>
                <a:lnTo>
                  <a:pt x="2114551" y="1000123"/>
                </a:lnTo>
                <a:lnTo>
                  <a:pt x="500062" y="1000123"/>
                </a:lnTo>
                <a:cubicBezTo>
                  <a:pt x="223885" y="1000123"/>
                  <a:pt x="0" y="776238"/>
                  <a:pt x="0" y="500061"/>
                </a:cubicBezTo>
                <a:cubicBezTo>
                  <a:pt x="0" y="333374"/>
                  <a:pt x="1" y="166687"/>
                  <a:pt x="1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effectLst>
            <a:outerShdw blurRad="50800" dist="12700" dir="10800000" algn="r" rotWithShape="0">
              <a:prstClr val="black">
                <a:alpha val="40000"/>
              </a:prstClr>
            </a:outerShdw>
          </a:effectLst>
        </p:spPr>
        <p:txBody>
          <a:bodyPr rIns="18000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zero</a:t>
            </a:r>
            <a:r>
              <a:rPr lang="zh-CN" altLang="en-US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200" kern="0" dirty="0">
              <a:solidFill>
                <a:srgbClr val="333333"/>
              </a:solidFill>
              <a:latin typeface="+mn-lt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8" name="MH_SubTitle_1"/>
          <p:cNvSpPr/>
          <p:nvPr/>
        </p:nvSpPr>
        <p:spPr>
          <a:xfrm flipH="1">
            <a:off x="4618038" y="3316288"/>
            <a:ext cx="925512" cy="925512"/>
          </a:xfrm>
          <a:prstGeom prst="round2DiagRect">
            <a:avLst>
              <a:gd name="adj1" fmla="val 13809"/>
              <a:gd name="adj2" fmla="val 0"/>
            </a:avLst>
          </a:prstGeom>
          <a:solidFill>
            <a:schemeClr val="accent3"/>
          </a:solidFill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添加</a:t>
            </a:r>
            <a:endParaRPr lang="en-US" altLang="zh-CN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标题</a:t>
            </a:r>
            <a:endParaRPr lang="zh-CN" altLang="en-US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9" name="MH_Text_1"/>
          <p:cNvSpPr/>
          <p:nvPr/>
        </p:nvSpPr>
        <p:spPr>
          <a:xfrm>
            <a:off x="6540500" y="3316288"/>
            <a:ext cx="3094038" cy="925512"/>
          </a:xfrm>
          <a:custGeom>
            <a:avLst/>
            <a:gdLst>
              <a:gd name="connsiteX0" fmla="*/ 1 w 2114551"/>
              <a:gd name="connsiteY0" fmla="*/ 0 h 1000123"/>
              <a:gd name="connsiteX1" fmla="*/ 2114551 w 2114551"/>
              <a:gd name="connsiteY1" fmla="*/ 0 h 1000123"/>
              <a:gd name="connsiteX2" fmla="*/ 2114551 w 2114551"/>
              <a:gd name="connsiteY2" fmla="*/ 1000123 h 1000123"/>
              <a:gd name="connsiteX3" fmla="*/ 500062 w 2114551"/>
              <a:gd name="connsiteY3" fmla="*/ 1000123 h 1000123"/>
              <a:gd name="connsiteX4" fmla="*/ 0 w 2114551"/>
              <a:gd name="connsiteY4" fmla="*/ 500061 h 1000123"/>
              <a:gd name="connsiteX5" fmla="*/ 1 w 2114551"/>
              <a:gd name="connsiteY5" fmla="*/ 0 h 100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14551" h="1000123">
                <a:moveTo>
                  <a:pt x="1" y="0"/>
                </a:moveTo>
                <a:lnTo>
                  <a:pt x="2114551" y="0"/>
                </a:lnTo>
                <a:lnTo>
                  <a:pt x="2114551" y="1000123"/>
                </a:lnTo>
                <a:lnTo>
                  <a:pt x="500062" y="1000123"/>
                </a:lnTo>
                <a:cubicBezTo>
                  <a:pt x="223885" y="1000123"/>
                  <a:pt x="0" y="776238"/>
                  <a:pt x="0" y="500061"/>
                </a:cubicBezTo>
                <a:cubicBezTo>
                  <a:pt x="0" y="333374"/>
                  <a:pt x="1" y="166687"/>
                  <a:pt x="1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effectLst>
            <a:outerShdw blurRad="50800" dist="12700" dir="10800000" algn="r" rotWithShape="0">
              <a:prstClr val="black">
                <a:alpha val="40000"/>
              </a:prstClr>
            </a:outerShdw>
          </a:effectLst>
        </p:spPr>
        <p:txBody>
          <a:bodyPr rIns="18000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zero</a:t>
            </a:r>
            <a:r>
              <a:rPr lang="zh-CN" altLang="en-US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200" kern="0" dirty="0">
              <a:solidFill>
                <a:srgbClr val="333333"/>
              </a:solidFill>
              <a:latin typeface="+mn-lt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0" name="MH_SubTitle_1"/>
          <p:cNvSpPr/>
          <p:nvPr/>
        </p:nvSpPr>
        <p:spPr>
          <a:xfrm flipH="1">
            <a:off x="9517063" y="3316288"/>
            <a:ext cx="925512" cy="925512"/>
          </a:xfrm>
          <a:prstGeom prst="round2DiagRect">
            <a:avLst>
              <a:gd name="adj1" fmla="val 13809"/>
              <a:gd name="adj2" fmla="val 0"/>
            </a:avLst>
          </a:prstGeom>
          <a:solidFill>
            <a:schemeClr val="accent2"/>
          </a:solidFill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添加</a:t>
            </a:r>
            <a:endParaRPr lang="en-US" altLang="zh-CN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标题</a:t>
            </a:r>
            <a:endParaRPr lang="zh-CN" altLang="en-US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21" name="MH_Text_1"/>
          <p:cNvSpPr/>
          <p:nvPr/>
        </p:nvSpPr>
        <p:spPr>
          <a:xfrm>
            <a:off x="1639888" y="4689475"/>
            <a:ext cx="3095625" cy="925513"/>
          </a:xfrm>
          <a:custGeom>
            <a:avLst/>
            <a:gdLst>
              <a:gd name="connsiteX0" fmla="*/ 1 w 2114551"/>
              <a:gd name="connsiteY0" fmla="*/ 0 h 1000123"/>
              <a:gd name="connsiteX1" fmla="*/ 2114551 w 2114551"/>
              <a:gd name="connsiteY1" fmla="*/ 0 h 1000123"/>
              <a:gd name="connsiteX2" fmla="*/ 2114551 w 2114551"/>
              <a:gd name="connsiteY2" fmla="*/ 1000123 h 1000123"/>
              <a:gd name="connsiteX3" fmla="*/ 500062 w 2114551"/>
              <a:gd name="connsiteY3" fmla="*/ 1000123 h 1000123"/>
              <a:gd name="connsiteX4" fmla="*/ 0 w 2114551"/>
              <a:gd name="connsiteY4" fmla="*/ 500061 h 1000123"/>
              <a:gd name="connsiteX5" fmla="*/ 1 w 2114551"/>
              <a:gd name="connsiteY5" fmla="*/ 0 h 100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14551" h="1000123">
                <a:moveTo>
                  <a:pt x="1" y="0"/>
                </a:moveTo>
                <a:lnTo>
                  <a:pt x="2114551" y="0"/>
                </a:lnTo>
                <a:lnTo>
                  <a:pt x="2114551" y="1000123"/>
                </a:lnTo>
                <a:lnTo>
                  <a:pt x="500062" y="1000123"/>
                </a:lnTo>
                <a:cubicBezTo>
                  <a:pt x="223885" y="1000123"/>
                  <a:pt x="0" y="776238"/>
                  <a:pt x="0" y="500061"/>
                </a:cubicBezTo>
                <a:cubicBezTo>
                  <a:pt x="0" y="333374"/>
                  <a:pt x="1" y="166687"/>
                  <a:pt x="1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effectLst>
            <a:outerShdw blurRad="50800" dist="12700" dir="10800000" algn="r" rotWithShape="0">
              <a:prstClr val="black">
                <a:alpha val="40000"/>
              </a:prstClr>
            </a:outerShdw>
          </a:effectLst>
        </p:spPr>
        <p:txBody>
          <a:bodyPr rIns="18000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zero</a:t>
            </a:r>
            <a:r>
              <a:rPr lang="zh-CN" altLang="en-US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200" kern="0" dirty="0">
              <a:solidFill>
                <a:srgbClr val="333333"/>
              </a:solidFill>
              <a:latin typeface="+mn-lt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2" name="MH_SubTitle_1"/>
          <p:cNvSpPr/>
          <p:nvPr/>
        </p:nvSpPr>
        <p:spPr>
          <a:xfrm flipH="1">
            <a:off x="4618038" y="4689475"/>
            <a:ext cx="925512" cy="925513"/>
          </a:xfrm>
          <a:prstGeom prst="round2DiagRect">
            <a:avLst>
              <a:gd name="adj1" fmla="val 13809"/>
              <a:gd name="adj2" fmla="val 0"/>
            </a:avLst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添加</a:t>
            </a:r>
            <a:endParaRPr lang="en-US" altLang="zh-CN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标题</a:t>
            </a:r>
            <a:endParaRPr lang="zh-CN" altLang="en-US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23" name="MH_Text_1"/>
          <p:cNvSpPr/>
          <p:nvPr/>
        </p:nvSpPr>
        <p:spPr>
          <a:xfrm>
            <a:off x="6540500" y="4689475"/>
            <a:ext cx="3094038" cy="925513"/>
          </a:xfrm>
          <a:custGeom>
            <a:avLst/>
            <a:gdLst>
              <a:gd name="connsiteX0" fmla="*/ 1 w 2114551"/>
              <a:gd name="connsiteY0" fmla="*/ 0 h 1000123"/>
              <a:gd name="connsiteX1" fmla="*/ 2114551 w 2114551"/>
              <a:gd name="connsiteY1" fmla="*/ 0 h 1000123"/>
              <a:gd name="connsiteX2" fmla="*/ 2114551 w 2114551"/>
              <a:gd name="connsiteY2" fmla="*/ 1000123 h 1000123"/>
              <a:gd name="connsiteX3" fmla="*/ 500062 w 2114551"/>
              <a:gd name="connsiteY3" fmla="*/ 1000123 h 1000123"/>
              <a:gd name="connsiteX4" fmla="*/ 0 w 2114551"/>
              <a:gd name="connsiteY4" fmla="*/ 500061 h 1000123"/>
              <a:gd name="connsiteX5" fmla="*/ 1 w 2114551"/>
              <a:gd name="connsiteY5" fmla="*/ 0 h 100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14551" h="1000123">
                <a:moveTo>
                  <a:pt x="1" y="0"/>
                </a:moveTo>
                <a:lnTo>
                  <a:pt x="2114551" y="0"/>
                </a:lnTo>
                <a:lnTo>
                  <a:pt x="2114551" y="1000123"/>
                </a:lnTo>
                <a:lnTo>
                  <a:pt x="500062" y="1000123"/>
                </a:lnTo>
                <a:cubicBezTo>
                  <a:pt x="223885" y="1000123"/>
                  <a:pt x="0" y="776238"/>
                  <a:pt x="0" y="500061"/>
                </a:cubicBezTo>
                <a:cubicBezTo>
                  <a:pt x="0" y="333374"/>
                  <a:pt x="1" y="166687"/>
                  <a:pt x="1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effectLst>
            <a:outerShdw blurRad="50800" dist="12700" dir="10800000" algn="r" rotWithShape="0">
              <a:prstClr val="black">
                <a:alpha val="40000"/>
              </a:prstClr>
            </a:outerShdw>
          </a:effectLst>
        </p:spPr>
        <p:txBody>
          <a:bodyPr rIns="18000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zero</a:t>
            </a:r>
            <a:r>
              <a:rPr lang="zh-CN" altLang="en-US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200" kern="0" dirty="0">
              <a:solidFill>
                <a:srgbClr val="333333"/>
              </a:solidFill>
              <a:latin typeface="+mn-lt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4" name="MH_SubTitle_1"/>
          <p:cNvSpPr/>
          <p:nvPr/>
        </p:nvSpPr>
        <p:spPr>
          <a:xfrm flipH="1">
            <a:off x="9517063" y="4689475"/>
            <a:ext cx="925512" cy="925513"/>
          </a:xfrm>
          <a:prstGeom prst="round2DiagRect">
            <a:avLst>
              <a:gd name="adj1" fmla="val 13809"/>
              <a:gd name="adj2" fmla="val 0"/>
            </a:avLst>
          </a:prstGeom>
          <a:solidFill>
            <a:schemeClr val="accent3"/>
          </a:solidFill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添加</a:t>
            </a:r>
            <a:endParaRPr lang="en-US" altLang="zh-CN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标题</a:t>
            </a:r>
            <a:endParaRPr lang="zh-CN" altLang="en-US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精兵团队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 bwMode="auto">
          <a:xfrm>
            <a:off x="4670425" y="1997075"/>
            <a:ext cx="2852738" cy="2854325"/>
            <a:chOff x="4670426" y="1997076"/>
            <a:chExt cx="2852738" cy="2854324"/>
          </a:xfrm>
        </p:grpSpPr>
        <p:sp>
          <p:nvSpPr>
            <p:cNvPr id="14" name="任意多边形 28"/>
            <p:cNvSpPr/>
            <p:nvPr/>
          </p:nvSpPr>
          <p:spPr>
            <a:xfrm>
              <a:off x="4670426" y="1997076"/>
              <a:ext cx="1425575" cy="1427162"/>
            </a:xfrm>
            <a:custGeom>
              <a:avLst/>
              <a:gdLst>
                <a:gd name="connsiteX0" fmla="*/ 713459 w 1426918"/>
                <a:gd name="connsiteY0" fmla="*/ 0 h 1426918"/>
                <a:gd name="connsiteX1" fmla="*/ 713459 w 1426918"/>
                <a:gd name="connsiteY1" fmla="*/ 1 h 1426918"/>
                <a:gd name="connsiteX2" fmla="*/ 1426918 w 1426918"/>
                <a:gd name="connsiteY2" fmla="*/ 713460 h 1426918"/>
                <a:gd name="connsiteX3" fmla="*/ 1426918 w 1426918"/>
                <a:gd name="connsiteY3" fmla="*/ 1426918 h 1426918"/>
                <a:gd name="connsiteX4" fmla="*/ 713459 w 1426918"/>
                <a:gd name="connsiteY4" fmla="*/ 1426918 h 1426918"/>
                <a:gd name="connsiteX5" fmla="*/ 0 w 1426918"/>
                <a:gd name="connsiteY5" fmla="*/ 713459 h 1426918"/>
                <a:gd name="connsiteX6" fmla="*/ 713459 w 1426918"/>
                <a:gd name="connsiteY6" fmla="*/ 0 h 142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6918" h="1426918">
                  <a:moveTo>
                    <a:pt x="713459" y="0"/>
                  </a:moveTo>
                  <a:lnTo>
                    <a:pt x="713459" y="1"/>
                  </a:lnTo>
                  <a:cubicBezTo>
                    <a:pt x="1107492" y="1"/>
                    <a:pt x="1426918" y="319427"/>
                    <a:pt x="1426918" y="713460"/>
                  </a:cubicBezTo>
                  <a:lnTo>
                    <a:pt x="1426918" y="1426918"/>
                  </a:lnTo>
                  <a:lnTo>
                    <a:pt x="713459" y="1426918"/>
                  </a:lnTo>
                  <a:cubicBezTo>
                    <a:pt x="319426" y="1426918"/>
                    <a:pt x="0" y="1107492"/>
                    <a:pt x="0" y="713459"/>
                  </a:cubicBezTo>
                  <a:cubicBezTo>
                    <a:pt x="0" y="319426"/>
                    <a:pt x="319426" y="0"/>
                    <a:pt x="71345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5400" b="1" dirty="0">
                  <a:solidFill>
                    <a:srgbClr val="FFFF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S</a:t>
              </a:r>
              <a:endParaRPr lang="zh-CN" altLang="en-US" sz="5400" b="1" dirty="0">
                <a:solidFill>
                  <a:srgbClr val="FFFF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任意多边形 32"/>
            <p:cNvSpPr/>
            <p:nvPr/>
          </p:nvSpPr>
          <p:spPr>
            <a:xfrm>
              <a:off x="6096001" y="1997076"/>
              <a:ext cx="1427163" cy="1427162"/>
            </a:xfrm>
            <a:custGeom>
              <a:avLst/>
              <a:gdLst>
                <a:gd name="connsiteX0" fmla="*/ 713459 w 1426918"/>
                <a:gd name="connsiteY0" fmla="*/ 0 h 1426918"/>
                <a:gd name="connsiteX1" fmla="*/ 1426918 w 1426918"/>
                <a:gd name="connsiteY1" fmla="*/ 713459 h 1426918"/>
                <a:gd name="connsiteX2" fmla="*/ 1426917 w 1426918"/>
                <a:gd name="connsiteY2" fmla="*/ 713459 h 1426918"/>
                <a:gd name="connsiteX3" fmla="*/ 713458 w 1426918"/>
                <a:gd name="connsiteY3" fmla="*/ 1426918 h 1426918"/>
                <a:gd name="connsiteX4" fmla="*/ 0 w 1426918"/>
                <a:gd name="connsiteY4" fmla="*/ 1426918 h 1426918"/>
                <a:gd name="connsiteX5" fmla="*/ 0 w 1426918"/>
                <a:gd name="connsiteY5" fmla="*/ 713459 h 1426918"/>
                <a:gd name="connsiteX6" fmla="*/ 713459 w 1426918"/>
                <a:gd name="connsiteY6" fmla="*/ 0 h 142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6918" h="1426918">
                  <a:moveTo>
                    <a:pt x="713459" y="0"/>
                  </a:moveTo>
                  <a:cubicBezTo>
                    <a:pt x="1107492" y="0"/>
                    <a:pt x="1426918" y="319426"/>
                    <a:pt x="1426918" y="713459"/>
                  </a:cubicBezTo>
                  <a:lnTo>
                    <a:pt x="1426917" y="713459"/>
                  </a:lnTo>
                  <a:cubicBezTo>
                    <a:pt x="1426917" y="1107492"/>
                    <a:pt x="1107491" y="1426918"/>
                    <a:pt x="713458" y="1426918"/>
                  </a:cubicBezTo>
                  <a:lnTo>
                    <a:pt x="0" y="1426918"/>
                  </a:lnTo>
                  <a:lnTo>
                    <a:pt x="0" y="713459"/>
                  </a:lnTo>
                  <a:cubicBezTo>
                    <a:pt x="0" y="319426"/>
                    <a:pt x="319426" y="0"/>
                    <a:pt x="7134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5400" b="1" dirty="0">
                  <a:solidFill>
                    <a:srgbClr val="FFFF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W</a:t>
              </a:r>
              <a:endParaRPr lang="zh-CN" altLang="en-US" sz="5400" b="1" dirty="0">
                <a:solidFill>
                  <a:srgbClr val="FFFF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6" name="任意多边形 37"/>
            <p:cNvSpPr/>
            <p:nvPr/>
          </p:nvSpPr>
          <p:spPr>
            <a:xfrm>
              <a:off x="4670426" y="3424238"/>
              <a:ext cx="1425575" cy="1427162"/>
            </a:xfrm>
            <a:custGeom>
              <a:avLst/>
              <a:gdLst>
                <a:gd name="connsiteX0" fmla="*/ 713460 w 1426918"/>
                <a:gd name="connsiteY0" fmla="*/ 0 h 1426918"/>
                <a:gd name="connsiteX1" fmla="*/ 1426918 w 1426918"/>
                <a:gd name="connsiteY1" fmla="*/ 0 h 1426918"/>
                <a:gd name="connsiteX2" fmla="*/ 1426918 w 1426918"/>
                <a:gd name="connsiteY2" fmla="*/ 713459 h 1426918"/>
                <a:gd name="connsiteX3" fmla="*/ 713459 w 1426918"/>
                <a:gd name="connsiteY3" fmla="*/ 1426918 h 1426918"/>
                <a:gd name="connsiteX4" fmla="*/ 0 w 1426918"/>
                <a:gd name="connsiteY4" fmla="*/ 713459 h 1426918"/>
                <a:gd name="connsiteX5" fmla="*/ 1 w 1426918"/>
                <a:gd name="connsiteY5" fmla="*/ 713459 h 1426918"/>
                <a:gd name="connsiteX6" fmla="*/ 713460 w 1426918"/>
                <a:gd name="connsiteY6" fmla="*/ 0 h 142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6918" h="1426918">
                  <a:moveTo>
                    <a:pt x="713460" y="0"/>
                  </a:moveTo>
                  <a:lnTo>
                    <a:pt x="1426918" y="0"/>
                  </a:lnTo>
                  <a:lnTo>
                    <a:pt x="1426918" y="713459"/>
                  </a:lnTo>
                  <a:cubicBezTo>
                    <a:pt x="1426918" y="1107492"/>
                    <a:pt x="1107492" y="1426918"/>
                    <a:pt x="713459" y="1426918"/>
                  </a:cubicBezTo>
                  <a:cubicBezTo>
                    <a:pt x="319426" y="1426918"/>
                    <a:pt x="0" y="1107492"/>
                    <a:pt x="0" y="713459"/>
                  </a:cubicBezTo>
                  <a:lnTo>
                    <a:pt x="1" y="713459"/>
                  </a:lnTo>
                  <a:cubicBezTo>
                    <a:pt x="1" y="319426"/>
                    <a:pt x="319427" y="0"/>
                    <a:pt x="7134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5400" b="1" dirty="0">
                  <a:solidFill>
                    <a:srgbClr val="FFFF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O</a:t>
              </a:r>
              <a:endParaRPr lang="zh-CN" altLang="en-US" sz="5400" b="1" dirty="0">
                <a:solidFill>
                  <a:srgbClr val="FFFF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7" name="任意多边形 40"/>
            <p:cNvSpPr/>
            <p:nvPr/>
          </p:nvSpPr>
          <p:spPr>
            <a:xfrm>
              <a:off x="6096001" y="3424238"/>
              <a:ext cx="1427163" cy="1427162"/>
            </a:xfrm>
            <a:custGeom>
              <a:avLst/>
              <a:gdLst>
                <a:gd name="connsiteX0" fmla="*/ 0 w 1426918"/>
                <a:gd name="connsiteY0" fmla="*/ 0 h 1426918"/>
                <a:gd name="connsiteX1" fmla="*/ 713459 w 1426918"/>
                <a:gd name="connsiteY1" fmla="*/ 0 h 1426918"/>
                <a:gd name="connsiteX2" fmla="*/ 1426918 w 1426918"/>
                <a:gd name="connsiteY2" fmla="*/ 713459 h 1426918"/>
                <a:gd name="connsiteX3" fmla="*/ 713459 w 1426918"/>
                <a:gd name="connsiteY3" fmla="*/ 1426918 h 1426918"/>
                <a:gd name="connsiteX4" fmla="*/ 713459 w 1426918"/>
                <a:gd name="connsiteY4" fmla="*/ 1426917 h 1426918"/>
                <a:gd name="connsiteX5" fmla="*/ 0 w 1426918"/>
                <a:gd name="connsiteY5" fmla="*/ 713458 h 142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26918" h="1426918">
                  <a:moveTo>
                    <a:pt x="0" y="0"/>
                  </a:moveTo>
                  <a:lnTo>
                    <a:pt x="713459" y="0"/>
                  </a:lnTo>
                  <a:cubicBezTo>
                    <a:pt x="1107492" y="0"/>
                    <a:pt x="1426918" y="319426"/>
                    <a:pt x="1426918" y="713459"/>
                  </a:cubicBezTo>
                  <a:cubicBezTo>
                    <a:pt x="1426918" y="1107492"/>
                    <a:pt x="1107492" y="1426918"/>
                    <a:pt x="713459" y="1426918"/>
                  </a:cubicBezTo>
                  <a:lnTo>
                    <a:pt x="713459" y="1426917"/>
                  </a:lnTo>
                  <a:cubicBezTo>
                    <a:pt x="319426" y="1426917"/>
                    <a:pt x="0" y="1107491"/>
                    <a:pt x="0" y="71345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5400" b="1" dirty="0">
                  <a:solidFill>
                    <a:srgbClr val="FFFF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T</a:t>
              </a:r>
              <a:endParaRPr lang="zh-CN" altLang="en-US" sz="5400" b="1" dirty="0">
                <a:solidFill>
                  <a:srgbClr val="FFFF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2195513" y="1997075"/>
            <a:ext cx="2411412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4E4E4E"/>
                </a:solidFill>
                <a:latin typeface="宋体" panose="02010600030101010101" pitchFamily="2" charset="-122"/>
              </a:rPr>
              <a:t>优势包括有利的竞争态势；充足的财政来源；良好的企业形象；产品质量；成本优势等。</a:t>
            </a:r>
            <a:endParaRPr lang="zh-CN" altLang="en-US" sz="1400">
              <a:solidFill>
                <a:srgbClr val="4E4E4E"/>
              </a:solidFill>
              <a:latin typeface="宋体" panose="02010600030101010101" pitchFamily="2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2195513" y="4048125"/>
            <a:ext cx="2411412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4E4E4E"/>
                </a:solidFill>
                <a:latin typeface="宋体" panose="02010600030101010101" pitchFamily="2" charset="-122"/>
              </a:rPr>
              <a:t>机会包括新产品；新市场；新需求；外国市场壁垒解除；竞争对手失误等。</a:t>
            </a:r>
            <a:endParaRPr lang="zh-CN" altLang="en-US" sz="1400">
              <a:solidFill>
                <a:srgbClr val="4E4E4E"/>
              </a:solidFill>
              <a:latin typeface="宋体" panose="02010600030101010101" pitchFamily="2" charset="-122"/>
            </a:endParaRP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7635875" y="1997075"/>
            <a:ext cx="2411413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4E4E4E"/>
                </a:solidFill>
                <a:latin typeface="宋体" panose="02010600030101010101" pitchFamily="2" charset="-122"/>
              </a:rPr>
              <a:t>劣势包括设备老化；管理混乱；资金短缺；经营不善；产品积压；竞争力差等。</a:t>
            </a:r>
            <a:endParaRPr lang="zh-CN" altLang="en-US" sz="1400">
              <a:solidFill>
                <a:srgbClr val="4E4E4E"/>
              </a:solidFill>
              <a:latin typeface="宋体" panose="02010600030101010101" pitchFamily="2" charset="-122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7635875" y="3811588"/>
            <a:ext cx="2411413" cy="103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4E4E4E"/>
                </a:solidFill>
                <a:latin typeface="宋体" panose="02010600030101010101" pitchFamily="2" charset="-122"/>
              </a:rPr>
              <a:t>威胁包括新的竞争对手；替代产品增多；市场紧缩；行业政策变化；经济衰退；客户偏好改变；突发事件等。</a:t>
            </a:r>
            <a:endParaRPr lang="zh-CN" altLang="en-US" sz="1400">
              <a:solidFill>
                <a:srgbClr val="4E4E4E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8" grpId="0"/>
      <p:bldP spid="19" grpId="0"/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精兵团队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MH_Other_1"/>
          <p:cNvSpPr/>
          <p:nvPr/>
        </p:nvSpPr>
        <p:spPr>
          <a:xfrm>
            <a:off x="1524000" y="2336800"/>
            <a:ext cx="9144000" cy="2960688"/>
          </a:xfrm>
          <a:prstGeom prst="rect">
            <a:avLst/>
          </a:prstGeom>
          <a:solidFill>
            <a:schemeClr val="bg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MH_Other_2"/>
          <p:cNvSpPr/>
          <p:nvPr/>
        </p:nvSpPr>
        <p:spPr>
          <a:xfrm>
            <a:off x="2679700" y="2336800"/>
            <a:ext cx="488950" cy="7794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MH_SubTitle_1"/>
          <p:cNvSpPr/>
          <p:nvPr/>
        </p:nvSpPr>
        <p:spPr>
          <a:xfrm>
            <a:off x="2057400" y="3116263"/>
            <a:ext cx="1733550" cy="563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MH_Text_1"/>
          <p:cNvSpPr/>
          <p:nvPr/>
        </p:nvSpPr>
        <p:spPr>
          <a:xfrm>
            <a:off x="2057400" y="3787775"/>
            <a:ext cx="1733550" cy="15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极简主义设计，极致简约风潮流所向，通用设计，完美兼容。</a:t>
            </a:r>
            <a:endParaRPr lang="zh-CN" altLang="en-US" sz="16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MH_Other_3"/>
          <p:cNvSpPr/>
          <p:nvPr/>
        </p:nvSpPr>
        <p:spPr>
          <a:xfrm>
            <a:off x="4832350" y="2336800"/>
            <a:ext cx="488950" cy="7794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MH_SubTitle_2"/>
          <p:cNvSpPr/>
          <p:nvPr/>
        </p:nvSpPr>
        <p:spPr>
          <a:xfrm>
            <a:off x="4208463" y="3101975"/>
            <a:ext cx="1735137" cy="565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MH_Text_2"/>
          <p:cNvSpPr/>
          <p:nvPr/>
        </p:nvSpPr>
        <p:spPr>
          <a:xfrm>
            <a:off x="4208463" y="3773488"/>
            <a:ext cx="1735137" cy="15255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极简主义设计，极致简约风潮流所向，通用设计，完美兼容。</a:t>
            </a:r>
            <a:endParaRPr lang="zh-CN" altLang="en-US" sz="16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MH_Other_4"/>
          <p:cNvSpPr/>
          <p:nvPr/>
        </p:nvSpPr>
        <p:spPr>
          <a:xfrm>
            <a:off x="6997700" y="2336800"/>
            <a:ext cx="488950" cy="7794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4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MH_SubTitle_3"/>
          <p:cNvSpPr/>
          <p:nvPr/>
        </p:nvSpPr>
        <p:spPr>
          <a:xfrm>
            <a:off x="6375400" y="3101975"/>
            <a:ext cx="1735138" cy="565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MH_Text_3"/>
          <p:cNvSpPr/>
          <p:nvPr/>
        </p:nvSpPr>
        <p:spPr>
          <a:xfrm>
            <a:off x="6375400" y="3773488"/>
            <a:ext cx="1735138" cy="15255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极简主义设计，极致简约风潮流所向，通用设计，完美兼容。</a:t>
            </a:r>
            <a:endParaRPr lang="zh-CN" altLang="en-US" sz="16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" name="MH_Other_5"/>
          <p:cNvSpPr/>
          <p:nvPr/>
        </p:nvSpPr>
        <p:spPr>
          <a:xfrm>
            <a:off x="9083675" y="2336800"/>
            <a:ext cx="488950" cy="7794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4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MH_SubTitle_4"/>
          <p:cNvSpPr/>
          <p:nvPr/>
        </p:nvSpPr>
        <p:spPr>
          <a:xfrm>
            <a:off x="8461375" y="3101975"/>
            <a:ext cx="1735138" cy="565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MH_Text_4"/>
          <p:cNvSpPr/>
          <p:nvPr/>
        </p:nvSpPr>
        <p:spPr>
          <a:xfrm>
            <a:off x="8461375" y="3773488"/>
            <a:ext cx="1735138" cy="15255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极简主义设计，极致简约风潮流所向，通用设计，完美兼容。</a:t>
            </a:r>
            <a:endParaRPr lang="zh-CN" altLang="en-US" sz="16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5" grpId="0"/>
      <p:bldP spid="16" grpId="0"/>
      <p:bldP spid="17" grpId="0" animBg="1"/>
      <p:bldP spid="18" grpId="0"/>
      <p:bldP spid="19" grpId="0"/>
      <p:bldP spid="20" grpId="0" animBg="1"/>
      <p:bldP spid="21" grpId="0"/>
      <p:bldP spid="22" grpId="0"/>
      <p:bldP spid="23" grpId="0" animBg="1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>
            <a:off x="0" y="1144641"/>
            <a:ext cx="12192000" cy="4591050"/>
          </a:xfrm>
          <a:custGeom>
            <a:avLst/>
            <a:gdLst>
              <a:gd name="T0" fmla="*/ 0 w 9894"/>
              <a:gd name="T1" fmla="*/ 0 h 5658"/>
              <a:gd name="T2" fmla="*/ 0 w 9894"/>
              <a:gd name="T3" fmla="*/ 5658 h 5658"/>
              <a:gd name="T4" fmla="*/ 0 w 9894"/>
              <a:gd name="T5" fmla="*/ 5658 h 5658"/>
              <a:gd name="T6" fmla="*/ 9894 w 9894"/>
              <a:gd name="T7" fmla="*/ 5658 h 5658"/>
              <a:gd name="T8" fmla="*/ 9894 w 9894"/>
              <a:gd name="T9" fmla="*/ 0 h 5658"/>
              <a:gd name="T10" fmla="*/ 0 w 9894"/>
              <a:gd name="T11" fmla="*/ 0 h 56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894" h="5658">
                <a:moveTo>
                  <a:pt x="0" y="0"/>
                </a:moveTo>
                <a:lnTo>
                  <a:pt x="0" y="5658"/>
                </a:lnTo>
                <a:lnTo>
                  <a:pt x="0" y="5658"/>
                </a:lnTo>
                <a:lnTo>
                  <a:pt x="9894" y="5658"/>
                </a:lnTo>
                <a:lnTo>
                  <a:pt x="9894" y="0"/>
                </a:lnTo>
                <a:lnTo>
                  <a:pt x="0" y="0"/>
                </a:lnTo>
                <a:close/>
              </a:path>
            </a:pathLst>
          </a:custGeom>
          <a:solidFill>
            <a:srgbClr val="23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31"/>
          <p:cNvSpPr/>
          <p:nvPr/>
        </p:nvSpPr>
        <p:spPr bwMode="auto">
          <a:xfrm rot="10800000">
            <a:off x="0" y="893384"/>
            <a:ext cx="12192000" cy="545843"/>
          </a:xfrm>
          <a:custGeom>
            <a:avLst/>
            <a:gdLst>
              <a:gd name="T0" fmla="*/ 5383 w 5383"/>
              <a:gd name="T1" fmla="*/ 241 h 241"/>
              <a:gd name="T2" fmla="*/ 4109 w 5383"/>
              <a:gd name="T3" fmla="*/ 241 h 241"/>
              <a:gd name="T4" fmla="*/ 3867 w 5383"/>
              <a:gd name="T5" fmla="*/ 139 h 241"/>
              <a:gd name="T6" fmla="*/ 3626 w 5383"/>
              <a:gd name="T7" fmla="*/ 241 h 241"/>
              <a:gd name="T8" fmla="*/ 1760 w 5383"/>
              <a:gd name="T9" fmla="*/ 241 h 241"/>
              <a:gd name="T10" fmla="*/ 1517 w 5383"/>
              <a:gd name="T11" fmla="*/ 139 h 241"/>
              <a:gd name="T12" fmla="*/ 1276 w 5383"/>
              <a:gd name="T13" fmla="*/ 241 h 241"/>
              <a:gd name="T14" fmla="*/ 0 w 5383"/>
              <a:gd name="T15" fmla="*/ 241 h 241"/>
              <a:gd name="T16" fmla="*/ 0 w 5383"/>
              <a:gd name="T17" fmla="*/ 112 h 241"/>
              <a:gd name="T18" fmla="*/ 1250 w 5383"/>
              <a:gd name="T19" fmla="*/ 112 h 241"/>
              <a:gd name="T20" fmla="*/ 1517 w 5383"/>
              <a:gd name="T21" fmla="*/ 0 h 241"/>
              <a:gd name="T22" fmla="*/ 1786 w 5383"/>
              <a:gd name="T23" fmla="*/ 112 h 241"/>
              <a:gd name="T24" fmla="*/ 3600 w 5383"/>
              <a:gd name="T25" fmla="*/ 112 h 241"/>
              <a:gd name="T26" fmla="*/ 3867 w 5383"/>
              <a:gd name="T27" fmla="*/ 0 h 241"/>
              <a:gd name="T28" fmla="*/ 4136 w 5383"/>
              <a:gd name="T29" fmla="*/ 112 h 241"/>
              <a:gd name="T30" fmla="*/ 5383 w 5383"/>
              <a:gd name="T31" fmla="*/ 112 h 241"/>
              <a:gd name="T32" fmla="*/ 5383 w 5383"/>
              <a:gd name="T33" fmla="*/ 241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383" h="241">
                <a:moveTo>
                  <a:pt x="5383" y="241"/>
                </a:moveTo>
                <a:lnTo>
                  <a:pt x="4109" y="241"/>
                </a:lnTo>
                <a:lnTo>
                  <a:pt x="3867" y="139"/>
                </a:lnTo>
                <a:lnTo>
                  <a:pt x="3626" y="241"/>
                </a:lnTo>
                <a:lnTo>
                  <a:pt x="1760" y="241"/>
                </a:lnTo>
                <a:lnTo>
                  <a:pt x="1517" y="139"/>
                </a:lnTo>
                <a:lnTo>
                  <a:pt x="1276" y="241"/>
                </a:lnTo>
                <a:lnTo>
                  <a:pt x="0" y="241"/>
                </a:lnTo>
                <a:lnTo>
                  <a:pt x="0" y="112"/>
                </a:lnTo>
                <a:lnTo>
                  <a:pt x="1250" y="112"/>
                </a:lnTo>
                <a:lnTo>
                  <a:pt x="1517" y="0"/>
                </a:lnTo>
                <a:lnTo>
                  <a:pt x="1786" y="112"/>
                </a:lnTo>
                <a:lnTo>
                  <a:pt x="3600" y="112"/>
                </a:lnTo>
                <a:lnTo>
                  <a:pt x="3867" y="0"/>
                </a:lnTo>
                <a:lnTo>
                  <a:pt x="4136" y="112"/>
                </a:lnTo>
                <a:lnTo>
                  <a:pt x="5383" y="112"/>
                </a:lnTo>
                <a:lnTo>
                  <a:pt x="5383" y="241"/>
                </a:lnTo>
                <a:close/>
              </a:path>
            </a:pathLst>
          </a:custGeom>
          <a:solidFill>
            <a:srgbClr val="EF1D3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31"/>
          <p:cNvSpPr/>
          <p:nvPr/>
        </p:nvSpPr>
        <p:spPr bwMode="auto">
          <a:xfrm>
            <a:off x="0" y="5415814"/>
            <a:ext cx="12192000" cy="545843"/>
          </a:xfrm>
          <a:custGeom>
            <a:avLst/>
            <a:gdLst>
              <a:gd name="T0" fmla="*/ 5383 w 5383"/>
              <a:gd name="T1" fmla="*/ 241 h 241"/>
              <a:gd name="T2" fmla="*/ 4109 w 5383"/>
              <a:gd name="T3" fmla="*/ 241 h 241"/>
              <a:gd name="T4" fmla="*/ 3867 w 5383"/>
              <a:gd name="T5" fmla="*/ 139 h 241"/>
              <a:gd name="T6" fmla="*/ 3626 w 5383"/>
              <a:gd name="T7" fmla="*/ 241 h 241"/>
              <a:gd name="T8" fmla="*/ 1760 w 5383"/>
              <a:gd name="T9" fmla="*/ 241 h 241"/>
              <a:gd name="T10" fmla="*/ 1517 w 5383"/>
              <a:gd name="T11" fmla="*/ 139 h 241"/>
              <a:gd name="T12" fmla="*/ 1276 w 5383"/>
              <a:gd name="T13" fmla="*/ 241 h 241"/>
              <a:gd name="T14" fmla="*/ 0 w 5383"/>
              <a:gd name="T15" fmla="*/ 241 h 241"/>
              <a:gd name="T16" fmla="*/ 0 w 5383"/>
              <a:gd name="T17" fmla="*/ 112 h 241"/>
              <a:gd name="T18" fmla="*/ 1250 w 5383"/>
              <a:gd name="T19" fmla="*/ 112 h 241"/>
              <a:gd name="T20" fmla="*/ 1517 w 5383"/>
              <a:gd name="T21" fmla="*/ 0 h 241"/>
              <a:gd name="T22" fmla="*/ 1786 w 5383"/>
              <a:gd name="T23" fmla="*/ 112 h 241"/>
              <a:gd name="T24" fmla="*/ 3600 w 5383"/>
              <a:gd name="T25" fmla="*/ 112 h 241"/>
              <a:gd name="T26" fmla="*/ 3867 w 5383"/>
              <a:gd name="T27" fmla="*/ 0 h 241"/>
              <a:gd name="T28" fmla="*/ 4136 w 5383"/>
              <a:gd name="T29" fmla="*/ 112 h 241"/>
              <a:gd name="T30" fmla="*/ 5383 w 5383"/>
              <a:gd name="T31" fmla="*/ 112 h 241"/>
              <a:gd name="T32" fmla="*/ 5383 w 5383"/>
              <a:gd name="T33" fmla="*/ 241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383" h="241">
                <a:moveTo>
                  <a:pt x="5383" y="241"/>
                </a:moveTo>
                <a:lnTo>
                  <a:pt x="4109" y="241"/>
                </a:lnTo>
                <a:lnTo>
                  <a:pt x="3867" y="139"/>
                </a:lnTo>
                <a:lnTo>
                  <a:pt x="3626" y="241"/>
                </a:lnTo>
                <a:lnTo>
                  <a:pt x="1760" y="241"/>
                </a:lnTo>
                <a:lnTo>
                  <a:pt x="1517" y="139"/>
                </a:lnTo>
                <a:lnTo>
                  <a:pt x="1276" y="241"/>
                </a:lnTo>
                <a:lnTo>
                  <a:pt x="0" y="241"/>
                </a:lnTo>
                <a:lnTo>
                  <a:pt x="0" y="112"/>
                </a:lnTo>
                <a:lnTo>
                  <a:pt x="1250" y="112"/>
                </a:lnTo>
                <a:lnTo>
                  <a:pt x="1517" y="0"/>
                </a:lnTo>
                <a:lnTo>
                  <a:pt x="1786" y="112"/>
                </a:lnTo>
                <a:lnTo>
                  <a:pt x="3600" y="112"/>
                </a:lnTo>
                <a:lnTo>
                  <a:pt x="3867" y="0"/>
                </a:lnTo>
                <a:lnTo>
                  <a:pt x="4136" y="112"/>
                </a:lnTo>
                <a:lnTo>
                  <a:pt x="5383" y="112"/>
                </a:lnTo>
                <a:lnTo>
                  <a:pt x="5383" y="241"/>
                </a:lnTo>
                <a:close/>
              </a:path>
            </a:pathLst>
          </a:custGeom>
          <a:solidFill>
            <a:srgbClr val="EF1D3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0" y="-47028"/>
            <a:ext cx="12192000" cy="162432"/>
          </a:xfrm>
          <a:prstGeom prst="rect">
            <a:avLst/>
          </a:prstGeom>
          <a:solidFill>
            <a:srgbClr val="C21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0" y="6714618"/>
            <a:ext cx="12192000" cy="162432"/>
          </a:xfrm>
          <a:prstGeom prst="rect">
            <a:avLst/>
          </a:prstGeom>
          <a:solidFill>
            <a:srgbClr val="C21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857934" y="1704091"/>
            <a:ext cx="8505264" cy="3449817"/>
          </a:xfrm>
          <a:prstGeom prst="rect">
            <a:avLst/>
          </a:prstGeom>
          <a:solidFill>
            <a:schemeClr val="bg1"/>
          </a:solidFill>
          <a:ln w="28575">
            <a:solidFill>
              <a:srgbClr val="2A2B2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6588122" y="1906054"/>
            <a:ext cx="35702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6600" b="1" dirty="0">
                <a:solidFill>
                  <a:srgbClr val="23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项目实施</a:t>
            </a:r>
            <a:endParaRPr lang="zh-CN" altLang="en-US" sz="6600" b="1" dirty="0">
              <a:solidFill>
                <a:srgbClr val="231F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996931" y="2930001"/>
            <a:ext cx="26613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23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4000" dirty="0">
                <a:solidFill>
                  <a:srgbClr val="23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竞争分析</a:t>
            </a:r>
            <a:endParaRPr lang="zh-CN" altLang="en-US" sz="4000" dirty="0">
              <a:solidFill>
                <a:srgbClr val="231F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996931" y="4135142"/>
            <a:ext cx="26613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23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4000" dirty="0">
                <a:solidFill>
                  <a:srgbClr val="23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实施计划</a:t>
            </a:r>
            <a:endParaRPr lang="zh-CN" altLang="en-US" sz="4000" dirty="0">
              <a:solidFill>
                <a:srgbClr val="231F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996931" y="3532571"/>
            <a:ext cx="26613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23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4000" dirty="0">
                <a:solidFill>
                  <a:srgbClr val="23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</a:t>
            </a:r>
            <a:endParaRPr lang="zh-CN" altLang="en-US" sz="4000" dirty="0">
              <a:solidFill>
                <a:srgbClr val="231F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KSO_Shape"/>
          <p:cNvSpPr/>
          <p:nvPr/>
        </p:nvSpPr>
        <p:spPr bwMode="auto">
          <a:xfrm>
            <a:off x="2706744" y="2017788"/>
            <a:ext cx="2832315" cy="2803992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  <p:bldP spid="15" grpId="0"/>
      <p:bldP spid="16" grpId="0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项目实施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70"/>
          <p:cNvGrpSpPr/>
          <p:nvPr/>
        </p:nvGrpSpPr>
        <p:grpSpPr bwMode="auto">
          <a:xfrm>
            <a:off x="7229475" y="3590925"/>
            <a:ext cx="4895850" cy="3151188"/>
            <a:chOff x="3613151" y="4186238"/>
            <a:chExt cx="2209800" cy="1422400"/>
          </a:xfrm>
        </p:grpSpPr>
        <p:sp>
          <p:nvSpPr>
            <p:cNvPr id="14" name="Freeform 5"/>
            <p:cNvSpPr/>
            <p:nvPr/>
          </p:nvSpPr>
          <p:spPr bwMode="auto">
            <a:xfrm>
              <a:off x="3613151" y="5535613"/>
              <a:ext cx="787400" cy="73025"/>
            </a:xfrm>
            <a:custGeom>
              <a:avLst/>
              <a:gdLst>
                <a:gd name="T0" fmla="*/ 2147483646 w 185"/>
                <a:gd name="T1" fmla="*/ 0 h 17"/>
                <a:gd name="T2" fmla="*/ 2147483646 w 185"/>
                <a:gd name="T3" fmla="*/ 0 h 17"/>
                <a:gd name="T4" fmla="*/ 0 w 185"/>
                <a:gd name="T5" fmla="*/ 2147483646 h 17"/>
                <a:gd name="T6" fmla="*/ 0 w 185"/>
                <a:gd name="T7" fmla="*/ 2147483646 h 17"/>
                <a:gd name="T8" fmla="*/ 2147483646 w 185"/>
                <a:gd name="T9" fmla="*/ 0 h 17"/>
                <a:gd name="T10" fmla="*/ 2147483646 w 185"/>
                <a:gd name="T11" fmla="*/ 0 h 17"/>
                <a:gd name="T12" fmla="*/ 2147483646 w 185"/>
                <a:gd name="T13" fmla="*/ 2147483646 h 17"/>
                <a:gd name="T14" fmla="*/ 2147483646 w 185"/>
                <a:gd name="T15" fmla="*/ 2147483646 h 17"/>
                <a:gd name="T16" fmla="*/ 2147483646 w 185"/>
                <a:gd name="T17" fmla="*/ 2147483646 h 17"/>
                <a:gd name="T18" fmla="*/ 0 w 185"/>
                <a:gd name="T19" fmla="*/ 2147483646 h 17"/>
                <a:gd name="T20" fmla="*/ 2147483646 w 185"/>
                <a:gd name="T21" fmla="*/ 2147483646 h 17"/>
                <a:gd name="T22" fmla="*/ 2147483646 w 185"/>
                <a:gd name="T23" fmla="*/ 2147483646 h 17"/>
                <a:gd name="T24" fmla="*/ 2147483646 w 185"/>
                <a:gd name="T25" fmla="*/ 2147483646 h 17"/>
                <a:gd name="T26" fmla="*/ 2147483646 w 185"/>
                <a:gd name="T27" fmla="*/ 0 h 1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85" h="17">
                  <a:moveTo>
                    <a:pt x="137" y="0"/>
                  </a:moveTo>
                  <a:cubicBezTo>
                    <a:pt x="137" y="0"/>
                    <a:pt x="136" y="0"/>
                    <a:pt x="136" y="0"/>
                  </a:cubicBezTo>
                  <a:cubicBezTo>
                    <a:pt x="86" y="0"/>
                    <a:pt x="0" y="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85" y="0"/>
                    <a:pt x="13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82" y="0"/>
                    <a:pt x="176" y="4"/>
                    <a:pt x="176" y="9"/>
                  </a:cubicBezTo>
                  <a:cubicBezTo>
                    <a:pt x="176" y="13"/>
                    <a:pt x="182" y="17"/>
                    <a:pt x="134" y="17"/>
                  </a:cubicBezTo>
                  <a:cubicBezTo>
                    <a:pt x="133" y="17"/>
                    <a:pt x="133" y="17"/>
                    <a:pt x="133" y="17"/>
                  </a:cubicBezTo>
                  <a:cubicBezTo>
                    <a:pt x="84" y="17"/>
                    <a:pt x="0" y="13"/>
                    <a:pt x="0" y="9"/>
                  </a:cubicBezTo>
                  <a:cubicBezTo>
                    <a:pt x="0" y="14"/>
                    <a:pt x="85" y="17"/>
                    <a:pt x="135" y="17"/>
                  </a:cubicBezTo>
                  <a:cubicBezTo>
                    <a:pt x="135" y="17"/>
                    <a:pt x="136" y="17"/>
                    <a:pt x="136" y="17"/>
                  </a:cubicBezTo>
                  <a:cubicBezTo>
                    <a:pt x="185" y="17"/>
                    <a:pt x="179" y="13"/>
                    <a:pt x="179" y="9"/>
                  </a:cubicBezTo>
                  <a:cubicBezTo>
                    <a:pt x="179" y="4"/>
                    <a:pt x="185" y="0"/>
                    <a:pt x="13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6"/>
            <p:cNvSpPr/>
            <p:nvPr/>
          </p:nvSpPr>
          <p:spPr bwMode="auto">
            <a:xfrm>
              <a:off x="3613151" y="5535613"/>
              <a:ext cx="774700" cy="73025"/>
            </a:xfrm>
            <a:custGeom>
              <a:avLst/>
              <a:gdLst>
                <a:gd name="T0" fmla="*/ 2147483646 w 182"/>
                <a:gd name="T1" fmla="*/ 0 h 17"/>
                <a:gd name="T2" fmla="*/ 2147483646 w 182"/>
                <a:gd name="T3" fmla="*/ 0 h 17"/>
                <a:gd name="T4" fmla="*/ 0 w 182"/>
                <a:gd name="T5" fmla="*/ 2147483646 h 17"/>
                <a:gd name="T6" fmla="*/ 0 w 182"/>
                <a:gd name="T7" fmla="*/ 2147483646 h 17"/>
                <a:gd name="T8" fmla="*/ 2147483646 w 182"/>
                <a:gd name="T9" fmla="*/ 0 h 17"/>
                <a:gd name="T10" fmla="*/ 2147483646 w 182"/>
                <a:gd name="T11" fmla="*/ 0 h 17"/>
                <a:gd name="T12" fmla="*/ 2147483646 w 182"/>
                <a:gd name="T13" fmla="*/ 2147483646 h 17"/>
                <a:gd name="T14" fmla="*/ 2147483646 w 182"/>
                <a:gd name="T15" fmla="*/ 2147483646 h 17"/>
                <a:gd name="T16" fmla="*/ 2147483646 w 182"/>
                <a:gd name="T17" fmla="*/ 2147483646 h 17"/>
                <a:gd name="T18" fmla="*/ 0 w 182"/>
                <a:gd name="T19" fmla="*/ 2147483646 h 17"/>
                <a:gd name="T20" fmla="*/ 0 w 182"/>
                <a:gd name="T21" fmla="*/ 2147483646 h 17"/>
                <a:gd name="T22" fmla="*/ 2147483646 w 182"/>
                <a:gd name="T23" fmla="*/ 2147483646 h 17"/>
                <a:gd name="T24" fmla="*/ 2147483646 w 182"/>
                <a:gd name="T25" fmla="*/ 2147483646 h 17"/>
                <a:gd name="T26" fmla="*/ 2147483646 w 182"/>
                <a:gd name="T27" fmla="*/ 2147483646 h 17"/>
                <a:gd name="T28" fmla="*/ 2147483646 w 182"/>
                <a:gd name="T29" fmla="*/ 0 h 1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82" h="17">
                  <a:moveTo>
                    <a:pt x="134" y="0"/>
                  </a:moveTo>
                  <a:cubicBezTo>
                    <a:pt x="134" y="0"/>
                    <a:pt x="134" y="0"/>
                    <a:pt x="134" y="0"/>
                  </a:cubicBezTo>
                  <a:cubicBezTo>
                    <a:pt x="85" y="0"/>
                    <a:pt x="0" y="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83" y="0"/>
                    <a:pt x="131" y="0"/>
                  </a:cubicBezTo>
                  <a:cubicBezTo>
                    <a:pt x="131" y="0"/>
                    <a:pt x="132" y="0"/>
                    <a:pt x="132" y="0"/>
                  </a:cubicBezTo>
                  <a:cubicBezTo>
                    <a:pt x="179" y="0"/>
                    <a:pt x="172" y="4"/>
                    <a:pt x="172" y="9"/>
                  </a:cubicBezTo>
                  <a:cubicBezTo>
                    <a:pt x="172" y="13"/>
                    <a:pt x="179" y="17"/>
                    <a:pt x="131" y="17"/>
                  </a:cubicBezTo>
                  <a:cubicBezTo>
                    <a:pt x="131" y="17"/>
                    <a:pt x="130" y="17"/>
                    <a:pt x="130" y="17"/>
                  </a:cubicBezTo>
                  <a:cubicBezTo>
                    <a:pt x="82" y="17"/>
                    <a:pt x="0" y="13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84" y="17"/>
                    <a:pt x="133" y="17"/>
                  </a:cubicBezTo>
                  <a:cubicBezTo>
                    <a:pt x="133" y="17"/>
                    <a:pt x="133" y="17"/>
                    <a:pt x="134" y="17"/>
                  </a:cubicBezTo>
                  <a:cubicBezTo>
                    <a:pt x="182" y="17"/>
                    <a:pt x="176" y="13"/>
                    <a:pt x="176" y="9"/>
                  </a:cubicBezTo>
                  <a:cubicBezTo>
                    <a:pt x="176" y="4"/>
                    <a:pt x="182" y="0"/>
                    <a:pt x="134" y="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7"/>
            <p:cNvSpPr/>
            <p:nvPr/>
          </p:nvSpPr>
          <p:spPr bwMode="auto">
            <a:xfrm>
              <a:off x="3613151" y="5535613"/>
              <a:ext cx="762000" cy="73025"/>
            </a:xfrm>
            <a:custGeom>
              <a:avLst/>
              <a:gdLst>
                <a:gd name="T0" fmla="*/ 2147483646 w 179"/>
                <a:gd name="T1" fmla="*/ 0 h 17"/>
                <a:gd name="T2" fmla="*/ 2147483646 w 179"/>
                <a:gd name="T3" fmla="*/ 0 h 17"/>
                <a:gd name="T4" fmla="*/ 0 w 179"/>
                <a:gd name="T5" fmla="*/ 2147483646 h 17"/>
                <a:gd name="T6" fmla="*/ 2147483646 w 179"/>
                <a:gd name="T7" fmla="*/ 0 h 17"/>
                <a:gd name="T8" fmla="*/ 2147483646 w 179"/>
                <a:gd name="T9" fmla="*/ 0 h 17"/>
                <a:gd name="T10" fmla="*/ 2147483646 w 179"/>
                <a:gd name="T11" fmla="*/ 2147483646 h 17"/>
                <a:gd name="T12" fmla="*/ 2147483646 w 179"/>
                <a:gd name="T13" fmla="*/ 2147483646 h 17"/>
                <a:gd name="T14" fmla="*/ 2147483646 w 179"/>
                <a:gd name="T15" fmla="*/ 2147483646 h 17"/>
                <a:gd name="T16" fmla="*/ 0 w 179"/>
                <a:gd name="T17" fmla="*/ 2147483646 h 17"/>
                <a:gd name="T18" fmla="*/ 0 w 179"/>
                <a:gd name="T19" fmla="*/ 2147483646 h 17"/>
                <a:gd name="T20" fmla="*/ 2147483646 w 179"/>
                <a:gd name="T21" fmla="*/ 2147483646 h 17"/>
                <a:gd name="T22" fmla="*/ 2147483646 w 179"/>
                <a:gd name="T23" fmla="*/ 2147483646 h 17"/>
                <a:gd name="T24" fmla="*/ 2147483646 w 179"/>
                <a:gd name="T25" fmla="*/ 2147483646 h 17"/>
                <a:gd name="T26" fmla="*/ 2147483646 w 179"/>
                <a:gd name="T27" fmla="*/ 0 h 1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79" h="17">
                  <a:moveTo>
                    <a:pt x="132" y="0"/>
                  </a:moveTo>
                  <a:cubicBezTo>
                    <a:pt x="132" y="0"/>
                    <a:pt x="131" y="0"/>
                    <a:pt x="131" y="0"/>
                  </a:cubicBezTo>
                  <a:cubicBezTo>
                    <a:pt x="83" y="0"/>
                    <a:pt x="0" y="4"/>
                    <a:pt x="0" y="9"/>
                  </a:cubicBezTo>
                  <a:cubicBezTo>
                    <a:pt x="0" y="4"/>
                    <a:pt x="82" y="0"/>
                    <a:pt x="129" y="0"/>
                  </a:cubicBezTo>
                  <a:cubicBezTo>
                    <a:pt x="129" y="0"/>
                    <a:pt x="129" y="0"/>
                    <a:pt x="130" y="0"/>
                  </a:cubicBezTo>
                  <a:cubicBezTo>
                    <a:pt x="175" y="0"/>
                    <a:pt x="169" y="4"/>
                    <a:pt x="169" y="9"/>
                  </a:cubicBezTo>
                  <a:cubicBezTo>
                    <a:pt x="169" y="13"/>
                    <a:pt x="176" y="17"/>
                    <a:pt x="129" y="17"/>
                  </a:cubicBezTo>
                  <a:cubicBezTo>
                    <a:pt x="128" y="17"/>
                    <a:pt x="128" y="17"/>
                    <a:pt x="128" y="17"/>
                  </a:cubicBezTo>
                  <a:cubicBezTo>
                    <a:pt x="81" y="17"/>
                    <a:pt x="0" y="13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82" y="17"/>
                    <a:pt x="130" y="17"/>
                  </a:cubicBezTo>
                  <a:cubicBezTo>
                    <a:pt x="130" y="17"/>
                    <a:pt x="131" y="17"/>
                    <a:pt x="131" y="17"/>
                  </a:cubicBezTo>
                  <a:cubicBezTo>
                    <a:pt x="179" y="17"/>
                    <a:pt x="172" y="13"/>
                    <a:pt x="172" y="9"/>
                  </a:cubicBezTo>
                  <a:cubicBezTo>
                    <a:pt x="172" y="4"/>
                    <a:pt x="179" y="0"/>
                    <a:pt x="132" y="0"/>
                  </a:cubicBezTo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8"/>
            <p:cNvSpPr/>
            <p:nvPr/>
          </p:nvSpPr>
          <p:spPr bwMode="auto">
            <a:xfrm>
              <a:off x="3613151" y="5535613"/>
              <a:ext cx="749300" cy="73025"/>
            </a:xfrm>
            <a:custGeom>
              <a:avLst/>
              <a:gdLst>
                <a:gd name="T0" fmla="*/ 2147483646 w 176"/>
                <a:gd name="T1" fmla="*/ 0 h 17"/>
                <a:gd name="T2" fmla="*/ 2147483646 w 176"/>
                <a:gd name="T3" fmla="*/ 0 h 17"/>
                <a:gd name="T4" fmla="*/ 0 w 176"/>
                <a:gd name="T5" fmla="*/ 2147483646 h 17"/>
                <a:gd name="T6" fmla="*/ 0 w 176"/>
                <a:gd name="T7" fmla="*/ 2147483646 h 17"/>
                <a:gd name="T8" fmla="*/ 0 w 176"/>
                <a:gd name="T9" fmla="*/ 2147483646 h 17"/>
                <a:gd name="T10" fmla="*/ 0 w 176"/>
                <a:gd name="T11" fmla="*/ 2147483646 h 17"/>
                <a:gd name="T12" fmla="*/ 0 w 176"/>
                <a:gd name="T13" fmla="*/ 2147483646 h 17"/>
                <a:gd name="T14" fmla="*/ 2147483646 w 176"/>
                <a:gd name="T15" fmla="*/ 2147483646 h 17"/>
                <a:gd name="T16" fmla="*/ 2147483646 w 176"/>
                <a:gd name="T17" fmla="*/ 2147483646 h 17"/>
                <a:gd name="T18" fmla="*/ 2147483646 w 176"/>
                <a:gd name="T19" fmla="*/ 2147483646 h 17"/>
                <a:gd name="T20" fmla="*/ 2147483646 w 176"/>
                <a:gd name="T21" fmla="*/ 2147483646 h 17"/>
                <a:gd name="T22" fmla="*/ 2147483646 w 176"/>
                <a:gd name="T23" fmla="*/ 2147483646 h 17"/>
                <a:gd name="T24" fmla="*/ 0 w 176"/>
                <a:gd name="T25" fmla="*/ 2147483646 h 17"/>
                <a:gd name="T26" fmla="*/ 0 w 176"/>
                <a:gd name="T27" fmla="*/ 2147483646 h 17"/>
                <a:gd name="T28" fmla="*/ 0 w 176"/>
                <a:gd name="T29" fmla="*/ 2147483646 h 17"/>
                <a:gd name="T30" fmla="*/ 2147483646 w 176"/>
                <a:gd name="T31" fmla="*/ 2147483646 h 17"/>
                <a:gd name="T32" fmla="*/ 2147483646 w 176"/>
                <a:gd name="T33" fmla="*/ 2147483646 h 17"/>
                <a:gd name="T34" fmla="*/ 2147483646 w 176"/>
                <a:gd name="T35" fmla="*/ 2147483646 h 17"/>
                <a:gd name="T36" fmla="*/ 2147483646 w 176"/>
                <a:gd name="T37" fmla="*/ 0 h 1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76" h="17">
                  <a:moveTo>
                    <a:pt x="130" y="0"/>
                  </a:moveTo>
                  <a:cubicBezTo>
                    <a:pt x="129" y="0"/>
                    <a:pt x="129" y="0"/>
                    <a:pt x="129" y="0"/>
                  </a:cubicBezTo>
                  <a:cubicBezTo>
                    <a:pt x="82" y="0"/>
                    <a:pt x="0" y="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80" y="1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72" y="1"/>
                    <a:pt x="166" y="4"/>
                    <a:pt x="166" y="9"/>
                  </a:cubicBezTo>
                  <a:cubicBezTo>
                    <a:pt x="166" y="13"/>
                    <a:pt x="172" y="17"/>
                    <a:pt x="126" y="17"/>
                  </a:cubicBezTo>
                  <a:cubicBezTo>
                    <a:pt x="126" y="17"/>
                    <a:pt x="126" y="17"/>
                    <a:pt x="125" y="17"/>
                  </a:cubicBezTo>
                  <a:cubicBezTo>
                    <a:pt x="79" y="17"/>
                    <a:pt x="0" y="13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81" y="17"/>
                    <a:pt x="128" y="17"/>
                  </a:cubicBezTo>
                  <a:cubicBezTo>
                    <a:pt x="128" y="17"/>
                    <a:pt x="128" y="17"/>
                    <a:pt x="129" y="17"/>
                  </a:cubicBezTo>
                  <a:cubicBezTo>
                    <a:pt x="176" y="17"/>
                    <a:pt x="169" y="13"/>
                    <a:pt x="169" y="9"/>
                  </a:cubicBezTo>
                  <a:cubicBezTo>
                    <a:pt x="169" y="4"/>
                    <a:pt x="175" y="0"/>
                    <a:pt x="130" y="0"/>
                  </a:cubicBezTo>
                </a:path>
              </a:pathLst>
            </a:custGeom>
            <a:solidFill>
              <a:srgbClr val="FBFB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9"/>
            <p:cNvSpPr/>
            <p:nvPr/>
          </p:nvSpPr>
          <p:spPr bwMode="auto">
            <a:xfrm>
              <a:off x="3613151" y="5540375"/>
              <a:ext cx="731838" cy="68263"/>
            </a:xfrm>
            <a:custGeom>
              <a:avLst/>
              <a:gdLst>
                <a:gd name="T0" fmla="*/ 2147483646 w 172"/>
                <a:gd name="T1" fmla="*/ 0 h 16"/>
                <a:gd name="T2" fmla="*/ 2147483646 w 172"/>
                <a:gd name="T3" fmla="*/ 0 h 16"/>
                <a:gd name="T4" fmla="*/ 0 w 172"/>
                <a:gd name="T5" fmla="*/ 2147483646 h 16"/>
                <a:gd name="T6" fmla="*/ 0 w 172"/>
                <a:gd name="T7" fmla="*/ 2147483646 h 16"/>
                <a:gd name="T8" fmla="*/ 2147483646 w 172"/>
                <a:gd name="T9" fmla="*/ 0 h 16"/>
                <a:gd name="T10" fmla="*/ 2147483646 w 172"/>
                <a:gd name="T11" fmla="*/ 0 h 16"/>
                <a:gd name="T12" fmla="*/ 2147483646 w 172"/>
                <a:gd name="T13" fmla="*/ 2147483646 h 16"/>
                <a:gd name="T14" fmla="*/ 2147483646 w 172"/>
                <a:gd name="T15" fmla="*/ 2147483646 h 16"/>
                <a:gd name="T16" fmla="*/ 2147483646 w 172"/>
                <a:gd name="T17" fmla="*/ 2147483646 h 16"/>
                <a:gd name="T18" fmla="*/ 0 w 172"/>
                <a:gd name="T19" fmla="*/ 2147483646 h 16"/>
                <a:gd name="T20" fmla="*/ 0 w 172"/>
                <a:gd name="T21" fmla="*/ 2147483646 h 16"/>
                <a:gd name="T22" fmla="*/ 0 w 172"/>
                <a:gd name="T23" fmla="*/ 2147483646 h 16"/>
                <a:gd name="T24" fmla="*/ 0 w 172"/>
                <a:gd name="T25" fmla="*/ 2147483646 h 16"/>
                <a:gd name="T26" fmla="*/ 0 w 172"/>
                <a:gd name="T27" fmla="*/ 2147483646 h 16"/>
                <a:gd name="T28" fmla="*/ 0 w 172"/>
                <a:gd name="T29" fmla="*/ 2147483646 h 16"/>
                <a:gd name="T30" fmla="*/ 0 w 172"/>
                <a:gd name="T31" fmla="*/ 2147483646 h 16"/>
                <a:gd name="T32" fmla="*/ 0 w 172"/>
                <a:gd name="T33" fmla="*/ 2147483646 h 16"/>
                <a:gd name="T34" fmla="*/ 0 w 172"/>
                <a:gd name="T35" fmla="*/ 2147483646 h 16"/>
                <a:gd name="T36" fmla="*/ 2147483646 w 172"/>
                <a:gd name="T37" fmla="*/ 2147483646 h 16"/>
                <a:gd name="T38" fmla="*/ 2147483646 w 172"/>
                <a:gd name="T39" fmla="*/ 2147483646 h 16"/>
                <a:gd name="T40" fmla="*/ 2147483646 w 172"/>
                <a:gd name="T41" fmla="*/ 2147483646 h 16"/>
                <a:gd name="T42" fmla="*/ 2147483646 w 172"/>
                <a:gd name="T43" fmla="*/ 0 h 1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2" h="16">
                  <a:moveTo>
                    <a:pt x="127" y="0"/>
                  </a:moveTo>
                  <a:cubicBezTo>
                    <a:pt x="127" y="0"/>
                    <a:pt x="127" y="0"/>
                    <a:pt x="126" y="0"/>
                  </a:cubicBezTo>
                  <a:cubicBezTo>
                    <a:pt x="80" y="0"/>
                    <a:pt x="0" y="3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79" y="0"/>
                    <a:pt x="124" y="0"/>
                  </a:cubicBezTo>
                  <a:cubicBezTo>
                    <a:pt x="124" y="0"/>
                    <a:pt x="124" y="0"/>
                    <a:pt x="125" y="0"/>
                  </a:cubicBezTo>
                  <a:cubicBezTo>
                    <a:pt x="169" y="0"/>
                    <a:pt x="163" y="3"/>
                    <a:pt x="163" y="8"/>
                  </a:cubicBezTo>
                  <a:cubicBezTo>
                    <a:pt x="163" y="12"/>
                    <a:pt x="169" y="15"/>
                    <a:pt x="124" y="16"/>
                  </a:cubicBezTo>
                  <a:cubicBezTo>
                    <a:pt x="124" y="16"/>
                    <a:pt x="123" y="16"/>
                    <a:pt x="123" y="16"/>
                  </a:cubicBezTo>
                  <a:cubicBezTo>
                    <a:pt x="78" y="16"/>
                    <a:pt x="0" y="12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79" y="16"/>
                    <a:pt x="125" y="16"/>
                  </a:cubicBezTo>
                  <a:cubicBezTo>
                    <a:pt x="126" y="16"/>
                    <a:pt x="126" y="16"/>
                    <a:pt x="126" y="16"/>
                  </a:cubicBezTo>
                  <a:cubicBezTo>
                    <a:pt x="172" y="16"/>
                    <a:pt x="166" y="12"/>
                    <a:pt x="166" y="8"/>
                  </a:cubicBezTo>
                  <a:cubicBezTo>
                    <a:pt x="166" y="3"/>
                    <a:pt x="172" y="0"/>
                    <a:pt x="127" y="0"/>
                  </a:cubicBezTo>
                </a:path>
              </a:pathLst>
            </a:custGeom>
            <a:solidFill>
              <a:srgbClr val="FA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10"/>
            <p:cNvSpPr/>
            <p:nvPr/>
          </p:nvSpPr>
          <p:spPr bwMode="auto">
            <a:xfrm>
              <a:off x="3613151" y="5540375"/>
              <a:ext cx="719138" cy="68263"/>
            </a:xfrm>
            <a:custGeom>
              <a:avLst/>
              <a:gdLst>
                <a:gd name="T0" fmla="*/ 2147483646 w 169"/>
                <a:gd name="T1" fmla="*/ 0 h 16"/>
                <a:gd name="T2" fmla="*/ 2147483646 w 169"/>
                <a:gd name="T3" fmla="*/ 0 h 16"/>
                <a:gd name="T4" fmla="*/ 0 w 169"/>
                <a:gd name="T5" fmla="*/ 2147483646 h 16"/>
                <a:gd name="T6" fmla="*/ 0 w 169"/>
                <a:gd name="T7" fmla="*/ 2147483646 h 16"/>
                <a:gd name="T8" fmla="*/ 2147483646 w 169"/>
                <a:gd name="T9" fmla="*/ 0 h 16"/>
                <a:gd name="T10" fmla="*/ 2147483646 w 169"/>
                <a:gd name="T11" fmla="*/ 0 h 16"/>
                <a:gd name="T12" fmla="*/ 2147483646 w 169"/>
                <a:gd name="T13" fmla="*/ 2147483646 h 16"/>
                <a:gd name="T14" fmla="*/ 2147483646 w 169"/>
                <a:gd name="T15" fmla="*/ 2147483646 h 16"/>
                <a:gd name="T16" fmla="*/ 2147483646 w 169"/>
                <a:gd name="T17" fmla="*/ 2147483646 h 16"/>
                <a:gd name="T18" fmla="*/ 0 w 169"/>
                <a:gd name="T19" fmla="*/ 2147483646 h 16"/>
                <a:gd name="T20" fmla="*/ 2147483646 w 169"/>
                <a:gd name="T21" fmla="*/ 2147483646 h 16"/>
                <a:gd name="T22" fmla="*/ 2147483646 w 169"/>
                <a:gd name="T23" fmla="*/ 2147483646 h 16"/>
                <a:gd name="T24" fmla="*/ 2147483646 w 169"/>
                <a:gd name="T25" fmla="*/ 2147483646 h 16"/>
                <a:gd name="T26" fmla="*/ 2147483646 w 169"/>
                <a:gd name="T27" fmla="*/ 0 h 1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69" h="16">
                  <a:moveTo>
                    <a:pt x="125" y="0"/>
                  </a:moveTo>
                  <a:cubicBezTo>
                    <a:pt x="124" y="0"/>
                    <a:pt x="124" y="0"/>
                    <a:pt x="124" y="0"/>
                  </a:cubicBezTo>
                  <a:cubicBezTo>
                    <a:pt x="79" y="0"/>
                    <a:pt x="0" y="3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77" y="0"/>
                    <a:pt x="121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66" y="0"/>
                    <a:pt x="160" y="3"/>
                    <a:pt x="160" y="8"/>
                  </a:cubicBezTo>
                  <a:cubicBezTo>
                    <a:pt x="160" y="12"/>
                    <a:pt x="166" y="15"/>
                    <a:pt x="121" y="15"/>
                  </a:cubicBezTo>
                  <a:cubicBezTo>
                    <a:pt x="121" y="15"/>
                    <a:pt x="121" y="15"/>
                    <a:pt x="121" y="15"/>
                  </a:cubicBezTo>
                  <a:cubicBezTo>
                    <a:pt x="76" y="15"/>
                    <a:pt x="0" y="12"/>
                    <a:pt x="0" y="8"/>
                  </a:cubicBezTo>
                  <a:cubicBezTo>
                    <a:pt x="0" y="12"/>
                    <a:pt x="78" y="16"/>
                    <a:pt x="123" y="16"/>
                  </a:cubicBezTo>
                  <a:cubicBezTo>
                    <a:pt x="123" y="16"/>
                    <a:pt x="124" y="16"/>
                    <a:pt x="124" y="16"/>
                  </a:cubicBezTo>
                  <a:cubicBezTo>
                    <a:pt x="169" y="15"/>
                    <a:pt x="163" y="12"/>
                    <a:pt x="163" y="8"/>
                  </a:cubicBezTo>
                  <a:cubicBezTo>
                    <a:pt x="163" y="3"/>
                    <a:pt x="169" y="0"/>
                    <a:pt x="125" y="0"/>
                  </a:cubicBezTo>
                </a:path>
              </a:pathLst>
            </a:custGeom>
            <a:solidFill>
              <a:srgbClr val="F9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1"/>
            <p:cNvSpPr/>
            <p:nvPr/>
          </p:nvSpPr>
          <p:spPr bwMode="auto">
            <a:xfrm>
              <a:off x="3613151" y="5540375"/>
              <a:ext cx="706438" cy="63500"/>
            </a:xfrm>
            <a:custGeom>
              <a:avLst/>
              <a:gdLst>
                <a:gd name="T0" fmla="*/ 2147483646 w 166"/>
                <a:gd name="T1" fmla="*/ 0 h 15"/>
                <a:gd name="T2" fmla="*/ 2147483646 w 166"/>
                <a:gd name="T3" fmla="*/ 0 h 15"/>
                <a:gd name="T4" fmla="*/ 0 w 166"/>
                <a:gd name="T5" fmla="*/ 2147483646 h 15"/>
                <a:gd name="T6" fmla="*/ 0 w 166"/>
                <a:gd name="T7" fmla="*/ 2147483646 h 15"/>
                <a:gd name="T8" fmla="*/ 0 w 166"/>
                <a:gd name="T9" fmla="*/ 2147483646 h 15"/>
                <a:gd name="T10" fmla="*/ 2147483646 w 166"/>
                <a:gd name="T11" fmla="*/ 0 h 15"/>
                <a:gd name="T12" fmla="*/ 2147483646 w 166"/>
                <a:gd name="T13" fmla="*/ 0 h 15"/>
                <a:gd name="T14" fmla="*/ 2147483646 w 166"/>
                <a:gd name="T15" fmla="*/ 2147483646 h 15"/>
                <a:gd name="T16" fmla="*/ 2147483646 w 166"/>
                <a:gd name="T17" fmla="*/ 2147483646 h 15"/>
                <a:gd name="T18" fmla="*/ 2147483646 w 166"/>
                <a:gd name="T19" fmla="*/ 2147483646 h 15"/>
                <a:gd name="T20" fmla="*/ 0 w 166"/>
                <a:gd name="T21" fmla="*/ 2147483646 h 15"/>
                <a:gd name="T22" fmla="*/ 0 w 166"/>
                <a:gd name="T23" fmla="*/ 2147483646 h 15"/>
                <a:gd name="T24" fmla="*/ 2147483646 w 166"/>
                <a:gd name="T25" fmla="*/ 2147483646 h 15"/>
                <a:gd name="T26" fmla="*/ 2147483646 w 166"/>
                <a:gd name="T27" fmla="*/ 2147483646 h 15"/>
                <a:gd name="T28" fmla="*/ 2147483646 w 166"/>
                <a:gd name="T29" fmla="*/ 2147483646 h 15"/>
                <a:gd name="T30" fmla="*/ 2147483646 w 166"/>
                <a:gd name="T31" fmla="*/ 0 h 1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66" h="15">
                  <a:moveTo>
                    <a:pt x="122" y="0"/>
                  </a:moveTo>
                  <a:cubicBezTo>
                    <a:pt x="122" y="0"/>
                    <a:pt x="122" y="0"/>
                    <a:pt x="121" y="0"/>
                  </a:cubicBezTo>
                  <a:cubicBezTo>
                    <a:pt x="77" y="0"/>
                    <a:pt x="0" y="3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76" y="0"/>
                    <a:pt x="119" y="0"/>
                  </a:cubicBezTo>
                  <a:cubicBezTo>
                    <a:pt x="119" y="0"/>
                    <a:pt x="120" y="0"/>
                    <a:pt x="120" y="0"/>
                  </a:cubicBezTo>
                  <a:cubicBezTo>
                    <a:pt x="162" y="0"/>
                    <a:pt x="156" y="3"/>
                    <a:pt x="156" y="8"/>
                  </a:cubicBezTo>
                  <a:cubicBezTo>
                    <a:pt x="156" y="12"/>
                    <a:pt x="162" y="15"/>
                    <a:pt x="119" y="15"/>
                  </a:cubicBezTo>
                  <a:cubicBezTo>
                    <a:pt x="119" y="15"/>
                    <a:pt x="118" y="15"/>
                    <a:pt x="118" y="15"/>
                  </a:cubicBezTo>
                  <a:cubicBezTo>
                    <a:pt x="75" y="15"/>
                    <a:pt x="0" y="12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76" y="15"/>
                    <a:pt x="121" y="15"/>
                  </a:cubicBezTo>
                  <a:cubicBezTo>
                    <a:pt x="121" y="15"/>
                    <a:pt x="121" y="15"/>
                    <a:pt x="121" y="15"/>
                  </a:cubicBezTo>
                  <a:cubicBezTo>
                    <a:pt x="166" y="15"/>
                    <a:pt x="160" y="12"/>
                    <a:pt x="160" y="8"/>
                  </a:cubicBezTo>
                  <a:cubicBezTo>
                    <a:pt x="160" y="3"/>
                    <a:pt x="166" y="0"/>
                    <a:pt x="122" y="0"/>
                  </a:cubicBezTo>
                </a:path>
              </a:pathLst>
            </a:custGeom>
            <a:solidFill>
              <a:srgbClr val="F7F6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2"/>
            <p:cNvSpPr/>
            <p:nvPr/>
          </p:nvSpPr>
          <p:spPr bwMode="auto">
            <a:xfrm>
              <a:off x="3613151" y="5540375"/>
              <a:ext cx="688975" cy="63500"/>
            </a:xfrm>
            <a:custGeom>
              <a:avLst/>
              <a:gdLst>
                <a:gd name="T0" fmla="*/ 2147483646 w 162"/>
                <a:gd name="T1" fmla="*/ 0 h 15"/>
                <a:gd name="T2" fmla="*/ 2147483646 w 162"/>
                <a:gd name="T3" fmla="*/ 0 h 15"/>
                <a:gd name="T4" fmla="*/ 0 w 162"/>
                <a:gd name="T5" fmla="*/ 2147483646 h 15"/>
                <a:gd name="T6" fmla="*/ 2147483646 w 162"/>
                <a:gd name="T7" fmla="*/ 0 h 15"/>
                <a:gd name="T8" fmla="*/ 2147483646 w 162"/>
                <a:gd name="T9" fmla="*/ 0 h 15"/>
                <a:gd name="T10" fmla="*/ 2147483646 w 162"/>
                <a:gd name="T11" fmla="*/ 2147483646 h 15"/>
                <a:gd name="T12" fmla="*/ 2147483646 w 162"/>
                <a:gd name="T13" fmla="*/ 2147483646 h 15"/>
                <a:gd name="T14" fmla="*/ 2147483646 w 162"/>
                <a:gd name="T15" fmla="*/ 2147483646 h 15"/>
                <a:gd name="T16" fmla="*/ 0 w 162"/>
                <a:gd name="T17" fmla="*/ 2147483646 h 15"/>
                <a:gd name="T18" fmla="*/ 0 w 162"/>
                <a:gd name="T19" fmla="*/ 2147483646 h 15"/>
                <a:gd name="T20" fmla="*/ 2147483646 w 162"/>
                <a:gd name="T21" fmla="*/ 2147483646 h 15"/>
                <a:gd name="T22" fmla="*/ 2147483646 w 162"/>
                <a:gd name="T23" fmla="*/ 2147483646 h 15"/>
                <a:gd name="T24" fmla="*/ 2147483646 w 162"/>
                <a:gd name="T25" fmla="*/ 2147483646 h 15"/>
                <a:gd name="T26" fmla="*/ 2147483646 w 162"/>
                <a:gd name="T27" fmla="*/ 0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62" h="15">
                  <a:moveTo>
                    <a:pt x="120" y="0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76" y="0"/>
                    <a:pt x="0" y="4"/>
                    <a:pt x="0" y="8"/>
                  </a:cubicBezTo>
                  <a:cubicBezTo>
                    <a:pt x="0" y="4"/>
                    <a:pt x="74" y="0"/>
                    <a:pt x="117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59" y="0"/>
                    <a:pt x="153" y="4"/>
                    <a:pt x="153" y="8"/>
                  </a:cubicBezTo>
                  <a:cubicBezTo>
                    <a:pt x="153" y="12"/>
                    <a:pt x="159" y="15"/>
                    <a:pt x="117" y="15"/>
                  </a:cubicBezTo>
                  <a:cubicBezTo>
                    <a:pt x="116" y="15"/>
                    <a:pt x="116" y="15"/>
                    <a:pt x="116" y="15"/>
                  </a:cubicBezTo>
                  <a:cubicBezTo>
                    <a:pt x="73" y="15"/>
                    <a:pt x="0" y="12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75" y="15"/>
                    <a:pt x="118" y="15"/>
                  </a:cubicBezTo>
                  <a:cubicBezTo>
                    <a:pt x="118" y="15"/>
                    <a:pt x="119" y="15"/>
                    <a:pt x="119" y="15"/>
                  </a:cubicBezTo>
                  <a:cubicBezTo>
                    <a:pt x="162" y="15"/>
                    <a:pt x="156" y="12"/>
                    <a:pt x="156" y="8"/>
                  </a:cubicBezTo>
                  <a:cubicBezTo>
                    <a:pt x="156" y="3"/>
                    <a:pt x="162" y="0"/>
                    <a:pt x="120" y="0"/>
                  </a:cubicBezTo>
                </a:path>
              </a:pathLst>
            </a:custGeom>
            <a:solidFill>
              <a:srgbClr val="F6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13"/>
            <p:cNvSpPr/>
            <p:nvPr/>
          </p:nvSpPr>
          <p:spPr bwMode="auto">
            <a:xfrm>
              <a:off x="3613151" y="5540375"/>
              <a:ext cx="676275" cy="63500"/>
            </a:xfrm>
            <a:custGeom>
              <a:avLst/>
              <a:gdLst>
                <a:gd name="T0" fmla="*/ 2147483646 w 159"/>
                <a:gd name="T1" fmla="*/ 0 h 15"/>
                <a:gd name="T2" fmla="*/ 2147483646 w 159"/>
                <a:gd name="T3" fmla="*/ 0 h 15"/>
                <a:gd name="T4" fmla="*/ 0 w 159"/>
                <a:gd name="T5" fmla="*/ 2147483646 h 15"/>
                <a:gd name="T6" fmla="*/ 0 w 159"/>
                <a:gd name="T7" fmla="*/ 2147483646 h 15"/>
                <a:gd name="T8" fmla="*/ 0 w 159"/>
                <a:gd name="T9" fmla="*/ 2147483646 h 15"/>
                <a:gd name="T10" fmla="*/ 0 w 159"/>
                <a:gd name="T11" fmla="*/ 2147483646 h 15"/>
                <a:gd name="T12" fmla="*/ 2147483646 w 159"/>
                <a:gd name="T13" fmla="*/ 0 h 15"/>
                <a:gd name="T14" fmla="*/ 2147483646 w 159"/>
                <a:gd name="T15" fmla="*/ 0 h 15"/>
                <a:gd name="T16" fmla="*/ 2147483646 w 159"/>
                <a:gd name="T17" fmla="*/ 2147483646 h 15"/>
                <a:gd name="T18" fmla="*/ 2147483646 w 159"/>
                <a:gd name="T19" fmla="*/ 2147483646 h 15"/>
                <a:gd name="T20" fmla="*/ 2147483646 w 159"/>
                <a:gd name="T21" fmla="*/ 2147483646 h 15"/>
                <a:gd name="T22" fmla="*/ 0 w 159"/>
                <a:gd name="T23" fmla="*/ 2147483646 h 15"/>
                <a:gd name="T24" fmla="*/ 0 w 159"/>
                <a:gd name="T25" fmla="*/ 2147483646 h 15"/>
                <a:gd name="T26" fmla="*/ 0 w 159"/>
                <a:gd name="T27" fmla="*/ 2147483646 h 15"/>
                <a:gd name="T28" fmla="*/ 0 w 159"/>
                <a:gd name="T29" fmla="*/ 2147483646 h 15"/>
                <a:gd name="T30" fmla="*/ 0 w 159"/>
                <a:gd name="T31" fmla="*/ 2147483646 h 15"/>
                <a:gd name="T32" fmla="*/ 0 w 159"/>
                <a:gd name="T33" fmla="*/ 2147483646 h 15"/>
                <a:gd name="T34" fmla="*/ 2147483646 w 159"/>
                <a:gd name="T35" fmla="*/ 2147483646 h 15"/>
                <a:gd name="T36" fmla="*/ 2147483646 w 159"/>
                <a:gd name="T37" fmla="*/ 2147483646 h 15"/>
                <a:gd name="T38" fmla="*/ 2147483646 w 159"/>
                <a:gd name="T39" fmla="*/ 2147483646 h 15"/>
                <a:gd name="T40" fmla="*/ 2147483646 w 159"/>
                <a:gd name="T41" fmla="*/ 0 h 15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59" h="15">
                  <a:moveTo>
                    <a:pt x="117" y="0"/>
                  </a:moveTo>
                  <a:cubicBezTo>
                    <a:pt x="117" y="0"/>
                    <a:pt x="117" y="0"/>
                    <a:pt x="117" y="0"/>
                  </a:cubicBezTo>
                  <a:cubicBezTo>
                    <a:pt x="74" y="0"/>
                    <a:pt x="0" y="4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73" y="0"/>
                    <a:pt x="114" y="0"/>
                  </a:cubicBezTo>
                  <a:cubicBezTo>
                    <a:pt x="114" y="0"/>
                    <a:pt x="115" y="0"/>
                    <a:pt x="115" y="0"/>
                  </a:cubicBezTo>
                  <a:cubicBezTo>
                    <a:pt x="156" y="0"/>
                    <a:pt x="150" y="4"/>
                    <a:pt x="150" y="8"/>
                  </a:cubicBezTo>
                  <a:cubicBezTo>
                    <a:pt x="150" y="12"/>
                    <a:pt x="156" y="15"/>
                    <a:pt x="114" y="15"/>
                  </a:cubicBezTo>
                  <a:cubicBezTo>
                    <a:pt x="114" y="15"/>
                    <a:pt x="114" y="15"/>
                    <a:pt x="113" y="15"/>
                  </a:cubicBezTo>
                  <a:cubicBezTo>
                    <a:pt x="72" y="15"/>
                    <a:pt x="0" y="12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73" y="15"/>
                    <a:pt x="116" y="15"/>
                  </a:cubicBezTo>
                  <a:cubicBezTo>
                    <a:pt x="116" y="15"/>
                    <a:pt x="116" y="15"/>
                    <a:pt x="117" y="15"/>
                  </a:cubicBezTo>
                  <a:cubicBezTo>
                    <a:pt x="159" y="15"/>
                    <a:pt x="153" y="12"/>
                    <a:pt x="153" y="8"/>
                  </a:cubicBezTo>
                  <a:cubicBezTo>
                    <a:pt x="153" y="4"/>
                    <a:pt x="159" y="0"/>
                    <a:pt x="117" y="0"/>
                  </a:cubicBezTo>
                </a:path>
              </a:pathLst>
            </a:custGeom>
            <a:solidFill>
              <a:srgbClr val="F5F4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14"/>
            <p:cNvSpPr/>
            <p:nvPr/>
          </p:nvSpPr>
          <p:spPr bwMode="auto">
            <a:xfrm>
              <a:off x="3613151" y="5540375"/>
              <a:ext cx="663575" cy="63500"/>
            </a:xfrm>
            <a:custGeom>
              <a:avLst/>
              <a:gdLst>
                <a:gd name="T0" fmla="*/ 2147483646 w 156"/>
                <a:gd name="T1" fmla="*/ 0 h 15"/>
                <a:gd name="T2" fmla="*/ 2147483646 w 156"/>
                <a:gd name="T3" fmla="*/ 0 h 15"/>
                <a:gd name="T4" fmla="*/ 0 w 156"/>
                <a:gd name="T5" fmla="*/ 2147483646 h 15"/>
                <a:gd name="T6" fmla="*/ 2147483646 w 156"/>
                <a:gd name="T7" fmla="*/ 2147483646 h 15"/>
                <a:gd name="T8" fmla="*/ 2147483646 w 156"/>
                <a:gd name="T9" fmla="*/ 2147483646 h 15"/>
                <a:gd name="T10" fmla="*/ 2147483646 w 156"/>
                <a:gd name="T11" fmla="*/ 2147483646 h 15"/>
                <a:gd name="T12" fmla="*/ 2147483646 w 156"/>
                <a:gd name="T13" fmla="*/ 2147483646 h 15"/>
                <a:gd name="T14" fmla="*/ 2147483646 w 156"/>
                <a:gd name="T15" fmla="*/ 2147483646 h 15"/>
                <a:gd name="T16" fmla="*/ 0 w 156"/>
                <a:gd name="T17" fmla="*/ 2147483646 h 15"/>
                <a:gd name="T18" fmla="*/ 2147483646 w 156"/>
                <a:gd name="T19" fmla="*/ 2147483646 h 15"/>
                <a:gd name="T20" fmla="*/ 2147483646 w 156"/>
                <a:gd name="T21" fmla="*/ 2147483646 h 15"/>
                <a:gd name="T22" fmla="*/ 2147483646 w 156"/>
                <a:gd name="T23" fmla="*/ 2147483646 h 15"/>
                <a:gd name="T24" fmla="*/ 2147483646 w 156"/>
                <a:gd name="T25" fmla="*/ 0 h 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56" h="15">
                  <a:moveTo>
                    <a:pt x="115" y="0"/>
                  </a:moveTo>
                  <a:cubicBezTo>
                    <a:pt x="115" y="0"/>
                    <a:pt x="114" y="0"/>
                    <a:pt x="114" y="0"/>
                  </a:cubicBezTo>
                  <a:cubicBezTo>
                    <a:pt x="73" y="0"/>
                    <a:pt x="0" y="4"/>
                    <a:pt x="0" y="8"/>
                  </a:cubicBezTo>
                  <a:cubicBezTo>
                    <a:pt x="0" y="4"/>
                    <a:pt x="71" y="1"/>
                    <a:pt x="112" y="1"/>
                  </a:cubicBezTo>
                  <a:cubicBezTo>
                    <a:pt x="112" y="1"/>
                    <a:pt x="112" y="1"/>
                    <a:pt x="113" y="1"/>
                  </a:cubicBezTo>
                  <a:cubicBezTo>
                    <a:pt x="152" y="1"/>
                    <a:pt x="147" y="4"/>
                    <a:pt x="147" y="8"/>
                  </a:cubicBezTo>
                  <a:cubicBezTo>
                    <a:pt x="147" y="11"/>
                    <a:pt x="152" y="15"/>
                    <a:pt x="112" y="15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70" y="15"/>
                    <a:pt x="0" y="12"/>
                    <a:pt x="0" y="8"/>
                  </a:cubicBezTo>
                  <a:cubicBezTo>
                    <a:pt x="0" y="12"/>
                    <a:pt x="72" y="15"/>
                    <a:pt x="113" y="15"/>
                  </a:cubicBezTo>
                  <a:cubicBezTo>
                    <a:pt x="114" y="15"/>
                    <a:pt x="114" y="15"/>
                    <a:pt x="114" y="15"/>
                  </a:cubicBezTo>
                  <a:cubicBezTo>
                    <a:pt x="156" y="15"/>
                    <a:pt x="150" y="12"/>
                    <a:pt x="150" y="8"/>
                  </a:cubicBezTo>
                  <a:cubicBezTo>
                    <a:pt x="150" y="4"/>
                    <a:pt x="156" y="0"/>
                    <a:pt x="115" y="0"/>
                  </a:cubicBezTo>
                </a:path>
              </a:pathLst>
            </a:custGeom>
            <a:solidFill>
              <a:srgbClr val="F4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15"/>
            <p:cNvSpPr/>
            <p:nvPr/>
          </p:nvSpPr>
          <p:spPr bwMode="auto">
            <a:xfrm>
              <a:off x="3613151" y="5543550"/>
              <a:ext cx="646113" cy="60325"/>
            </a:xfrm>
            <a:custGeom>
              <a:avLst/>
              <a:gdLst>
                <a:gd name="T0" fmla="*/ 2147483646 w 152"/>
                <a:gd name="T1" fmla="*/ 0 h 14"/>
                <a:gd name="T2" fmla="*/ 2147483646 w 152"/>
                <a:gd name="T3" fmla="*/ 0 h 14"/>
                <a:gd name="T4" fmla="*/ 0 w 152"/>
                <a:gd name="T5" fmla="*/ 2147483646 h 14"/>
                <a:gd name="T6" fmla="*/ 0 w 152"/>
                <a:gd name="T7" fmla="*/ 2147483646 h 14"/>
                <a:gd name="T8" fmla="*/ 0 w 152"/>
                <a:gd name="T9" fmla="*/ 2147483646 h 14"/>
                <a:gd name="T10" fmla="*/ 2147483646 w 152"/>
                <a:gd name="T11" fmla="*/ 0 h 14"/>
                <a:gd name="T12" fmla="*/ 2147483646 w 152"/>
                <a:gd name="T13" fmla="*/ 0 h 14"/>
                <a:gd name="T14" fmla="*/ 2147483646 w 152"/>
                <a:gd name="T15" fmla="*/ 2147483646 h 14"/>
                <a:gd name="T16" fmla="*/ 2147483646 w 152"/>
                <a:gd name="T17" fmla="*/ 2147483646 h 14"/>
                <a:gd name="T18" fmla="*/ 2147483646 w 152"/>
                <a:gd name="T19" fmla="*/ 2147483646 h 14"/>
                <a:gd name="T20" fmla="*/ 0 w 152"/>
                <a:gd name="T21" fmla="*/ 2147483646 h 14"/>
                <a:gd name="T22" fmla="*/ 0 w 152"/>
                <a:gd name="T23" fmla="*/ 2147483646 h 14"/>
                <a:gd name="T24" fmla="*/ 0 w 152"/>
                <a:gd name="T25" fmla="*/ 2147483646 h 14"/>
                <a:gd name="T26" fmla="*/ 0 w 152"/>
                <a:gd name="T27" fmla="*/ 2147483646 h 14"/>
                <a:gd name="T28" fmla="*/ 0 w 152"/>
                <a:gd name="T29" fmla="*/ 2147483646 h 14"/>
                <a:gd name="T30" fmla="*/ 0 w 152"/>
                <a:gd name="T31" fmla="*/ 2147483646 h 14"/>
                <a:gd name="T32" fmla="*/ 0 w 152"/>
                <a:gd name="T33" fmla="*/ 2147483646 h 14"/>
                <a:gd name="T34" fmla="*/ 0 w 152"/>
                <a:gd name="T35" fmla="*/ 2147483646 h 14"/>
                <a:gd name="T36" fmla="*/ 0 w 152"/>
                <a:gd name="T37" fmla="*/ 2147483646 h 14"/>
                <a:gd name="T38" fmla="*/ 0 w 152"/>
                <a:gd name="T39" fmla="*/ 2147483646 h 14"/>
                <a:gd name="T40" fmla="*/ 2147483646 w 152"/>
                <a:gd name="T41" fmla="*/ 2147483646 h 14"/>
                <a:gd name="T42" fmla="*/ 2147483646 w 152"/>
                <a:gd name="T43" fmla="*/ 2147483646 h 14"/>
                <a:gd name="T44" fmla="*/ 2147483646 w 152"/>
                <a:gd name="T45" fmla="*/ 2147483646 h 14"/>
                <a:gd name="T46" fmla="*/ 2147483646 w 152"/>
                <a:gd name="T47" fmla="*/ 0 h 14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52" h="14">
                  <a:moveTo>
                    <a:pt x="113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71" y="0"/>
                    <a:pt x="0" y="3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70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49" y="0"/>
                    <a:pt x="144" y="3"/>
                    <a:pt x="144" y="7"/>
                  </a:cubicBezTo>
                  <a:cubicBezTo>
                    <a:pt x="144" y="10"/>
                    <a:pt x="149" y="13"/>
                    <a:pt x="109" y="13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69" y="13"/>
                    <a:pt x="0" y="11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70" y="14"/>
                    <a:pt x="111" y="14"/>
                  </a:cubicBezTo>
                  <a:cubicBezTo>
                    <a:pt x="111" y="14"/>
                    <a:pt x="111" y="14"/>
                    <a:pt x="112" y="14"/>
                  </a:cubicBezTo>
                  <a:cubicBezTo>
                    <a:pt x="152" y="14"/>
                    <a:pt x="147" y="10"/>
                    <a:pt x="147" y="7"/>
                  </a:cubicBezTo>
                  <a:cubicBezTo>
                    <a:pt x="147" y="3"/>
                    <a:pt x="152" y="0"/>
                    <a:pt x="113" y="0"/>
                  </a:cubicBezTo>
                </a:path>
              </a:pathLst>
            </a:custGeom>
            <a:solidFill>
              <a:srgbClr val="F2F1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16"/>
            <p:cNvSpPr/>
            <p:nvPr/>
          </p:nvSpPr>
          <p:spPr bwMode="auto">
            <a:xfrm>
              <a:off x="3613151" y="5543550"/>
              <a:ext cx="633413" cy="55563"/>
            </a:xfrm>
            <a:custGeom>
              <a:avLst/>
              <a:gdLst>
                <a:gd name="T0" fmla="*/ 2147483646 w 149"/>
                <a:gd name="T1" fmla="*/ 0 h 13"/>
                <a:gd name="T2" fmla="*/ 2147483646 w 149"/>
                <a:gd name="T3" fmla="*/ 0 h 13"/>
                <a:gd name="T4" fmla="*/ 0 w 149"/>
                <a:gd name="T5" fmla="*/ 2147483646 h 13"/>
                <a:gd name="T6" fmla="*/ 0 w 149"/>
                <a:gd name="T7" fmla="*/ 2147483646 h 13"/>
                <a:gd name="T8" fmla="*/ 2147483646 w 149"/>
                <a:gd name="T9" fmla="*/ 0 h 13"/>
                <a:gd name="T10" fmla="*/ 2147483646 w 149"/>
                <a:gd name="T11" fmla="*/ 0 h 13"/>
                <a:gd name="T12" fmla="*/ 2147483646 w 149"/>
                <a:gd name="T13" fmla="*/ 2147483646 h 13"/>
                <a:gd name="T14" fmla="*/ 2147483646 w 149"/>
                <a:gd name="T15" fmla="*/ 2147483646 h 13"/>
                <a:gd name="T16" fmla="*/ 2147483646 w 149"/>
                <a:gd name="T17" fmla="*/ 2147483646 h 13"/>
                <a:gd name="T18" fmla="*/ 0 w 149"/>
                <a:gd name="T19" fmla="*/ 2147483646 h 13"/>
                <a:gd name="T20" fmla="*/ 2147483646 w 149"/>
                <a:gd name="T21" fmla="*/ 2147483646 h 13"/>
                <a:gd name="T22" fmla="*/ 2147483646 w 149"/>
                <a:gd name="T23" fmla="*/ 2147483646 h 13"/>
                <a:gd name="T24" fmla="*/ 2147483646 w 149"/>
                <a:gd name="T25" fmla="*/ 2147483646 h 13"/>
                <a:gd name="T26" fmla="*/ 2147483646 w 149"/>
                <a:gd name="T27" fmla="*/ 0 h 1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49" h="13">
                  <a:moveTo>
                    <a:pt x="110" y="0"/>
                  </a:moveTo>
                  <a:cubicBezTo>
                    <a:pt x="110" y="0"/>
                    <a:pt x="110" y="0"/>
                    <a:pt x="109" y="0"/>
                  </a:cubicBezTo>
                  <a:cubicBezTo>
                    <a:pt x="70" y="0"/>
                    <a:pt x="0" y="3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68" y="0"/>
                    <a:pt x="107" y="0"/>
                  </a:cubicBezTo>
                  <a:cubicBezTo>
                    <a:pt x="107" y="0"/>
                    <a:pt x="107" y="0"/>
                    <a:pt x="108" y="0"/>
                  </a:cubicBezTo>
                  <a:cubicBezTo>
                    <a:pt x="146" y="0"/>
                    <a:pt x="141" y="3"/>
                    <a:pt x="141" y="7"/>
                  </a:cubicBezTo>
                  <a:cubicBezTo>
                    <a:pt x="141" y="10"/>
                    <a:pt x="146" y="13"/>
                    <a:pt x="107" y="13"/>
                  </a:cubicBezTo>
                  <a:cubicBezTo>
                    <a:pt x="107" y="13"/>
                    <a:pt x="106" y="13"/>
                    <a:pt x="106" y="13"/>
                  </a:cubicBezTo>
                  <a:cubicBezTo>
                    <a:pt x="67" y="13"/>
                    <a:pt x="0" y="10"/>
                    <a:pt x="0" y="7"/>
                  </a:cubicBezTo>
                  <a:cubicBezTo>
                    <a:pt x="0" y="11"/>
                    <a:pt x="69" y="13"/>
                    <a:pt x="109" y="13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149" y="13"/>
                    <a:pt x="144" y="10"/>
                    <a:pt x="144" y="7"/>
                  </a:cubicBezTo>
                  <a:cubicBezTo>
                    <a:pt x="144" y="3"/>
                    <a:pt x="149" y="0"/>
                    <a:pt x="110" y="0"/>
                  </a:cubicBezTo>
                </a:path>
              </a:pathLst>
            </a:custGeom>
            <a:solidFill>
              <a:srgbClr val="F1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17"/>
            <p:cNvSpPr/>
            <p:nvPr/>
          </p:nvSpPr>
          <p:spPr bwMode="auto">
            <a:xfrm>
              <a:off x="3613151" y="5543550"/>
              <a:ext cx="620713" cy="55563"/>
            </a:xfrm>
            <a:custGeom>
              <a:avLst/>
              <a:gdLst>
                <a:gd name="T0" fmla="*/ 2147483646 w 146"/>
                <a:gd name="T1" fmla="*/ 0 h 13"/>
                <a:gd name="T2" fmla="*/ 2147483646 w 146"/>
                <a:gd name="T3" fmla="*/ 0 h 13"/>
                <a:gd name="T4" fmla="*/ 0 w 146"/>
                <a:gd name="T5" fmla="*/ 2147483646 h 13"/>
                <a:gd name="T6" fmla="*/ 0 w 146"/>
                <a:gd name="T7" fmla="*/ 2147483646 h 13"/>
                <a:gd name="T8" fmla="*/ 0 w 146"/>
                <a:gd name="T9" fmla="*/ 2147483646 h 13"/>
                <a:gd name="T10" fmla="*/ 0 w 146"/>
                <a:gd name="T11" fmla="*/ 2147483646 h 13"/>
                <a:gd name="T12" fmla="*/ 2147483646 w 146"/>
                <a:gd name="T13" fmla="*/ 0 h 13"/>
                <a:gd name="T14" fmla="*/ 2147483646 w 146"/>
                <a:gd name="T15" fmla="*/ 0 h 13"/>
                <a:gd name="T16" fmla="*/ 2147483646 w 146"/>
                <a:gd name="T17" fmla="*/ 2147483646 h 13"/>
                <a:gd name="T18" fmla="*/ 2147483646 w 146"/>
                <a:gd name="T19" fmla="*/ 2147483646 h 13"/>
                <a:gd name="T20" fmla="*/ 2147483646 w 146"/>
                <a:gd name="T21" fmla="*/ 2147483646 h 13"/>
                <a:gd name="T22" fmla="*/ 0 w 146"/>
                <a:gd name="T23" fmla="*/ 2147483646 h 13"/>
                <a:gd name="T24" fmla="*/ 0 w 146"/>
                <a:gd name="T25" fmla="*/ 2147483646 h 13"/>
                <a:gd name="T26" fmla="*/ 2147483646 w 146"/>
                <a:gd name="T27" fmla="*/ 2147483646 h 13"/>
                <a:gd name="T28" fmla="*/ 2147483646 w 146"/>
                <a:gd name="T29" fmla="*/ 2147483646 h 13"/>
                <a:gd name="T30" fmla="*/ 2147483646 w 146"/>
                <a:gd name="T31" fmla="*/ 2147483646 h 13"/>
                <a:gd name="T32" fmla="*/ 2147483646 w 146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46" h="13">
                  <a:moveTo>
                    <a:pt x="108" y="0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68" y="0"/>
                    <a:pt x="0" y="3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66" y="0"/>
                    <a:pt x="104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42" y="0"/>
                    <a:pt x="137" y="3"/>
                    <a:pt x="137" y="7"/>
                  </a:cubicBezTo>
                  <a:cubicBezTo>
                    <a:pt x="137" y="10"/>
                    <a:pt x="143" y="13"/>
                    <a:pt x="104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66" y="13"/>
                    <a:pt x="0" y="10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67" y="13"/>
                    <a:pt x="106" y="13"/>
                  </a:cubicBezTo>
                  <a:cubicBezTo>
                    <a:pt x="106" y="13"/>
                    <a:pt x="107" y="13"/>
                    <a:pt x="107" y="13"/>
                  </a:cubicBezTo>
                  <a:cubicBezTo>
                    <a:pt x="146" y="13"/>
                    <a:pt x="141" y="10"/>
                    <a:pt x="141" y="7"/>
                  </a:cubicBezTo>
                  <a:cubicBezTo>
                    <a:pt x="141" y="3"/>
                    <a:pt x="146" y="0"/>
                    <a:pt x="108" y="0"/>
                  </a:cubicBezTo>
                </a:path>
              </a:pathLst>
            </a:custGeom>
            <a:solidFill>
              <a:srgbClr val="F0EE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18"/>
            <p:cNvSpPr/>
            <p:nvPr/>
          </p:nvSpPr>
          <p:spPr bwMode="auto">
            <a:xfrm>
              <a:off x="3613151" y="5543550"/>
              <a:ext cx="608013" cy="55563"/>
            </a:xfrm>
            <a:custGeom>
              <a:avLst/>
              <a:gdLst>
                <a:gd name="T0" fmla="*/ 2147483646 w 143"/>
                <a:gd name="T1" fmla="*/ 0 h 13"/>
                <a:gd name="T2" fmla="*/ 2147483646 w 143"/>
                <a:gd name="T3" fmla="*/ 0 h 13"/>
                <a:gd name="T4" fmla="*/ 0 w 143"/>
                <a:gd name="T5" fmla="*/ 2147483646 h 13"/>
                <a:gd name="T6" fmla="*/ 2147483646 w 143"/>
                <a:gd name="T7" fmla="*/ 0 h 13"/>
                <a:gd name="T8" fmla="*/ 2147483646 w 143"/>
                <a:gd name="T9" fmla="*/ 0 h 13"/>
                <a:gd name="T10" fmla="*/ 2147483646 w 143"/>
                <a:gd name="T11" fmla="*/ 2147483646 h 13"/>
                <a:gd name="T12" fmla="*/ 2147483646 w 143"/>
                <a:gd name="T13" fmla="*/ 2147483646 h 13"/>
                <a:gd name="T14" fmla="*/ 2147483646 w 143"/>
                <a:gd name="T15" fmla="*/ 2147483646 h 13"/>
                <a:gd name="T16" fmla="*/ 0 w 143"/>
                <a:gd name="T17" fmla="*/ 2147483646 h 13"/>
                <a:gd name="T18" fmla="*/ 0 w 143"/>
                <a:gd name="T19" fmla="*/ 2147483646 h 13"/>
                <a:gd name="T20" fmla="*/ 2147483646 w 143"/>
                <a:gd name="T21" fmla="*/ 2147483646 h 13"/>
                <a:gd name="T22" fmla="*/ 2147483646 w 143"/>
                <a:gd name="T23" fmla="*/ 2147483646 h 13"/>
                <a:gd name="T24" fmla="*/ 2147483646 w 143"/>
                <a:gd name="T25" fmla="*/ 2147483646 h 13"/>
                <a:gd name="T26" fmla="*/ 2147483646 w 143"/>
                <a:gd name="T27" fmla="*/ 0 h 1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43" h="13">
                  <a:moveTo>
                    <a:pt x="105" y="0"/>
                  </a:moveTo>
                  <a:cubicBezTo>
                    <a:pt x="105" y="0"/>
                    <a:pt x="105" y="0"/>
                    <a:pt x="104" y="0"/>
                  </a:cubicBezTo>
                  <a:cubicBezTo>
                    <a:pt x="66" y="0"/>
                    <a:pt x="0" y="3"/>
                    <a:pt x="0" y="7"/>
                  </a:cubicBezTo>
                  <a:cubicBezTo>
                    <a:pt x="0" y="3"/>
                    <a:pt x="65" y="0"/>
                    <a:pt x="102" y="0"/>
                  </a:cubicBezTo>
                  <a:cubicBezTo>
                    <a:pt x="102" y="0"/>
                    <a:pt x="103" y="0"/>
                    <a:pt x="103" y="0"/>
                  </a:cubicBezTo>
                  <a:cubicBezTo>
                    <a:pt x="139" y="0"/>
                    <a:pt x="134" y="3"/>
                    <a:pt x="134" y="7"/>
                  </a:cubicBezTo>
                  <a:cubicBezTo>
                    <a:pt x="134" y="10"/>
                    <a:pt x="139" y="13"/>
                    <a:pt x="102" y="13"/>
                  </a:cubicBezTo>
                  <a:cubicBezTo>
                    <a:pt x="102" y="13"/>
                    <a:pt x="102" y="13"/>
                    <a:pt x="101" y="13"/>
                  </a:cubicBezTo>
                  <a:cubicBezTo>
                    <a:pt x="64" y="13"/>
                    <a:pt x="0" y="10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66" y="13"/>
                    <a:pt x="104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43" y="13"/>
                    <a:pt x="137" y="10"/>
                    <a:pt x="137" y="7"/>
                  </a:cubicBezTo>
                  <a:cubicBezTo>
                    <a:pt x="137" y="3"/>
                    <a:pt x="142" y="0"/>
                    <a:pt x="105" y="0"/>
                  </a:cubicBezTo>
                </a:path>
              </a:pathLst>
            </a:custGeom>
            <a:solidFill>
              <a:srgbClr val="EFE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19"/>
            <p:cNvSpPr/>
            <p:nvPr/>
          </p:nvSpPr>
          <p:spPr bwMode="auto">
            <a:xfrm>
              <a:off x="3613151" y="5543550"/>
              <a:ext cx="592138" cy="55563"/>
            </a:xfrm>
            <a:custGeom>
              <a:avLst/>
              <a:gdLst>
                <a:gd name="T0" fmla="*/ 2147483646 w 139"/>
                <a:gd name="T1" fmla="*/ 0 h 13"/>
                <a:gd name="T2" fmla="*/ 2147483646 w 139"/>
                <a:gd name="T3" fmla="*/ 0 h 13"/>
                <a:gd name="T4" fmla="*/ 0 w 139"/>
                <a:gd name="T5" fmla="*/ 2147483646 h 13"/>
                <a:gd name="T6" fmla="*/ 0 w 139"/>
                <a:gd name="T7" fmla="*/ 2147483646 h 13"/>
                <a:gd name="T8" fmla="*/ 2147483646 w 139"/>
                <a:gd name="T9" fmla="*/ 2147483646 h 13"/>
                <a:gd name="T10" fmla="*/ 2147483646 w 139"/>
                <a:gd name="T11" fmla="*/ 2147483646 h 13"/>
                <a:gd name="T12" fmla="*/ 2147483646 w 139"/>
                <a:gd name="T13" fmla="*/ 2147483646 h 13"/>
                <a:gd name="T14" fmla="*/ 2147483646 w 139"/>
                <a:gd name="T15" fmla="*/ 2147483646 h 13"/>
                <a:gd name="T16" fmla="*/ 2147483646 w 139"/>
                <a:gd name="T17" fmla="*/ 2147483646 h 13"/>
                <a:gd name="T18" fmla="*/ 0 w 139"/>
                <a:gd name="T19" fmla="*/ 2147483646 h 13"/>
                <a:gd name="T20" fmla="*/ 0 w 139"/>
                <a:gd name="T21" fmla="*/ 2147483646 h 13"/>
                <a:gd name="T22" fmla="*/ 0 w 139"/>
                <a:gd name="T23" fmla="*/ 2147483646 h 13"/>
                <a:gd name="T24" fmla="*/ 0 w 139"/>
                <a:gd name="T25" fmla="*/ 2147483646 h 13"/>
                <a:gd name="T26" fmla="*/ 0 w 139"/>
                <a:gd name="T27" fmla="*/ 2147483646 h 13"/>
                <a:gd name="T28" fmla="*/ 0 w 139"/>
                <a:gd name="T29" fmla="*/ 2147483646 h 13"/>
                <a:gd name="T30" fmla="*/ 0 w 139"/>
                <a:gd name="T31" fmla="*/ 2147483646 h 13"/>
                <a:gd name="T32" fmla="*/ 0 w 139"/>
                <a:gd name="T33" fmla="*/ 2147483646 h 13"/>
                <a:gd name="T34" fmla="*/ 2147483646 w 139"/>
                <a:gd name="T35" fmla="*/ 2147483646 h 13"/>
                <a:gd name="T36" fmla="*/ 2147483646 w 139"/>
                <a:gd name="T37" fmla="*/ 2147483646 h 13"/>
                <a:gd name="T38" fmla="*/ 2147483646 w 139"/>
                <a:gd name="T39" fmla="*/ 2147483646 h 13"/>
                <a:gd name="T40" fmla="*/ 2147483646 w 139"/>
                <a:gd name="T41" fmla="*/ 0 h 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39" h="13">
                  <a:moveTo>
                    <a:pt x="103" y="0"/>
                  </a:moveTo>
                  <a:cubicBezTo>
                    <a:pt x="103" y="0"/>
                    <a:pt x="102" y="0"/>
                    <a:pt x="102" y="0"/>
                  </a:cubicBezTo>
                  <a:cubicBezTo>
                    <a:pt x="65" y="0"/>
                    <a:pt x="0" y="3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63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36" y="1"/>
                    <a:pt x="131" y="3"/>
                    <a:pt x="131" y="7"/>
                  </a:cubicBezTo>
                  <a:cubicBezTo>
                    <a:pt x="131" y="10"/>
                    <a:pt x="136" y="13"/>
                    <a:pt x="100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63" y="13"/>
                    <a:pt x="0" y="10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64" y="13"/>
                    <a:pt x="101" y="13"/>
                  </a:cubicBezTo>
                  <a:cubicBezTo>
                    <a:pt x="102" y="13"/>
                    <a:pt x="102" y="13"/>
                    <a:pt x="102" y="13"/>
                  </a:cubicBezTo>
                  <a:cubicBezTo>
                    <a:pt x="139" y="13"/>
                    <a:pt x="134" y="10"/>
                    <a:pt x="134" y="7"/>
                  </a:cubicBezTo>
                  <a:cubicBezTo>
                    <a:pt x="134" y="3"/>
                    <a:pt x="139" y="0"/>
                    <a:pt x="103" y="0"/>
                  </a:cubicBezTo>
                </a:path>
              </a:pathLst>
            </a:custGeom>
            <a:solidFill>
              <a:srgbClr val="EDEB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20"/>
            <p:cNvSpPr/>
            <p:nvPr/>
          </p:nvSpPr>
          <p:spPr bwMode="auto">
            <a:xfrm>
              <a:off x="3613151" y="5548313"/>
              <a:ext cx="577850" cy="50800"/>
            </a:xfrm>
            <a:custGeom>
              <a:avLst/>
              <a:gdLst>
                <a:gd name="T0" fmla="*/ 2147483646 w 136"/>
                <a:gd name="T1" fmla="*/ 0 h 12"/>
                <a:gd name="T2" fmla="*/ 2147483646 w 136"/>
                <a:gd name="T3" fmla="*/ 0 h 12"/>
                <a:gd name="T4" fmla="*/ 0 w 136"/>
                <a:gd name="T5" fmla="*/ 2147483646 h 12"/>
                <a:gd name="T6" fmla="*/ 0 w 136"/>
                <a:gd name="T7" fmla="*/ 2147483646 h 12"/>
                <a:gd name="T8" fmla="*/ 0 w 136"/>
                <a:gd name="T9" fmla="*/ 2147483646 h 12"/>
                <a:gd name="T10" fmla="*/ 2147483646 w 136"/>
                <a:gd name="T11" fmla="*/ 0 h 12"/>
                <a:gd name="T12" fmla="*/ 2147483646 w 136"/>
                <a:gd name="T13" fmla="*/ 0 h 12"/>
                <a:gd name="T14" fmla="*/ 2147483646 w 136"/>
                <a:gd name="T15" fmla="*/ 2147483646 h 12"/>
                <a:gd name="T16" fmla="*/ 2147483646 w 136"/>
                <a:gd name="T17" fmla="*/ 2147483646 h 12"/>
                <a:gd name="T18" fmla="*/ 2147483646 w 136"/>
                <a:gd name="T19" fmla="*/ 2147483646 h 12"/>
                <a:gd name="T20" fmla="*/ 0 w 136"/>
                <a:gd name="T21" fmla="*/ 2147483646 h 12"/>
                <a:gd name="T22" fmla="*/ 2147483646 w 136"/>
                <a:gd name="T23" fmla="*/ 2147483646 h 12"/>
                <a:gd name="T24" fmla="*/ 2147483646 w 136"/>
                <a:gd name="T25" fmla="*/ 2147483646 h 12"/>
                <a:gd name="T26" fmla="*/ 2147483646 w 136"/>
                <a:gd name="T27" fmla="*/ 2147483646 h 12"/>
                <a:gd name="T28" fmla="*/ 2147483646 w 136"/>
                <a:gd name="T29" fmla="*/ 0 h 1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36" h="12">
                  <a:moveTo>
                    <a:pt x="100" y="0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63" y="0"/>
                    <a:pt x="0" y="2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62" y="0"/>
                    <a:pt x="97" y="0"/>
                  </a:cubicBezTo>
                  <a:cubicBezTo>
                    <a:pt x="97" y="0"/>
                    <a:pt x="98" y="0"/>
                    <a:pt x="98" y="0"/>
                  </a:cubicBezTo>
                  <a:cubicBezTo>
                    <a:pt x="133" y="0"/>
                    <a:pt x="128" y="2"/>
                    <a:pt x="128" y="6"/>
                  </a:cubicBezTo>
                  <a:cubicBezTo>
                    <a:pt x="128" y="9"/>
                    <a:pt x="133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61" y="12"/>
                    <a:pt x="0" y="9"/>
                    <a:pt x="0" y="6"/>
                  </a:cubicBezTo>
                  <a:cubicBezTo>
                    <a:pt x="0" y="9"/>
                    <a:pt x="63" y="12"/>
                    <a:pt x="99" y="12"/>
                  </a:cubicBezTo>
                  <a:cubicBezTo>
                    <a:pt x="99" y="12"/>
                    <a:pt x="99" y="12"/>
                    <a:pt x="100" y="12"/>
                  </a:cubicBezTo>
                  <a:cubicBezTo>
                    <a:pt x="136" y="12"/>
                    <a:pt x="131" y="9"/>
                    <a:pt x="131" y="6"/>
                  </a:cubicBezTo>
                  <a:cubicBezTo>
                    <a:pt x="131" y="2"/>
                    <a:pt x="136" y="0"/>
                    <a:pt x="100" y="0"/>
                  </a:cubicBezTo>
                </a:path>
              </a:pathLst>
            </a:custGeom>
            <a:solidFill>
              <a:srgbClr val="ECEA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21"/>
            <p:cNvSpPr/>
            <p:nvPr/>
          </p:nvSpPr>
          <p:spPr bwMode="auto">
            <a:xfrm>
              <a:off x="3613151" y="5548313"/>
              <a:ext cx="565150" cy="50800"/>
            </a:xfrm>
            <a:custGeom>
              <a:avLst/>
              <a:gdLst>
                <a:gd name="T0" fmla="*/ 2147483646 w 133"/>
                <a:gd name="T1" fmla="*/ 0 h 12"/>
                <a:gd name="T2" fmla="*/ 2147483646 w 133"/>
                <a:gd name="T3" fmla="*/ 0 h 12"/>
                <a:gd name="T4" fmla="*/ 0 w 133"/>
                <a:gd name="T5" fmla="*/ 2147483646 h 12"/>
                <a:gd name="T6" fmla="*/ 0 w 133"/>
                <a:gd name="T7" fmla="*/ 2147483646 h 12"/>
                <a:gd name="T8" fmla="*/ 0 w 133"/>
                <a:gd name="T9" fmla="*/ 2147483646 h 12"/>
                <a:gd name="T10" fmla="*/ 2147483646 w 133"/>
                <a:gd name="T11" fmla="*/ 0 h 12"/>
                <a:gd name="T12" fmla="*/ 2147483646 w 133"/>
                <a:gd name="T13" fmla="*/ 0 h 12"/>
                <a:gd name="T14" fmla="*/ 2147483646 w 133"/>
                <a:gd name="T15" fmla="*/ 2147483646 h 12"/>
                <a:gd name="T16" fmla="*/ 2147483646 w 133"/>
                <a:gd name="T17" fmla="*/ 2147483646 h 12"/>
                <a:gd name="T18" fmla="*/ 2147483646 w 133"/>
                <a:gd name="T19" fmla="*/ 2147483646 h 12"/>
                <a:gd name="T20" fmla="*/ 0 w 133"/>
                <a:gd name="T21" fmla="*/ 2147483646 h 12"/>
                <a:gd name="T22" fmla="*/ 0 w 133"/>
                <a:gd name="T23" fmla="*/ 2147483646 h 12"/>
                <a:gd name="T24" fmla="*/ 2147483646 w 133"/>
                <a:gd name="T25" fmla="*/ 2147483646 h 12"/>
                <a:gd name="T26" fmla="*/ 2147483646 w 133"/>
                <a:gd name="T27" fmla="*/ 2147483646 h 12"/>
                <a:gd name="T28" fmla="*/ 2147483646 w 133"/>
                <a:gd name="T29" fmla="*/ 2147483646 h 12"/>
                <a:gd name="T30" fmla="*/ 2147483646 w 133"/>
                <a:gd name="T31" fmla="*/ 0 h 1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33" h="12">
                  <a:moveTo>
                    <a:pt x="98" y="0"/>
                  </a:moveTo>
                  <a:cubicBezTo>
                    <a:pt x="98" y="0"/>
                    <a:pt x="97" y="0"/>
                    <a:pt x="97" y="0"/>
                  </a:cubicBezTo>
                  <a:cubicBezTo>
                    <a:pt x="62" y="0"/>
                    <a:pt x="0" y="2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60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29" y="0"/>
                    <a:pt x="125" y="2"/>
                    <a:pt x="125" y="6"/>
                  </a:cubicBezTo>
                  <a:cubicBezTo>
                    <a:pt x="125" y="9"/>
                    <a:pt x="129" y="11"/>
                    <a:pt x="95" y="11"/>
                  </a:cubicBezTo>
                  <a:cubicBezTo>
                    <a:pt x="95" y="11"/>
                    <a:pt x="94" y="11"/>
                    <a:pt x="94" y="11"/>
                  </a:cubicBezTo>
                  <a:cubicBezTo>
                    <a:pt x="59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9"/>
                    <a:pt x="61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133" y="12"/>
                    <a:pt x="128" y="9"/>
                    <a:pt x="128" y="6"/>
                  </a:cubicBezTo>
                  <a:cubicBezTo>
                    <a:pt x="128" y="2"/>
                    <a:pt x="133" y="0"/>
                    <a:pt x="98" y="0"/>
                  </a:cubicBezTo>
                </a:path>
              </a:pathLst>
            </a:custGeom>
            <a:solidFill>
              <a:srgbClr val="EBE8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22"/>
            <p:cNvSpPr/>
            <p:nvPr/>
          </p:nvSpPr>
          <p:spPr bwMode="auto">
            <a:xfrm>
              <a:off x="3613151" y="5548313"/>
              <a:ext cx="549275" cy="47625"/>
            </a:xfrm>
            <a:custGeom>
              <a:avLst/>
              <a:gdLst>
                <a:gd name="T0" fmla="*/ 2147483646 w 129"/>
                <a:gd name="T1" fmla="*/ 0 h 11"/>
                <a:gd name="T2" fmla="*/ 2147483646 w 129"/>
                <a:gd name="T3" fmla="*/ 0 h 11"/>
                <a:gd name="T4" fmla="*/ 0 w 129"/>
                <a:gd name="T5" fmla="*/ 2147483646 h 11"/>
                <a:gd name="T6" fmla="*/ 2147483646 w 129"/>
                <a:gd name="T7" fmla="*/ 0 h 11"/>
                <a:gd name="T8" fmla="*/ 2147483646 w 129"/>
                <a:gd name="T9" fmla="*/ 0 h 11"/>
                <a:gd name="T10" fmla="*/ 2147483646 w 129"/>
                <a:gd name="T11" fmla="*/ 2147483646 h 11"/>
                <a:gd name="T12" fmla="*/ 2147483646 w 129"/>
                <a:gd name="T13" fmla="*/ 2147483646 h 11"/>
                <a:gd name="T14" fmla="*/ 2147483646 w 129"/>
                <a:gd name="T15" fmla="*/ 2147483646 h 11"/>
                <a:gd name="T16" fmla="*/ 0 w 129"/>
                <a:gd name="T17" fmla="*/ 2147483646 h 11"/>
                <a:gd name="T18" fmla="*/ 0 w 129"/>
                <a:gd name="T19" fmla="*/ 2147483646 h 11"/>
                <a:gd name="T20" fmla="*/ 0 w 129"/>
                <a:gd name="T21" fmla="*/ 2147483646 h 11"/>
                <a:gd name="T22" fmla="*/ 0 w 129"/>
                <a:gd name="T23" fmla="*/ 2147483646 h 11"/>
                <a:gd name="T24" fmla="*/ 0 w 129"/>
                <a:gd name="T25" fmla="*/ 2147483646 h 11"/>
                <a:gd name="T26" fmla="*/ 0 w 129"/>
                <a:gd name="T27" fmla="*/ 2147483646 h 11"/>
                <a:gd name="T28" fmla="*/ 2147483646 w 129"/>
                <a:gd name="T29" fmla="*/ 2147483646 h 11"/>
                <a:gd name="T30" fmla="*/ 2147483646 w 129"/>
                <a:gd name="T31" fmla="*/ 2147483646 h 11"/>
                <a:gd name="T32" fmla="*/ 2147483646 w 129"/>
                <a:gd name="T33" fmla="*/ 2147483646 h 11"/>
                <a:gd name="T34" fmla="*/ 2147483646 w 129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29" h="11">
                  <a:moveTo>
                    <a:pt x="95" y="0"/>
                  </a:moveTo>
                  <a:cubicBezTo>
                    <a:pt x="95" y="0"/>
                    <a:pt x="95" y="0"/>
                    <a:pt x="95" y="0"/>
                  </a:cubicBezTo>
                  <a:cubicBezTo>
                    <a:pt x="60" y="0"/>
                    <a:pt x="0" y="3"/>
                    <a:pt x="0" y="6"/>
                  </a:cubicBezTo>
                  <a:cubicBezTo>
                    <a:pt x="0" y="3"/>
                    <a:pt x="59" y="0"/>
                    <a:pt x="9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26" y="0"/>
                    <a:pt x="122" y="3"/>
                    <a:pt x="122" y="6"/>
                  </a:cubicBezTo>
                  <a:cubicBezTo>
                    <a:pt x="122" y="9"/>
                    <a:pt x="126" y="11"/>
                    <a:pt x="92" y="11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58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9"/>
                    <a:pt x="59" y="11"/>
                    <a:pt x="94" y="11"/>
                  </a:cubicBezTo>
                  <a:cubicBezTo>
                    <a:pt x="94" y="11"/>
                    <a:pt x="95" y="11"/>
                    <a:pt x="95" y="11"/>
                  </a:cubicBezTo>
                  <a:cubicBezTo>
                    <a:pt x="129" y="11"/>
                    <a:pt x="125" y="9"/>
                    <a:pt x="125" y="6"/>
                  </a:cubicBezTo>
                  <a:cubicBezTo>
                    <a:pt x="125" y="2"/>
                    <a:pt x="129" y="0"/>
                    <a:pt x="95" y="0"/>
                  </a:cubicBezTo>
                </a:path>
              </a:pathLst>
            </a:custGeom>
            <a:solidFill>
              <a:srgbClr val="E9E7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23"/>
            <p:cNvSpPr/>
            <p:nvPr/>
          </p:nvSpPr>
          <p:spPr bwMode="auto">
            <a:xfrm>
              <a:off x="3613151" y="5548313"/>
              <a:ext cx="536575" cy="47625"/>
            </a:xfrm>
            <a:custGeom>
              <a:avLst/>
              <a:gdLst>
                <a:gd name="T0" fmla="*/ 2147483646 w 126"/>
                <a:gd name="T1" fmla="*/ 0 h 11"/>
                <a:gd name="T2" fmla="*/ 2147483646 w 126"/>
                <a:gd name="T3" fmla="*/ 0 h 11"/>
                <a:gd name="T4" fmla="*/ 0 w 126"/>
                <a:gd name="T5" fmla="*/ 2147483646 h 11"/>
                <a:gd name="T6" fmla="*/ 0 w 126"/>
                <a:gd name="T7" fmla="*/ 2147483646 h 11"/>
                <a:gd name="T8" fmla="*/ 0 w 126"/>
                <a:gd name="T9" fmla="*/ 2147483646 h 11"/>
                <a:gd name="T10" fmla="*/ 0 w 126"/>
                <a:gd name="T11" fmla="*/ 2147483646 h 11"/>
                <a:gd name="T12" fmla="*/ 2147483646 w 126"/>
                <a:gd name="T13" fmla="*/ 0 h 11"/>
                <a:gd name="T14" fmla="*/ 2147483646 w 126"/>
                <a:gd name="T15" fmla="*/ 0 h 11"/>
                <a:gd name="T16" fmla="*/ 2147483646 w 126"/>
                <a:gd name="T17" fmla="*/ 2147483646 h 11"/>
                <a:gd name="T18" fmla="*/ 2147483646 w 126"/>
                <a:gd name="T19" fmla="*/ 2147483646 h 11"/>
                <a:gd name="T20" fmla="*/ 2147483646 w 126"/>
                <a:gd name="T21" fmla="*/ 2147483646 h 11"/>
                <a:gd name="T22" fmla="*/ 0 w 126"/>
                <a:gd name="T23" fmla="*/ 2147483646 h 11"/>
                <a:gd name="T24" fmla="*/ 2147483646 w 126"/>
                <a:gd name="T25" fmla="*/ 2147483646 h 11"/>
                <a:gd name="T26" fmla="*/ 2147483646 w 126"/>
                <a:gd name="T27" fmla="*/ 2147483646 h 11"/>
                <a:gd name="T28" fmla="*/ 2147483646 w 126"/>
                <a:gd name="T29" fmla="*/ 2147483646 h 11"/>
                <a:gd name="T30" fmla="*/ 2147483646 w 126"/>
                <a:gd name="T31" fmla="*/ 0 h 1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6" h="11">
                  <a:moveTo>
                    <a:pt x="93" y="0"/>
                  </a:moveTo>
                  <a:cubicBezTo>
                    <a:pt x="93" y="0"/>
                    <a:pt x="93" y="0"/>
                    <a:pt x="92" y="0"/>
                  </a:cubicBezTo>
                  <a:cubicBezTo>
                    <a:pt x="59" y="0"/>
                    <a:pt x="0" y="3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57" y="0"/>
                    <a:pt x="90" y="0"/>
                  </a:cubicBezTo>
                  <a:cubicBezTo>
                    <a:pt x="90" y="0"/>
                    <a:pt x="90" y="0"/>
                    <a:pt x="91" y="0"/>
                  </a:cubicBezTo>
                  <a:cubicBezTo>
                    <a:pt x="123" y="0"/>
                    <a:pt x="118" y="3"/>
                    <a:pt x="118" y="6"/>
                  </a:cubicBezTo>
                  <a:cubicBezTo>
                    <a:pt x="118" y="9"/>
                    <a:pt x="123" y="11"/>
                    <a:pt x="90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56" y="11"/>
                    <a:pt x="0" y="9"/>
                    <a:pt x="0" y="6"/>
                  </a:cubicBezTo>
                  <a:cubicBezTo>
                    <a:pt x="0" y="9"/>
                    <a:pt x="58" y="11"/>
                    <a:pt x="92" y="11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126" y="11"/>
                    <a:pt x="122" y="9"/>
                    <a:pt x="122" y="6"/>
                  </a:cubicBezTo>
                  <a:cubicBezTo>
                    <a:pt x="122" y="3"/>
                    <a:pt x="126" y="0"/>
                    <a:pt x="93" y="0"/>
                  </a:cubicBezTo>
                </a:path>
              </a:pathLst>
            </a:custGeom>
            <a:solidFill>
              <a:srgbClr val="E8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24"/>
            <p:cNvSpPr/>
            <p:nvPr/>
          </p:nvSpPr>
          <p:spPr bwMode="auto">
            <a:xfrm>
              <a:off x="3613151" y="5548313"/>
              <a:ext cx="523875" cy="47625"/>
            </a:xfrm>
            <a:custGeom>
              <a:avLst/>
              <a:gdLst>
                <a:gd name="T0" fmla="*/ 2147483646 w 123"/>
                <a:gd name="T1" fmla="*/ 0 h 11"/>
                <a:gd name="T2" fmla="*/ 2147483646 w 123"/>
                <a:gd name="T3" fmla="*/ 0 h 11"/>
                <a:gd name="T4" fmla="*/ 0 w 123"/>
                <a:gd name="T5" fmla="*/ 2147483646 h 11"/>
                <a:gd name="T6" fmla="*/ 2147483646 w 123"/>
                <a:gd name="T7" fmla="*/ 0 h 11"/>
                <a:gd name="T8" fmla="*/ 2147483646 w 123"/>
                <a:gd name="T9" fmla="*/ 0 h 11"/>
                <a:gd name="T10" fmla="*/ 2147483646 w 123"/>
                <a:gd name="T11" fmla="*/ 2147483646 h 11"/>
                <a:gd name="T12" fmla="*/ 2147483646 w 123"/>
                <a:gd name="T13" fmla="*/ 2147483646 h 11"/>
                <a:gd name="T14" fmla="*/ 2147483646 w 123"/>
                <a:gd name="T15" fmla="*/ 2147483646 h 11"/>
                <a:gd name="T16" fmla="*/ 0 w 123"/>
                <a:gd name="T17" fmla="*/ 2147483646 h 11"/>
                <a:gd name="T18" fmla="*/ 0 w 123"/>
                <a:gd name="T19" fmla="*/ 2147483646 h 11"/>
                <a:gd name="T20" fmla="*/ 0 w 123"/>
                <a:gd name="T21" fmla="*/ 2147483646 h 11"/>
                <a:gd name="T22" fmla="*/ 0 w 123"/>
                <a:gd name="T23" fmla="*/ 2147483646 h 11"/>
                <a:gd name="T24" fmla="*/ 0 w 123"/>
                <a:gd name="T25" fmla="*/ 2147483646 h 11"/>
                <a:gd name="T26" fmla="*/ 0 w 123"/>
                <a:gd name="T27" fmla="*/ 2147483646 h 11"/>
                <a:gd name="T28" fmla="*/ 2147483646 w 123"/>
                <a:gd name="T29" fmla="*/ 2147483646 h 11"/>
                <a:gd name="T30" fmla="*/ 2147483646 w 123"/>
                <a:gd name="T31" fmla="*/ 2147483646 h 11"/>
                <a:gd name="T32" fmla="*/ 2147483646 w 123"/>
                <a:gd name="T33" fmla="*/ 2147483646 h 11"/>
                <a:gd name="T34" fmla="*/ 2147483646 w 123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23" h="11">
                  <a:moveTo>
                    <a:pt x="91" y="0"/>
                  </a:moveTo>
                  <a:cubicBezTo>
                    <a:pt x="90" y="0"/>
                    <a:pt x="90" y="0"/>
                    <a:pt x="90" y="0"/>
                  </a:cubicBezTo>
                  <a:cubicBezTo>
                    <a:pt x="57" y="0"/>
                    <a:pt x="0" y="3"/>
                    <a:pt x="0" y="6"/>
                  </a:cubicBezTo>
                  <a:cubicBezTo>
                    <a:pt x="0" y="3"/>
                    <a:pt x="56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119" y="0"/>
                    <a:pt x="115" y="3"/>
                    <a:pt x="115" y="6"/>
                  </a:cubicBezTo>
                  <a:cubicBezTo>
                    <a:pt x="115" y="9"/>
                    <a:pt x="119" y="11"/>
                    <a:pt x="88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55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9"/>
                    <a:pt x="56" y="11"/>
                    <a:pt x="89" y="11"/>
                  </a:cubicBezTo>
                  <a:cubicBezTo>
                    <a:pt x="90" y="11"/>
                    <a:pt x="90" y="11"/>
                    <a:pt x="90" y="11"/>
                  </a:cubicBezTo>
                  <a:cubicBezTo>
                    <a:pt x="123" y="11"/>
                    <a:pt x="118" y="9"/>
                    <a:pt x="118" y="6"/>
                  </a:cubicBezTo>
                  <a:cubicBezTo>
                    <a:pt x="118" y="3"/>
                    <a:pt x="123" y="0"/>
                    <a:pt x="91" y="0"/>
                  </a:cubicBezTo>
                </a:path>
              </a:pathLst>
            </a:custGeom>
            <a:solidFill>
              <a:srgbClr val="E7E4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25"/>
            <p:cNvSpPr/>
            <p:nvPr/>
          </p:nvSpPr>
          <p:spPr bwMode="auto">
            <a:xfrm>
              <a:off x="3613151" y="5548313"/>
              <a:ext cx="506413" cy="47625"/>
            </a:xfrm>
            <a:custGeom>
              <a:avLst/>
              <a:gdLst>
                <a:gd name="T0" fmla="*/ 2147483646 w 119"/>
                <a:gd name="T1" fmla="*/ 0 h 11"/>
                <a:gd name="T2" fmla="*/ 2147483646 w 119"/>
                <a:gd name="T3" fmla="*/ 0 h 11"/>
                <a:gd name="T4" fmla="*/ 0 w 119"/>
                <a:gd name="T5" fmla="*/ 2147483646 h 11"/>
                <a:gd name="T6" fmla="*/ 0 w 119"/>
                <a:gd name="T7" fmla="*/ 2147483646 h 11"/>
                <a:gd name="T8" fmla="*/ 0 w 119"/>
                <a:gd name="T9" fmla="*/ 2147483646 h 11"/>
                <a:gd name="T10" fmla="*/ 0 w 119"/>
                <a:gd name="T11" fmla="*/ 2147483646 h 11"/>
                <a:gd name="T12" fmla="*/ 2147483646 w 119"/>
                <a:gd name="T13" fmla="*/ 2147483646 h 11"/>
                <a:gd name="T14" fmla="*/ 2147483646 w 119"/>
                <a:gd name="T15" fmla="*/ 2147483646 h 11"/>
                <a:gd name="T16" fmla="*/ 2147483646 w 119"/>
                <a:gd name="T17" fmla="*/ 2147483646 h 11"/>
                <a:gd name="T18" fmla="*/ 2147483646 w 119"/>
                <a:gd name="T19" fmla="*/ 2147483646 h 11"/>
                <a:gd name="T20" fmla="*/ 2147483646 w 119"/>
                <a:gd name="T21" fmla="*/ 2147483646 h 11"/>
                <a:gd name="T22" fmla="*/ 0 w 119"/>
                <a:gd name="T23" fmla="*/ 2147483646 h 11"/>
                <a:gd name="T24" fmla="*/ 0 w 119"/>
                <a:gd name="T25" fmla="*/ 2147483646 h 11"/>
                <a:gd name="T26" fmla="*/ 2147483646 w 119"/>
                <a:gd name="T27" fmla="*/ 2147483646 h 11"/>
                <a:gd name="T28" fmla="*/ 2147483646 w 119"/>
                <a:gd name="T29" fmla="*/ 2147483646 h 11"/>
                <a:gd name="T30" fmla="*/ 2147483646 w 119"/>
                <a:gd name="T31" fmla="*/ 2147483646 h 11"/>
                <a:gd name="T32" fmla="*/ 2147483646 w 119"/>
                <a:gd name="T33" fmla="*/ 0 h 1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9" h="11">
                  <a:moveTo>
                    <a:pt x="88" y="0"/>
                  </a:moveTo>
                  <a:cubicBezTo>
                    <a:pt x="88" y="0"/>
                    <a:pt x="88" y="0"/>
                    <a:pt x="88" y="0"/>
                  </a:cubicBezTo>
                  <a:cubicBezTo>
                    <a:pt x="56" y="0"/>
                    <a:pt x="0" y="3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54" y="1"/>
                    <a:pt x="85" y="1"/>
                  </a:cubicBezTo>
                  <a:cubicBezTo>
                    <a:pt x="85" y="1"/>
                    <a:pt x="86" y="1"/>
                    <a:pt x="86" y="1"/>
                  </a:cubicBezTo>
                  <a:cubicBezTo>
                    <a:pt x="116" y="1"/>
                    <a:pt x="112" y="3"/>
                    <a:pt x="112" y="6"/>
                  </a:cubicBezTo>
                  <a:cubicBezTo>
                    <a:pt x="112" y="8"/>
                    <a:pt x="116" y="11"/>
                    <a:pt x="85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53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9"/>
                    <a:pt x="55" y="11"/>
                    <a:pt x="87" y="11"/>
                  </a:cubicBezTo>
                  <a:cubicBezTo>
                    <a:pt x="87" y="11"/>
                    <a:pt x="87" y="11"/>
                    <a:pt x="88" y="11"/>
                  </a:cubicBezTo>
                  <a:cubicBezTo>
                    <a:pt x="119" y="11"/>
                    <a:pt x="115" y="9"/>
                    <a:pt x="115" y="6"/>
                  </a:cubicBezTo>
                  <a:cubicBezTo>
                    <a:pt x="115" y="3"/>
                    <a:pt x="119" y="0"/>
                    <a:pt x="88" y="0"/>
                  </a:cubicBezTo>
                </a:path>
              </a:pathLst>
            </a:custGeom>
            <a:solidFill>
              <a:srgbClr val="E6E3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26"/>
            <p:cNvSpPr/>
            <p:nvPr/>
          </p:nvSpPr>
          <p:spPr bwMode="auto">
            <a:xfrm>
              <a:off x="3613151" y="5553075"/>
              <a:ext cx="493713" cy="42863"/>
            </a:xfrm>
            <a:custGeom>
              <a:avLst/>
              <a:gdLst>
                <a:gd name="T0" fmla="*/ 2147483646 w 116"/>
                <a:gd name="T1" fmla="*/ 0 h 10"/>
                <a:gd name="T2" fmla="*/ 2147483646 w 116"/>
                <a:gd name="T3" fmla="*/ 0 h 10"/>
                <a:gd name="T4" fmla="*/ 0 w 116"/>
                <a:gd name="T5" fmla="*/ 2147483646 h 10"/>
                <a:gd name="T6" fmla="*/ 2147483646 w 116"/>
                <a:gd name="T7" fmla="*/ 0 h 10"/>
                <a:gd name="T8" fmla="*/ 2147483646 w 116"/>
                <a:gd name="T9" fmla="*/ 0 h 10"/>
                <a:gd name="T10" fmla="*/ 2147483646 w 116"/>
                <a:gd name="T11" fmla="*/ 2147483646 h 10"/>
                <a:gd name="T12" fmla="*/ 2147483646 w 116"/>
                <a:gd name="T13" fmla="*/ 2147483646 h 10"/>
                <a:gd name="T14" fmla="*/ 2147483646 w 116"/>
                <a:gd name="T15" fmla="*/ 2147483646 h 10"/>
                <a:gd name="T16" fmla="*/ 0 w 116"/>
                <a:gd name="T17" fmla="*/ 2147483646 h 10"/>
                <a:gd name="T18" fmla="*/ 2147483646 w 116"/>
                <a:gd name="T19" fmla="*/ 2147483646 h 10"/>
                <a:gd name="T20" fmla="*/ 2147483646 w 116"/>
                <a:gd name="T21" fmla="*/ 2147483646 h 10"/>
                <a:gd name="T22" fmla="*/ 2147483646 w 116"/>
                <a:gd name="T23" fmla="*/ 2147483646 h 10"/>
                <a:gd name="T24" fmla="*/ 2147483646 w 116"/>
                <a:gd name="T25" fmla="*/ 0 h 1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6" h="10">
                  <a:moveTo>
                    <a:pt x="86" y="0"/>
                  </a:moveTo>
                  <a:cubicBezTo>
                    <a:pt x="86" y="0"/>
                    <a:pt x="85" y="0"/>
                    <a:pt x="85" y="0"/>
                  </a:cubicBezTo>
                  <a:cubicBezTo>
                    <a:pt x="54" y="0"/>
                    <a:pt x="0" y="2"/>
                    <a:pt x="0" y="5"/>
                  </a:cubicBezTo>
                  <a:cubicBezTo>
                    <a:pt x="0" y="2"/>
                    <a:pt x="5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113" y="0"/>
                    <a:pt x="109" y="2"/>
                    <a:pt x="109" y="5"/>
                  </a:cubicBezTo>
                  <a:cubicBezTo>
                    <a:pt x="109" y="7"/>
                    <a:pt x="113" y="10"/>
                    <a:pt x="83" y="10"/>
                  </a:cubicBezTo>
                  <a:cubicBezTo>
                    <a:pt x="83" y="10"/>
                    <a:pt x="82" y="10"/>
                    <a:pt x="82" y="10"/>
                  </a:cubicBezTo>
                  <a:cubicBezTo>
                    <a:pt x="52" y="10"/>
                    <a:pt x="0" y="7"/>
                    <a:pt x="0" y="5"/>
                  </a:cubicBezTo>
                  <a:cubicBezTo>
                    <a:pt x="0" y="8"/>
                    <a:pt x="53" y="10"/>
                    <a:pt x="85" y="10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116" y="10"/>
                    <a:pt x="112" y="7"/>
                    <a:pt x="112" y="5"/>
                  </a:cubicBezTo>
                  <a:cubicBezTo>
                    <a:pt x="112" y="2"/>
                    <a:pt x="116" y="0"/>
                    <a:pt x="86" y="0"/>
                  </a:cubicBezTo>
                </a:path>
              </a:pathLst>
            </a:custGeom>
            <a:solidFill>
              <a:srgbClr val="E4E1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27"/>
            <p:cNvSpPr/>
            <p:nvPr/>
          </p:nvSpPr>
          <p:spPr bwMode="auto">
            <a:xfrm>
              <a:off x="3613151" y="5553075"/>
              <a:ext cx="481013" cy="42863"/>
            </a:xfrm>
            <a:custGeom>
              <a:avLst/>
              <a:gdLst>
                <a:gd name="T0" fmla="*/ 2147483646 w 113"/>
                <a:gd name="T1" fmla="*/ 0 h 10"/>
                <a:gd name="T2" fmla="*/ 2147483646 w 113"/>
                <a:gd name="T3" fmla="*/ 0 h 10"/>
                <a:gd name="T4" fmla="*/ 0 w 113"/>
                <a:gd name="T5" fmla="*/ 2147483646 h 10"/>
                <a:gd name="T6" fmla="*/ 0 w 113"/>
                <a:gd name="T7" fmla="*/ 2147483646 h 10"/>
                <a:gd name="T8" fmla="*/ 0 w 113"/>
                <a:gd name="T9" fmla="*/ 2147483646 h 10"/>
                <a:gd name="T10" fmla="*/ 2147483646 w 113"/>
                <a:gd name="T11" fmla="*/ 0 h 10"/>
                <a:gd name="T12" fmla="*/ 2147483646 w 113"/>
                <a:gd name="T13" fmla="*/ 0 h 10"/>
                <a:gd name="T14" fmla="*/ 2147483646 w 113"/>
                <a:gd name="T15" fmla="*/ 2147483646 h 10"/>
                <a:gd name="T16" fmla="*/ 2147483646 w 113"/>
                <a:gd name="T17" fmla="*/ 2147483646 h 10"/>
                <a:gd name="T18" fmla="*/ 2147483646 w 113"/>
                <a:gd name="T19" fmla="*/ 2147483646 h 10"/>
                <a:gd name="T20" fmla="*/ 0 w 113"/>
                <a:gd name="T21" fmla="*/ 2147483646 h 10"/>
                <a:gd name="T22" fmla="*/ 0 w 113"/>
                <a:gd name="T23" fmla="*/ 2147483646 h 10"/>
                <a:gd name="T24" fmla="*/ 0 w 113"/>
                <a:gd name="T25" fmla="*/ 2147483646 h 10"/>
                <a:gd name="T26" fmla="*/ 0 w 113"/>
                <a:gd name="T27" fmla="*/ 2147483646 h 10"/>
                <a:gd name="T28" fmla="*/ 0 w 113"/>
                <a:gd name="T29" fmla="*/ 2147483646 h 10"/>
                <a:gd name="T30" fmla="*/ 2147483646 w 113"/>
                <a:gd name="T31" fmla="*/ 2147483646 h 10"/>
                <a:gd name="T32" fmla="*/ 2147483646 w 113"/>
                <a:gd name="T33" fmla="*/ 2147483646 h 10"/>
                <a:gd name="T34" fmla="*/ 2147483646 w 113"/>
                <a:gd name="T35" fmla="*/ 2147483646 h 10"/>
                <a:gd name="T36" fmla="*/ 2147483646 w 113"/>
                <a:gd name="T37" fmla="*/ 0 h 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3" h="10">
                  <a:moveTo>
                    <a:pt x="83" y="0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53" y="0"/>
                    <a:pt x="0" y="2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51" y="0"/>
                    <a:pt x="80" y="0"/>
                  </a:cubicBezTo>
                  <a:cubicBezTo>
                    <a:pt x="80" y="0"/>
                    <a:pt x="81" y="0"/>
                    <a:pt x="81" y="0"/>
                  </a:cubicBezTo>
                  <a:cubicBezTo>
                    <a:pt x="110" y="0"/>
                    <a:pt x="106" y="2"/>
                    <a:pt x="106" y="5"/>
                  </a:cubicBezTo>
                  <a:cubicBezTo>
                    <a:pt x="106" y="7"/>
                    <a:pt x="110" y="9"/>
                    <a:pt x="80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50" y="9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7"/>
                    <a:pt x="52" y="10"/>
                    <a:pt x="82" y="10"/>
                  </a:cubicBezTo>
                  <a:cubicBezTo>
                    <a:pt x="82" y="10"/>
                    <a:pt x="83" y="10"/>
                    <a:pt x="83" y="10"/>
                  </a:cubicBezTo>
                  <a:cubicBezTo>
                    <a:pt x="113" y="10"/>
                    <a:pt x="109" y="7"/>
                    <a:pt x="109" y="5"/>
                  </a:cubicBezTo>
                  <a:cubicBezTo>
                    <a:pt x="109" y="2"/>
                    <a:pt x="113" y="0"/>
                    <a:pt x="83" y="0"/>
                  </a:cubicBezTo>
                </a:path>
              </a:pathLst>
            </a:custGeom>
            <a:solidFill>
              <a:srgbClr val="E3E0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28"/>
            <p:cNvSpPr/>
            <p:nvPr/>
          </p:nvSpPr>
          <p:spPr bwMode="auto">
            <a:xfrm>
              <a:off x="3613151" y="5553075"/>
              <a:ext cx="468313" cy="38100"/>
            </a:xfrm>
            <a:custGeom>
              <a:avLst/>
              <a:gdLst>
                <a:gd name="T0" fmla="*/ 2147483646 w 110"/>
                <a:gd name="T1" fmla="*/ 0 h 9"/>
                <a:gd name="T2" fmla="*/ 2147483646 w 110"/>
                <a:gd name="T3" fmla="*/ 0 h 9"/>
                <a:gd name="T4" fmla="*/ 0 w 110"/>
                <a:gd name="T5" fmla="*/ 2147483646 h 9"/>
                <a:gd name="T6" fmla="*/ 0 w 110"/>
                <a:gd name="T7" fmla="*/ 2147483646 h 9"/>
                <a:gd name="T8" fmla="*/ 2147483646 w 110"/>
                <a:gd name="T9" fmla="*/ 0 h 9"/>
                <a:gd name="T10" fmla="*/ 2147483646 w 110"/>
                <a:gd name="T11" fmla="*/ 0 h 9"/>
                <a:gd name="T12" fmla="*/ 2147483646 w 110"/>
                <a:gd name="T13" fmla="*/ 2147483646 h 9"/>
                <a:gd name="T14" fmla="*/ 2147483646 w 110"/>
                <a:gd name="T15" fmla="*/ 2147483646 h 9"/>
                <a:gd name="T16" fmla="*/ 2147483646 w 110"/>
                <a:gd name="T17" fmla="*/ 2147483646 h 9"/>
                <a:gd name="T18" fmla="*/ 0 w 110"/>
                <a:gd name="T19" fmla="*/ 2147483646 h 9"/>
                <a:gd name="T20" fmla="*/ 0 w 110"/>
                <a:gd name="T21" fmla="*/ 2147483646 h 9"/>
                <a:gd name="T22" fmla="*/ 0 w 110"/>
                <a:gd name="T23" fmla="*/ 2147483646 h 9"/>
                <a:gd name="T24" fmla="*/ 2147483646 w 110"/>
                <a:gd name="T25" fmla="*/ 2147483646 h 9"/>
                <a:gd name="T26" fmla="*/ 2147483646 w 110"/>
                <a:gd name="T27" fmla="*/ 2147483646 h 9"/>
                <a:gd name="T28" fmla="*/ 2147483646 w 110"/>
                <a:gd name="T29" fmla="*/ 2147483646 h 9"/>
                <a:gd name="T30" fmla="*/ 2147483646 w 110"/>
                <a:gd name="T31" fmla="*/ 0 h 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10" h="9">
                  <a:moveTo>
                    <a:pt x="81" y="0"/>
                  </a:moveTo>
                  <a:cubicBezTo>
                    <a:pt x="81" y="0"/>
                    <a:pt x="80" y="0"/>
                    <a:pt x="80" y="0"/>
                  </a:cubicBezTo>
                  <a:cubicBezTo>
                    <a:pt x="51" y="0"/>
                    <a:pt x="0" y="2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49" y="0"/>
                    <a:pt x="78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106" y="0"/>
                    <a:pt x="102" y="2"/>
                    <a:pt x="102" y="5"/>
                  </a:cubicBezTo>
                  <a:cubicBezTo>
                    <a:pt x="102" y="7"/>
                    <a:pt x="106" y="9"/>
                    <a:pt x="78" y="9"/>
                  </a:cubicBezTo>
                  <a:cubicBezTo>
                    <a:pt x="78" y="9"/>
                    <a:pt x="77" y="9"/>
                    <a:pt x="77" y="9"/>
                  </a:cubicBezTo>
                  <a:cubicBezTo>
                    <a:pt x="49" y="9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7"/>
                    <a:pt x="50" y="9"/>
                    <a:pt x="80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110" y="9"/>
                    <a:pt x="106" y="7"/>
                    <a:pt x="106" y="5"/>
                  </a:cubicBezTo>
                  <a:cubicBezTo>
                    <a:pt x="106" y="2"/>
                    <a:pt x="110" y="0"/>
                    <a:pt x="81" y="0"/>
                  </a:cubicBezTo>
                </a:path>
              </a:pathLst>
            </a:custGeom>
            <a:solidFill>
              <a:srgbClr val="E2DE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29"/>
            <p:cNvSpPr/>
            <p:nvPr/>
          </p:nvSpPr>
          <p:spPr bwMode="auto">
            <a:xfrm>
              <a:off x="3613151" y="5553075"/>
              <a:ext cx="450850" cy="38100"/>
            </a:xfrm>
            <a:custGeom>
              <a:avLst/>
              <a:gdLst>
                <a:gd name="T0" fmla="*/ 2147483646 w 106"/>
                <a:gd name="T1" fmla="*/ 0 h 9"/>
                <a:gd name="T2" fmla="*/ 2147483646 w 106"/>
                <a:gd name="T3" fmla="*/ 0 h 9"/>
                <a:gd name="T4" fmla="*/ 0 w 106"/>
                <a:gd name="T5" fmla="*/ 2147483646 h 9"/>
                <a:gd name="T6" fmla="*/ 0 w 106"/>
                <a:gd name="T7" fmla="*/ 2147483646 h 9"/>
                <a:gd name="T8" fmla="*/ 2147483646 w 106"/>
                <a:gd name="T9" fmla="*/ 0 h 9"/>
                <a:gd name="T10" fmla="*/ 2147483646 w 106"/>
                <a:gd name="T11" fmla="*/ 0 h 9"/>
                <a:gd name="T12" fmla="*/ 2147483646 w 106"/>
                <a:gd name="T13" fmla="*/ 2147483646 h 9"/>
                <a:gd name="T14" fmla="*/ 2147483646 w 106"/>
                <a:gd name="T15" fmla="*/ 2147483646 h 9"/>
                <a:gd name="T16" fmla="*/ 2147483646 w 106"/>
                <a:gd name="T17" fmla="*/ 2147483646 h 9"/>
                <a:gd name="T18" fmla="*/ 0 w 106"/>
                <a:gd name="T19" fmla="*/ 2147483646 h 9"/>
                <a:gd name="T20" fmla="*/ 0 w 106"/>
                <a:gd name="T21" fmla="*/ 2147483646 h 9"/>
                <a:gd name="T22" fmla="*/ 0 w 106"/>
                <a:gd name="T23" fmla="*/ 2147483646 h 9"/>
                <a:gd name="T24" fmla="*/ 2147483646 w 106"/>
                <a:gd name="T25" fmla="*/ 2147483646 h 9"/>
                <a:gd name="T26" fmla="*/ 2147483646 w 106"/>
                <a:gd name="T27" fmla="*/ 2147483646 h 9"/>
                <a:gd name="T28" fmla="*/ 2147483646 w 106"/>
                <a:gd name="T29" fmla="*/ 2147483646 h 9"/>
                <a:gd name="T30" fmla="*/ 2147483646 w 106"/>
                <a:gd name="T31" fmla="*/ 0 h 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06" h="9">
                  <a:moveTo>
                    <a:pt x="78" y="0"/>
                  </a:moveTo>
                  <a:cubicBezTo>
                    <a:pt x="78" y="0"/>
                    <a:pt x="78" y="0"/>
                    <a:pt x="78" y="0"/>
                  </a:cubicBezTo>
                  <a:cubicBezTo>
                    <a:pt x="49" y="0"/>
                    <a:pt x="0" y="2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48" y="0"/>
                    <a:pt x="75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103" y="0"/>
                    <a:pt x="99" y="2"/>
                    <a:pt x="99" y="5"/>
                  </a:cubicBezTo>
                  <a:cubicBezTo>
                    <a:pt x="99" y="7"/>
                    <a:pt x="103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47" y="9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7"/>
                    <a:pt x="49" y="9"/>
                    <a:pt x="77" y="9"/>
                  </a:cubicBezTo>
                  <a:cubicBezTo>
                    <a:pt x="77" y="9"/>
                    <a:pt x="78" y="9"/>
                    <a:pt x="78" y="9"/>
                  </a:cubicBezTo>
                  <a:cubicBezTo>
                    <a:pt x="106" y="9"/>
                    <a:pt x="102" y="7"/>
                    <a:pt x="102" y="5"/>
                  </a:cubicBezTo>
                  <a:cubicBezTo>
                    <a:pt x="102" y="2"/>
                    <a:pt x="106" y="0"/>
                    <a:pt x="78" y="0"/>
                  </a:cubicBezTo>
                </a:path>
              </a:pathLst>
            </a:custGeom>
            <a:solidFill>
              <a:srgbClr val="E1DD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30"/>
            <p:cNvSpPr/>
            <p:nvPr/>
          </p:nvSpPr>
          <p:spPr bwMode="auto">
            <a:xfrm>
              <a:off x="3613151" y="5553075"/>
              <a:ext cx="438150" cy="38100"/>
            </a:xfrm>
            <a:custGeom>
              <a:avLst/>
              <a:gdLst>
                <a:gd name="T0" fmla="*/ 2147483646 w 103"/>
                <a:gd name="T1" fmla="*/ 0 h 9"/>
                <a:gd name="T2" fmla="*/ 2147483646 w 103"/>
                <a:gd name="T3" fmla="*/ 0 h 9"/>
                <a:gd name="T4" fmla="*/ 0 w 103"/>
                <a:gd name="T5" fmla="*/ 2147483646 h 9"/>
                <a:gd name="T6" fmla="*/ 2147483646 w 103"/>
                <a:gd name="T7" fmla="*/ 0 h 9"/>
                <a:gd name="T8" fmla="*/ 2147483646 w 103"/>
                <a:gd name="T9" fmla="*/ 0 h 9"/>
                <a:gd name="T10" fmla="*/ 2147483646 w 103"/>
                <a:gd name="T11" fmla="*/ 2147483646 h 9"/>
                <a:gd name="T12" fmla="*/ 2147483646 w 103"/>
                <a:gd name="T13" fmla="*/ 2147483646 h 9"/>
                <a:gd name="T14" fmla="*/ 2147483646 w 103"/>
                <a:gd name="T15" fmla="*/ 2147483646 h 9"/>
                <a:gd name="T16" fmla="*/ 0 w 103"/>
                <a:gd name="T17" fmla="*/ 2147483646 h 9"/>
                <a:gd name="T18" fmla="*/ 0 w 103"/>
                <a:gd name="T19" fmla="*/ 2147483646 h 9"/>
                <a:gd name="T20" fmla="*/ 0 w 103"/>
                <a:gd name="T21" fmla="*/ 2147483646 h 9"/>
                <a:gd name="T22" fmla="*/ 2147483646 w 103"/>
                <a:gd name="T23" fmla="*/ 2147483646 h 9"/>
                <a:gd name="T24" fmla="*/ 2147483646 w 103"/>
                <a:gd name="T25" fmla="*/ 2147483646 h 9"/>
                <a:gd name="T26" fmla="*/ 2147483646 w 103"/>
                <a:gd name="T27" fmla="*/ 2147483646 h 9"/>
                <a:gd name="T28" fmla="*/ 2147483646 w 103"/>
                <a:gd name="T29" fmla="*/ 0 h 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3" h="9">
                  <a:moveTo>
                    <a:pt x="76" y="0"/>
                  </a:moveTo>
                  <a:cubicBezTo>
                    <a:pt x="76" y="0"/>
                    <a:pt x="76" y="0"/>
                    <a:pt x="75" y="0"/>
                  </a:cubicBezTo>
                  <a:cubicBezTo>
                    <a:pt x="48" y="0"/>
                    <a:pt x="0" y="2"/>
                    <a:pt x="0" y="5"/>
                  </a:cubicBezTo>
                  <a:cubicBezTo>
                    <a:pt x="0" y="2"/>
                    <a:pt x="46" y="1"/>
                    <a:pt x="73" y="0"/>
                  </a:cubicBezTo>
                  <a:cubicBezTo>
                    <a:pt x="73" y="0"/>
                    <a:pt x="73" y="0"/>
                    <a:pt x="74" y="0"/>
                  </a:cubicBezTo>
                  <a:cubicBezTo>
                    <a:pt x="100" y="0"/>
                    <a:pt x="96" y="2"/>
                    <a:pt x="96" y="5"/>
                  </a:cubicBezTo>
                  <a:cubicBezTo>
                    <a:pt x="96" y="7"/>
                    <a:pt x="100" y="9"/>
                    <a:pt x="73" y="9"/>
                  </a:cubicBezTo>
                  <a:cubicBezTo>
                    <a:pt x="73" y="9"/>
                    <a:pt x="73" y="9"/>
                    <a:pt x="72" y="9"/>
                  </a:cubicBezTo>
                  <a:cubicBezTo>
                    <a:pt x="46" y="9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7"/>
                    <a:pt x="47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103" y="9"/>
                    <a:pt x="99" y="7"/>
                    <a:pt x="99" y="5"/>
                  </a:cubicBezTo>
                  <a:cubicBezTo>
                    <a:pt x="99" y="2"/>
                    <a:pt x="103" y="0"/>
                    <a:pt x="76" y="0"/>
                  </a:cubicBezTo>
                </a:path>
              </a:pathLst>
            </a:custGeom>
            <a:solidFill>
              <a:srgbClr val="DFDB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31"/>
            <p:cNvSpPr>
              <a:spLocks noEditPoints="1"/>
            </p:cNvSpPr>
            <p:nvPr/>
          </p:nvSpPr>
          <p:spPr bwMode="auto">
            <a:xfrm>
              <a:off x="3613151" y="5553075"/>
              <a:ext cx="425450" cy="38100"/>
            </a:xfrm>
            <a:custGeom>
              <a:avLst/>
              <a:gdLst>
                <a:gd name="T0" fmla="*/ 2147483646 w 100"/>
                <a:gd name="T1" fmla="*/ 2147483646 h 9"/>
                <a:gd name="T2" fmla="*/ 0 w 100"/>
                <a:gd name="T3" fmla="*/ 2147483646 h 9"/>
                <a:gd name="T4" fmla="*/ 2147483646 w 100"/>
                <a:gd name="T5" fmla="*/ 2147483646 h 9"/>
                <a:gd name="T6" fmla="*/ 2147483646 w 100"/>
                <a:gd name="T7" fmla="*/ 2147483646 h 9"/>
                <a:gd name="T8" fmla="*/ 2147483646 w 100"/>
                <a:gd name="T9" fmla="*/ 2147483646 h 9"/>
                <a:gd name="T10" fmla="*/ 2147483646 w 100"/>
                <a:gd name="T11" fmla="*/ 2147483646 h 9"/>
                <a:gd name="T12" fmla="*/ 2147483646 w 100"/>
                <a:gd name="T13" fmla="*/ 2147483646 h 9"/>
                <a:gd name="T14" fmla="*/ 2147483646 w 100"/>
                <a:gd name="T15" fmla="*/ 0 h 9"/>
                <a:gd name="T16" fmla="*/ 2147483646 w 100"/>
                <a:gd name="T17" fmla="*/ 0 h 9"/>
                <a:gd name="T18" fmla="*/ 0 w 100"/>
                <a:gd name="T19" fmla="*/ 2147483646 h 9"/>
                <a:gd name="T20" fmla="*/ 0 w 100"/>
                <a:gd name="T21" fmla="*/ 2147483646 h 9"/>
                <a:gd name="T22" fmla="*/ 0 w 100"/>
                <a:gd name="T23" fmla="*/ 2147483646 h 9"/>
                <a:gd name="T24" fmla="*/ 0 w 100"/>
                <a:gd name="T25" fmla="*/ 2147483646 h 9"/>
                <a:gd name="T26" fmla="*/ 0 w 100"/>
                <a:gd name="T27" fmla="*/ 2147483646 h 9"/>
                <a:gd name="T28" fmla="*/ 0 w 100"/>
                <a:gd name="T29" fmla="*/ 2147483646 h 9"/>
                <a:gd name="T30" fmla="*/ 0 w 100"/>
                <a:gd name="T31" fmla="*/ 2147483646 h 9"/>
                <a:gd name="T32" fmla="*/ 0 w 100"/>
                <a:gd name="T33" fmla="*/ 2147483646 h 9"/>
                <a:gd name="T34" fmla="*/ 0 w 100"/>
                <a:gd name="T35" fmla="*/ 2147483646 h 9"/>
                <a:gd name="T36" fmla="*/ 0 w 100"/>
                <a:gd name="T37" fmla="*/ 2147483646 h 9"/>
                <a:gd name="T38" fmla="*/ 0 w 100"/>
                <a:gd name="T39" fmla="*/ 2147483646 h 9"/>
                <a:gd name="T40" fmla="*/ 0 w 100"/>
                <a:gd name="T41" fmla="*/ 2147483646 h 9"/>
                <a:gd name="T42" fmla="*/ 0 w 100"/>
                <a:gd name="T43" fmla="*/ 2147483646 h 9"/>
                <a:gd name="T44" fmla="*/ 0 w 100"/>
                <a:gd name="T45" fmla="*/ 2147483646 h 9"/>
                <a:gd name="T46" fmla="*/ 0 w 100"/>
                <a:gd name="T47" fmla="*/ 2147483646 h 9"/>
                <a:gd name="T48" fmla="*/ 0 w 100"/>
                <a:gd name="T49" fmla="*/ 2147483646 h 9"/>
                <a:gd name="T50" fmla="*/ 0 w 100"/>
                <a:gd name="T51" fmla="*/ 2147483646 h 9"/>
                <a:gd name="T52" fmla="*/ 0 w 100"/>
                <a:gd name="T53" fmla="*/ 2147483646 h 9"/>
                <a:gd name="T54" fmla="*/ 2147483646 w 100"/>
                <a:gd name="T55" fmla="*/ 2147483646 h 9"/>
                <a:gd name="T56" fmla="*/ 2147483646 w 100"/>
                <a:gd name="T57" fmla="*/ 2147483646 h 9"/>
                <a:gd name="T58" fmla="*/ 2147483646 w 100"/>
                <a:gd name="T59" fmla="*/ 2147483646 h 9"/>
                <a:gd name="T60" fmla="*/ 2147483646 w 100"/>
                <a:gd name="T61" fmla="*/ 0 h 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100" h="9">
                  <a:moveTo>
                    <a:pt x="70" y="9"/>
                  </a:moveTo>
                  <a:cubicBezTo>
                    <a:pt x="44" y="9"/>
                    <a:pt x="0" y="7"/>
                    <a:pt x="0" y="5"/>
                  </a:cubicBezTo>
                  <a:cubicBezTo>
                    <a:pt x="0" y="3"/>
                    <a:pt x="45" y="1"/>
                    <a:pt x="70" y="1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96" y="1"/>
                    <a:pt x="93" y="2"/>
                    <a:pt x="93" y="5"/>
                  </a:cubicBezTo>
                  <a:cubicBezTo>
                    <a:pt x="93" y="7"/>
                    <a:pt x="96" y="9"/>
                    <a:pt x="70" y="9"/>
                  </a:cubicBezTo>
                  <a:cubicBezTo>
                    <a:pt x="70" y="9"/>
                    <a:pt x="70" y="9"/>
                    <a:pt x="70" y="9"/>
                  </a:cubicBezTo>
                  <a:moveTo>
                    <a:pt x="74" y="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46" y="1"/>
                    <a:pt x="0" y="2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7"/>
                    <a:pt x="46" y="9"/>
                    <a:pt x="72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100" y="9"/>
                    <a:pt x="96" y="7"/>
                    <a:pt x="96" y="5"/>
                  </a:cubicBezTo>
                  <a:cubicBezTo>
                    <a:pt x="96" y="2"/>
                    <a:pt x="100" y="0"/>
                    <a:pt x="74" y="0"/>
                  </a:cubicBezTo>
                </a:path>
              </a:pathLst>
            </a:custGeom>
            <a:solidFill>
              <a:srgbClr val="DEDA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32"/>
            <p:cNvSpPr>
              <a:spLocks noEditPoints="1"/>
            </p:cNvSpPr>
            <p:nvPr/>
          </p:nvSpPr>
          <p:spPr bwMode="auto">
            <a:xfrm>
              <a:off x="3613151" y="5556250"/>
              <a:ext cx="407988" cy="34925"/>
            </a:xfrm>
            <a:custGeom>
              <a:avLst/>
              <a:gdLst>
                <a:gd name="T0" fmla="*/ 2147483646 w 96"/>
                <a:gd name="T1" fmla="*/ 2147483646 h 8"/>
                <a:gd name="T2" fmla="*/ 0 w 96"/>
                <a:gd name="T3" fmla="*/ 2147483646 h 8"/>
                <a:gd name="T4" fmla="*/ 2147483646 w 96"/>
                <a:gd name="T5" fmla="*/ 0 h 8"/>
                <a:gd name="T6" fmla="*/ 2147483646 w 96"/>
                <a:gd name="T7" fmla="*/ 0 h 8"/>
                <a:gd name="T8" fmla="*/ 2147483646 w 96"/>
                <a:gd name="T9" fmla="*/ 2147483646 h 8"/>
                <a:gd name="T10" fmla="*/ 2147483646 w 96"/>
                <a:gd name="T11" fmla="*/ 2147483646 h 8"/>
                <a:gd name="T12" fmla="*/ 2147483646 w 96"/>
                <a:gd name="T13" fmla="*/ 2147483646 h 8"/>
                <a:gd name="T14" fmla="*/ 2147483646 w 96"/>
                <a:gd name="T15" fmla="*/ 0 h 8"/>
                <a:gd name="T16" fmla="*/ 2147483646 w 96"/>
                <a:gd name="T17" fmla="*/ 0 h 8"/>
                <a:gd name="T18" fmla="*/ 0 w 96"/>
                <a:gd name="T19" fmla="*/ 2147483646 h 8"/>
                <a:gd name="T20" fmla="*/ 2147483646 w 96"/>
                <a:gd name="T21" fmla="*/ 2147483646 h 8"/>
                <a:gd name="T22" fmla="*/ 2147483646 w 96"/>
                <a:gd name="T23" fmla="*/ 2147483646 h 8"/>
                <a:gd name="T24" fmla="*/ 2147483646 w 96"/>
                <a:gd name="T25" fmla="*/ 2147483646 h 8"/>
                <a:gd name="T26" fmla="*/ 2147483646 w 96"/>
                <a:gd name="T27" fmla="*/ 0 h 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96" h="8">
                  <a:moveTo>
                    <a:pt x="67" y="8"/>
                  </a:moveTo>
                  <a:cubicBezTo>
                    <a:pt x="42" y="8"/>
                    <a:pt x="0" y="6"/>
                    <a:pt x="0" y="4"/>
                  </a:cubicBezTo>
                  <a:cubicBezTo>
                    <a:pt x="0" y="2"/>
                    <a:pt x="43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92" y="0"/>
                    <a:pt x="89" y="2"/>
                    <a:pt x="89" y="4"/>
                  </a:cubicBezTo>
                  <a:cubicBezTo>
                    <a:pt x="89" y="6"/>
                    <a:pt x="93" y="8"/>
                    <a:pt x="68" y="8"/>
                  </a:cubicBezTo>
                  <a:cubicBezTo>
                    <a:pt x="68" y="8"/>
                    <a:pt x="67" y="8"/>
                    <a:pt x="67" y="8"/>
                  </a:cubicBezTo>
                  <a:moveTo>
                    <a:pt x="71" y="0"/>
                  </a:moveTo>
                  <a:cubicBezTo>
                    <a:pt x="71" y="0"/>
                    <a:pt x="71" y="0"/>
                    <a:pt x="70" y="0"/>
                  </a:cubicBezTo>
                  <a:cubicBezTo>
                    <a:pt x="45" y="0"/>
                    <a:pt x="0" y="2"/>
                    <a:pt x="0" y="4"/>
                  </a:cubicBezTo>
                  <a:cubicBezTo>
                    <a:pt x="0" y="6"/>
                    <a:pt x="44" y="8"/>
                    <a:pt x="70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96" y="8"/>
                    <a:pt x="93" y="6"/>
                    <a:pt x="93" y="4"/>
                  </a:cubicBezTo>
                  <a:cubicBezTo>
                    <a:pt x="93" y="1"/>
                    <a:pt x="96" y="0"/>
                    <a:pt x="71" y="0"/>
                  </a:cubicBezTo>
                </a:path>
              </a:pathLst>
            </a:custGeom>
            <a:solidFill>
              <a:srgbClr val="DB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33"/>
            <p:cNvSpPr>
              <a:spLocks noEditPoints="1"/>
            </p:cNvSpPr>
            <p:nvPr/>
          </p:nvSpPr>
          <p:spPr bwMode="auto">
            <a:xfrm>
              <a:off x="3613151" y="5556250"/>
              <a:ext cx="395288" cy="34925"/>
            </a:xfrm>
            <a:custGeom>
              <a:avLst/>
              <a:gdLst>
                <a:gd name="T0" fmla="*/ 2147483646 w 93"/>
                <a:gd name="T1" fmla="*/ 2147483646 h 8"/>
                <a:gd name="T2" fmla="*/ 0 w 93"/>
                <a:gd name="T3" fmla="*/ 2147483646 h 8"/>
                <a:gd name="T4" fmla="*/ 2147483646 w 93"/>
                <a:gd name="T5" fmla="*/ 0 h 8"/>
                <a:gd name="T6" fmla="*/ 2147483646 w 93"/>
                <a:gd name="T7" fmla="*/ 0 h 8"/>
                <a:gd name="T8" fmla="*/ 2147483646 w 93"/>
                <a:gd name="T9" fmla="*/ 2147483646 h 8"/>
                <a:gd name="T10" fmla="*/ 2147483646 w 93"/>
                <a:gd name="T11" fmla="*/ 2147483646 h 8"/>
                <a:gd name="T12" fmla="*/ 2147483646 w 93"/>
                <a:gd name="T13" fmla="*/ 2147483646 h 8"/>
                <a:gd name="T14" fmla="*/ 2147483646 w 93"/>
                <a:gd name="T15" fmla="*/ 0 h 8"/>
                <a:gd name="T16" fmla="*/ 2147483646 w 93"/>
                <a:gd name="T17" fmla="*/ 0 h 8"/>
                <a:gd name="T18" fmla="*/ 0 w 93"/>
                <a:gd name="T19" fmla="*/ 2147483646 h 8"/>
                <a:gd name="T20" fmla="*/ 2147483646 w 93"/>
                <a:gd name="T21" fmla="*/ 2147483646 h 8"/>
                <a:gd name="T22" fmla="*/ 2147483646 w 93"/>
                <a:gd name="T23" fmla="*/ 2147483646 h 8"/>
                <a:gd name="T24" fmla="*/ 2147483646 w 93"/>
                <a:gd name="T25" fmla="*/ 2147483646 h 8"/>
                <a:gd name="T26" fmla="*/ 2147483646 w 93"/>
                <a:gd name="T27" fmla="*/ 0 h 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93" h="8">
                  <a:moveTo>
                    <a:pt x="65" y="7"/>
                  </a:moveTo>
                  <a:cubicBezTo>
                    <a:pt x="41" y="7"/>
                    <a:pt x="0" y="6"/>
                    <a:pt x="0" y="4"/>
                  </a:cubicBezTo>
                  <a:cubicBezTo>
                    <a:pt x="0" y="2"/>
                    <a:pt x="41" y="0"/>
                    <a:pt x="65" y="0"/>
                  </a:cubicBezTo>
                  <a:cubicBezTo>
                    <a:pt x="65" y="0"/>
                    <a:pt x="65" y="0"/>
                    <a:pt x="66" y="0"/>
                  </a:cubicBezTo>
                  <a:cubicBezTo>
                    <a:pt x="89" y="0"/>
                    <a:pt x="86" y="2"/>
                    <a:pt x="86" y="4"/>
                  </a:cubicBezTo>
                  <a:cubicBezTo>
                    <a:pt x="86" y="6"/>
                    <a:pt x="89" y="7"/>
                    <a:pt x="65" y="7"/>
                  </a:cubicBezTo>
                  <a:cubicBezTo>
                    <a:pt x="65" y="7"/>
                    <a:pt x="65" y="7"/>
                    <a:pt x="65" y="7"/>
                  </a:cubicBezTo>
                  <a:moveTo>
                    <a:pt x="68" y="0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43" y="0"/>
                    <a:pt x="0" y="2"/>
                    <a:pt x="0" y="4"/>
                  </a:cubicBezTo>
                  <a:cubicBezTo>
                    <a:pt x="0" y="6"/>
                    <a:pt x="42" y="8"/>
                    <a:pt x="67" y="8"/>
                  </a:cubicBezTo>
                  <a:cubicBezTo>
                    <a:pt x="67" y="8"/>
                    <a:pt x="68" y="8"/>
                    <a:pt x="68" y="8"/>
                  </a:cubicBezTo>
                  <a:cubicBezTo>
                    <a:pt x="93" y="8"/>
                    <a:pt x="89" y="6"/>
                    <a:pt x="89" y="4"/>
                  </a:cubicBezTo>
                  <a:cubicBezTo>
                    <a:pt x="89" y="2"/>
                    <a:pt x="92" y="0"/>
                    <a:pt x="68" y="0"/>
                  </a:cubicBezTo>
                </a:path>
              </a:pathLst>
            </a:custGeom>
            <a:solidFill>
              <a:srgbClr val="D9D5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34"/>
            <p:cNvSpPr>
              <a:spLocks noEditPoints="1"/>
            </p:cNvSpPr>
            <p:nvPr/>
          </p:nvSpPr>
          <p:spPr bwMode="auto">
            <a:xfrm>
              <a:off x="3613151" y="5556250"/>
              <a:ext cx="377825" cy="30163"/>
            </a:xfrm>
            <a:custGeom>
              <a:avLst/>
              <a:gdLst>
                <a:gd name="T0" fmla="*/ 2147483646 w 89"/>
                <a:gd name="T1" fmla="*/ 2147483646 h 7"/>
                <a:gd name="T2" fmla="*/ 0 w 89"/>
                <a:gd name="T3" fmla="*/ 2147483646 h 7"/>
                <a:gd name="T4" fmla="*/ 2147483646 w 89"/>
                <a:gd name="T5" fmla="*/ 0 h 7"/>
                <a:gd name="T6" fmla="*/ 2147483646 w 89"/>
                <a:gd name="T7" fmla="*/ 0 h 7"/>
                <a:gd name="T8" fmla="*/ 2147483646 w 89"/>
                <a:gd name="T9" fmla="*/ 2147483646 h 7"/>
                <a:gd name="T10" fmla="*/ 2147483646 w 89"/>
                <a:gd name="T11" fmla="*/ 2147483646 h 7"/>
                <a:gd name="T12" fmla="*/ 2147483646 w 89"/>
                <a:gd name="T13" fmla="*/ 2147483646 h 7"/>
                <a:gd name="T14" fmla="*/ 2147483646 w 89"/>
                <a:gd name="T15" fmla="*/ 0 h 7"/>
                <a:gd name="T16" fmla="*/ 2147483646 w 89"/>
                <a:gd name="T17" fmla="*/ 0 h 7"/>
                <a:gd name="T18" fmla="*/ 0 w 89"/>
                <a:gd name="T19" fmla="*/ 2147483646 h 7"/>
                <a:gd name="T20" fmla="*/ 2147483646 w 89"/>
                <a:gd name="T21" fmla="*/ 2147483646 h 7"/>
                <a:gd name="T22" fmla="*/ 2147483646 w 89"/>
                <a:gd name="T23" fmla="*/ 2147483646 h 7"/>
                <a:gd name="T24" fmla="*/ 2147483646 w 89"/>
                <a:gd name="T25" fmla="*/ 2147483646 h 7"/>
                <a:gd name="T26" fmla="*/ 2147483646 w 89"/>
                <a:gd name="T27" fmla="*/ 0 h 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9" h="7">
                  <a:moveTo>
                    <a:pt x="62" y="7"/>
                  </a:moveTo>
                  <a:cubicBezTo>
                    <a:pt x="39" y="7"/>
                    <a:pt x="0" y="6"/>
                    <a:pt x="0" y="4"/>
                  </a:cubicBezTo>
                  <a:cubicBezTo>
                    <a:pt x="0" y="2"/>
                    <a:pt x="40" y="0"/>
                    <a:pt x="63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85" y="0"/>
                    <a:pt x="82" y="2"/>
                    <a:pt x="82" y="4"/>
                  </a:cubicBezTo>
                  <a:cubicBezTo>
                    <a:pt x="82" y="6"/>
                    <a:pt x="85" y="7"/>
                    <a:pt x="63" y="7"/>
                  </a:cubicBezTo>
                  <a:cubicBezTo>
                    <a:pt x="62" y="7"/>
                    <a:pt x="62" y="7"/>
                    <a:pt x="62" y="7"/>
                  </a:cubicBezTo>
                  <a:moveTo>
                    <a:pt x="66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41" y="0"/>
                    <a:pt x="0" y="2"/>
                    <a:pt x="0" y="4"/>
                  </a:cubicBezTo>
                  <a:cubicBezTo>
                    <a:pt x="0" y="6"/>
                    <a:pt x="41" y="7"/>
                    <a:pt x="65" y="7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89" y="7"/>
                    <a:pt x="86" y="6"/>
                    <a:pt x="86" y="4"/>
                  </a:cubicBezTo>
                  <a:cubicBezTo>
                    <a:pt x="86" y="2"/>
                    <a:pt x="89" y="0"/>
                    <a:pt x="66" y="0"/>
                  </a:cubicBezTo>
                </a:path>
              </a:pathLst>
            </a:custGeom>
            <a:solidFill>
              <a:srgbClr val="D6D3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35"/>
            <p:cNvSpPr>
              <a:spLocks noEditPoints="1"/>
            </p:cNvSpPr>
            <p:nvPr/>
          </p:nvSpPr>
          <p:spPr bwMode="auto">
            <a:xfrm>
              <a:off x="3613151" y="5556250"/>
              <a:ext cx="361950" cy="30163"/>
            </a:xfrm>
            <a:custGeom>
              <a:avLst/>
              <a:gdLst>
                <a:gd name="T0" fmla="*/ 2147483646 w 85"/>
                <a:gd name="T1" fmla="*/ 2147483646 h 7"/>
                <a:gd name="T2" fmla="*/ 0 w 85"/>
                <a:gd name="T3" fmla="*/ 2147483646 h 7"/>
                <a:gd name="T4" fmla="*/ 2147483646 w 85"/>
                <a:gd name="T5" fmla="*/ 0 h 7"/>
                <a:gd name="T6" fmla="*/ 2147483646 w 85"/>
                <a:gd name="T7" fmla="*/ 0 h 7"/>
                <a:gd name="T8" fmla="*/ 2147483646 w 85"/>
                <a:gd name="T9" fmla="*/ 2147483646 h 7"/>
                <a:gd name="T10" fmla="*/ 2147483646 w 85"/>
                <a:gd name="T11" fmla="*/ 2147483646 h 7"/>
                <a:gd name="T12" fmla="*/ 2147483646 w 85"/>
                <a:gd name="T13" fmla="*/ 2147483646 h 7"/>
                <a:gd name="T14" fmla="*/ 2147483646 w 85"/>
                <a:gd name="T15" fmla="*/ 0 h 7"/>
                <a:gd name="T16" fmla="*/ 2147483646 w 85"/>
                <a:gd name="T17" fmla="*/ 0 h 7"/>
                <a:gd name="T18" fmla="*/ 0 w 85"/>
                <a:gd name="T19" fmla="*/ 2147483646 h 7"/>
                <a:gd name="T20" fmla="*/ 2147483646 w 85"/>
                <a:gd name="T21" fmla="*/ 2147483646 h 7"/>
                <a:gd name="T22" fmla="*/ 2147483646 w 85"/>
                <a:gd name="T23" fmla="*/ 2147483646 h 7"/>
                <a:gd name="T24" fmla="*/ 2147483646 w 85"/>
                <a:gd name="T25" fmla="*/ 2147483646 h 7"/>
                <a:gd name="T26" fmla="*/ 2147483646 w 85"/>
                <a:gd name="T27" fmla="*/ 0 h 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5" h="7">
                  <a:moveTo>
                    <a:pt x="59" y="7"/>
                  </a:moveTo>
                  <a:cubicBezTo>
                    <a:pt x="38" y="7"/>
                    <a:pt x="0" y="6"/>
                    <a:pt x="0" y="4"/>
                  </a:cubicBezTo>
                  <a:cubicBezTo>
                    <a:pt x="0" y="2"/>
                    <a:pt x="38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82" y="0"/>
                    <a:pt x="79" y="2"/>
                    <a:pt x="79" y="4"/>
                  </a:cubicBezTo>
                  <a:cubicBezTo>
                    <a:pt x="79" y="6"/>
                    <a:pt x="82" y="7"/>
                    <a:pt x="60" y="7"/>
                  </a:cubicBezTo>
                  <a:cubicBezTo>
                    <a:pt x="60" y="7"/>
                    <a:pt x="60" y="7"/>
                    <a:pt x="59" y="7"/>
                  </a:cubicBezTo>
                  <a:moveTo>
                    <a:pt x="63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40" y="0"/>
                    <a:pt x="0" y="2"/>
                    <a:pt x="0" y="4"/>
                  </a:cubicBezTo>
                  <a:cubicBezTo>
                    <a:pt x="0" y="6"/>
                    <a:pt x="39" y="7"/>
                    <a:pt x="62" y="7"/>
                  </a:cubicBezTo>
                  <a:cubicBezTo>
                    <a:pt x="62" y="7"/>
                    <a:pt x="62" y="7"/>
                    <a:pt x="63" y="7"/>
                  </a:cubicBezTo>
                  <a:cubicBezTo>
                    <a:pt x="85" y="7"/>
                    <a:pt x="82" y="6"/>
                    <a:pt x="82" y="4"/>
                  </a:cubicBezTo>
                  <a:cubicBezTo>
                    <a:pt x="82" y="2"/>
                    <a:pt x="85" y="0"/>
                    <a:pt x="63" y="0"/>
                  </a:cubicBezTo>
                </a:path>
              </a:pathLst>
            </a:custGeom>
            <a:solidFill>
              <a:srgbClr val="D3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36"/>
            <p:cNvSpPr>
              <a:spLocks noEditPoints="1"/>
            </p:cNvSpPr>
            <p:nvPr/>
          </p:nvSpPr>
          <p:spPr bwMode="auto">
            <a:xfrm>
              <a:off x="3613151" y="5556250"/>
              <a:ext cx="349250" cy="30163"/>
            </a:xfrm>
            <a:custGeom>
              <a:avLst/>
              <a:gdLst>
                <a:gd name="T0" fmla="*/ 2147483646 w 82"/>
                <a:gd name="T1" fmla="*/ 2147483646 h 7"/>
                <a:gd name="T2" fmla="*/ 0 w 82"/>
                <a:gd name="T3" fmla="*/ 2147483646 h 7"/>
                <a:gd name="T4" fmla="*/ 2147483646 w 82"/>
                <a:gd name="T5" fmla="*/ 0 h 7"/>
                <a:gd name="T6" fmla="*/ 2147483646 w 82"/>
                <a:gd name="T7" fmla="*/ 0 h 7"/>
                <a:gd name="T8" fmla="*/ 2147483646 w 82"/>
                <a:gd name="T9" fmla="*/ 2147483646 h 7"/>
                <a:gd name="T10" fmla="*/ 2147483646 w 82"/>
                <a:gd name="T11" fmla="*/ 2147483646 h 7"/>
                <a:gd name="T12" fmla="*/ 2147483646 w 82"/>
                <a:gd name="T13" fmla="*/ 2147483646 h 7"/>
                <a:gd name="T14" fmla="*/ 2147483646 w 82"/>
                <a:gd name="T15" fmla="*/ 0 h 7"/>
                <a:gd name="T16" fmla="*/ 2147483646 w 82"/>
                <a:gd name="T17" fmla="*/ 0 h 7"/>
                <a:gd name="T18" fmla="*/ 0 w 82"/>
                <a:gd name="T19" fmla="*/ 2147483646 h 7"/>
                <a:gd name="T20" fmla="*/ 2147483646 w 82"/>
                <a:gd name="T21" fmla="*/ 2147483646 h 7"/>
                <a:gd name="T22" fmla="*/ 2147483646 w 82"/>
                <a:gd name="T23" fmla="*/ 2147483646 h 7"/>
                <a:gd name="T24" fmla="*/ 2147483646 w 82"/>
                <a:gd name="T25" fmla="*/ 2147483646 h 7"/>
                <a:gd name="T26" fmla="*/ 2147483646 w 82"/>
                <a:gd name="T27" fmla="*/ 0 h 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2" h="7">
                  <a:moveTo>
                    <a:pt x="57" y="7"/>
                  </a:moveTo>
                  <a:cubicBezTo>
                    <a:pt x="36" y="7"/>
                    <a:pt x="0" y="6"/>
                    <a:pt x="0" y="4"/>
                  </a:cubicBezTo>
                  <a:cubicBezTo>
                    <a:pt x="0" y="2"/>
                    <a:pt x="36" y="0"/>
                    <a:pt x="57" y="0"/>
                  </a:cubicBezTo>
                  <a:cubicBezTo>
                    <a:pt x="57" y="0"/>
                    <a:pt x="58" y="0"/>
                    <a:pt x="58" y="0"/>
                  </a:cubicBezTo>
                  <a:cubicBezTo>
                    <a:pt x="78" y="0"/>
                    <a:pt x="76" y="2"/>
                    <a:pt x="76" y="4"/>
                  </a:cubicBezTo>
                  <a:cubicBezTo>
                    <a:pt x="76" y="6"/>
                    <a:pt x="78" y="7"/>
                    <a:pt x="57" y="7"/>
                  </a:cubicBezTo>
                  <a:cubicBezTo>
                    <a:pt x="57" y="7"/>
                    <a:pt x="57" y="7"/>
                    <a:pt x="57" y="7"/>
                  </a:cubicBezTo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38" y="0"/>
                    <a:pt x="0" y="2"/>
                    <a:pt x="0" y="4"/>
                  </a:cubicBezTo>
                  <a:cubicBezTo>
                    <a:pt x="0" y="6"/>
                    <a:pt x="38" y="7"/>
                    <a:pt x="59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82" y="7"/>
                    <a:pt x="79" y="6"/>
                    <a:pt x="79" y="4"/>
                  </a:cubicBezTo>
                  <a:cubicBezTo>
                    <a:pt x="79" y="2"/>
                    <a:pt x="82" y="0"/>
                    <a:pt x="60" y="0"/>
                  </a:cubicBezTo>
                </a:path>
              </a:pathLst>
            </a:custGeom>
            <a:solidFill>
              <a:srgbClr val="D1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37"/>
            <p:cNvSpPr>
              <a:spLocks noEditPoints="1"/>
            </p:cNvSpPr>
            <p:nvPr/>
          </p:nvSpPr>
          <p:spPr bwMode="auto">
            <a:xfrm>
              <a:off x="3613151" y="5556250"/>
              <a:ext cx="331788" cy="30163"/>
            </a:xfrm>
            <a:custGeom>
              <a:avLst/>
              <a:gdLst>
                <a:gd name="T0" fmla="*/ 2147483646 w 78"/>
                <a:gd name="T1" fmla="*/ 2147483646 h 7"/>
                <a:gd name="T2" fmla="*/ 0 w 78"/>
                <a:gd name="T3" fmla="*/ 2147483646 h 7"/>
                <a:gd name="T4" fmla="*/ 2147483646 w 78"/>
                <a:gd name="T5" fmla="*/ 2147483646 h 7"/>
                <a:gd name="T6" fmla="*/ 2147483646 w 78"/>
                <a:gd name="T7" fmla="*/ 2147483646 h 7"/>
                <a:gd name="T8" fmla="*/ 2147483646 w 78"/>
                <a:gd name="T9" fmla="*/ 2147483646 h 7"/>
                <a:gd name="T10" fmla="*/ 2147483646 w 78"/>
                <a:gd name="T11" fmla="*/ 2147483646 h 7"/>
                <a:gd name="T12" fmla="*/ 2147483646 w 78"/>
                <a:gd name="T13" fmla="*/ 2147483646 h 7"/>
                <a:gd name="T14" fmla="*/ 2147483646 w 78"/>
                <a:gd name="T15" fmla="*/ 0 h 7"/>
                <a:gd name="T16" fmla="*/ 2147483646 w 78"/>
                <a:gd name="T17" fmla="*/ 0 h 7"/>
                <a:gd name="T18" fmla="*/ 0 w 78"/>
                <a:gd name="T19" fmla="*/ 2147483646 h 7"/>
                <a:gd name="T20" fmla="*/ 2147483646 w 78"/>
                <a:gd name="T21" fmla="*/ 2147483646 h 7"/>
                <a:gd name="T22" fmla="*/ 2147483646 w 78"/>
                <a:gd name="T23" fmla="*/ 2147483646 h 7"/>
                <a:gd name="T24" fmla="*/ 2147483646 w 78"/>
                <a:gd name="T25" fmla="*/ 2147483646 h 7"/>
                <a:gd name="T26" fmla="*/ 2147483646 w 78"/>
                <a:gd name="T27" fmla="*/ 0 h 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8" h="7">
                  <a:moveTo>
                    <a:pt x="54" y="7"/>
                  </a:moveTo>
                  <a:cubicBezTo>
                    <a:pt x="34" y="7"/>
                    <a:pt x="0" y="5"/>
                    <a:pt x="0" y="4"/>
                  </a:cubicBezTo>
                  <a:cubicBezTo>
                    <a:pt x="0" y="2"/>
                    <a:pt x="3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74" y="1"/>
                    <a:pt x="72" y="2"/>
                    <a:pt x="72" y="4"/>
                  </a:cubicBezTo>
                  <a:cubicBezTo>
                    <a:pt x="72" y="5"/>
                    <a:pt x="75" y="7"/>
                    <a:pt x="55" y="7"/>
                  </a:cubicBezTo>
                  <a:cubicBezTo>
                    <a:pt x="55" y="7"/>
                    <a:pt x="54" y="7"/>
                    <a:pt x="54" y="7"/>
                  </a:cubicBezTo>
                  <a:moveTo>
                    <a:pt x="58" y="0"/>
                  </a:moveTo>
                  <a:cubicBezTo>
                    <a:pt x="58" y="0"/>
                    <a:pt x="57" y="0"/>
                    <a:pt x="57" y="0"/>
                  </a:cubicBezTo>
                  <a:cubicBezTo>
                    <a:pt x="36" y="0"/>
                    <a:pt x="0" y="2"/>
                    <a:pt x="0" y="4"/>
                  </a:cubicBezTo>
                  <a:cubicBezTo>
                    <a:pt x="0" y="6"/>
                    <a:pt x="36" y="7"/>
                    <a:pt x="57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78" y="7"/>
                    <a:pt x="76" y="6"/>
                    <a:pt x="76" y="4"/>
                  </a:cubicBezTo>
                  <a:cubicBezTo>
                    <a:pt x="76" y="2"/>
                    <a:pt x="78" y="0"/>
                    <a:pt x="58" y="0"/>
                  </a:cubicBezTo>
                </a:path>
              </a:pathLst>
            </a:custGeom>
            <a:solidFill>
              <a:srgbClr val="CE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38"/>
            <p:cNvSpPr>
              <a:spLocks noEditPoints="1"/>
            </p:cNvSpPr>
            <p:nvPr/>
          </p:nvSpPr>
          <p:spPr bwMode="auto">
            <a:xfrm>
              <a:off x="3613151" y="5561013"/>
              <a:ext cx="319088" cy="25400"/>
            </a:xfrm>
            <a:custGeom>
              <a:avLst/>
              <a:gdLst>
                <a:gd name="T0" fmla="*/ 2147483646 w 75"/>
                <a:gd name="T1" fmla="*/ 2147483646 h 6"/>
                <a:gd name="T2" fmla="*/ 0 w 75"/>
                <a:gd name="T3" fmla="*/ 2147483646 h 6"/>
                <a:gd name="T4" fmla="*/ 2147483646 w 75"/>
                <a:gd name="T5" fmla="*/ 0 h 6"/>
                <a:gd name="T6" fmla="*/ 2147483646 w 75"/>
                <a:gd name="T7" fmla="*/ 0 h 6"/>
                <a:gd name="T8" fmla="*/ 2147483646 w 75"/>
                <a:gd name="T9" fmla="*/ 2147483646 h 6"/>
                <a:gd name="T10" fmla="*/ 2147483646 w 75"/>
                <a:gd name="T11" fmla="*/ 2147483646 h 6"/>
                <a:gd name="T12" fmla="*/ 2147483646 w 75"/>
                <a:gd name="T13" fmla="*/ 2147483646 h 6"/>
                <a:gd name="T14" fmla="*/ 2147483646 w 75"/>
                <a:gd name="T15" fmla="*/ 0 h 6"/>
                <a:gd name="T16" fmla="*/ 2147483646 w 75"/>
                <a:gd name="T17" fmla="*/ 0 h 6"/>
                <a:gd name="T18" fmla="*/ 0 w 75"/>
                <a:gd name="T19" fmla="*/ 2147483646 h 6"/>
                <a:gd name="T20" fmla="*/ 2147483646 w 75"/>
                <a:gd name="T21" fmla="*/ 2147483646 h 6"/>
                <a:gd name="T22" fmla="*/ 2147483646 w 75"/>
                <a:gd name="T23" fmla="*/ 2147483646 h 6"/>
                <a:gd name="T24" fmla="*/ 2147483646 w 75"/>
                <a:gd name="T25" fmla="*/ 2147483646 h 6"/>
                <a:gd name="T26" fmla="*/ 2147483646 w 75"/>
                <a:gd name="T27" fmla="*/ 0 h 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5" h="6">
                  <a:moveTo>
                    <a:pt x="52" y="6"/>
                  </a:moveTo>
                  <a:cubicBezTo>
                    <a:pt x="33" y="6"/>
                    <a:pt x="0" y="4"/>
                    <a:pt x="0" y="3"/>
                  </a:cubicBezTo>
                  <a:cubicBezTo>
                    <a:pt x="0" y="1"/>
                    <a:pt x="33" y="0"/>
                    <a:pt x="5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71" y="0"/>
                    <a:pt x="69" y="1"/>
                    <a:pt x="69" y="3"/>
                  </a:cubicBezTo>
                  <a:cubicBezTo>
                    <a:pt x="69" y="4"/>
                    <a:pt x="71" y="6"/>
                    <a:pt x="52" y="6"/>
                  </a:cubicBezTo>
                  <a:cubicBezTo>
                    <a:pt x="52" y="6"/>
                    <a:pt x="52" y="6"/>
                    <a:pt x="52" y="6"/>
                  </a:cubicBezTo>
                  <a:moveTo>
                    <a:pt x="55" y="0"/>
                  </a:moveTo>
                  <a:cubicBezTo>
                    <a:pt x="55" y="0"/>
                    <a:pt x="55" y="0"/>
                    <a:pt x="55" y="0"/>
                  </a:cubicBezTo>
                  <a:cubicBezTo>
                    <a:pt x="35" y="0"/>
                    <a:pt x="0" y="1"/>
                    <a:pt x="0" y="3"/>
                  </a:cubicBezTo>
                  <a:cubicBezTo>
                    <a:pt x="0" y="4"/>
                    <a:pt x="34" y="6"/>
                    <a:pt x="54" y="6"/>
                  </a:cubicBezTo>
                  <a:cubicBezTo>
                    <a:pt x="54" y="6"/>
                    <a:pt x="55" y="6"/>
                    <a:pt x="55" y="6"/>
                  </a:cubicBezTo>
                  <a:cubicBezTo>
                    <a:pt x="75" y="6"/>
                    <a:pt x="72" y="4"/>
                    <a:pt x="72" y="3"/>
                  </a:cubicBezTo>
                  <a:cubicBezTo>
                    <a:pt x="72" y="1"/>
                    <a:pt x="74" y="0"/>
                    <a:pt x="55" y="0"/>
                  </a:cubicBezTo>
                </a:path>
              </a:pathLst>
            </a:custGeom>
            <a:solidFill>
              <a:srgbClr val="CB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39"/>
            <p:cNvSpPr>
              <a:spLocks noEditPoints="1"/>
            </p:cNvSpPr>
            <p:nvPr/>
          </p:nvSpPr>
          <p:spPr bwMode="auto">
            <a:xfrm>
              <a:off x="3613151" y="5561013"/>
              <a:ext cx="301625" cy="25400"/>
            </a:xfrm>
            <a:custGeom>
              <a:avLst/>
              <a:gdLst>
                <a:gd name="T0" fmla="*/ 2147483646 w 71"/>
                <a:gd name="T1" fmla="*/ 2147483646 h 6"/>
                <a:gd name="T2" fmla="*/ 0 w 71"/>
                <a:gd name="T3" fmla="*/ 2147483646 h 6"/>
                <a:gd name="T4" fmla="*/ 2147483646 w 71"/>
                <a:gd name="T5" fmla="*/ 0 h 6"/>
                <a:gd name="T6" fmla="*/ 2147483646 w 71"/>
                <a:gd name="T7" fmla="*/ 0 h 6"/>
                <a:gd name="T8" fmla="*/ 2147483646 w 71"/>
                <a:gd name="T9" fmla="*/ 2147483646 h 6"/>
                <a:gd name="T10" fmla="*/ 2147483646 w 71"/>
                <a:gd name="T11" fmla="*/ 2147483646 h 6"/>
                <a:gd name="T12" fmla="*/ 2147483646 w 71"/>
                <a:gd name="T13" fmla="*/ 2147483646 h 6"/>
                <a:gd name="T14" fmla="*/ 2147483646 w 71"/>
                <a:gd name="T15" fmla="*/ 0 h 6"/>
                <a:gd name="T16" fmla="*/ 2147483646 w 71"/>
                <a:gd name="T17" fmla="*/ 0 h 6"/>
                <a:gd name="T18" fmla="*/ 0 w 71"/>
                <a:gd name="T19" fmla="*/ 2147483646 h 6"/>
                <a:gd name="T20" fmla="*/ 2147483646 w 71"/>
                <a:gd name="T21" fmla="*/ 2147483646 h 6"/>
                <a:gd name="T22" fmla="*/ 2147483646 w 71"/>
                <a:gd name="T23" fmla="*/ 2147483646 h 6"/>
                <a:gd name="T24" fmla="*/ 2147483646 w 71"/>
                <a:gd name="T25" fmla="*/ 2147483646 h 6"/>
                <a:gd name="T26" fmla="*/ 2147483646 w 71"/>
                <a:gd name="T27" fmla="*/ 0 h 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1" h="6">
                  <a:moveTo>
                    <a:pt x="49" y="6"/>
                  </a:moveTo>
                  <a:cubicBezTo>
                    <a:pt x="31" y="6"/>
                    <a:pt x="0" y="4"/>
                    <a:pt x="0" y="3"/>
                  </a:cubicBezTo>
                  <a:cubicBezTo>
                    <a:pt x="0" y="1"/>
                    <a:pt x="31" y="0"/>
                    <a:pt x="4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67" y="0"/>
                    <a:pt x="65" y="1"/>
                    <a:pt x="65" y="3"/>
                  </a:cubicBezTo>
                  <a:cubicBezTo>
                    <a:pt x="65" y="4"/>
                    <a:pt x="67" y="6"/>
                    <a:pt x="49" y="6"/>
                  </a:cubicBezTo>
                  <a:cubicBezTo>
                    <a:pt x="49" y="6"/>
                    <a:pt x="49" y="6"/>
                    <a:pt x="49" y="6"/>
                  </a:cubicBezTo>
                  <a:moveTo>
                    <a:pt x="52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33" y="0"/>
                    <a:pt x="0" y="1"/>
                    <a:pt x="0" y="3"/>
                  </a:cubicBezTo>
                  <a:cubicBezTo>
                    <a:pt x="0" y="4"/>
                    <a:pt x="33" y="6"/>
                    <a:pt x="52" y="6"/>
                  </a:cubicBezTo>
                  <a:cubicBezTo>
                    <a:pt x="52" y="6"/>
                    <a:pt x="52" y="6"/>
                    <a:pt x="52" y="6"/>
                  </a:cubicBezTo>
                  <a:cubicBezTo>
                    <a:pt x="71" y="6"/>
                    <a:pt x="69" y="4"/>
                    <a:pt x="69" y="3"/>
                  </a:cubicBezTo>
                  <a:cubicBezTo>
                    <a:pt x="69" y="1"/>
                    <a:pt x="71" y="0"/>
                    <a:pt x="52" y="0"/>
                  </a:cubicBezTo>
                </a:path>
              </a:pathLst>
            </a:custGeom>
            <a:solidFill>
              <a:srgbClr val="C8C7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40"/>
            <p:cNvSpPr>
              <a:spLocks noEditPoints="1"/>
            </p:cNvSpPr>
            <p:nvPr/>
          </p:nvSpPr>
          <p:spPr bwMode="auto">
            <a:xfrm>
              <a:off x="3613151" y="5561013"/>
              <a:ext cx="284163" cy="25400"/>
            </a:xfrm>
            <a:custGeom>
              <a:avLst/>
              <a:gdLst>
                <a:gd name="T0" fmla="*/ 2147483646 w 67"/>
                <a:gd name="T1" fmla="*/ 2147483646 h 6"/>
                <a:gd name="T2" fmla="*/ 2147483646 w 67"/>
                <a:gd name="T3" fmla="*/ 2147483646 h 6"/>
                <a:gd name="T4" fmla="*/ 2147483646 w 67"/>
                <a:gd name="T5" fmla="*/ 0 h 6"/>
                <a:gd name="T6" fmla="*/ 2147483646 w 67"/>
                <a:gd name="T7" fmla="*/ 0 h 6"/>
                <a:gd name="T8" fmla="*/ 2147483646 w 67"/>
                <a:gd name="T9" fmla="*/ 2147483646 h 6"/>
                <a:gd name="T10" fmla="*/ 2147483646 w 67"/>
                <a:gd name="T11" fmla="*/ 2147483646 h 6"/>
                <a:gd name="T12" fmla="*/ 2147483646 w 67"/>
                <a:gd name="T13" fmla="*/ 2147483646 h 6"/>
                <a:gd name="T14" fmla="*/ 2147483646 w 67"/>
                <a:gd name="T15" fmla="*/ 0 h 6"/>
                <a:gd name="T16" fmla="*/ 2147483646 w 67"/>
                <a:gd name="T17" fmla="*/ 0 h 6"/>
                <a:gd name="T18" fmla="*/ 0 w 67"/>
                <a:gd name="T19" fmla="*/ 2147483646 h 6"/>
                <a:gd name="T20" fmla="*/ 2147483646 w 67"/>
                <a:gd name="T21" fmla="*/ 2147483646 h 6"/>
                <a:gd name="T22" fmla="*/ 2147483646 w 67"/>
                <a:gd name="T23" fmla="*/ 2147483646 h 6"/>
                <a:gd name="T24" fmla="*/ 2147483646 w 67"/>
                <a:gd name="T25" fmla="*/ 2147483646 h 6"/>
                <a:gd name="T26" fmla="*/ 2147483646 w 67"/>
                <a:gd name="T27" fmla="*/ 0 h 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7" h="6">
                  <a:moveTo>
                    <a:pt x="46" y="5"/>
                  </a:moveTo>
                  <a:cubicBezTo>
                    <a:pt x="29" y="5"/>
                    <a:pt x="1" y="4"/>
                    <a:pt x="1" y="3"/>
                  </a:cubicBezTo>
                  <a:cubicBezTo>
                    <a:pt x="1" y="1"/>
                    <a:pt x="30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64" y="0"/>
                    <a:pt x="62" y="1"/>
                    <a:pt x="62" y="3"/>
                  </a:cubicBezTo>
                  <a:cubicBezTo>
                    <a:pt x="62" y="4"/>
                    <a:pt x="64" y="5"/>
                    <a:pt x="47" y="5"/>
                  </a:cubicBezTo>
                  <a:cubicBezTo>
                    <a:pt x="47" y="5"/>
                    <a:pt x="47" y="5"/>
                    <a:pt x="46" y="5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49" y="0"/>
                  </a:cubicBezTo>
                  <a:cubicBezTo>
                    <a:pt x="31" y="0"/>
                    <a:pt x="0" y="1"/>
                    <a:pt x="0" y="3"/>
                  </a:cubicBezTo>
                  <a:cubicBezTo>
                    <a:pt x="0" y="4"/>
                    <a:pt x="31" y="6"/>
                    <a:pt x="49" y="6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67" y="6"/>
                    <a:pt x="65" y="4"/>
                    <a:pt x="65" y="3"/>
                  </a:cubicBezTo>
                  <a:cubicBezTo>
                    <a:pt x="65" y="1"/>
                    <a:pt x="67" y="0"/>
                    <a:pt x="50" y="0"/>
                  </a:cubicBezTo>
                </a:path>
              </a:pathLst>
            </a:custGeom>
            <a:solidFill>
              <a:srgbClr val="C6C4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41"/>
            <p:cNvSpPr>
              <a:spLocks noEditPoints="1"/>
            </p:cNvSpPr>
            <p:nvPr/>
          </p:nvSpPr>
          <p:spPr bwMode="auto">
            <a:xfrm>
              <a:off x="3616326" y="5561013"/>
              <a:ext cx="268288" cy="20638"/>
            </a:xfrm>
            <a:custGeom>
              <a:avLst/>
              <a:gdLst>
                <a:gd name="T0" fmla="*/ 2147483646 w 63"/>
                <a:gd name="T1" fmla="*/ 2147483646 h 5"/>
                <a:gd name="T2" fmla="*/ 0 w 63"/>
                <a:gd name="T3" fmla="*/ 2147483646 h 5"/>
                <a:gd name="T4" fmla="*/ 2147483646 w 63"/>
                <a:gd name="T5" fmla="*/ 0 h 5"/>
                <a:gd name="T6" fmla="*/ 2147483646 w 63"/>
                <a:gd name="T7" fmla="*/ 0 h 5"/>
                <a:gd name="T8" fmla="*/ 2147483646 w 63"/>
                <a:gd name="T9" fmla="*/ 2147483646 h 5"/>
                <a:gd name="T10" fmla="*/ 2147483646 w 63"/>
                <a:gd name="T11" fmla="*/ 2147483646 h 5"/>
                <a:gd name="T12" fmla="*/ 2147483646 w 63"/>
                <a:gd name="T13" fmla="*/ 2147483646 h 5"/>
                <a:gd name="T14" fmla="*/ 2147483646 w 63"/>
                <a:gd name="T15" fmla="*/ 0 h 5"/>
                <a:gd name="T16" fmla="*/ 2147483646 w 63"/>
                <a:gd name="T17" fmla="*/ 0 h 5"/>
                <a:gd name="T18" fmla="*/ 0 w 63"/>
                <a:gd name="T19" fmla="*/ 2147483646 h 5"/>
                <a:gd name="T20" fmla="*/ 2147483646 w 63"/>
                <a:gd name="T21" fmla="*/ 2147483646 h 5"/>
                <a:gd name="T22" fmla="*/ 2147483646 w 63"/>
                <a:gd name="T23" fmla="*/ 2147483646 h 5"/>
                <a:gd name="T24" fmla="*/ 2147483646 w 63"/>
                <a:gd name="T25" fmla="*/ 2147483646 h 5"/>
                <a:gd name="T26" fmla="*/ 2147483646 w 63"/>
                <a:gd name="T27" fmla="*/ 0 h 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3" h="5">
                  <a:moveTo>
                    <a:pt x="43" y="5"/>
                  </a:moveTo>
                  <a:cubicBezTo>
                    <a:pt x="27" y="5"/>
                    <a:pt x="0" y="4"/>
                    <a:pt x="0" y="3"/>
                  </a:cubicBezTo>
                  <a:cubicBezTo>
                    <a:pt x="0" y="1"/>
                    <a:pt x="27" y="0"/>
                    <a:pt x="43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59" y="0"/>
                    <a:pt x="58" y="1"/>
                    <a:pt x="58" y="3"/>
                  </a:cubicBezTo>
                  <a:cubicBezTo>
                    <a:pt x="58" y="4"/>
                    <a:pt x="59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moveTo>
                    <a:pt x="46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29" y="0"/>
                    <a:pt x="0" y="1"/>
                    <a:pt x="0" y="3"/>
                  </a:cubicBezTo>
                  <a:cubicBezTo>
                    <a:pt x="0" y="4"/>
                    <a:pt x="28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63" y="5"/>
                    <a:pt x="61" y="4"/>
                    <a:pt x="61" y="3"/>
                  </a:cubicBezTo>
                  <a:cubicBezTo>
                    <a:pt x="61" y="1"/>
                    <a:pt x="63" y="0"/>
                    <a:pt x="46" y="0"/>
                  </a:cubicBezTo>
                </a:path>
              </a:pathLst>
            </a:custGeom>
            <a:solidFill>
              <a:srgbClr val="C3C2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42"/>
            <p:cNvSpPr>
              <a:spLocks noEditPoints="1"/>
            </p:cNvSpPr>
            <p:nvPr/>
          </p:nvSpPr>
          <p:spPr bwMode="auto">
            <a:xfrm>
              <a:off x="3616326" y="5561013"/>
              <a:ext cx="252413" cy="20638"/>
            </a:xfrm>
            <a:custGeom>
              <a:avLst/>
              <a:gdLst>
                <a:gd name="T0" fmla="*/ 2147483646 w 59"/>
                <a:gd name="T1" fmla="*/ 2147483646 h 5"/>
                <a:gd name="T2" fmla="*/ 0 w 59"/>
                <a:gd name="T3" fmla="*/ 2147483646 h 5"/>
                <a:gd name="T4" fmla="*/ 2147483646 w 59"/>
                <a:gd name="T5" fmla="*/ 0 h 5"/>
                <a:gd name="T6" fmla="*/ 2147483646 w 59"/>
                <a:gd name="T7" fmla="*/ 0 h 5"/>
                <a:gd name="T8" fmla="*/ 2147483646 w 59"/>
                <a:gd name="T9" fmla="*/ 2147483646 h 5"/>
                <a:gd name="T10" fmla="*/ 2147483646 w 59"/>
                <a:gd name="T11" fmla="*/ 2147483646 h 5"/>
                <a:gd name="T12" fmla="*/ 2147483646 w 59"/>
                <a:gd name="T13" fmla="*/ 2147483646 h 5"/>
                <a:gd name="T14" fmla="*/ 2147483646 w 59"/>
                <a:gd name="T15" fmla="*/ 0 h 5"/>
                <a:gd name="T16" fmla="*/ 2147483646 w 59"/>
                <a:gd name="T17" fmla="*/ 0 h 5"/>
                <a:gd name="T18" fmla="*/ 0 w 59"/>
                <a:gd name="T19" fmla="*/ 2147483646 h 5"/>
                <a:gd name="T20" fmla="*/ 2147483646 w 59"/>
                <a:gd name="T21" fmla="*/ 2147483646 h 5"/>
                <a:gd name="T22" fmla="*/ 2147483646 w 59"/>
                <a:gd name="T23" fmla="*/ 2147483646 h 5"/>
                <a:gd name="T24" fmla="*/ 2147483646 w 59"/>
                <a:gd name="T25" fmla="*/ 2147483646 h 5"/>
                <a:gd name="T26" fmla="*/ 2147483646 w 59"/>
                <a:gd name="T27" fmla="*/ 0 h 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9" h="5">
                  <a:moveTo>
                    <a:pt x="40" y="5"/>
                  </a:moveTo>
                  <a:cubicBezTo>
                    <a:pt x="25" y="5"/>
                    <a:pt x="0" y="4"/>
                    <a:pt x="0" y="3"/>
                  </a:cubicBezTo>
                  <a:cubicBezTo>
                    <a:pt x="0" y="1"/>
                    <a:pt x="25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56" y="0"/>
                    <a:pt x="54" y="1"/>
                    <a:pt x="54" y="3"/>
                  </a:cubicBezTo>
                  <a:cubicBezTo>
                    <a:pt x="54" y="4"/>
                    <a:pt x="56" y="5"/>
                    <a:pt x="41" y="5"/>
                  </a:cubicBezTo>
                  <a:cubicBezTo>
                    <a:pt x="40" y="5"/>
                    <a:pt x="40" y="5"/>
                    <a:pt x="40" y="5"/>
                  </a:cubicBezTo>
                  <a:moveTo>
                    <a:pt x="43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27" y="0"/>
                    <a:pt x="0" y="1"/>
                    <a:pt x="0" y="3"/>
                  </a:cubicBezTo>
                  <a:cubicBezTo>
                    <a:pt x="0" y="4"/>
                    <a:pt x="27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59" y="5"/>
                    <a:pt x="58" y="4"/>
                    <a:pt x="58" y="3"/>
                  </a:cubicBezTo>
                  <a:cubicBezTo>
                    <a:pt x="58" y="1"/>
                    <a:pt x="59" y="0"/>
                    <a:pt x="43" y="0"/>
                  </a:cubicBezTo>
                </a:path>
              </a:pathLst>
            </a:custGeom>
            <a:solidFill>
              <a:srgbClr val="C0B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43"/>
            <p:cNvSpPr>
              <a:spLocks noEditPoints="1"/>
            </p:cNvSpPr>
            <p:nvPr/>
          </p:nvSpPr>
          <p:spPr bwMode="auto">
            <a:xfrm>
              <a:off x="3616326" y="5561013"/>
              <a:ext cx="239713" cy="20638"/>
            </a:xfrm>
            <a:custGeom>
              <a:avLst/>
              <a:gdLst>
                <a:gd name="T0" fmla="*/ 2147483646 w 56"/>
                <a:gd name="T1" fmla="*/ 2147483646 h 5"/>
                <a:gd name="T2" fmla="*/ 0 w 56"/>
                <a:gd name="T3" fmla="*/ 2147483646 h 5"/>
                <a:gd name="T4" fmla="*/ 2147483646 w 56"/>
                <a:gd name="T5" fmla="*/ 0 h 5"/>
                <a:gd name="T6" fmla="*/ 2147483646 w 56"/>
                <a:gd name="T7" fmla="*/ 0 h 5"/>
                <a:gd name="T8" fmla="*/ 2147483646 w 56"/>
                <a:gd name="T9" fmla="*/ 2147483646 h 5"/>
                <a:gd name="T10" fmla="*/ 2147483646 w 56"/>
                <a:gd name="T11" fmla="*/ 2147483646 h 5"/>
                <a:gd name="T12" fmla="*/ 2147483646 w 56"/>
                <a:gd name="T13" fmla="*/ 2147483646 h 5"/>
                <a:gd name="T14" fmla="*/ 2147483646 w 56"/>
                <a:gd name="T15" fmla="*/ 0 h 5"/>
                <a:gd name="T16" fmla="*/ 2147483646 w 56"/>
                <a:gd name="T17" fmla="*/ 0 h 5"/>
                <a:gd name="T18" fmla="*/ 0 w 56"/>
                <a:gd name="T19" fmla="*/ 2147483646 h 5"/>
                <a:gd name="T20" fmla="*/ 2147483646 w 56"/>
                <a:gd name="T21" fmla="*/ 2147483646 h 5"/>
                <a:gd name="T22" fmla="*/ 2147483646 w 56"/>
                <a:gd name="T23" fmla="*/ 2147483646 h 5"/>
                <a:gd name="T24" fmla="*/ 2147483646 w 56"/>
                <a:gd name="T25" fmla="*/ 2147483646 h 5"/>
                <a:gd name="T26" fmla="*/ 2147483646 w 56"/>
                <a:gd name="T27" fmla="*/ 0 h 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6" h="5">
                  <a:moveTo>
                    <a:pt x="38" y="5"/>
                  </a:moveTo>
                  <a:cubicBezTo>
                    <a:pt x="23" y="5"/>
                    <a:pt x="0" y="4"/>
                    <a:pt x="0" y="3"/>
                  </a:cubicBezTo>
                  <a:cubicBezTo>
                    <a:pt x="0" y="1"/>
                    <a:pt x="24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52" y="0"/>
                    <a:pt x="51" y="1"/>
                    <a:pt x="51" y="3"/>
                  </a:cubicBezTo>
                  <a:cubicBezTo>
                    <a:pt x="51" y="4"/>
                    <a:pt x="52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moveTo>
                    <a:pt x="41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25" y="0"/>
                    <a:pt x="0" y="1"/>
                    <a:pt x="0" y="3"/>
                  </a:cubicBezTo>
                  <a:cubicBezTo>
                    <a:pt x="0" y="4"/>
                    <a:pt x="25" y="5"/>
                    <a:pt x="40" y="5"/>
                  </a:cubicBezTo>
                  <a:cubicBezTo>
                    <a:pt x="40" y="5"/>
                    <a:pt x="40" y="5"/>
                    <a:pt x="41" y="5"/>
                  </a:cubicBezTo>
                  <a:cubicBezTo>
                    <a:pt x="56" y="5"/>
                    <a:pt x="54" y="4"/>
                    <a:pt x="54" y="3"/>
                  </a:cubicBezTo>
                  <a:cubicBezTo>
                    <a:pt x="54" y="1"/>
                    <a:pt x="56" y="0"/>
                    <a:pt x="41" y="0"/>
                  </a:cubicBezTo>
                </a:path>
              </a:pathLst>
            </a:custGeom>
            <a:solidFill>
              <a:srgbClr val="BEBD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44"/>
            <p:cNvSpPr>
              <a:spLocks noEditPoints="1"/>
            </p:cNvSpPr>
            <p:nvPr/>
          </p:nvSpPr>
          <p:spPr bwMode="auto">
            <a:xfrm>
              <a:off x="3616326" y="5561013"/>
              <a:ext cx="222250" cy="20638"/>
            </a:xfrm>
            <a:custGeom>
              <a:avLst/>
              <a:gdLst>
                <a:gd name="T0" fmla="*/ 2147483646 w 52"/>
                <a:gd name="T1" fmla="*/ 2147483646 h 5"/>
                <a:gd name="T2" fmla="*/ 0 w 52"/>
                <a:gd name="T3" fmla="*/ 2147483646 h 5"/>
                <a:gd name="T4" fmla="*/ 2147483646 w 52"/>
                <a:gd name="T5" fmla="*/ 2147483646 h 5"/>
                <a:gd name="T6" fmla="*/ 2147483646 w 52"/>
                <a:gd name="T7" fmla="*/ 2147483646 h 5"/>
                <a:gd name="T8" fmla="*/ 2147483646 w 52"/>
                <a:gd name="T9" fmla="*/ 2147483646 h 5"/>
                <a:gd name="T10" fmla="*/ 2147483646 w 52"/>
                <a:gd name="T11" fmla="*/ 2147483646 h 5"/>
                <a:gd name="T12" fmla="*/ 2147483646 w 52"/>
                <a:gd name="T13" fmla="*/ 2147483646 h 5"/>
                <a:gd name="T14" fmla="*/ 2147483646 w 52"/>
                <a:gd name="T15" fmla="*/ 0 h 5"/>
                <a:gd name="T16" fmla="*/ 2147483646 w 52"/>
                <a:gd name="T17" fmla="*/ 0 h 5"/>
                <a:gd name="T18" fmla="*/ 0 w 52"/>
                <a:gd name="T19" fmla="*/ 2147483646 h 5"/>
                <a:gd name="T20" fmla="*/ 2147483646 w 52"/>
                <a:gd name="T21" fmla="*/ 2147483646 h 5"/>
                <a:gd name="T22" fmla="*/ 2147483646 w 52"/>
                <a:gd name="T23" fmla="*/ 2147483646 h 5"/>
                <a:gd name="T24" fmla="*/ 2147483646 w 52"/>
                <a:gd name="T25" fmla="*/ 2147483646 h 5"/>
                <a:gd name="T26" fmla="*/ 2147483646 w 52"/>
                <a:gd name="T27" fmla="*/ 0 h 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2" h="5">
                  <a:moveTo>
                    <a:pt x="35" y="5"/>
                  </a:moveTo>
                  <a:cubicBezTo>
                    <a:pt x="22" y="5"/>
                    <a:pt x="0" y="4"/>
                    <a:pt x="0" y="3"/>
                  </a:cubicBezTo>
                  <a:cubicBezTo>
                    <a:pt x="0" y="2"/>
                    <a:pt x="22" y="1"/>
                    <a:pt x="35" y="1"/>
                  </a:cubicBezTo>
                  <a:cubicBezTo>
                    <a:pt x="35" y="1"/>
                    <a:pt x="35" y="1"/>
                    <a:pt x="36" y="1"/>
                  </a:cubicBezTo>
                  <a:cubicBezTo>
                    <a:pt x="48" y="1"/>
                    <a:pt x="47" y="2"/>
                    <a:pt x="47" y="3"/>
                  </a:cubicBezTo>
                  <a:cubicBezTo>
                    <a:pt x="47" y="4"/>
                    <a:pt x="48" y="5"/>
                    <a:pt x="35" y="5"/>
                  </a:cubicBezTo>
                  <a:cubicBezTo>
                    <a:pt x="35" y="5"/>
                    <a:pt x="35" y="5"/>
                    <a:pt x="35" y="5"/>
                  </a:cubicBezTo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24" y="0"/>
                    <a:pt x="0" y="1"/>
                    <a:pt x="0" y="3"/>
                  </a:cubicBezTo>
                  <a:cubicBezTo>
                    <a:pt x="0" y="4"/>
                    <a:pt x="23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52" y="5"/>
                    <a:pt x="51" y="4"/>
                    <a:pt x="51" y="3"/>
                  </a:cubicBezTo>
                  <a:cubicBezTo>
                    <a:pt x="51" y="1"/>
                    <a:pt x="52" y="0"/>
                    <a:pt x="38" y="0"/>
                  </a:cubicBezTo>
                </a:path>
              </a:pathLst>
            </a:custGeom>
            <a:solidFill>
              <a:srgbClr val="BBB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45"/>
            <p:cNvSpPr>
              <a:spLocks noEditPoints="1"/>
            </p:cNvSpPr>
            <p:nvPr/>
          </p:nvSpPr>
          <p:spPr bwMode="auto">
            <a:xfrm>
              <a:off x="3616326" y="5565775"/>
              <a:ext cx="204788" cy="15875"/>
            </a:xfrm>
            <a:custGeom>
              <a:avLst/>
              <a:gdLst>
                <a:gd name="T0" fmla="*/ 2147483646 w 48"/>
                <a:gd name="T1" fmla="*/ 2147483646 h 4"/>
                <a:gd name="T2" fmla="*/ 0 w 48"/>
                <a:gd name="T3" fmla="*/ 2147483646 h 4"/>
                <a:gd name="T4" fmla="*/ 2147483646 w 48"/>
                <a:gd name="T5" fmla="*/ 0 h 4"/>
                <a:gd name="T6" fmla="*/ 2147483646 w 48"/>
                <a:gd name="T7" fmla="*/ 0 h 4"/>
                <a:gd name="T8" fmla="*/ 2147483646 w 48"/>
                <a:gd name="T9" fmla="*/ 2147483646 h 4"/>
                <a:gd name="T10" fmla="*/ 2147483646 w 48"/>
                <a:gd name="T11" fmla="*/ 2147483646 h 4"/>
                <a:gd name="T12" fmla="*/ 2147483646 w 48"/>
                <a:gd name="T13" fmla="*/ 2147483646 h 4"/>
                <a:gd name="T14" fmla="*/ 2147483646 w 48"/>
                <a:gd name="T15" fmla="*/ 0 h 4"/>
                <a:gd name="T16" fmla="*/ 2147483646 w 48"/>
                <a:gd name="T17" fmla="*/ 0 h 4"/>
                <a:gd name="T18" fmla="*/ 0 w 48"/>
                <a:gd name="T19" fmla="*/ 2147483646 h 4"/>
                <a:gd name="T20" fmla="*/ 2147483646 w 48"/>
                <a:gd name="T21" fmla="*/ 2147483646 h 4"/>
                <a:gd name="T22" fmla="*/ 2147483646 w 48"/>
                <a:gd name="T23" fmla="*/ 2147483646 h 4"/>
                <a:gd name="T24" fmla="*/ 2147483646 w 48"/>
                <a:gd name="T25" fmla="*/ 2147483646 h 4"/>
                <a:gd name="T26" fmla="*/ 2147483646 w 48"/>
                <a:gd name="T27" fmla="*/ 0 h 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8" h="4">
                  <a:moveTo>
                    <a:pt x="32" y="4"/>
                  </a:moveTo>
                  <a:cubicBezTo>
                    <a:pt x="20" y="4"/>
                    <a:pt x="0" y="3"/>
                    <a:pt x="0" y="2"/>
                  </a:cubicBezTo>
                  <a:cubicBezTo>
                    <a:pt x="0" y="1"/>
                    <a:pt x="21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5" y="0"/>
                    <a:pt x="44" y="1"/>
                    <a:pt x="44" y="2"/>
                  </a:cubicBezTo>
                  <a:cubicBezTo>
                    <a:pt x="44" y="3"/>
                    <a:pt x="45" y="4"/>
                    <a:pt x="33" y="4"/>
                  </a:cubicBezTo>
                  <a:cubicBezTo>
                    <a:pt x="33" y="4"/>
                    <a:pt x="32" y="4"/>
                    <a:pt x="32" y="4"/>
                  </a:cubicBezTo>
                  <a:moveTo>
                    <a:pt x="36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22" y="0"/>
                    <a:pt x="0" y="1"/>
                    <a:pt x="0" y="2"/>
                  </a:cubicBezTo>
                  <a:cubicBezTo>
                    <a:pt x="0" y="3"/>
                    <a:pt x="22" y="4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48" y="4"/>
                    <a:pt x="47" y="3"/>
                    <a:pt x="47" y="2"/>
                  </a:cubicBezTo>
                  <a:cubicBezTo>
                    <a:pt x="47" y="1"/>
                    <a:pt x="48" y="0"/>
                    <a:pt x="36" y="0"/>
                  </a:cubicBezTo>
                </a:path>
              </a:pathLst>
            </a:custGeom>
            <a:solidFill>
              <a:srgbClr val="B8B8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46"/>
            <p:cNvSpPr>
              <a:spLocks noEditPoints="1"/>
            </p:cNvSpPr>
            <p:nvPr/>
          </p:nvSpPr>
          <p:spPr bwMode="auto">
            <a:xfrm>
              <a:off x="3616326" y="5565775"/>
              <a:ext cx="192088" cy="15875"/>
            </a:xfrm>
            <a:custGeom>
              <a:avLst/>
              <a:gdLst>
                <a:gd name="T0" fmla="*/ 2147483646 w 45"/>
                <a:gd name="T1" fmla="*/ 2147483646 h 4"/>
                <a:gd name="T2" fmla="*/ 0 w 45"/>
                <a:gd name="T3" fmla="*/ 2147483646 h 4"/>
                <a:gd name="T4" fmla="*/ 2147483646 w 45"/>
                <a:gd name="T5" fmla="*/ 0 h 4"/>
                <a:gd name="T6" fmla="*/ 2147483646 w 45"/>
                <a:gd name="T7" fmla="*/ 0 h 4"/>
                <a:gd name="T8" fmla="*/ 2147483646 w 45"/>
                <a:gd name="T9" fmla="*/ 2147483646 h 4"/>
                <a:gd name="T10" fmla="*/ 2147483646 w 45"/>
                <a:gd name="T11" fmla="*/ 2147483646 h 4"/>
                <a:gd name="T12" fmla="*/ 2147483646 w 45"/>
                <a:gd name="T13" fmla="*/ 2147483646 h 4"/>
                <a:gd name="T14" fmla="*/ 2147483646 w 45"/>
                <a:gd name="T15" fmla="*/ 0 h 4"/>
                <a:gd name="T16" fmla="*/ 2147483646 w 45"/>
                <a:gd name="T17" fmla="*/ 0 h 4"/>
                <a:gd name="T18" fmla="*/ 0 w 45"/>
                <a:gd name="T19" fmla="*/ 2147483646 h 4"/>
                <a:gd name="T20" fmla="*/ 2147483646 w 45"/>
                <a:gd name="T21" fmla="*/ 2147483646 h 4"/>
                <a:gd name="T22" fmla="*/ 2147483646 w 45"/>
                <a:gd name="T23" fmla="*/ 2147483646 h 4"/>
                <a:gd name="T24" fmla="*/ 2147483646 w 45"/>
                <a:gd name="T25" fmla="*/ 2147483646 h 4"/>
                <a:gd name="T26" fmla="*/ 2147483646 w 45"/>
                <a:gd name="T27" fmla="*/ 0 h 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5" h="4">
                  <a:moveTo>
                    <a:pt x="30" y="4"/>
                  </a:moveTo>
                  <a:cubicBezTo>
                    <a:pt x="19" y="4"/>
                    <a:pt x="0" y="3"/>
                    <a:pt x="0" y="2"/>
                  </a:cubicBezTo>
                  <a:cubicBezTo>
                    <a:pt x="0" y="1"/>
                    <a:pt x="19" y="0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41" y="0"/>
                    <a:pt x="41" y="1"/>
                    <a:pt x="41" y="2"/>
                  </a:cubicBezTo>
                  <a:cubicBezTo>
                    <a:pt x="41" y="3"/>
                    <a:pt x="41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21" y="0"/>
                    <a:pt x="0" y="1"/>
                    <a:pt x="0" y="2"/>
                  </a:cubicBezTo>
                  <a:cubicBezTo>
                    <a:pt x="0" y="3"/>
                    <a:pt x="20" y="4"/>
                    <a:pt x="32" y="4"/>
                  </a:cubicBezTo>
                  <a:cubicBezTo>
                    <a:pt x="32" y="4"/>
                    <a:pt x="33" y="4"/>
                    <a:pt x="33" y="4"/>
                  </a:cubicBezTo>
                  <a:cubicBezTo>
                    <a:pt x="45" y="4"/>
                    <a:pt x="44" y="3"/>
                    <a:pt x="44" y="2"/>
                  </a:cubicBezTo>
                  <a:cubicBezTo>
                    <a:pt x="44" y="1"/>
                    <a:pt x="45" y="0"/>
                    <a:pt x="33" y="0"/>
                  </a:cubicBezTo>
                </a:path>
              </a:pathLst>
            </a:custGeom>
            <a:solidFill>
              <a:srgbClr val="B6B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47"/>
            <p:cNvSpPr>
              <a:spLocks noEditPoints="1"/>
            </p:cNvSpPr>
            <p:nvPr/>
          </p:nvSpPr>
          <p:spPr bwMode="auto">
            <a:xfrm>
              <a:off x="3616326" y="5565775"/>
              <a:ext cx="174625" cy="15875"/>
            </a:xfrm>
            <a:custGeom>
              <a:avLst/>
              <a:gdLst>
                <a:gd name="T0" fmla="*/ 2147483646 w 41"/>
                <a:gd name="T1" fmla="*/ 2147483646 h 4"/>
                <a:gd name="T2" fmla="*/ 0 w 41"/>
                <a:gd name="T3" fmla="*/ 2147483646 h 4"/>
                <a:gd name="T4" fmla="*/ 2147483646 w 41"/>
                <a:gd name="T5" fmla="*/ 0 h 4"/>
                <a:gd name="T6" fmla="*/ 2147483646 w 41"/>
                <a:gd name="T7" fmla="*/ 0 h 4"/>
                <a:gd name="T8" fmla="*/ 2147483646 w 41"/>
                <a:gd name="T9" fmla="*/ 2147483646 h 4"/>
                <a:gd name="T10" fmla="*/ 2147483646 w 41"/>
                <a:gd name="T11" fmla="*/ 2147483646 h 4"/>
                <a:gd name="T12" fmla="*/ 2147483646 w 41"/>
                <a:gd name="T13" fmla="*/ 2147483646 h 4"/>
                <a:gd name="T14" fmla="*/ 2147483646 w 41"/>
                <a:gd name="T15" fmla="*/ 0 h 4"/>
                <a:gd name="T16" fmla="*/ 2147483646 w 41"/>
                <a:gd name="T17" fmla="*/ 0 h 4"/>
                <a:gd name="T18" fmla="*/ 0 w 41"/>
                <a:gd name="T19" fmla="*/ 2147483646 h 4"/>
                <a:gd name="T20" fmla="*/ 2147483646 w 41"/>
                <a:gd name="T21" fmla="*/ 2147483646 h 4"/>
                <a:gd name="T22" fmla="*/ 2147483646 w 41"/>
                <a:gd name="T23" fmla="*/ 2147483646 h 4"/>
                <a:gd name="T24" fmla="*/ 2147483646 w 41"/>
                <a:gd name="T25" fmla="*/ 2147483646 h 4"/>
                <a:gd name="T26" fmla="*/ 2147483646 w 41"/>
                <a:gd name="T27" fmla="*/ 0 h 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1" h="4">
                  <a:moveTo>
                    <a:pt x="27" y="3"/>
                  </a:moveTo>
                  <a:cubicBezTo>
                    <a:pt x="17" y="3"/>
                    <a:pt x="0" y="3"/>
                    <a:pt x="0" y="2"/>
                  </a:cubicBezTo>
                  <a:cubicBezTo>
                    <a:pt x="0" y="1"/>
                    <a:pt x="17" y="0"/>
                    <a:pt x="27" y="0"/>
                  </a:cubicBezTo>
                  <a:cubicBezTo>
                    <a:pt x="27" y="0"/>
                    <a:pt x="28" y="0"/>
                    <a:pt x="28" y="0"/>
                  </a:cubicBezTo>
                  <a:cubicBezTo>
                    <a:pt x="38" y="0"/>
                    <a:pt x="37" y="1"/>
                    <a:pt x="37" y="2"/>
                  </a:cubicBezTo>
                  <a:cubicBezTo>
                    <a:pt x="37" y="3"/>
                    <a:pt x="38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moveTo>
                    <a:pt x="3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9" y="0"/>
                    <a:pt x="0" y="1"/>
                    <a:pt x="0" y="2"/>
                  </a:cubicBezTo>
                  <a:cubicBezTo>
                    <a:pt x="0" y="3"/>
                    <a:pt x="19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41" y="4"/>
                    <a:pt x="41" y="3"/>
                    <a:pt x="41" y="2"/>
                  </a:cubicBezTo>
                  <a:cubicBezTo>
                    <a:pt x="41" y="1"/>
                    <a:pt x="41" y="0"/>
                    <a:pt x="30" y="0"/>
                  </a:cubicBezTo>
                </a:path>
              </a:pathLst>
            </a:custGeom>
            <a:solidFill>
              <a:srgbClr val="B3B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48"/>
            <p:cNvSpPr>
              <a:spLocks noEditPoints="1"/>
            </p:cNvSpPr>
            <p:nvPr/>
          </p:nvSpPr>
          <p:spPr bwMode="auto">
            <a:xfrm>
              <a:off x="3616326" y="5565775"/>
              <a:ext cx="161925" cy="12700"/>
            </a:xfrm>
            <a:custGeom>
              <a:avLst/>
              <a:gdLst>
                <a:gd name="T0" fmla="*/ 2147483646 w 38"/>
                <a:gd name="T1" fmla="*/ 2147483646 h 3"/>
                <a:gd name="T2" fmla="*/ 0 w 38"/>
                <a:gd name="T3" fmla="*/ 2147483646 h 3"/>
                <a:gd name="T4" fmla="*/ 2147483646 w 38"/>
                <a:gd name="T5" fmla="*/ 0 h 3"/>
                <a:gd name="T6" fmla="*/ 2147483646 w 38"/>
                <a:gd name="T7" fmla="*/ 0 h 3"/>
                <a:gd name="T8" fmla="*/ 2147483646 w 38"/>
                <a:gd name="T9" fmla="*/ 2147483646 h 3"/>
                <a:gd name="T10" fmla="*/ 2147483646 w 38"/>
                <a:gd name="T11" fmla="*/ 2147483646 h 3"/>
                <a:gd name="T12" fmla="*/ 2147483646 w 38"/>
                <a:gd name="T13" fmla="*/ 2147483646 h 3"/>
                <a:gd name="T14" fmla="*/ 2147483646 w 38"/>
                <a:gd name="T15" fmla="*/ 0 h 3"/>
                <a:gd name="T16" fmla="*/ 2147483646 w 38"/>
                <a:gd name="T17" fmla="*/ 0 h 3"/>
                <a:gd name="T18" fmla="*/ 0 w 38"/>
                <a:gd name="T19" fmla="*/ 2147483646 h 3"/>
                <a:gd name="T20" fmla="*/ 2147483646 w 38"/>
                <a:gd name="T21" fmla="*/ 2147483646 h 3"/>
                <a:gd name="T22" fmla="*/ 2147483646 w 38"/>
                <a:gd name="T23" fmla="*/ 2147483646 h 3"/>
                <a:gd name="T24" fmla="*/ 2147483646 w 38"/>
                <a:gd name="T25" fmla="*/ 2147483646 h 3"/>
                <a:gd name="T26" fmla="*/ 2147483646 w 38"/>
                <a:gd name="T27" fmla="*/ 0 h 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8" h="3">
                  <a:moveTo>
                    <a:pt x="25" y="3"/>
                  </a:moveTo>
                  <a:cubicBezTo>
                    <a:pt x="15" y="3"/>
                    <a:pt x="0" y="3"/>
                    <a:pt x="0" y="2"/>
                  </a:cubicBezTo>
                  <a:cubicBezTo>
                    <a:pt x="0" y="1"/>
                    <a:pt x="16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34" y="0"/>
                    <a:pt x="34" y="1"/>
                    <a:pt x="34" y="2"/>
                  </a:cubicBezTo>
                  <a:cubicBezTo>
                    <a:pt x="34" y="3"/>
                    <a:pt x="34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moveTo>
                    <a:pt x="28" y="0"/>
                  </a:moveTo>
                  <a:cubicBezTo>
                    <a:pt x="28" y="0"/>
                    <a:pt x="27" y="0"/>
                    <a:pt x="27" y="0"/>
                  </a:cubicBezTo>
                  <a:cubicBezTo>
                    <a:pt x="17" y="0"/>
                    <a:pt x="0" y="1"/>
                    <a:pt x="0" y="2"/>
                  </a:cubicBezTo>
                  <a:cubicBezTo>
                    <a:pt x="0" y="3"/>
                    <a:pt x="1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38" y="3"/>
                    <a:pt x="37" y="3"/>
                    <a:pt x="37" y="2"/>
                  </a:cubicBezTo>
                  <a:cubicBezTo>
                    <a:pt x="37" y="1"/>
                    <a:pt x="38" y="0"/>
                    <a:pt x="28" y="0"/>
                  </a:cubicBezTo>
                </a:path>
              </a:pathLst>
            </a:custGeom>
            <a:solidFill>
              <a:srgbClr val="B0B1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49"/>
            <p:cNvSpPr>
              <a:spLocks noEditPoints="1"/>
            </p:cNvSpPr>
            <p:nvPr/>
          </p:nvSpPr>
          <p:spPr bwMode="auto">
            <a:xfrm>
              <a:off x="3616326" y="5565775"/>
              <a:ext cx="146050" cy="12700"/>
            </a:xfrm>
            <a:custGeom>
              <a:avLst/>
              <a:gdLst>
                <a:gd name="T0" fmla="*/ 2147483646 w 34"/>
                <a:gd name="T1" fmla="*/ 2147483646 h 3"/>
                <a:gd name="T2" fmla="*/ 0 w 34"/>
                <a:gd name="T3" fmla="*/ 2147483646 h 3"/>
                <a:gd name="T4" fmla="*/ 2147483646 w 34"/>
                <a:gd name="T5" fmla="*/ 0 h 3"/>
                <a:gd name="T6" fmla="*/ 2147483646 w 34"/>
                <a:gd name="T7" fmla="*/ 0 h 3"/>
                <a:gd name="T8" fmla="*/ 2147483646 w 34"/>
                <a:gd name="T9" fmla="*/ 2147483646 h 3"/>
                <a:gd name="T10" fmla="*/ 2147483646 w 34"/>
                <a:gd name="T11" fmla="*/ 2147483646 h 3"/>
                <a:gd name="T12" fmla="*/ 2147483646 w 34"/>
                <a:gd name="T13" fmla="*/ 2147483646 h 3"/>
                <a:gd name="T14" fmla="*/ 2147483646 w 34"/>
                <a:gd name="T15" fmla="*/ 0 h 3"/>
                <a:gd name="T16" fmla="*/ 2147483646 w 34"/>
                <a:gd name="T17" fmla="*/ 0 h 3"/>
                <a:gd name="T18" fmla="*/ 0 w 34"/>
                <a:gd name="T19" fmla="*/ 2147483646 h 3"/>
                <a:gd name="T20" fmla="*/ 2147483646 w 34"/>
                <a:gd name="T21" fmla="*/ 2147483646 h 3"/>
                <a:gd name="T22" fmla="*/ 2147483646 w 34"/>
                <a:gd name="T23" fmla="*/ 2147483646 h 3"/>
                <a:gd name="T24" fmla="*/ 2147483646 w 34"/>
                <a:gd name="T25" fmla="*/ 2147483646 h 3"/>
                <a:gd name="T26" fmla="*/ 2147483646 w 34"/>
                <a:gd name="T27" fmla="*/ 0 h 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4" h="3">
                  <a:moveTo>
                    <a:pt x="22" y="3"/>
                  </a:moveTo>
                  <a:cubicBezTo>
                    <a:pt x="14" y="3"/>
                    <a:pt x="0" y="3"/>
                    <a:pt x="0" y="2"/>
                  </a:cubicBezTo>
                  <a:cubicBezTo>
                    <a:pt x="0" y="1"/>
                    <a:pt x="14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0"/>
                    <a:pt x="30" y="1"/>
                    <a:pt x="30" y="2"/>
                  </a:cubicBezTo>
                  <a:cubicBezTo>
                    <a:pt x="30" y="3"/>
                    <a:pt x="30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moveTo>
                    <a:pt x="25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16" y="0"/>
                    <a:pt x="0" y="1"/>
                    <a:pt x="0" y="2"/>
                  </a:cubicBezTo>
                  <a:cubicBezTo>
                    <a:pt x="0" y="3"/>
                    <a:pt x="1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34" y="3"/>
                    <a:pt x="34" y="3"/>
                    <a:pt x="34" y="2"/>
                  </a:cubicBezTo>
                  <a:cubicBezTo>
                    <a:pt x="34" y="1"/>
                    <a:pt x="34" y="0"/>
                    <a:pt x="25" y="0"/>
                  </a:cubicBezTo>
                </a:path>
              </a:pathLst>
            </a:custGeom>
            <a:solidFill>
              <a:srgbClr val="AE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50"/>
            <p:cNvSpPr>
              <a:spLocks noEditPoints="1"/>
            </p:cNvSpPr>
            <p:nvPr/>
          </p:nvSpPr>
          <p:spPr bwMode="auto">
            <a:xfrm>
              <a:off x="3616326" y="5565775"/>
              <a:ext cx="128588" cy="12700"/>
            </a:xfrm>
            <a:custGeom>
              <a:avLst/>
              <a:gdLst>
                <a:gd name="T0" fmla="*/ 2147483646 w 30"/>
                <a:gd name="T1" fmla="*/ 2147483646 h 3"/>
                <a:gd name="T2" fmla="*/ 0 w 30"/>
                <a:gd name="T3" fmla="*/ 2147483646 h 3"/>
                <a:gd name="T4" fmla="*/ 2147483646 w 30"/>
                <a:gd name="T5" fmla="*/ 0 h 3"/>
                <a:gd name="T6" fmla="*/ 2147483646 w 30"/>
                <a:gd name="T7" fmla="*/ 0 h 3"/>
                <a:gd name="T8" fmla="*/ 2147483646 w 30"/>
                <a:gd name="T9" fmla="*/ 2147483646 h 3"/>
                <a:gd name="T10" fmla="*/ 2147483646 w 30"/>
                <a:gd name="T11" fmla="*/ 2147483646 h 3"/>
                <a:gd name="T12" fmla="*/ 2147483646 w 30"/>
                <a:gd name="T13" fmla="*/ 2147483646 h 3"/>
                <a:gd name="T14" fmla="*/ 2147483646 w 30"/>
                <a:gd name="T15" fmla="*/ 0 h 3"/>
                <a:gd name="T16" fmla="*/ 2147483646 w 30"/>
                <a:gd name="T17" fmla="*/ 0 h 3"/>
                <a:gd name="T18" fmla="*/ 0 w 30"/>
                <a:gd name="T19" fmla="*/ 2147483646 h 3"/>
                <a:gd name="T20" fmla="*/ 2147483646 w 30"/>
                <a:gd name="T21" fmla="*/ 2147483646 h 3"/>
                <a:gd name="T22" fmla="*/ 2147483646 w 30"/>
                <a:gd name="T23" fmla="*/ 2147483646 h 3"/>
                <a:gd name="T24" fmla="*/ 2147483646 w 30"/>
                <a:gd name="T25" fmla="*/ 2147483646 h 3"/>
                <a:gd name="T26" fmla="*/ 2147483646 w 30"/>
                <a:gd name="T27" fmla="*/ 0 h 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0" h="3">
                  <a:moveTo>
                    <a:pt x="19" y="3"/>
                  </a:moveTo>
                  <a:cubicBezTo>
                    <a:pt x="12" y="3"/>
                    <a:pt x="0" y="2"/>
                    <a:pt x="0" y="2"/>
                  </a:cubicBezTo>
                  <a:cubicBezTo>
                    <a:pt x="0" y="1"/>
                    <a:pt x="12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7" y="0"/>
                    <a:pt x="27" y="1"/>
                    <a:pt x="27" y="2"/>
                  </a:cubicBezTo>
                  <a:cubicBezTo>
                    <a:pt x="27" y="2"/>
                    <a:pt x="27" y="3"/>
                    <a:pt x="20" y="3"/>
                  </a:cubicBezTo>
                  <a:cubicBezTo>
                    <a:pt x="19" y="3"/>
                    <a:pt x="19" y="3"/>
                    <a:pt x="19" y="3"/>
                  </a:cubicBezTo>
                  <a:moveTo>
                    <a:pt x="22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0" y="1"/>
                    <a:pt x="0" y="2"/>
                  </a:cubicBezTo>
                  <a:cubicBezTo>
                    <a:pt x="0" y="3"/>
                    <a:pt x="14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30" y="3"/>
                    <a:pt x="30" y="3"/>
                    <a:pt x="30" y="2"/>
                  </a:cubicBezTo>
                  <a:cubicBezTo>
                    <a:pt x="30" y="1"/>
                    <a:pt x="30" y="0"/>
                    <a:pt x="22" y="0"/>
                  </a:cubicBezTo>
                </a:path>
              </a:pathLst>
            </a:custGeom>
            <a:solidFill>
              <a:srgbClr val="ABAC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51"/>
            <p:cNvSpPr>
              <a:spLocks noEditPoints="1"/>
            </p:cNvSpPr>
            <p:nvPr/>
          </p:nvSpPr>
          <p:spPr bwMode="auto">
            <a:xfrm>
              <a:off x="3616326" y="5565775"/>
              <a:ext cx="115888" cy="12700"/>
            </a:xfrm>
            <a:custGeom>
              <a:avLst/>
              <a:gdLst>
                <a:gd name="T0" fmla="*/ 2147483646 w 27"/>
                <a:gd name="T1" fmla="*/ 2147483646 h 3"/>
                <a:gd name="T2" fmla="*/ 2147483646 w 27"/>
                <a:gd name="T3" fmla="*/ 2147483646 h 3"/>
                <a:gd name="T4" fmla="*/ 2147483646 w 27"/>
                <a:gd name="T5" fmla="*/ 2147483646 h 3"/>
                <a:gd name="T6" fmla="*/ 2147483646 w 27"/>
                <a:gd name="T7" fmla="*/ 2147483646 h 3"/>
                <a:gd name="T8" fmla="*/ 2147483646 w 27"/>
                <a:gd name="T9" fmla="*/ 2147483646 h 3"/>
                <a:gd name="T10" fmla="*/ 2147483646 w 27"/>
                <a:gd name="T11" fmla="*/ 2147483646 h 3"/>
                <a:gd name="T12" fmla="*/ 2147483646 w 27"/>
                <a:gd name="T13" fmla="*/ 2147483646 h 3"/>
                <a:gd name="T14" fmla="*/ 2147483646 w 27"/>
                <a:gd name="T15" fmla="*/ 0 h 3"/>
                <a:gd name="T16" fmla="*/ 2147483646 w 27"/>
                <a:gd name="T17" fmla="*/ 0 h 3"/>
                <a:gd name="T18" fmla="*/ 0 w 27"/>
                <a:gd name="T19" fmla="*/ 2147483646 h 3"/>
                <a:gd name="T20" fmla="*/ 2147483646 w 27"/>
                <a:gd name="T21" fmla="*/ 2147483646 h 3"/>
                <a:gd name="T22" fmla="*/ 2147483646 w 27"/>
                <a:gd name="T23" fmla="*/ 2147483646 h 3"/>
                <a:gd name="T24" fmla="*/ 2147483646 w 27"/>
                <a:gd name="T25" fmla="*/ 2147483646 h 3"/>
                <a:gd name="T26" fmla="*/ 2147483646 w 27"/>
                <a:gd name="T27" fmla="*/ 0 h 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7" h="3">
                  <a:moveTo>
                    <a:pt x="17" y="3"/>
                  </a:moveTo>
                  <a:cubicBezTo>
                    <a:pt x="10" y="3"/>
                    <a:pt x="1" y="2"/>
                    <a:pt x="1" y="2"/>
                  </a:cubicBezTo>
                  <a:cubicBezTo>
                    <a:pt x="1" y="1"/>
                    <a:pt x="11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3" y="1"/>
                    <a:pt x="23" y="1"/>
                    <a:pt x="23" y="2"/>
                  </a:cubicBezTo>
                  <a:cubicBezTo>
                    <a:pt x="23" y="2"/>
                    <a:pt x="23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2" y="0"/>
                    <a:pt x="0" y="1"/>
                    <a:pt x="0" y="2"/>
                  </a:cubicBezTo>
                  <a:cubicBezTo>
                    <a:pt x="0" y="2"/>
                    <a:pt x="12" y="3"/>
                    <a:pt x="19" y="3"/>
                  </a:cubicBezTo>
                  <a:cubicBezTo>
                    <a:pt x="19" y="3"/>
                    <a:pt x="19" y="3"/>
                    <a:pt x="20" y="3"/>
                  </a:cubicBezTo>
                  <a:cubicBezTo>
                    <a:pt x="27" y="3"/>
                    <a:pt x="27" y="2"/>
                    <a:pt x="27" y="2"/>
                  </a:cubicBezTo>
                  <a:cubicBezTo>
                    <a:pt x="27" y="1"/>
                    <a:pt x="27" y="0"/>
                    <a:pt x="20" y="0"/>
                  </a:cubicBezTo>
                </a:path>
              </a:pathLst>
            </a:custGeom>
            <a:solidFill>
              <a:srgbClr val="A8AA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52"/>
            <p:cNvSpPr>
              <a:spLocks noEditPoints="1"/>
            </p:cNvSpPr>
            <p:nvPr/>
          </p:nvSpPr>
          <p:spPr bwMode="auto">
            <a:xfrm>
              <a:off x="3621088" y="5568950"/>
              <a:ext cx="93663" cy="9525"/>
            </a:xfrm>
            <a:custGeom>
              <a:avLst/>
              <a:gdLst>
                <a:gd name="T0" fmla="*/ 2147483646 w 22"/>
                <a:gd name="T1" fmla="*/ 2147483646 h 2"/>
                <a:gd name="T2" fmla="*/ 0 w 22"/>
                <a:gd name="T3" fmla="*/ 2147483646 h 2"/>
                <a:gd name="T4" fmla="*/ 2147483646 w 22"/>
                <a:gd name="T5" fmla="*/ 0 h 2"/>
                <a:gd name="T6" fmla="*/ 2147483646 w 22"/>
                <a:gd name="T7" fmla="*/ 0 h 2"/>
                <a:gd name="T8" fmla="*/ 2147483646 w 22"/>
                <a:gd name="T9" fmla="*/ 2147483646 h 2"/>
                <a:gd name="T10" fmla="*/ 2147483646 w 22"/>
                <a:gd name="T11" fmla="*/ 2147483646 h 2"/>
                <a:gd name="T12" fmla="*/ 2147483646 w 22"/>
                <a:gd name="T13" fmla="*/ 2147483646 h 2"/>
                <a:gd name="T14" fmla="*/ 2147483646 w 22"/>
                <a:gd name="T15" fmla="*/ 0 h 2"/>
                <a:gd name="T16" fmla="*/ 2147483646 w 22"/>
                <a:gd name="T17" fmla="*/ 0 h 2"/>
                <a:gd name="T18" fmla="*/ 0 w 22"/>
                <a:gd name="T19" fmla="*/ 2147483646 h 2"/>
                <a:gd name="T20" fmla="*/ 2147483646 w 22"/>
                <a:gd name="T21" fmla="*/ 2147483646 h 2"/>
                <a:gd name="T22" fmla="*/ 2147483646 w 22"/>
                <a:gd name="T23" fmla="*/ 2147483646 h 2"/>
                <a:gd name="T24" fmla="*/ 2147483646 w 22"/>
                <a:gd name="T25" fmla="*/ 2147483646 h 2"/>
                <a:gd name="T26" fmla="*/ 2147483646 w 22"/>
                <a:gd name="T27" fmla="*/ 0 h 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2" h="2">
                  <a:moveTo>
                    <a:pt x="13" y="2"/>
                  </a:moveTo>
                  <a:cubicBezTo>
                    <a:pt x="8" y="2"/>
                    <a:pt x="0" y="1"/>
                    <a:pt x="0" y="1"/>
                  </a:cubicBezTo>
                  <a:cubicBezTo>
                    <a:pt x="0" y="0"/>
                    <a:pt x="8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9" y="0"/>
                    <a:pt x="19" y="0"/>
                    <a:pt x="19" y="1"/>
                  </a:cubicBezTo>
                  <a:cubicBezTo>
                    <a:pt x="19" y="1"/>
                    <a:pt x="19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moveTo>
                    <a:pt x="1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0" y="0"/>
                    <a:pt x="0" y="0"/>
                    <a:pt x="0" y="1"/>
                  </a:cubicBezTo>
                  <a:cubicBezTo>
                    <a:pt x="0" y="1"/>
                    <a:pt x="9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22" y="2"/>
                    <a:pt x="22" y="1"/>
                    <a:pt x="22" y="1"/>
                  </a:cubicBezTo>
                  <a:cubicBezTo>
                    <a:pt x="22" y="0"/>
                    <a:pt x="22" y="0"/>
                    <a:pt x="16" y="0"/>
                  </a:cubicBezTo>
                </a:path>
              </a:pathLst>
            </a:custGeom>
            <a:solidFill>
              <a:srgbClr val="A5A7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53"/>
            <p:cNvSpPr>
              <a:spLocks noEditPoints="1"/>
            </p:cNvSpPr>
            <p:nvPr/>
          </p:nvSpPr>
          <p:spPr bwMode="auto">
            <a:xfrm>
              <a:off x="3621088" y="5568950"/>
              <a:ext cx="80963" cy="9525"/>
            </a:xfrm>
            <a:custGeom>
              <a:avLst/>
              <a:gdLst>
                <a:gd name="T0" fmla="*/ 2147483646 w 19"/>
                <a:gd name="T1" fmla="*/ 2147483646 h 2"/>
                <a:gd name="T2" fmla="*/ 0 w 19"/>
                <a:gd name="T3" fmla="*/ 2147483646 h 2"/>
                <a:gd name="T4" fmla="*/ 2147483646 w 19"/>
                <a:gd name="T5" fmla="*/ 0 h 2"/>
                <a:gd name="T6" fmla="*/ 2147483646 w 19"/>
                <a:gd name="T7" fmla="*/ 0 h 2"/>
                <a:gd name="T8" fmla="*/ 2147483646 w 19"/>
                <a:gd name="T9" fmla="*/ 2147483646 h 2"/>
                <a:gd name="T10" fmla="*/ 2147483646 w 19"/>
                <a:gd name="T11" fmla="*/ 2147483646 h 2"/>
                <a:gd name="T12" fmla="*/ 2147483646 w 19"/>
                <a:gd name="T13" fmla="*/ 2147483646 h 2"/>
                <a:gd name="T14" fmla="*/ 2147483646 w 19"/>
                <a:gd name="T15" fmla="*/ 0 h 2"/>
                <a:gd name="T16" fmla="*/ 2147483646 w 19"/>
                <a:gd name="T17" fmla="*/ 0 h 2"/>
                <a:gd name="T18" fmla="*/ 0 w 19"/>
                <a:gd name="T19" fmla="*/ 2147483646 h 2"/>
                <a:gd name="T20" fmla="*/ 2147483646 w 19"/>
                <a:gd name="T21" fmla="*/ 2147483646 h 2"/>
                <a:gd name="T22" fmla="*/ 2147483646 w 19"/>
                <a:gd name="T23" fmla="*/ 2147483646 h 2"/>
                <a:gd name="T24" fmla="*/ 2147483646 w 19"/>
                <a:gd name="T25" fmla="*/ 2147483646 h 2"/>
                <a:gd name="T26" fmla="*/ 2147483646 w 19"/>
                <a:gd name="T27" fmla="*/ 0 h 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9" h="2">
                  <a:moveTo>
                    <a:pt x="11" y="2"/>
                  </a:moveTo>
                  <a:cubicBezTo>
                    <a:pt x="6" y="2"/>
                    <a:pt x="0" y="1"/>
                    <a:pt x="0" y="1"/>
                  </a:cubicBezTo>
                  <a:cubicBezTo>
                    <a:pt x="0" y="0"/>
                    <a:pt x="6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6" y="0"/>
                    <a:pt x="16" y="1"/>
                  </a:cubicBezTo>
                  <a:cubicBezTo>
                    <a:pt x="16" y="1"/>
                    <a:pt x="15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8" y="0"/>
                    <a:pt x="0" y="0"/>
                    <a:pt x="0" y="1"/>
                  </a:cubicBezTo>
                  <a:cubicBezTo>
                    <a:pt x="0" y="1"/>
                    <a:pt x="8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9" y="2"/>
                    <a:pt x="19" y="1"/>
                    <a:pt x="19" y="1"/>
                  </a:cubicBezTo>
                  <a:cubicBezTo>
                    <a:pt x="19" y="0"/>
                    <a:pt x="19" y="0"/>
                    <a:pt x="13" y="0"/>
                  </a:cubicBezTo>
                </a:path>
              </a:pathLst>
            </a:custGeom>
            <a:solidFill>
              <a:srgbClr val="A3A5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54"/>
            <p:cNvSpPr>
              <a:spLocks noEditPoints="1"/>
            </p:cNvSpPr>
            <p:nvPr/>
          </p:nvSpPr>
          <p:spPr bwMode="auto">
            <a:xfrm>
              <a:off x="3621088" y="5568950"/>
              <a:ext cx="68263" cy="9525"/>
            </a:xfrm>
            <a:custGeom>
              <a:avLst/>
              <a:gdLst>
                <a:gd name="T0" fmla="*/ 2147483646 w 16"/>
                <a:gd name="T1" fmla="*/ 2147483646 h 2"/>
                <a:gd name="T2" fmla="*/ 0 w 16"/>
                <a:gd name="T3" fmla="*/ 2147483646 h 2"/>
                <a:gd name="T4" fmla="*/ 2147483646 w 16"/>
                <a:gd name="T5" fmla="*/ 0 h 2"/>
                <a:gd name="T6" fmla="*/ 2147483646 w 16"/>
                <a:gd name="T7" fmla="*/ 0 h 2"/>
                <a:gd name="T8" fmla="*/ 2147483646 w 16"/>
                <a:gd name="T9" fmla="*/ 2147483646 h 2"/>
                <a:gd name="T10" fmla="*/ 2147483646 w 16"/>
                <a:gd name="T11" fmla="*/ 2147483646 h 2"/>
                <a:gd name="T12" fmla="*/ 2147483646 w 16"/>
                <a:gd name="T13" fmla="*/ 2147483646 h 2"/>
                <a:gd name="T14" fmla="*/ 2147483646 w 16"/>
                <a:gd name="T15" fmla="*/ 0 h 2"/>
                <a:gd name="T16" fmla="*/ 2147483646 w 16"/>
                <a:gd name="T17" fmla="*/ 0 h 2"/>
                <a:gd name="T18" fmla="*/ 0 w 16"/>
                <a:gd name="T19" fmla="*/ 2147483646 h 2"/>
                <a:gd name="T20" fmla="*/ 2147483646 w 16"/>
                <a:gd name="T21" fmla="*/ 2147483646 h 2"/>
                <a:gd name="T22" fmla="*/ 2147483646 w 16"/>
                <a:gd name="T23" fmla="*/ 2147483646 h 2"/>
                <a:gd name="T24" fmla="*/ 2147483646 w 16"/>
                <a:gd name="T25" fmla="*/ 2147483646 h 2"/>
                <a:gd name="T26" fmla="*/ 2147483646 w 16"/>
                <a:gd name="T27" fmla="*/ 0 h 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6" h="2">
                  <a:moveTo>
                    <a:pt x="8" y="1"/>
                  </a:moveTo>
                  <a:cubicBezTo>
                    <a:pt x="5" y="1"/>
                    <a:pt x="0" y="1"/>
                    <a:pt x="0" y="1"/>
                  </a:cubicBezTo>
                  <a:cubicBezTo>
                    <a:pt x="0" y="0"/>
                    <a:pt x="5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1" y="0"/>
                    <a:pt x="12" y="0"/>
                    <a:pt x="12" y="1"/>
                  </a:cubicBezTo>
                  <a:cubicBezTo>
                    <a:pt x="12" y="1"/>
                    <a:pt x="11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6" y="0"/>
                    <a:pt x="0" y="0"/>
                    <a:pt x="0" y="1"/>
                  </a:cubicBezTo>
                  <a:cubicBezTo>
                    <a:pt x="0" y="1"/>
                    <a:pt x="6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5" y="2"/>
                    <a:pt x="16" y="1"/>
                    <a:pt x="16" y="1"/>
                  </a:cubicBezTo>
                  <a:cubicBezTo>
                    <a:pt x="16" y="0"/>
                    <a:pt x="15" y="0"/>
                    <a:pt x="11" y="0"/>
                  </a:cubicBezTo>
                </a:path>
              </a:pathLst>
            </a:custGeom>
            <a:solidFill>
              <a:srgbClr val="A0A2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55"/>
            <p:cNvSpPr>
              <a:spLocks noEditPoints="1"/>
            </p:cNvSpPr>
            <p:nvPr/>
          </p:nvSpPr>
          <p:spPr bwMode="auto">
            <a:xfrm>
              <a:off x="3621088" y="5568950"/>
              <a:ext cx="50800" cy="4763"/>
            </a:xfrm>
            <a:custGeom>
              <a:avLst/>
              <a:gdLst>
                <a:gd name="T0" fmla="*/ 2147483646 w 12"/>
                <a:gd name="T1" fmla="*/ 2147483646 h 1"/>
                <a:gd name="T2" fmla="*/ 0 w 12"/>
                <a:gd name="T3" fmla="*/ 2147483646 h 1"/>
                <a:gd name="T4" fmla="*/ 2147483646 w 12"/>
                <a:gd name="T5" fmla="*/ 0 h 1"/>
                <a:gd name="T6" fmla="*/ 2147483646 w 12"/>
                <a:gd name="T7" fmla="*/ 0 h 1"/>
                <a:gd name="T8" fmla="*/ 2147483646 w 12"/>
                <a:gd name="T9" fmla="*/ 2147483646 h 1"/>
                <a:gd name="T10" fmla="*/ 2147483646 w 12"/>
                <a:gd name="T11" fmla="*/ 2147483646 h 1"/>
                <a:gd name="T12" fmla="*/ 2147483646 w 12"/>
                <a:gd name="T13" fmla="*/ 2147483646 h 1"/>
                <a:gd name="T14" fmla="*/ 2147483646 w 12"/>
                <a:gd name="T15" fmla="*/ 0 h 1"/>
                <a:gd name="T16" fmla="*/ 2147483646 w 12"/>
                <a:gd name="T17" fmla="*/ 0 h 1"/>
                <a:gd name="T18" fmla="*/ 0 w 12"/>
                <a:gd name="T19" fmla="*/ 2147483646 h 1"/>
                <a:gd name="T20" fmla="*/ 2147483646 w 12"/>
                <a:gd name="T21" fmla="*/ 2147483646 h 1"/>
                <a:gd name="T22" fmla="*/ 2147483646 w 12"/>
                <a:gd name="T23" fmla="*/ 2147483646 h 1"/>
                <a:gd name="T24" fmla="*/ 2147483646 w 12"/>
                <a:gd name="T25" fmla="*/ 2147483646 h 1"/>
                <a:gd name="T26" fmla="*/ 2147483646 w 12"/>
                <a:gd name="T27" fmla="*/ 0 h 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2" h="1">
                  <a:moveTo>
                    <a:pt x="5" y="1"/>
                  </a:moveTo>
                  <a:cubicBezTo>
                    <a:pt x="3" y="1"/>
                    <a:pt x="0" y="1"/>
                    <a:pt x="0" y="1"/>
                  </a:cubicBezTo>
                  <a:cubicBezTo>
                    <a:pt x="0" y="0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8" y="0"/>
                    <a:pt x="9" y="0"/>
                    <a:pt x="9" y="1"/>
                  </a:cubicBezTo>
                  <a:cubicBezTo>
                    <a:pt x="9" y="1"/>
                    <a:pt x="8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0" y="0"/>
                    <a:pt x="0" y="1"/>
                  </a:cubicBezTo>
                  <a:cubicBezTo>
                    <a:pt x="0" y="1"/>
                    <a:pt x="5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11" y="1"/>
                    <a:pt x="12" y="1"/>
                    <a:pt x="12" y="1"/>
                  </a:cubicBezTo>
                  <a:cubicBezTo>
                    <a:pt x="12" y="0"/>
                    <a:pt x="11" y="0"/>
                    <a:pt x="8" y="0"/>
                  </a:cubicBezTo>
                </a:path>
              </a:pathLst>
            </a:custGeom>
            <a:solidFill>
              <a:srgbClr val="9DA0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Freeform 56"/>
            <p:cNvSpPr>
              <a:spLocks noEditPoints="1"/>
            </p:cNvSpPr>
            <p:nvPr/>
          </p:nvSpPr>
          <p:spPr bwMode="auto">
            <a:xfrm>
              <a:off x="3621088" y="5568950"/>
              <a:ext cx="38100" cy="4763"/>
            </a:xfrm>
            <a:custGeom>
              <a:avLst/>
              <a:gdLst>
                <a:gd name="T0" fmla="*/ 2147483646 w 9"/>
                <a:gd name="T1" fmla="*/ 2147483646 h 1"/>
                <a:gd name="T2" fmla="*/ 0 w 9"/>
                <a:gd name="T3" fmla="*/ 2147483646 h 1"/>
                <a:gd name="T4" fmla="*/ 2147483646 w 9"/>
                <a:gd name="T5" fmla="*/ 0 h 1"/>
                <a:gd name="T6" fmla="*/ 2147483646 w 9"/>
                <a:gd name="T7" fmla="*/ 0 h 1"/>
                <a:gd name="T8" fmla="*/ 2147483646 w 9"/>
                <a:gd name="T9" fmla="*/ 2147483646 h 1"/>
                <a:gd name="T10" fmla="*/ 2147483646 w 9"/>
                <a:gd name="T11" fmla="*/ 2147483646 h 1"/>
                <a:gd name="T12" fmla="*/ 2147483646 w 9"/>
                <a:gd name="T13" fmla="*/ 2147483646 h 1"/>
                <a:gd name="T14" fmla="*/ 2147483646 w 9"/>
                <a:gd name="T15" fmla="*/ 0 h 1"/>
                <a:gd name="T16" fmla="*/ 2147483646 w 9"/>
                <a:gd name="T17" fmla="*/ 0 h 1"/>
                <a:gd name="T18" fmla="*/ 0 w 9"/>
                <a:gd name="T19" fmla="*/ 2147483646 h 1"/>
                <a:gd name="T20" fmla="*/ 2147483646 w 9"/>
                <a:gd name="T21" fmla="*/ 2147483646 h 1"/>
                <a:gd name="T22" fmla="*/ 2147483646 w 9"/>
                <a:gd name="T23" fmla="*/ 2147483646 h 1"/>
                <a:gd name="T24" fmla="*/ 2147483646 w 9"/>
                <a:gd name="T25" fmla="*/ 2147483646 h 1"/>
                <a:gd name="T26" fmla="*/ 2147483646 w 9"/>
                <a:gd name="T27" fmla="*/ 0 h 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9" h="1">
                  <a:moveTo>
                    <a:pt x="3" y="1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1"/>
                  </a:cubicBezTo>
                  <a:cubicBezTo>
                    <a:pt x="5" y="1"/>
                    <a:pt x="4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0"/>
                    <a:pt x="0" y="1"/>
                  </a:cubicBezTo>
                  <a:cubicBezTo>
                    <a:pt x="0" y="1"/>
                    <a:pt x="3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8" y="1"/>
                    <a:pt x="9" y="1"/>
                    <a:pt x="9" y="1"/>
                  </a:cubicBezTo>
                  <a:cubicBezTo>
                    <a:pt x="9" y="0"/>
                    <a:pt x="8" y="0"/>
                    <a:pt x="5" y="0"/>
                  </a:cubicBezTo>
                </a:path>
              </a:pathLst>
            </a:custGeom>
            <a:solidFill>
              <a:srgbClr val="9B9D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57"/>
            <p:cNvSpPr/>
            <p:nvPr/>
          </p:nvSpPr>
          <p:spPr bwMode="auto">
            <a:xfrm>
              <a:off x="3621088" y="5568950"/>
              <a:ext cx="22225" cy="4763"/>
            </a:xfrm>
            <a:custGeom>
              <a:avLst/>
              <a:gdLst>
                <a:gd name="T0" fmla="*/ 2147483646 w 5"/>
                <a:gd name="T1" fmla="*/ 0 h 1"/>
                <a:gd name="T2" fmla="*/ 2147483646 w 5"/>
                <a:gd name="T3" fmla="*/ 0 h 1"/>
                <a:gd name="T4" fmla="*/ 0 w 5"/>
                <a:gd name="T5" fmla="*/ 2147483646 h 1"/>
                <a:gd name="T6" fmla="*/ 2147483646 w 5"/>
                <a:gd name="T7" fmla="*/ 2147483646 h 1"/>
                <a:gd name="T8" fmla="*/ 2147483646 w 5"/>
                <a:gd name="T9" fmla="*/ 2147483646 h 1"/>
                <a:gd name="T10" fmla="*/ 2147483646 w 5"/>
                <a:gd name="T11" fmla="*/ 2147483646 h 1"/>
                <a:gd name="T12" fmla="*/ 2147483646 w 5"/>
                <a:gd name="T13" fmla="*/ 0 h 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" h="1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</a:path>
              </a:pathLst>
            </a:custGeom>
            <a:solidFill>
              <a:srgbClr val="989B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Rectangle 58"/>
            <p:cNvSpPr>
              <a:spLocks noChangeArrowheads="1"/>
            </p:cNvSpPr>
            <p:nvPr/>
          </p:nvSpPr>
          <p:spPr bwMode="auto">
            <a:xfrm>
              <a:off x="3927476" y="4727575"/>
              <a:ext cx="592138" cy="466725"/>
            </a:xfrm>
            <a:prstGeom prst="rect">
              <a:avLst/>
            </a:prstGeom>
            <a:solidFill>
              <a:srgbClr val="B07E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68" name="Rectangle 59"/>
            <p:cNvSpPr>
              <a:spLocks noChangeArrowheads="1"/>
            </p:cNvSpPr>
            <p:nvPr/>
          </p:nvSpPr>
          <p:spPr bwMode="auto">
            <a:xfrm>
              <a:off x="3927476" y="4727575"/>
              <a:ext cx="592138" cy="46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69" name="Freeform 60"/>
            <p:cNvSpPr/>
            <p:nvPr/>
          </p:nvSpPr>
          <p:spPr bwMode="auto">
            <a:xfrm>
              <a:off x="4233863" y="4899025"/>
              <a:ext cx="184150" cy="179388"/>
            </a:xfrm>
            <a:custGeom>
              <a:avLst/>
              <a:gdLst>
                <a:gd name="T0" fmla="*/ 2147483646 w 43"/>
                <a:gd name="T1" fmla="*/ 0 h 42"/>
                <a:gd name="T2" fmla="*/ 2147483646 w 43"/>
                <a:gd name="T3" fmla="*/ 2147483646 h 42"/>
                <a:gd name="T4" fmla="*/ 2147483646 w 43"/>
                <a:gd name="T5" fmla="*/ 2147483646 h 42"/>
                <a:gd name="T6" fmla="*/ 2147483646 w 43"/>
                <a:gd name="T7" fmla="*/ 2147483646 h 42"/>
                <a:gd name="T8" fmla="*/ 2147483646 w 43"/>
                <a:gd name="T9" fmla="*/ 2147483646 h 42"/>
                <a:gd name="T10" fmla="*/ 0 w 43"/>
                <a:gd name="T11" fmla="*/ 2147483646 h 42"/>
                <a:gd name="T12" fmla="*/ 2147483646 w 43"/>
                <a:gd name="T13" fmla="*/ 2147483646 h 42"/>
                <a:gd name="T14" fmla="*/ 2147483646 w 43"/>
                <a:gd name="T15" fmla="*/ 2147483646 h 42"/>
                <a:gd name="T16" fmla="*/ 2147483646 w 43"/>
                <a:gd name="T17" fmla="*/ 2147483646 h 42"/>
                <a:gd name="T18" fmla="*/ 2147483646 w 43"/>
                <a:gd name="T19" fmla="*/ 0 h 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3" h="42">
                  <a:moveTo>
                    <a:pt x="43" y="0"/>
                  </a:moveTo>
                  <a:cubicBezTo>
                    <a:pt x="42" y="1"/>
                    <a:pt x="42" y="1"/>
                    <a:pt x="41" y="2"/>
                  </a:cubicBezTo>
                  <a:cubicBezTo>
                    <a:pt x="41" y="5"/>
                    <a:pt x="40" y="8"/>
                    <a:pt x="40" y="11"/>
                  </a:cubicBezTo>
                  <a:cubicBezTo>
                    <a:pt x="37" y="21"/>
                    <a:pt x="17" y="29"/>
                    <a:pt x="17" y="29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7" y="35"/>
                    <a:pt x="4" y="38"/>
                    <a:pt x="0" y="42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5"/>
                    <a:pt x="38" y="27"/>
                    <a:pt x="41" y="16"/>
                  </a:cubicBezTo>
                  <a:cubicBezTo>
                    <a:pt x="42" y="15"/>
                    <a:pt x="42" y="14"/>
                    <a:pt x="42" y="13"/>
                  </a:cubicBezTo>
                  <a:cubicBezTo>
                    <a:pt x="42" y="9"/>
                    <a:pt x="43" y="5"/>
                    <a:pt x="43" y="0"/>
                  </a:cubicBezTo>
                </a:path>
              </a:pathLst>
            </a:custGeom>
            <a:solidFill>
              <a:srgbClr val="9E6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61"/>
            <p:cNvSpPr/>
            <p:nvPr/>
          </p:nvSpPr>
          <p:spPr bwMode="auto">
            <a:xfrm>
              <a:off x="3990976" y="4749800"/>
              <a:ext cx="268288" cy="307975"/>
            </a:xfrm>
            <a:custGeom>
              <a:avLst/>
              <a:gdLst>
                <a:gd name="T0" fmla="*/ 2147483646 w 63"/>
                <a:gd name="T1" fmla="*/ 0 h 72"/>
                <a:gd name="T2" fmla="*/ 0 w 63"/>
                <a:gd name="T3" fmla="*/ 0 h 72"/>
                <a:gd name="T4" fmla="*/ 0 w 63"/>
                <a:gd name="T5" fmla="*/ 2147483646 h 72"/>
                <a:gd name="T6" fmla="*/ 2147483646 w 63"/>
                <a:gd name="T7" fmla="*/ 2147483646 h 72"/>
                <a:gd name="T8" fmla="*/ 2147483646 w 63"/>
                <a:gd name="T9" fmla="*/ 2147483646 h 72"/>
                <a:gd name="T10" fmla="*/ 2147483646 w 63"/>
                <a:gd name="T11" fmla="*/ 2147483646 h 72"/>
                <a:gd name="T12" fmla="*/ 2147483646 w 63"/>
                <a:gd name="T13" fmla="*/ 2147483646 h 72"/>
                <a:gd name="T14" fmla="*/ 2147483646 w 63"/>
                <a:gd name="T15" fmla="*/ 2147483646 h 72"/>
                <a:gd name="T16" fmla="*/ 2147483646 w 63"/>
                <a:gd name="T17" fmla="*/ 2147483646 h 72"/>
                <a:gd name="T18" fmla="*/ 2147483646 w 63"/>
                <a:gd name="T19" fmla="*/ 2147483646 h 72"/>
                <a:gd name="T20" fmla="*/ 2147483646 w 63"/>
                <a:gd name="T21" fmla="*/ 0 h 7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63" h="72">
                  <a:moveTo>
                    <a:pt x="3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4" y="68"/>
                    <a:pt x="8" y="64"/>
                    <a:pt x="12" y="60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7" y="14"/>
                    <a:pt x="60" y="11"/>
                    <a:pt x="63" y="8"/>
                  </a:cubicBezTo>
                  <a:cubicBezTo>
                    <a:pt x="58" y="7"/>
                    <a:pt x="55" y="7"/>
                    <a:pt x="55" y="7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9E6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62"/>
            <p:cNvSpPr/>
            <p:nvPr/>
          </p:nvSpPr>
          <p:spPr bwMode="auto">
            <a:xfrm>
              <a:off x="3978276" y="5053013"/>
              <a:ext cx="427038" cy="341313"/>
            </a:xfrm>
            <a:custGeom>
              <a:avLst/>
              <a:gdLst>
                <a:gd name="T0" fmla="*/ 2147483646 w 100"/>
                <a:gd name="T1" fmla="*/ 0 h 80"/>
                <a:gd name="T2" fmla="*/ 0 w 100"/>
                <a:gd name="T3" fmla="*/ 2147483646 h 80"/>
                <a:gd name="T4" fmla="*/ 2147483646 w 100"/>
                <a:gd name="T5" fmla="*/ 2147483646 h 80"/>
                <a:gd name="T6" fmla="*/ 2147483646 w 100"/>
                <a:gd name="T7" fmla="*/ 2147483646 h 80"/>
                <a:gd name="T8" fmla="*/ 2147483646 w 100"/>
                <a:gd name="T9" fmla="*/ 0 h 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" h="80">
                  <a:moveTo>
                    <a:pt x="23" y="0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29" y="55"/>
                    <a:pt x="69" y="79"/>
                    <a:pt x="69" y="79"/>
                  </a:cubicBezTo>
                  <a:cubicBezTo>
                    <a:pt x="79" y="80"/>
                    <a:pt x="100" y="58"/>
                    <a:pt x="74" y="33"/>
                  </a:cubicBezTo>
                  <a:cubicBezTo>
                    <a:pt x="23" y="0"/>
                    <a:pt x="23" y="0"/>
                    <a:pt x="23" y="0"/>
                  </a:cubicBezTo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63"/>
            <p:cNvSpPr/>
            <p:nvPr/>
          </p:nvSpPr>
          <p:spPr bwMode="auto">
            <a:xfrm>
              <a:off x="3978276" y="5154613"/>
              <a:ext cx="328613" cy="239713"/>
            </a:xfrm>
            <a:custGeom>
              <a:avLst/>
              <a:gdLst>
                <a:gd name="T0" fmla="*/ 0 w 77"/>
                <a:gd name="T1" fmla="*/ 2147483646 h 56"/>
                <a:gd name="T2" fmla="*/ 2147483646 w 77"/>
                <a:gd name="T3" fmla="*/ 2147483646 h 56"/>
                <a:gd name="T4" fmla="*/ 2147483646 w 77"/>
                <a:gd name="T5" fmla="*/ 2147483646 h 56"/>
                <a:gd name="T6" fmla="*/ 2147483646 w 77"/>
                <a:gd name="T7" fmla="*/ 2147483646 h 56"/>
                <a:gd name="T8" fmla="*/ 2147483646 w 77"/>
                <a:gd name="T9" fmla="*/ 0 h 56"/>
                <a:gd name="T10" fmla="*/ 0 w 77"/>
                <a:gd name="T11" fmla="*/ 2147483646 h 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56">
                  <a:moveTo>
                    <a:pt x="0" y="13"/>
                  </a:moveTo>
                  <a:cubicBezTo>
                    <a:pt x="29" y="31"/>
                    <a:pt x="69" y="55"/>
                    <a:pt x="69" y="55"/>
                  </a:cubicBezTo>
                  <a:cubicBezTo>
                    <a:pt x="70" y="56"/>
                    <a:pt x="72" y="56"/>
                    <a:pt x="76" y="53"/>
                  </a:cubicBezTo>
                  <a:cubicBezTo>
                    <a:pt x="77" y="51"/>
                    <a:pt x="75" y="41"/>
                    <a:pt x="68" y="37"/>
                  </a:cubicBezTo>
                  <a:cubicBezTo>
                    <a:pt x="56" y="30"/>
                    <a:pt x="27" y="11"/>
                    <a:pt x="8" y="0"/>
                  </a:cubicBezTo>
                  <a:cubicBezTo>
                    <a:pt x="0" y="13"/>
                    <a:pt x="0" y="13"/>
                    <a:pt x="0" y="13"/>
                  </a:cubicBezTo>
                </a:path>
              </a:pathLst>
            </a:custGeom>
            <a:solidFill>
              <a:srgbClr val="EFC9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64"/>
            <p:cNvSpPr/>
            <p:nvPr/>
          </p:nvSpPr>
          <p:spPr bwMode="auto">
            <a:xfrm>
              <a:off x="4051301" y="5053013"/>
              <a:ext cx="311150" cy="303213"/>
            </a:xfrm>
            <a:custGeom>
              <a:avLst/>
              <a:gdLst>
                <a:gd name="T0" fmla="*/ 0 w 73"/>
                <a:gd name="T1" fmla="*/ 2147483646 h 71"/>
                <a:gd name="T2" fmla="*/ 2147483646 w 73"/>
                <a:gd name="T3" fmla="*/ 2147483646 h 71"/>
                <a:gd name="T4" fmla="*/ 2147483646 w 73"/>
                <a:gd name="T5" fmla="*/ 2147483646 h 71"/>
                <a:gd name="T6" fmla="*/ 2147483646 w 73"/>
                <a:gd name="T7" fmla="*/ 2147483646 h 71"/>
                <a:gd name="T8" fmla="*/ 2147483646 w 73"/>
                <a:gd name="T9" fmla="*/ 0 h 71"/>
                <a:gd name="T10" fmla="*/ 0 w 73"/>
                <a:gd name="T11" fmla="*/ 2147483646 h 7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3" h="71">
                  <a:moveTo>
                    <a:pt x="0" y="10"/>
                  </a:move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68" y="50"/>
                    <a:pt x="65" y="71"/>
                  </a:cubicBezTo>
                  <a:cubicBezTo>
                    <a:pt x="71" y="63"/>
                    <a:pt x="73" y="48"/>
                    <a:pt x="57" y="33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10"/>
                    <a:pt x="0" y="10"/>
                    <a:pt x="0" y="10"/>
                  </a:cubicBezTo>
                </a:path>
              </a:pathLst>
            </a:custGeom>
            <a:solidFill>
              <a:srgbClr val="FBE3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65"/>
            <p:cNvSpPr/>
            <p:nvPr/>
          </p:nvSpPr>
          <p:spPr bwMode="auto">
            <a:xfrm>
              <a:off x="4165601" y="5326063"/>
              <a:ext cx="103188" cy="63500"/>
            </a:xfrm>
            <a:custGeom>
              <a:avLst/>
              <a:gdLst>
                <a:gd name="T0" fmla="*/ 0 w 24"/>
                <a:gd name="T1" fmla="*/ 0 h 15"/>
                <a:gd name="T2" fmla="*/ 0 w 24"/>
                <a:gd name="T3" fmla="*/ 0 h 15"/>
                <a:gd name="T4" fmla="*/ 2147483646 w 24"/>
                <a:gd name="T5" fmla="*/ 2147483646 h 15"/>
                <a:gd name="T6" fmla="*/ 2147483646 w 24"/>
                <a:gd name="T7" fmla="*/ 2147483646 h 15"/>
                <a:gd name="T8" fmla="*/ 2147483646 w 24"/>
                <a:gd name="T9" fmla="*/ 2147483646 h 15"/>
                <a:gd name="T10" fmla="*/ 2147483646 w 24"/>
                <a:gd name="T11" fmla="*/ 2147483646 h 15"/>
                <a:gd name="T12" fmla="*/ 2147483646 w 24"/>
                <a:gd name="T13" fmla="*/ 2147483646 h 15"/>
                <a:gd name="T14" fmla="*/ 2147483646 w 24"/>
                <a:gd name="T15" fmla="*/ 2147483646 h 15"/>
                <a:gd name="T16" fmla="*/ 0 w 24"/>
                <a:gd name="T17" fmla="*/ 0 h 1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4" h="1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" y="9"/>
                    <a:pt x="24" y="15"/>
                    <a:pt x="24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2" y="13"/>
                    <a:pt x="18" y="11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0" y="6"/>
                    <a:pt x="8" y="5"/>
                    <a:pt x="6" y="4"/>
                  </a:cubicBezTo>
                  <a:cubicBezTo>
                    <a:pt x="4" y="3"/>
                    <a:pt x="2" y="2"/>
                    <a:pt x="0" y="0"/>
                  </a:cubicBezTo>
                </a:path>
              </a:pathLst>
            </a:custGeom>
            <a:solidFill>
              <a:srgbClr val="EEEA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Freeform 66"/>
            <p:cNvSpPr>
              <a:spLocks noEditPoints="1"/>
            </p:cNvSpPr>
            <p:nvPr/>
          </p:nvSpPr>
          <p:spPr bwMode="auto">
            <a:xfrm>
              <a:off x="4165601" y="5326063"/>
              <a:ext cx="111125" cy="63500"/>
            </a:xfrm>
            <a:custGeom>
              <a:avLst/>
              <a:gdLst>
                <a:gd name="T0" fmla="*/ 2147483646 w 26"/>
                <a:gd name="T1" fmla="*/ 2147483646 h 15"/>
                <a:gd name="T2" fmla="*/ 2147483646 w 26"/>
                <a:gd name="T3" fmla="*/ 2147483646 h 15"/>
                <a:gd name="T4" fmla="*/ 2147483646 w 26"/>
                <a:gd name="T5" fmla="*/ 2147483646 h 15"/>
                <a:gd name="T6" fmla="*/ 2147483646 w 26"/>
                <a:gd name="T7" fmla="*/ 2147483646 h 15"/>
                <a:gd name="T8" fmla="*/ 2147483646 w 26"/>
                <a:gd name="T9" fmla="*/ 2147483646 h 15"/>
                <a:gd name="T10" fmla="*/ 2147483646 w 26"/>
                <a:gd name="T11" fmla="*/ 2147483646 h 15"/>
                <a:gd name="T12" fmla="*/ 2147483646 w 26"/>
                <a:gd name="T13" fmla="*/ 2147483646 h 15"/>
                <a:gd name="T14" fmla="*/ 2147483646 w 26"/>
                <a:gd name="T15" fmla="*/ 2147483646 h 15"/>
                <a:gd name="T16" fmla="*/ 2147483646 w 26"/>
                <a:gd name="T17" fmla="*/ 2147483646 h 15"/>
                <a:gd name="T18" fmla="*/ 0 w 26"/>
                <a:gd name="T19" fmla="*/ 0 h 15"/>
                <a:gd name="T20" fmla="*/ 0 w 26"/>
                <a:gd name="T21" fmla="*/ 0 h 15"/>
                <a:gd name="T22" fmla="*/ 2147483646 w 26"/>
                <a:gd name="T23" fmla="*/ 2147483646 h 15"/>
                <a:gd name="T24" fmla="*/ 0 w 26"/>
                <a:gd name="T25" fmla="*/ 0 h 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6" h="15">
                  <a:moveTo>
                    <a:pt x="19" y="6"/>
                  </a:moveTo>
                  <a:cubicBezTo>
                    <a:pt x="17" y="7"/>
                    <a:pt x="17" y="7"/>
                    <a:pt x="17" y="7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9"/>
                    <a:pt x="23" y="11"/>
                    <a:pt x="22" y="14"/>
                  </a:cubicBezTo>
                  <a:cubicBezTo>
                    <a:pt x="20" y="12"/>
                    <a:pt x="17" y="10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8" y="11"/>
                    <a:pt x="22" y="13"/>
                    <a:pt x="24" y="15"/>
                  </a:cubicBezTo>
                  <a:cubicBezTo>
                    <a:pt x="25" y="15"/>
                    <a:pt x="26" y="10"/>
                    <a:pt x="23" y="8"/>
                  </a:cubicBezTo>
                  <a:cubicBezTo>
                    <a:pt x="23" y="8"/>
                    <a:pt x="21" y="7"/>
                    <a:pt x="19" y="6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4" y="3"/>
                    <a:pt x="6" y="4"/>
                  </a:cubicBezTo>
                  <a:cubicBezTo>
                    <a:pt x="4" y="3"/>
                    <a:pt x="2" y="2"/>
                    <a:pt x="0" y="0"/>
                  </a:cubicBezTo>
                </a:path>
              </a:pathLst>
            </a:custGeom>
            <a:solidFill>
              <a:srgbClr val="DFB8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Freeform 67"/>
            <p:cNvSpPr/>
            <p:nvPr/>
          </p:nvSpPr>
          <p:spPr bwMode="auto">
            <a:xfrm>
              <a:off x="4170363" y="5313363"/>
              <a:ext cx="93663" cy="73025"/>
            </a:xfrm>
            <a:custGeom>
              <a:avLst/>
              <a:gdLst>
                <a:gd name="T0" fmla="*/ 2147483646 w 22"/>
                <a:gd name="T1" fmla="*/ 2147483646 h 17"/>
                <a:gd name="T2" fmla="*/ 2147483646 w 22"/>
                <a:gd name="T3" fmla="*/ 2147483646 h 17"/>
                <a:gd name="T4" fmla="*/ 0 w 22"/>
                <a:gd name="T5" fmla="*/ 2147483646 h 17"/>
                <a:gd name="T6" fmla="*/ 0 w 22"/>
                <a:gd name="T7" fmla="*/ 2147483646 h 17"/>
                <a:gd name="T8" fmla="*/ 2147483646 w 22"/>
                <a:gd name="T9" fmla="*/ 2147483646 h 17"/>
                <a:gd name="T10" fmla="*/ 2147483646 w 22"/>
                <a:gd name="T11" fmla="*/ 2147483646 h 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" h="17">
                  <a:moveTo>
                    <a:pt x="19" y="1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2" y="1"/>
                    <a:pt x="1" y="0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9" y="9"/>
                    <a:pt x="17" y="14"/>
                    <a:pt x="21" y="17"/>
                  </a:cubicBezTo>
                  <a:cubicBezTo>
                    <a:pt x="22" y="14"/>
                    <a:pt x="19" y="12"/>
                    <a:pt x="19" y="12"/>
                  </a:cubicBezTo>
                </a:path>
              </a:pathLst>
            </a:custGeom>
            <a:solidFill>
              <a:srgbClr val="FEFB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Freeform 68"/>
            <p:cNvSpPr/>
            <p:nvPr/>
          </p:nvSpPr>
          <p:spPr bwMode="auto">
            <a:xfrm>
              <a:off x="4149726" y="4522788"/>
              <a:ext cx="987425" cy="833438"/>
            </a:xfrm>
            <a:custGeom>
              <a:avLst/>
              <a:gdLst>
                <a:gd name="T0" fmla="*/ 2147483646 w 232"/>
                <a:gd name="T1" fmla="*/ 2147483646 h 195"/>
                <a:gd name="T2" fmla="*/ 2147483646 w 232"/>
                <a:gd name="T3" fmla="*/ 2147483646 h 195"/>
                <a:gd name="T4" fmla="*/ 2147483646 w 232"/>
                <a:gd name="T5" fmla="*/ 2147483646 h 195"/>
                <a:gd name="T6" fmla="*/ 0 w 232"/>
                <a:gd name="T7" fmla="*/ 2147483646 h 195"/>
                <a:gd name="T8" fmla="*/ 0 w 232"/>
                <a:gd name="T9" fmla="*/ 2147483646 h 195"/>
                <a:gd name="T10" fmla="*/ 2147483646 w 232"/>
                <a:gd name="T11" fmla="*/ 2147483646 h 195"/>
                <a:gd name="T12" fmla="*/ 2147483646 w 232"/>
                <a:gd name="T13" fmla="*/ 2147483646 h 195"/>
                <a:gd name="T14" fmla="*/ 2147483646 w 232"/>
                <a:gd name="T15" fmla="*/ 2147483646 h 195"/>
                <a:gd name="T16" fmla="*/ 2147483646 w 232"/>
                <a:gd name="T17" fmla="*/ 2147483646 h 195"/>
                <a:gd name="T18" fmla="*/ 2147483646 w 232"/>
                <a:gd name="T19" fmla="*/ 2147483646 h 195"/>
                <a:gd name="T20" fmla="*/ 2147483646 w 232"/>
                <a:gd name="T21" fmla="*/ 2147483646 h 195"/>
                <a:gd name="T22" fmla="*/ 2147483646 w 232"/>
                <a:gd name="T23" fmla="*/ 2147483646 h 195"/>
                <a:gd name="T24" fmla="*/ 2147483646 w 232"/>
                <a:gd name="T25" fmla="*/ 2147483646 h 19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32" h="195">
                  <a:moveTo>
                    <a:pt x="185" y="84"/>
                  </a:moveTo>
                  <a:cubicBezTo>
                    <a:pt x="172" y="84"/>
                    <a:pt x="101" y="27"/>
                    <a:pt x="58" y="4"/>
                  </a:cubicBezTo>
                  <a:cubicBezTo>
                    <a:pt x="50" y="0"/>
                    <a:pt x="41" y="0"/>
                    <a:pt x="33" y="3"/>
                  </a:cubicBezTo>
                  <a:cubicBezTo>
                    <a:pt x="25" y="6"/>
                    <a:pt x="13" y="11"/>
                    <a:pt x="0" y="1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18" y="60"/>
                    <a:pt x="50" y="64"/>
                    <a:pt x="58" y="74"/>
                  </a:cubicBezTo>
                  <a:cubicBezTo>
                    <a:pt x="66" y="85"/>
                    <a:pt x="62" y="101"/>
                    <a:pt x="61" y="107"/>
                  </a:cubicBezTo>
                  <a:cubicBezTo>
                    <a:pt x="75" y="174"/>
                    <a:pt x="75" y="174"/>
                    <a:pt x="75" y="174"/>
                  </a:cubicBezTo>
                  <a:cubicBezTo>
                    <a:pt x="122" y="195"/>
                    <a:pt x="178" y="181"/>
                    <a:pt x="183" y="181"/>
                  </a:cubicBezTo>
                  <a:cubicBezTo>
                    <a:pt x="210" y="181"/>
                    <a:pt x="232" y="181"/>
                    <a:pt x="232" y="181"/>
                  </a:cubicBezTo>
                  <a:cubicBezTo>
                    <a:pt x="232" y="84"/>
                    <a:pt x="232" y="84"/>
                    <a:pt x="232" y="84"/>
                  </a:cubicBezTo>
                  <a:cubicBezTo>
                    <a:pt x="185" y="84"/>
                    <a:pt x="185" y="84"/>
                    <a:pt x="185" y="84"/>
                  </a:cubicBezTo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Freeform 69"/>
            <p:cNvSpPr/>
            <p:nvPr/>
          </p:nvSpPr>
          <p:spPr bwMode="auto">
            <a:xfrm>
              <a:off x="4208463" y="5313363"/>
              <a:ext cx="47625" cy="38100"/>
            </a:xfrm>
            <a:custGeom>
              <a:avLst/>
              <a:gdLst>
                <a:gd name="T0" fmla="*/ 0 w 11"/>
                <a:gd name="T1" fmla="*/ 2147483646 h 9"/>
                <a:gd name="T2" fmla="*/ 2147483646 w 11"/>
                <a:gd name="T3" fmla="*/ 2147483646 h 9"/>
                <a:gd name="T4" fmla="*/ 2147483646 w 11"/>
                <a:gd name="T5" fmla="*/ 0 h 9"/>
                <a:gd name="T6" fmla="*/ 0 w 11"/>
                <a:gd name="T7" fmla="*/ 2147483646 h 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" h="9">
                  <a:moveTo>
                    <a:pt x="0" y="1"/>
                  </a:moveTo>
                  <a:cubicBezTo>
                    <a:pt x="11" y="9"/>
                    <a:pt x="11" y="9"/>
                    <a:pt x="11" y="9"/>
                  </a:cubicBezTo>
                  <a:cubicBezTo>
                    <a:pt x="11" y="9"/>
                    <a:pt x="10" y="5"/>
                    <a:pt x="4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Freeform 70"/>
            <p:cNvSpPr/>
            <p:nvPr/>
          </p:nvSpPr>
          <p:spPr bwMode="auto">
            <a:xfrm>
              <a:off x="4149726" y="4522788"/>
              <a:ext cx="987425" cy="409575"/>
            </a:xfrm>
            <a:custGeom>
              <a:avLst/>
              <a:gdLst>
                <a:gd name="T0" fmla="*/ 2147483646 w 232"/>
                <a:gd name="T1" fmla="*/ 2147483646 h 96"/>
                <a:gd name="T2" fmla="*/ 2147483646 w 232"/>
                <a:gd name="T3" fmla="*/ 2147483646 h 96"/>
                <a:gd name="T4" fmla="*/ 2147483646 w 232"/>
                <a:gd name="T5" fmla="*/ 2147483646 h 96"/>
                <a:gd name="T6" fmla="*/ 0 w 232"/>
                <a:gd name="T7" fmla="*/ 2147483646 h 96"/>
                <a:gd name="T8" fmla="*/ 0 w 232"/>
                <a:gd name="T9" fmla="*/ 2147483646 h 96"/>
                <a:gd name="T10" fmla="*/ 2147483646 w 232"/>
                <a:gd name="T11" fmla="*/ 2147483646 h 96"/>
                <a:gd name="T12" fmla="*/ 2147483646 w 232"/>
                <a:gd name="T13" fmla="*/ 2147483646 h 96"/>
                <a:gd name="T14" fmla="*/ 2147483646 w 232"/>
                <a:gd name="T15" fmla="*/ 2147483646 h 96"/>
                <a:gd name="T16" fmla="*/ 2147483646 w 232"/>
                <a:gd name="T17" fmla="*/ 2147483646 h 96"/>
                <a:gd name="T18" fmla="*/ 2147483646 w 232"/>
                <a:gd name="T19" fmla="*/ 2147483646 h 96"/>
                <a:gd name="T20" fmla="*/ 2147483646 w 232"/>
                <a:gd name="T21" fmla="*/ 2147483646 h 9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32" h="96">
                  <a:moveTo>
                    <a:pt x="185" y="84"/>
                  </a:moveTo>
                  <a:cubicBezTo>
                    <a:pt x="172" y="84"/>
                    <a:pt x="101" y="27"/>
                    <a:pt x="58" y="4"/>
                  </a:cubicBezTo>
                  <a:cubicBezTo>
                    <a:pt x="50" y="0"/>
                    <a:pt x="41" y="0"/>
                    <a:pt x="33" y="3"/>
                  </a:cubicBezTo>
                  <a:cubicBezTo>
                    <a:pt x="25" y="6"/>
                    <a:pt x="13" y="11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2" y="17"/>
                    <a:pt x="25" y="13"/>
                    <a:pt x="33" y="10"/>
                  </a:cubicBezTo>
                  <a:cubicBezTo>
                    <a:pt x="41" y="7"/>
                    <a:pt x="50" y="7"/>
                    <a:pt x="57" y="11"/>
                  </a:cubicBezTo>
                  <a:cubicBezTo>
                    <a:pt x="99" y="39"/>
                    <a:pt x="172" y="96"/>
                    <a:pt x="185" y="96"/>
                  </a:cubicBezTo>
                  <a:cubicBezTo>
                    <a:pt x="232" y="96"/>
                    <a:pt x="232" y="96"/>
                    <a:pt x="232" y="96"/>
                  </a:cubicBezTo>
                  <a:cubicBezTo>
                    <a:pt x="232" y="84"/>
                    <a:pt x="232" y="84"/>
                    <a:pt x="232" y="84"/>
                  </a:cubicBezTo>
                  <a:cubicBezTo>
                    <a:pt x="185" y="84"/>
                    <a:pt x="185" y="84"/>
                    <a:pt x="185" y="84"/>
                  </a:cubicBezTo>
                </a:path>
              </a:pathLst>
            </a:custGeom>
            <a:solidFill>
              <a:srgbClr val="FBE3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" name="Freeform 71"/>
            <p:cNvSpPr/>
            <p:nvPr/>
          </p:nvSpPr>
          <p:spPr bwMode="auto">
            <a:xfrm>
              <a:off x="3621088" y="5399088"/>
              <a:ext cx="161925" cy="161925"/>
            </a:xfrm>
            <a:custGeom>
              <a:avLst/>
              <a:gdLst>
                <a:gd name="T0" fmla="*/ 2147483646 w 38"/>
                <a:gd name="T1" fmla="*/ 2147483646 h 38"/>
                <a:gd name="T2" fmla="*/ 0 w 38"/>
                <a:gd name="T3" fmla="*/ 2147483646 h 38"/>
                <a:gd name="T4" fmla="*/ 2147483646 w 38"/>
                <a:gd name="T5" fmla="*/ 2147483646 h 38"/>
                <a:gd name="T6" fmla="*/ 2147483646 w 38"/>
                <a:gd name="T7" fmla="*/ 2147483646 h 38"/>
                <a:gd name="T8" fmla="*/ 2147483646 w 38"/>
                <a:gd name="T9" fmla="*/ 2147483646 h 38"/>
                <a:gd name="T10" fmla="*/ 2147483646 w 38"/>
                <a:gd name="T11" fmla="*/ 2147483646 h 38"/>
                <a:gd name="T12" fmla="*/ 2147483646 w 38"/>
                <a:gd name="T13" fmla="*/ 2147483646 h 38"/>
                <a:gd name="T14" fmla="*/ 2147483646 w 38"/>
                <a:gd name="T15" fmla="*/ 2147483646 h 38"/>
                <a:gd name="T16" fmla="*/ 2147483646 w 38"/>
                <a:gd name="T17" fmla="*/ 2147483646 h 3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8" h="38">
                  <a:moveTo>
                    <a:pt x="27" y="9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1" y="36"/>
                    <a:pt x="1" y="37"/>
                  </a:cubicBezTo>
                  <a:cubicBezTo>
                    <a:pt x="1" y="37"/>
                    <a:pt x="2" y="38"/>
                    <a:pt x="2" y="38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31" y="12"/>
                    <a:pt x="34" y="12"/>
                    <a:pt x="36" y="10"/>
                  </a:cubicBezTo>
                  <a:cubicBezTo>
                    <a:pt x="38" y="8"/>
                    <a:pt x="38" y="4"/>
                    <a:pt x="36" y="2"/>
                  </a:cubicBezTo>
                  <a:cubicBezTo>
                    <a:pt x="34" y="0"/>
                    <a:pt x="30" y="0"/>
                    <a:pt x="28" y="2"/>
                  </a:cubicBezTo>
                  <a:cubicBezTo>
                    <a:pt x="26" y="4"/>
                    <a:pt x="26" y="7"/>
                    <a:pt x="27" y="9"/>
                  </a:cubicBezTo>
                  <a:close/>
                </a:path>
              </a:pathLst>
            </a:custGeom>
            <a:solidFill>
              <a:srgbClr val="DDDE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" name="Freeform 72"/>
            <p:cNvSpPr/>
            <p:nvPr/>
          </p:nvSpPr>
          <p:spPr bwMode="auto">
            <a:xfrm>
              <a:off x="3621088" y="5283200"/>
              <a:ext cx="276225" cy="277813"/>
            </a:xfrm>
            <a:custGeom>
              <a:avLst/>
              <a:gdLst>
                <a:gd name="T0" fmla="*/ 2147483646 w 65"/>
                <a:gd name="T1" fmla="*/ 2147483646 h 65"/>
                <a:gd name="T2" fmla="*/ 0 w 65"/>
                <a:gd name="T3" fmla="*/ 2147483646 h 65"/>
                <a:gd name="T4" fmla="*/ 0 w 65"/>
                <a:gd name="T5" fmla="*/ 2147483646 h 65"/>
                <a:gd name="T6" fmla="*/ 2147483646 w 65"/>
                <a:gd name="T7" fmla="*/ 2147483646 h 65"/>
                <a:gd name="T8" fmla="*/ 2147483646 w 65"/>
                <a:gd name="T9" fmla="*/ 2147483646 h 65"/>
                <a:gd name="T10" fmla="*/ 2147483646 w 65"/>
                <a:gd name="T11" fmla="*/ 2147483646 h 65"/>
                <a:gd name="T12" fmla="*/ 2147483646 w 65"/>
                <a:gd name="T13" fmla="*/ 2147483646 h 65"/>
                <a:gd name="T14" fmla="*/ 2147483646 w 65"/>
                <a:gd name="T15" fmla="*/ 2147483646 h 65"/>
                <a:gd name="T16" fmla="*/ 2147483646 w 65"/>
                <a:gd name="T17" fmla="*/ 2147483646 h 65"/>
                <a:gd name="T18" fmla="*/ 2147483646 w 65"/>
                <a:gd name="T19" fmla="*/ 2147483646 h 65"/>
                <a:gd name="T20" fmla="*/ 2147483646 w 65"/>
                <a:gd name="T21" fmla="*/ 2147483646 h 65"/>
                <a:gd name="T22" fmla="*/ 2147483646 w 65"/>
                <a:gd name="T23" fmla="*/ 2147483646 h 65"/>
                <a:gd name="T24" fmla="*/ 2147483646 w 65"/>
                <a:gd name="T25" fmla="*/ 2147483646 h 65"/>
                <a:gd name="T26" fmla="*/ 2147483646 w 65"/>
                <a:gd name="T27" fmla="*/ 0 h 65"/>
                <a:gd name="T28" fmla="*/ 2147483646 w 65"/>
                <a:gd name="T29" fmla="*/ 2147483646 h 65"/>
                <a:gd name="T30" fmla="*/ 2147483646 w 65"/>
                <a:gd name="T31" fmla="*/ 2147483646 h 6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65" h="65">
                  <a:moveTo>
                    <a:pt x="18" y="14"/>
                  </a:moveTo>
                  <a:cubicBezTo>
                    <a:pt x="16" y="21"/>
                    <a:pt x="11" y="41"/>
                    <a:pt x="0" y="59"/>
                  </a:cubicBezTo>
                  <a:cubicBezTo>
                    <a:pt x="0" y="60"/>
                    <a:pt x="0" y="62"/>
                    <a:pt x="0" y="63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6" y="34"/>
                    <a:pt x="26" y="31"/>
                    <a:pt x="28" y="29"/>
                  </a:cubicBezTo>
                  <a:cubicBezTo>
                    <a:pt x="30" y="27"/>
                    <a:pt x="34" y="27"/>
                    <a:pt x="36" y="29"/>
                  </a:cubicBezTo>
                  <a:cubicBezTo>
                    <a:pt x="38" y="31"/>
                    <a:pt x="38" y="35"/>
                    <a:pt x="36" y="37"/>
                  </a:cubicBezTo>
                  <a:cubicBezTo>
                    <a:pt x="34" y="39"/>
                    <a:pt x="31" y="39"/>
                    <a:pt x="29" y="38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3" y="65"/>
                    <a:pt x="4" y="65"/>
                    <a:pt x="5" y="65"/>
                  </a:cubicBezTo>
                  <a:cubicBezTo>
                    <a:pt x="24" y="54"/>
                    <a:pt x="44" y="49"/>
                    <a:pt x="51" y="47"/>
                  </a:cubicBezTo>
                  <a:cubicBezTo>
                    <a:pt x="52" y="47"/>
                    <a:pt x="53" y="46"/>
                    <a:pt x="53" y="44"/>
                  </a:cubicBezTo>
                  <a:cubicBezTo>
                    <a:pt x="52" y="34"/>
                    <a:pt x="65" y="21"/>
                    <a:pt x="65" y="2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31" y="12"/>
                    <a:pt x="20" y="12"/>
                  </a:cubicBezTo>
                  <a:cubicBezTo>
                    <a:pt x="19" y="12"/>
                    <a:pt x="18" y="13"/>
                    <a:pt x="18" y="14"/>
                  </a:cubicBezTo>
                  <a:close/>
                </a:path>
              </a:pathLst>
            </a:custGeom>
            <a:solidFill>
              <a:srgbClr val="F4B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" name="Freeform 73"/>
            <p:cNvSpPr/>
            <p:nvPr/>
          </p:nvSpPr>
          <p:spPr bwMode="auto">
            <a:xfrm>
              <a:off x="3651251" y="5330825"/>
              <a:ext cx="217488" cy="217488"/>
            </a:xfrm>
            <a:custGeom>
              <a:avLst/>
              <a:gdLst>
                <a:gd name="T0" fmla="*/ 2147483646 w 51"/>
                <a:gd name="T1" fmla="*/ 2147483646 h 51"/>
                <a:gd name="T2" fmla="*/ 2147483646 w 51"/>
                <a:gd name="T3" fmla="*/ 2147483646 h 51"/>
                <a:gd name="T4" fmla="*/ 2147483646 w 51"/>
                <a:gd name="T5" fmla="*/ 2147483646 h 51"/>
                <a:gd name="T6" fmla="*/ 0 w 51"/>
                <a:gd name="T7" fmla="*/ 2147483646 h 51"/>
                <a:gd name="T8" fmla="*/ 2147483646 w 51"/>
                <a:gd name="T9" fmla="*/ 2147483646 h 51"/>
                <a:gd name="T10" fmla="*/ 2147483646 w 51"/>
                <a:gd name="T11" fmla="*/ 2147483646 h 51"/>
                <a:gd name="T12" fmla="*/ 2147483646 w 51"/>
                <a:gd name="T13" fmla="*/ 0 h 51"/>
                <a:gd name="T14" fmla="*/ 2147483646 w 51"/>
                <a:gd name="T15" fmla="*/ 2147483646 h 5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1" h="51">
                  <a:moveTo>
                    <a:pt x="30" y="17"/>
                  </a:moveTo>
                  <a:cubicBezTo>
                    <a:pt x="32" y="20"/>
                    <a:pt x="32" y="24"/>
                    <a:pt x="30" y="27"/>
                  </a:cubicBezTo>
                  <a:cubicBezTo>
                    <a:pt x="28" y="29"/>
                    <a:pt x="25" y="29"/>
                    <a:pt x="22" y="29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0" y="46"/>
                    <a:pt x="19" y="42"/>
                    <a:pt x="27" y="39"/>
                  </a:cubicBezTo>
                  <a:cubicBezTo>
                    <a:pt x="32" y="27"/>
                    <a:pt x="39" y="16"/>
                    <a:pt x="51" y="4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30" y="17"/>
                  </a:lnTo>
                  <a:close/>
                </a:path>
              </a:pathLst>
            </a:custGeom>
            <a:solidFill>
              <a:srgbClr val="FFD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Freeform 74"/>
            <p:cNvSpPr/>
            <p:nvPr/>
          </p:nvSpPr>
          <p:spPr bwMode="auto">
            <a:xfrm>
              <a:off x="3676651" y="5300663"/>
              <a:ext cx="153988" cy="141288"/>
            </a:xfrm>
            <a:custGeom>
              <a:avLst/>
              <a:gdLst>
                <a:gd name="T0" fmla="*/ 0 w 36"/>
                <a:gd name="T1" fmla="*/ 2147483646 h 33"/>
                <a:gd name="T2" fmla="*/ 2147483646 w 36"/>
                <a:gd name="T3" fmla="*/ 2147483646 h 33"/>
                <a:gd name="T4" fmla="*/ 2147483646 w 36"/>
                <a:gd name="T5" fmla="*/ 2147483646 h 33"/>
                <a:gd name="T6" fmla="*/ 2147483646 w 36"/>
                <a:gd name="T7" fmla="*/ 0 h 33"/>
                <a:gd name="T8" fmla="*/ 2147483646 w 36"/>
                <a:gd name="T9" fmla="*/ 2147483646 h 33"/>
                <a:gd name="T10" fmla="*/ 0 w 36"/>
                <a:gd name="T11" fmla="*/ 2147483646 h 3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6" h="33">
                  <a:moveTo>
                    <a:pt x="0" y="33"/>
                  </a:moveTo>
                  <a:cubicBezTo>
                    <a:pt x="2" y="26"/>
                    <a:pt x="6" y="16"/>
                    <a:pt x="6" y="13"/>
                  </a:cubicBezTo>
                  <a:cubicBezTo>
                    <a:pt x="6" y="12"/>
                    <a:pt x="7" y="12"/>
                    <a:pt x="8" y="12"/>
                  </a:cubicBezTo>
                  <a:cubicBezTo>
                    <a:pt x="17" y="12"/>
                    <a:pt x="30" y="3"/>
                    <a:pt x="33" y="0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2" y="7"/>
                    <a:pt x="14" y="24"/>
                    <a:pt x="0" y="33"/>
                  </a:cubicBezTo>
                  <a:close/>
                </a:path>
              </a:pathLst>
            </a:custGeom>
            <a:solidFill>
              <a:srgbClr val="FFD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Freeform 75"/>
            <p:cNvSpPr/>
            <p:nvPr/>
          </p:nvSpPr>
          <p:spPr bwMode="auto">
            <a:xfrm>
              <a:off x="3795713" y="5364163"/>
              <a:ext cx="88900" cy="123825"/>
            </a:xfrm>
            <a:custGeom>
              <a:avLst/>
              <a:gdLst>
                <a:gd name="T0" fmla="*/ 2147483646 w 21"/>
                <a:gd name="T1" fmla="*/ 0 h 29"/>
                <a:gd name="T2" fmla="*/ 0 w 21"/>
                <a:gd name="T3" fmla="*/ 2147483646 h 29"/>
                <a:gd name="T4" fmla="*/ 2147483646 w 21"/>
                <a:gd name="T5" fmla="*/ 2147483646 h 29"/>
                <a:gd name="T6" fmla="*/ 2147483646 w 21"/>
                <a:gd name="T7" fmla="*/ 2147483646 h 29"/>
                <a:gd name="T8" fmla="*/ 2147483646 w 21"/>
                <a:gd name="T9" fmla="*/ 2147483646 h 29"/>
                <a:gd name="T10" fmla="*/ 2147483646 w 21"/>
                <a:gd name="T11" fmla="*/ 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" h="29">
                  <a:moveTo>
                    <a:pt x="19" y="0"/>
                  </a:moveTo>
                  <a:cubicBezTo>
                    <a:pt x="13" y="6"/>
                    <a:pt x="5" y="17"/>
                    <a:pt x="0" y="29"/>
                  </a:cubicBezTo>
                  <a:cubicBezTo>
                    <a:pt x="4" y="28"/>
                    <a:pt x="6" y="27"/>
                    <a:pt x="8" y="27"/>
                  </a:cubicBezTo>
                  <a:cubicBezTo>
                    <a:pt x="9" y="27"/>
                    <a:pt x="9" y="26"/>
                    <a:pt x="9" y="25"/>
                  </a:cubicBezTo>
                  <a:cubicBezTo>
                    <a:pt x="9" y="16"/>
                    <a:pt x="18" y="5"/>
                    <a:pt x="21" y="2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A9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Freeform 76"/>
            <p:cNvSpPr/>
            <p:nvPr/>
          </p:nvSpPr>
          <p:spPr bwMode="auto">
            <a:xfrm>
              <a:off x="3625851" y="5407025"/>
              <a:ext cx="157163" cy="153988"/>
            </a:xfrm>
            <a:custGeom>
              <a:avLst/>
              <a:gdLst>
                <a:gd name="T0" fmla="*/ 2147483646 w 37"/>
                <a:gd name="T1" fmla="*/ 2147483646 h 36"/>
                <a:gd name="T2" fmla="*/ 2147483646 w 37"/>
                <a:gd name="T3" fmla="*/ 2147483646 h 36"/>
                <a:gd name="T4" fmla="*/ 0 w 37"/>
                <a:gd name="T5" fmla="*/ 2147483646 h 36"/>
                <a:gd name="T6" fmla="*/ 0 w 37"/>
                <a:gd name="T7" fmla="*/ 2147483646 h 36"/>
                <a:gd name="T8" fmla="*/ 0 w 37"/>
                <a:gd name="T9" fmla="*/ 2147483646 h 36"/>
                <a:gd name="T10" fmla="*/ 2147483646 w 37"/>
                <a:gd name="T11" fmla="*/ 2147483646 h 36"/>
                <a:gd name="T12" fmla="*/ 2147483646 w 37"/>
                <a:gd name="T13" fmla="*/ 2147483646 h 36"/>
                <a:gd name="T14" fmla="*/ 2147483646 w 37"/>
                <a:gd name="T15" fmla="*/ 2147483646 h 36"/>
                <a:gd name="T16" fmla="*/ 2147483646 w 37"/>
                <a:gd name="T17" fmla="*/ 0 h 36"/>
                <a:gd name="T18" fmla="*/ 2147483646 w 37"/>
                <a:gd name="T19" fmla="*/ 0 h 36"/>
                <a:gd name="T20" fmla="*/ 2147483646 w 37"/>
                <a:gd name="T21" fmla="*/ 2147483646 h 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" h="36">
                  <a:moveTo>
                    <a:pt x="34" y="7"/>
                  </a:moveTo>
                  <a:cubicBezTo>
                    <a:pt x="32" y="9"/>
                    <a:pt x="29" y="9"/>
                    <a:pt x="27" y="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1" y="36"/>
                    <a:pt x="1" y="3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10"/>
                    <a:pt x="33" y="10"/>
                    <a:pt x="35" y="8"/>
                  </a:cubicBezTo>
                  <a:cubicBezTo>
                    <a:pt x="37" y="6"/>
                    <a:pt x="37" y="2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2"/>
                    <a:pt x="36" y="5"/>
                    <a:pt x="34" y="7"/>
                  </a:cubicBezTo>
                  <a:close/>
                </a:path>
              </a:pathLst>
            </a:custGeom>
            <a:solidFill>
              <a:srgbClr val="FFD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Freeform 77"/>
            <p:cNvSpPr/>
            <p:nvPr/>
          </p:nvSpPr>
          <p:spPr bwMode="auto">
            <a:xfrm>
              <a:off x="3787776" y="5283200"/>
              <a:ext cx="109538" cy="111125"/>
            </a:xfrm>
            <a:custGeom>
              <a:avLst/>
              <a:gdLst>
                <a:gd name="T0" fmla="*/ 2147483646 w 26"/>
                <a:gd name="T1" fmla="*/ 2147483646 h 26"/>
                <a:gd name="T2" fmla="*/ 2147483646 w 26"/>
                <a:gd name="T3" fmla="*/ 0 h 26"/>
                <a:gd name="T4" fmla="*/ 0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2147483646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6" h="26">
                  <a:moveTo>
                    <a:pt x="15" y="11"/>
                  </a:moveTo>
                  <a:cubicBezTo>
                    <a:pt x="11" y="7"/>
                    <a:pt x="7" y="3"/>
                    <a:pt x="5" y="0"/>
                  </a:cubicBezTo>
                  <a:cubicBezTo>
                    <a:pt x="4" y="1"/>
                    <a:pt x="2" y="2"/>
                    <a:pt x="0" y="4"/>
                  </a:cubicBezTo>
                  <a:cubicBezTo>
                    <a:pt x="2" y="7"/>
                    <a:pt x="6" y="11"/>
                    <a:pt x="10" y="16"/>
                  </a:cubicBezTo>
                  <a:cubicBezTo>
                    <a:pt x="15" y="20"/>
                    <a:pt x="19" y="24"/>
                    <a:pt x="22" y="26"/>
                  </a:cubicBezTo>
                  <a:cubicBezTo>
                    <a:pt x="23" y="24"/>
                    <a:pt x="25" y="22"/>
                    <a:pt x="26" y="21"/>
                  </a:cubicBezTo>
                  <a:cubicBezTo>
                    <a:pt x="23" y="19"/>
                    <a:pt x="19" y="15"/>
                    <a:pt x="15" y="11"/>
                  </a:cubicBezTo>
                  <a:close/>
                </a:path>
              </a:pathLst>
            </a:custGeom>
            <a:solidFill>
              <a:srgbClr val="F4B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78"/>
            <p:cNvSpPr/>
            <p:nvPr/>
          </p:nvSpPr>
          <p:spPr bwMode="auto">
            <a:xfrm>
              <a:off x="4468813" y="4189413"/>
              <a:ext cx="352425" cy="312738"/>
            </a:xfrm>
            <a:custGeom>
              <a:avLst/>
              <a:gdLst>
                <a:gd name="T0" fmla="*/ 2147483646 w 83"/>
                <a:gd name="T1" fmla="*/ 2147483646 h 73"/>
                <a:gd name="T2" fmla="*/ 2147483646 w 83"/>
                <a:gd name="T3" fmla="*/ 2147483646 h 73"/>
                <a:gd name="T4" fmla="*/ 2147483646 w 83"/>
                <a:gd name="T5" fmla="*/ 2147483646 h 73"/>
                <a:gd name="T6" fmla="*/ 2147483646 w 83"/>
                <a:gd name="T7" fmla="*/ 2147483646 h 73"/>
                <a:gd name="T8" fmla="*/ 2147483646 w 83"/>
                <a:gd name="T9" fmla="*/ 2147483646 h 73"/>
                <a:gd name="T10" fmla="*/ 2147483646 w 83"/>
                <a:gd name="T11" fmla="*/ 2147483646 h 73"/>
                <a:gd name="T12" fmla="*/ 2147483646 w 83"/>
                <a:gd name="T13" fmla="*/ 2147483646 h 73"/>
                <a:gd name="T14" fmla="*/ 2147483646 w 83"/>
                <a:gd name="T15" fmla="*/ 2147483646 h 73"/>
                <a:gd name="T16" fmla="*/ 2147483646 w 83"/>
                <a:gd name="T17" fmla="*/ 2147483646 h 73"/>
                <a:gd name="T18" fmla="*/ 2147483646 w 83"/>
                <a:gd name="T19" fmla="*/ 2147483646 h 73"/>
                <a:gd name="T20" fmla="*/ 2147483646 w 83"/>
                <a:gd name="T21" fmla="*/ 2147483646 h 73"/>
                <a:gd name="T22" fmla="*/ 2147483646 w 83"/>
                <a:gd name="T23" fmla="*/ 2147483646 h 73"/>
                <a:gd name="T24" fmla="*/ 2147483646 w 83"/>
                <a:gd name="T25" fmla="*/ 2147483646 h 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3" h="73">
                  <a:moveTo>
                    <a:pt x="1" y="66"/>
                  </a:moveTo>
                  <a:cubicBezTo>
                    <a:pt x="0" y="67"/>
                    <a:pt x="0" y="68"/>
                    <a:pt x="1" y="69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5" y="73"/>
                    <a:pt x="8" y="73"/>
                    <a:pt x="10" y="71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67"/>
                    <a:pt x="16" y="59"/>
                    <a:pt x="16" y="59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2" y="7"/>
                    <a:pt x="74" y="7"/>
                    <a:pt x="76" y="8"/>
                  </a:cubicBezTo>
                  <a:cubicBezTo>
                    <a:pt x="78" y="11"/>
                    <a:pt x="78" y="11"/>
                    <a:pt x="78" y="11"/>
                  </a:cubicBezTo>
                  <a:cubicBezTo>
                    <a:pt x="83" y="6"/>
                    <a:pt x="83" y="6"/>
                    <a:pt x="83" y="6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77" y="0"/>
                    <a:pt x="72" y="0"/>
                    <a:pt x="68" y="3"/>
                  </a:cubicBezTo>
                  <a:lnTo>
                    <a:pt x="1" y="66"/>
                  </a:lnTo>
                  <a:close/>
                </a:path>
              </a:pathLst>
            </a:custGeom>
            <a:solidFill>
              <a:srgbClr val="F4B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79"/>
            <p:cNvSpPr/>
            <p:nvPr/>
          </p:nvSpPr>
          <p:spPr bwMode="auto">
            <a:xfrm>
              <a:off x="4476751" y="4214813"/>
              <a:ext cx="328613" cy="287338"/>
            </a:xfrm>
            <a:custGeom>
              <a:avLst/>
              <a:gdLst>
                <a:gd name="T0" fmla="*/ 2147483646 w 77"/>
                <a:gd name="T1" fmla="*/ 2147483646 h 67"/>
                <a:gd name="T2" fmla="*/ 2147483646 w 77"/>
                <a:gd name="T3" fmla="*/ 2147483646 h 67"/>
                <a:gd name="T4" fmla="*/ 2147483646 w 77"/>
                <a:gd name="T5" fmla="*/ 2147483646 h 67"/>
                <a:gd name="T6" fmla="*/ 2147483646 w 77"/>
                <a:gd name="T7" fmla="*/ 2147483646 h 67"/>
                <a:gd name="T8" fmla="*/ 0 w 77"/>
                <a:gd name="T9" fmla="*/ 2147483646 h 67"/>
                <a:gd name="T10" fmla="*/ 2147483646 w 77"/>
                <a:gd name="T11" fmla="*/ 2147483646 h 67"/>
                <a:gd name="T12" fmla="*/ 2147483646 w 77"/>
                <a:gd name="T13" fmla="*/ 2147483646 h 67"/>
                <a:gd name="T14" fmla="*/ 2147483646 w 77"/>
                <a:gd name="T15" fmla="*/ 2147483646 h 67"/>
                <a:gd name="T16" fmla="*/ 2147483646 w 77"/>
                <a:gd name="T17" fmla="*/ 2147483646 h 67"/>
                <a:gd name="T18" fmla="*/ 2147483646 w 77"/>
                <a:gd name="T19" fmla="*/ 2147483646 h 67"/>
                <a:gd name="T20" fmla="*/ 2147483646 w 77"/>
                <a:gd name="T21" fmla="*/ 2147483646 h 67"/>
                <a:gd name="T22" fmla="*/ 2147483646 w 77"/>
                <a:gd name="T23" fmla="*/ 2147483646 h 67"/>
                <a:gd name="T24" fmla="*/ 2147483646 w 77"/>
                <a:gd name="T25" fmla="*/ 2147483646 h 67"/>
                <a:gd name="T26" fmla="*/ 2147483646 w 77"/>
                <a:gd name="T27" fmla="*/ 2147483646 h 67"/>
                <a:gd name="T28" fmla="*/ 2147483646 w 77"/>
                <a:gd name="T29" fmla="*/ 2147483646 h 6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77" h="67">
                  <a:moveTo>
                    <a:pt x="68" y="2"/>
                  </a:move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2" y="60"/>
                    <a:pt x="11" y="61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5" y="66"/>
                    <a:pt x="2" y="66"/>
                    <a:pt x="0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3" y="67"/>
                    <a:pt x="6" y="67"/>
                    <a:pt x="8" y="65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3" y="61"/>
                    <a:pt x="14" y="53"/>
                    <a:pt x="14" y="53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70" y="1"/>
                    <a:pt x="72" y="1"/>
                    <a:pt x="73" y="2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6" y="4"/>
                    <a:pt x="74" y="2"/>
                  </a:cubicBezTo>
                  <a:cubicBezTo>
                    <a:pt x="72" y="0"/>
                    <a:pt x="70" y="0"/>
                    <a:pt x="68" y="2"/>
                  </a:cubicBezTo>
                  <a:close/>
                </a:path>
              </a:pathLst>
            </a:custGeom>
            <a:solidFill>
              <a:srgbClr val="312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80"/>
            <p:cNvSpPr/>
            <p:nvPr/>
          </p:nvSpPr>
          <p:spPr bwMode="auto">
            <a:xfrm>
              <a:off x="4476751" y="4194175"/>
              <a:ext cx="344488" cy="295275"/>
            </a:xfrm>
            <a:custGeom>
              <a:avLst/>
              <a:gdLst>
                <a:gd name="T0" fmla="*/ 2147483646 w 81"/>
                <a:gd name="T1" fmla="*/ 2147483646 h 69"/>
                <a:gd name="T2" fmla="*/ 2147483646 w 81"/>
                <a:gd name="T3" fmla="*/ 2147483646 h 69"/>
                <a:gd name="T4" fmla="*/ 2147483646 w 81"/>
                <a:gd name="T5" fmla="*/ 2147483646 h 69"/>
                <a:gd name="T6" fmla="*/ 2147483646 w 81"/>
                <a:gd name="T7" fmla="*/ 2147483646 h 69"/>
                <a:gd name="T8" fmla="*/ 0 w 81"/>
                <a:gd name="T9" fmla="*/ 2147483646 h 69"/>
                <a:gd name="T10" fmla="*/ 2147483646 w 81"/>
                <a:gd name="T11" fmla="*/ 2147483646 h 69"/>
                <a:gd name="T12" fmla="*/ 2147483646 w 81"/>
                <a:gd name="T13" fmla="*/ 2147483646 h 69"/>
                <a:gd name="T14" fmla="*/ 2147483646 w 81"/>
                <a:gd name="T15" fmla="*/ 2147483646 h 69"/>
                <a:gd name="T16" fmla="*/ 2147483646 w 81"/>
                <a:gd name="T17" fmla="*/ 2147483646 h 69"/>
                <a:gd name="T18" fmla="*/ 2147483646 w 81"/>
                <a:gd name="T19" fmla="*/ 2147483646 h 69"/>
                <a:gd name="T20" fmla="*/ 2147483646 w 81"/>
                <a:gd name="T21" fmla="*/ 2147483646 h 69"/>
                <a:gd name="T22" fmla="*/ 2147483646 w 81"/>
                <a:gd name="T23" fmla="*/ 2147483646 h 69"/>
                <a:gd name="T24" fmla="*/ 2147483646 w 81"/>
                <a:gd name="T25" fmla="*/ 2147483646 h 6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1" h="69">
                  <a:moveTo>
                    <a:pt x="79" y="9"/>
                  </a:moveTo>
                  <a:cubicBezTo>
                    <a:pt x="81" y="7"/>
                    <a:pt x="81" y="7"/>
                    <a:pt x="81" y="7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5" y="1"/>
                    <a:pt x="70" y="0"/>
                    <a:pt x="67" y="3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3" y="69"/>
                    <a:pt x="4" y="69"/>
                    <a:pt x="6" y="68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4"/>
                    <a:pt x="11" y="61"/>
                    <a:pt x="12" y="57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9" y="2"/>
                    <a:pt x="73" y="3"/>
                    <a:pt x="75" y="5"/>
                  </a:cubicBezTo>
                  <a:lnTo>
                    <a:pt x="79" y="9"/>
                  </a:lnTo>
                  <a:close/>
                </a:path>
              </a:pathLst>
            </a:custGeom>
            <a:solidFill>
              <a:srgbClr val="FFD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81"/>
            <p:cNvSpPr/>
            <p:nvPr/>
          </p:nvSpPr>
          <p:spPr bwMode="auto">
            <a:xfrm>
              <a:off x="3808413" y="4727575"/>
              <a:ext cx="638175" cy="646113"/>
            </a:xfrm>
            <a:custGeom>
              <a:avLst/>
              <a:gdLst>
                <a:gd name="T0" fmla="*/ 0 w 150"/>
                <a:gd name="T1" fmla="*/ 2147483646 h 151"/>
                <a:gd name="T2" fmla="*/ 2147483646 w 150"/>
                <a:gd name="T3" fmla="*/ 0 h 151"/>
                <a:gd name="T4" fmla="*/ 2147483646 w 150"/>
                <a:gd name="T5" fmla="*/ 2147483646 h 151"/>
                <a:gd name="T6" fmla="*/ 2147483646 w 150"/>
                <a:gd name="T7" fmla="*/ 2147483646 h 151"/>
                <a:gd name="T8" fmla="*/ 2147483646 w 150"/>
                <a:gd name="T9" fmla="*/ 2147483646 h 151"/>
                <a:gd name="T10" fmla="*/ 0 w 150"/>
                <a:gd name="T11" fmla="*/ 2147483646 h 15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0" h="151">
                  <a:moveTo>
                    <a:pt x="0" y="123"/>
                  </a:moveTo>
                  <a:cubicBezTo>
                    <a:pt x="23" y="98"/>
                    <a:pt x="94" y="25"/>
                    <a:pt x="118" y="0"/>
                  </a:cubicBezTo>
                  <a:cubicBezTo>
                    <a:pt x="129" y="11"/>
                    <a:pt x="140" y="22"/>
                    <a:pt x="150" y="33"/>
                  </a:cubicBezTo>
                  <a:cubicBezTo>
                    <a:pt x="126" y="57"/>
                    <a:pt x="53" y="128"/>
                    <a:pt x="27" y="151"/>
                  </a:cubicBezTo>
                  <a:cubicBezTo>
                    <a:pt x="27" y="151"/>
                    <a:pt x="20" y="145"/>
                    <a:pt x="13" y="138"/>
                  </a:cubicBezTo>
                  <a:cubicBezTo>
                    <a:pt x="5" y="130"/>
                    <a:pt x="0" y="124"/>
                    <a:pt x="0" y="123"/>
                  </a:cubicBezTo>
                </a:path>
              </a:pathLst>
            </a:custGeom>
            <a:solidFill>
              <a:srgbClr val="0D0C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Freeform 82"/>
            <p:cNvSpPr/>
            <p:nvPr/>
          </p:nvSpPr>
          <p:spPr bwMode="auto">
            <a:xfrm>
              <a:off x="3910013" y="4856163"/>
              <a:ext cx="511175" cy="495300"/>
            </a:xfrm>
            <a:custGeom>
              <a:avLst/>
              <a:gdLst>
                <a:gd name="T0" fmla="*/ 0 w 120"/>
                <a:gd name="T1" fmla="*/ 2147483646 h 116"/>
                <a:gd name="T2" fmla="*/ 2147483646 w 120"/>
                <a:gd name="T3" fmla="*/ 2147483646 h 116"/>
                <a:gd name="T4" fmla="*/ 2147483646 w 120"/>
                <a:gd name="T5" fmla="*/ 2147483646 h 116"/>
                <a:gd name="T6" fmla="*/ 2147483646 w 120"/>
                <a:gd name="T7" fmla="*/ 0 h 116"/>
                <a:gd name="T8" fmla="*/ 0 w 120"/>
                <a:gd name="T9" fmla="*/ 2147483646 h 1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0" h="116">
                  <a:moveTo>
                    <a:pt x="0" y="114"/>
                  </a:moveTo>
                  <a:cubicBezTo>
                    <a:pt x="1" y="115"/>
                    <a:pt x="3" y="116"/>
                    <a:pt x="3" y="116"/>
                  </a:cubicBezTo>
                  <a:cubicBezTo>
                    <a:pt x="27" y="95"/>
                    <a:pt x="97" y="26"/>
                    <a:pt x="120" y="4"/>
                  </a:cubicBezTo>
                  <a:cubicBezTo>
                    <a:pt x="119" y="3"/>
                    <a:pt x="118" y="2"/>
                    <a:pt x="116" y="0"/>
                  </a:cubicBezTo>
                  <a:cubicBezTo>
                    <a:pt x="94" y="23"/>
                    <a:pt x="24" y="92"/>
                    <a:pt x="0" y="114"/>
                  </a:cubicBezTo>
                </a:path>
              </a:pathLst>
            </a:custGeom>
            <a:solidFill>
              <a:srgbClr val="4747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Freeform 83"/>
            <p:cNvSpPr/>
            <p:nvPr/>
          </p:nvSpPr>
          <p:spPr bwMode="auto">
            <a:xfrm>
              <a:off x="3838576" y="4770438"/>
              <a:ext cx="501650" cy="517525"/>
            </a:xfrm>
            <a:custGeom>
              <a:avLst/>
              <a:gdLst>
                <a:gd name="T0" fmla="*/ 2147483646 w 118"/>
                <a:gd name="T1" fmla="*/ 2147483646 h 121"/>
                <a:gd name="T2" fmla="*/ 2147483646 w 118"/>
                <a:gd name="T3" fmla="*/ 0 h 121"/>
                <a:gd name="T4" fmla="*/ 0 w 118"/>
                <a:gd name="T5" fmla="*/ 2147483646 h 121"/>
                <a:gd name="T6" fmla="*/ 0 w 118"/>
                <a:gd name="T7" fmla="*/ 2147483646 h 121"/>
                <a:gd name="T8" fmla="*/ 2147483646 w 118"/>
                <a:gd name="T9" fmla="*/ 2147483646 h 121"/>
                <a:gd name="T10" fmla="*/ 2147483646 w 118"/>
                <a:gd name="T11" fmla="*/ 2147483646 h 121"/>
                <a:gd name="T12" fmla="*/ 2147483646 w 118"/>
                <a:gd name="T13" fmla="*/ 2147483646 h 1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8" h="121">
                  <a:moveTo>
                    <a:pt x="118" y="5"/>
                  </a:moveTo>
                  <a:cubicBezTo>
                    <a:pt x="116" y="4"/>
                    <a:pt x="115" y="2"/>
                    <a:pt x="113" y="0"/>
                  </a:cubicBezTo>
                  <a:cubicBezTo>
                    <a:pt x="91" y="23"/>
                    <a:pt x="22" y="93"/>
                    <a:pt x="0" y="116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1" y="117"/>
                    <a:pt x="1" y="117"/>
                    <a:pt x="1" y="117"/>
                  </a:cubicBezTo>
                  <a:cubicBezTo>
                    <a:pt x="2" y="118"/>
                    <a:pt x="3" y="119"/>
                    <a:pt x="4" y="121"/>
                  </a:cubicBezTo>
                  <a:cubicBezTo>
                    <a:pt x="26" y="98"/>
                    <a:pt x="96" y="28"/>
                    <a:pt x="118" y="5"/>
                  </a:cubicBezTo>
                </a:path>
              </a:pathLst>
            </a:custGeom>
            <a:solidFill>
              <a:srgbClr val="AAA7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" name="Freeform 84"/>
            <p:cNvSpPr/>
            <p:nvPr/>
          </p:nvSpPr>
          <p:spPr bwMode="auto">
            <a:xfrm>
              <a:off x="3843338" y="4783138"/>
              <a:ext cx="514350" cy="512763"/>
            </a:xfrm>
            <a:custGeom>
              <a:avLst/>
              <a:gdLst>
                <a:gd name="T0" fmla="*/ 2147483646 w 121"/>
                <a:gd name="T1" fmla="*/ 0 h 120"/>
                <a:gd name="T2" fmla="*/ 2147483646 w 121"/>
                <a:gd name="T3" fmla="*/ 2147483646 h 120"/>
                <a:gd name="T4" fmla="*/ 2147483646 w 121"/>
                <a:gd name="T5" fmla="*/ 2147483646 h 120"/>
                <a:gd name="T6" fmla="*/ 2147483646 w 121"/>
                <a:gd name="T7" fmla="*/ 2147483646 h 120"/>
                <a:gd name="T8" fmla="*/ 2147483646 w 121"/>
                <a:gd name="T9" fmla="*/ 2147483646 h 120"/>
                <a:gd name="T10" fmla="*/ 2147483646 w 121"/>
                <a:gd name="T11" fmla="*/ 2147483646 h 120"/>
                <a:gd name="T12" fmla="*/ 2147483646 w 121"/>
                <a:gd name="T13" fmla="*/ 0 h 1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1" h="120">
                  <a:moveTo>
                    <a:pt x="115" y="0"/>
                  </a:moveTo>
                  <a:cubicBezTo>
                    <a:pt x="93" y="23"/>
                    <a:pt x="23" y="93"/>
                    <a:pt x="1" y="116"/>
                  </a:cubicBezTo>
                  <a:cubicBezTo>
                    <a:pt x="0" y="114"/>
                    <a:pt x="2" y="117"/>
                    <a:pt x="5" y="120"/>
                  </a:cubicBezTo>
                  <a:cubicBezTo>
                    <a:pt x="6" y="120"/>
                    <a:pt x="6" y="120"/>
                    <a:pt x="6" y="120"/>
                  </a:cubicBezTo>
                  <a:cubicBezTo>
                    <a:pt x="28" y="98"/>
                    <a:pt x="98" y="28"/>
                    <a:pt x="121" y="6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18" y="3"/>
                    <a:pt x="116" y="2"/>
                    <a:pt x="115" y="0"/>
                  </a:cubicBezTo>
                </a:path>
              </a:pathLst>
            </a:custGeom>
            <a:solidFill>
              <a:srgbClr val="4747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" name="Freeform 85"/>
            <p:cNvSpPr/>
            <p:nvPr/>
          </p:nvSpPr>
          <p:spPr bwMode="auto">
            <a:xfrm>
              <a:off x="4294188" y="4189413"/>
              <a:ext cx="693738" cy="696913"/>
            </a:xfrm>
            <a:custGeom>
              <a:avLst/>
              <a:gdLst>
                <a:gd name="T0" fmla="*/ 2147483646 w 163"/>
                <a:gd name="T1" fmla="*/ 2147483646 h 163"/>
                <a:gd name="T2" fmla="*/ 2147483646 w 163"/>
                <a:gd name="T3" fmla="*/ 2147483646 h 163"/>
                <a:gd name="T4" fmla="*/ 2147483646 w 163"/>
                <a:gd name="T5" fmla="*/ 2147483646 h 163"/>
                <a:gd name="T6" fmla="*/ 2147483646 w 163"/>
                <a:gd name="T7" fmla="*/ 2147483646 h 163"/>
                <a:gd name="T8" fmla="*/ 2147483646 w 163"/>
                <a:gd name="T9" fmla="*/ 2147483646 h 163"/>
                <a:gd name="T10" fmla="*/ 2147483646 w 163"/>
                <a:gd name="T11" fmla="*/ 2147483646 h 163"/>
                <a:gd name="T12" fmla="*/ 2147483646 w 163"/>
                <a:gd name="T13" fmla="*/ 2147483646 h 16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3" h="163">
                  <a:moveTo>
                    <a:pt x="129" y="2"/>
                  </a:moveTo>
                  <a:cubicBezTo>
                    <a:pt x="92" y="34"/>
                    <a:pt x="35" y="89"/>
                    <a:pt x="1" y="124"/>
                  </a:cubicBezTo>
                  <a:cubicBezTo>
                    <a:pt x="0" y="125"/>
                    <a:pt x="8" y="134"/>
                    <a:pt x="19" y="144"/>
                  </a:cubicBezTo>
                  <a:cubicBezTo>
                    <a:pt x="29" y="155"/>
                    <a:pt x="38" y="163"/>
                    <a:pt x="39" y="162"/>
                  </a:cubicBezTo>
                  <a:cubicBezTo>
                    <a:pt x="74" y="128"/>
                    <a:pt x="129" y="71"/>
                    <a:pt x="161" y="34"/>
                  </a:cubicBezTo>
                  <a:cubicBezTo>
                    <a:pt x="161" y="34"/>
                    <a:pt x="163" y="17"/>
                    <a:pt x="154" y="9"/>
                  </a:cubicBezTo>
                  <a:cubicBezTo>
                    <a:pt x="146" y="0"/>
                    <a:pt x="129" y="2"/>
                    <a:pt x="129" y="2"/>
                  </a:cubicBezTo>
                </a:path>
              </a:pathLst>
            </a:custGeom>
            <a:solidFill>
              <a:srgbClr val="0D0C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" name="Freeform 86"/>
            <p:cNvSpPr/>
            <p:nvPr/>
          </p:nvSpPr>
          <p:spPr bwMode="auto">
            <a:xfrm>
              <a:off x="4298951" y="4186238"/>
              <a:ext cx="693738" cy="695325"/>
            </a:xfrm>
            <a:custGeom>
              <a:avLst/>
              <a:gdLst>
                <a:gd name="T0" fmla="*/ 2147483646 w 163"/>
                <a:gd name="T1" fmla="*/ 2147483646 h 163"/>
                <a:gd name="T2" fmla="*/ 2147483646 w 163"/>
                <a:gd name="T3" fmla="*/ 2147483646 h 163"/>
                <a:gd name="T4" fmla="*/ 2147483646 w 163"/>
                <a:gd name="T5" fmla="*/ 2147483646 h 163"/>
                <a:gd name="T6" fmla="*/ 2147483646 w 163"/>
                <a:gd name="T7" fmla="*/ 2147483646 h 163"/>
                <a:gd name="T8" fmla="*/ 2147483646 w 163"/>
                <a:gd name="T9" fmla="*/ 2147483646 h 163"/>
                <a:gd name="T10" fmla="*/ 2147483646 w 163"/>
                <a:gd name="T11" fmla="*/ 2147483646 h 163"/>
                <a:gd name="T12" fmla="*/ 2147483646 w 163"/>
                <a:gd name="T13" fmla="*/ 2147483646 h 16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3" h="163">
                  <a:moveTo>
                    <a:pt x="129" y="2"/>
                  </a:moveTo>
                  <a:cubicBezTo>
                    <a:pt x="93" y="34"/>
                    <a:pt x="35" y="89"/>
                    <a:pt x="1" y="124"/>
                  </a:cubicBezTo>
                  <a:cubicBezTo>
                    <a:pt x="0" y="125"/>
                    <a:pt x="8" y="134"/>
                    <a:pt x="19" y="144"/>
                  </a:cubicBezTo>
                  <a:cubicBezTo>
                    <a:pt x="29" y="155"/>
                    <a:pt x="38" y="163"/>
                    <a:pt x="39" y="162"/>
                  </a:cubicBezTo>
                  <a:cubicBezTo>
                    <a:pt x="74" y="128"/>
                    <a:pt x="129" y="71"/>
                    <a:pt x="161" y="34"/>
                  </a:cubicBezTo>
                  <a:cubicBezTo>
                    <a:pt x="162" y="33"/>
                    <a:pt x="163" y="17"/>
                    <a:pt x="154" y="9"/>
                  </a:cubicBezTo>
                  <a:cubicBezTo>
                    <a:pt x="146" y="0"/>
                    <a:pt x="130" y="1"/>
                    <a:pt x="129" y="2"/>
                  </a:cubicBezTo>
                </a:path>
              </a:pathLst>
            </a:custGeom>
            <a:solidFill>
              <a:srgbClr val="0D0C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" name="Freeform 87"/>
            <p:cNvSpPr/>
            <p:nvPr/>
          </p:nvSpPr>
          <p:spPr bwMode="auto">
            <a:xfrm>
              <a:off x="4438651" y="4343400"/>
              <a:ext cx="498475" cy="517525"/>
            </a:xfrm>
            <a:custGeom>
              <a:avLst/>
              <a:gdLst>
                <a:gd name="T0" fmla="*/ 2147483646 w 117"/>
                <a:gd name="T1" fmla="*/ 0 h 121"/>
                <a:gd name="T2" fmla="*/ 0 w 117"/>
                <a:gd name="T3" fmla="*/ 2147483646 h 121"/>
                <a:gd name="T4" fmla="*/ 0 w 117"/>
                <a:gd name="T5" fmla="*/ 2147483646 h 121"/>
                <a:gd name="T6" fmla="*/ 2147483646 w 117"/>
                <a:gd name="T7" fmla="*/ 2147483646 h 121"/>
                <a:gd name="T8" fmla="*/ 2147483646 w 117"/>
                <a:gd name="T9" fmla="*/ 2147483646 h 121"/>
                <a:gd name="T10" fmla="*/ 2147483646 w 117"/>
                <a:gd name="T11" fmla="*/ 0 h 1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17" h="121">
                  <a:moveTo>
                    <a:pt x="114" y="0"/>
                  </a:moveTo>
                  <a:cubicBezTo>
                    <a:pt x="84" y="32"/>
                    <a:pt x="31" y="86"/>
                    <a:pt x="0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1" y="118"/>
                    <a:pt x="3" y="120"/>
                    <a:pt x="4" y="121"/>
                  </a:cubicBezTo>
                  <a:cubicBezTo>
                    <a:pt x="35" y="90"/>
                    <a:pt x="88" y="36"/>
                    <a:pt x="117" y="3"/>
                  </a:cubicBezTo>
                  <a:cubicBezTo>
                    <a:pt x="116" y="2"/>
                    <a:pt x="115" y="1"/>
                    <a:pt x="114" y="0"/>
                  </a:cubicBezTo>
                </a:path>
              </a:pathLst>
            </a:custGeom>
            <a:solidFill>
              <a:srgbClr val="5757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Freeform 88"/>
            <p:cNvSpPr/>
            <p:nvPr/>
          </p:nvSpPr>
          <p:spPr bwMode="auto">
            <a:xfrm>
              <a:off x="4337051" y="4254500"/>
              <a:ext cx="519113" cy="512763"/>
            </a:xfrm>
            <a:custGeom>
              <a:avLst/>
              <a:gdLst>
                <a:gd name="T0" fmla="*/ 2147483646 w 122"/>
                <a:gd name="T1" fmla="*/ 0 h 120"/>
                <a:gd name="T2" fmla="*/ 0 w 122"/>
                <a:gd name="T3" fmla="*/ 2147483646 h 120"/>
                <a:gd name="T4" fmla="*/ 0 w 122"/>
                <a:gd name="T5" fmla="*/ 2147483646 h 120"/>
                <a:gd name="T6" fmla="*/ 2147483646 w 122"/>
                <a:gd name="T7" fmla="*/ 2147483646 h 120"/>
                <a:gd name="T8" fmla="*/ 2147483646 w 122"/>
                <a:gd name="T9" fmla="*/ 2147483646 h 120"/>
                <a:gd name="T10" fmla="*/ 2147483646 w 122"/>
                <a:gd name="T11" fmla="*/ 2147483646 h 120"/>
                <a:gd name="T12" fmla="*/ 2147483646 w 122"/>
                <a:gd name="T13" fmla="*/ 0 h 1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2" h="120">
                  <a:moveTo>
                    <a:pt x="117" y="0"/>
                  </a:moveTo>
                  <a:cubicBezTo>
                    <a:pt x="85" y="30"/>
                    <a:pt x="31" y="83"/>
                    <a:pt x="0" y="114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1" y="115"/>
                    <a:pt x="1" y="115"/>
                    <a:pt x="1" y="115"/>
                  </a:cubicBezTo>
                  <a:cubicBezTo>
                    <a:pt x="2" y="117"/>
                    <a:pt x="4" y="118"/>
                    <a:pt x="6" y="120"/>
                  </a:cubicBezTo>
                  <a:cubicBezTo>
                    <a:pt x="37" y="89"/>
                    <a:pt x="90" y="36"/>
                    <a:pt x="122" y="5"/>
                  </a:cubicBezTo>
                  <a:cubicBezTo>
                    <a:pt x="120" y="3"/>
                    <a:pt x="119" y="2"/>
                    <a:pt x="117" y="0"/>
                  </a:cubicBezTo>
                </a:path>
              </a:pathLst>
            </a:custGeom>
            <a:solidFill>
              <a:srgbClr val="E1DF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" name="Freeform 89"/>
            <p:cNvSpPr/>
            <p:nvPr/>
          </p:nvSpPr>
          <p:spPr bwMode="auto">
            <a:xfrm>
              <a:off x="4327526" y="4267200"/>
              <a:ext cx="546100" cy="520700"/>
            </a:xfrm>
            <a:custGeom>
              <a:avLst/>
              <a:gdLst>
                <a:gd name="T0" fmla="*/ 2147483646 w 128"/>
                <a:gd name="T1" fmla="*/ 0 h 122"/>
                <a:gd name="T2" fmla="*/ 2147483646 w 128"/>
                <a:gd name="T3" fmla="*/ 2147483646 h 122"/>
                <a:gd name="T4" fmla="*/ 0 w 128"/>
                <a:gd name="T5" fmla="*/ 2147483646 h 122"/>
                <a:gd name="T6" fmla="*/ 2147483646 w 128"/>
                <a:gd name="T7" fmla="*/ 2147483646 h 122"/>
                <a:gd name="T8" fmla="*/ 2147483646 w 128"/>
                <a:gd name="T9" fmla="*/ 2147483646 h 122"/>
                <a:gd name="T10" fmla="*/ 2147483646 w 128"/>
                <a:gd name="T11" fmla="*/ 2147483646 h 122"/>
                <a:gd name="T12" fmla="*/ 2147483646 w 128"/>
                <a:gd name="T13" fmla="*/ 0 h 1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8" h="122">
                  <a:moveTo>
                    <a:pt x="122" y="0"/>
                  </a:moveTo>
                  <a:cubicBezTo>
                    <a:pt x="90" y="31"/>
                    <a:pt x="37" y="84"/>
                    <a:pt x="5" y="115"/>
                  </a:cubicBezTo>
                  <a:cubicBezTo>
                    <a:pt x="3" y="113"/>
                    <a:pt x="0" y="110"/>
                    <a:pt x="0" y="110"/>
                  </a:cubicBezTo>
                  <a:cubicBezTo>
                    <a:pt x="0" y="110"/>
                    <a:pt x="7" y="117"/>
                    <a:pt x="11" y="121"/>
                  </a:cubicBezTo>
                  <a:cubicBezTo>
                    <a:pt x="12" y="122"/>
                    <a:pt x="12" y="122"/>
                    <a:pt x="12" y="122"/>
                  </a:cubicBezTo>
                  <a:cubicBezTo>
                    <a:pt x="44" y="90"/>
                    <a:pt x="97" y="37"/>
                    <a:pt x="128" y="6"/>
                  </a:cubicBezTo>
                  <a:cubicBezTo>
                    <a:pt x="126" y="3"/>
                    <a:pt x="124" y="2"/>
                    <a:pt x="122" y="0"/>
                  </a:cubicBezTo>
                </a:path>
              </a:pathLst>
            </a:custGeom>
            <a:solidFill>
              <a:srgbClr val="5757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Freeform 90"/>
            <p:cNvSpPr/>
            <p:nvPr/>
          </p:nvSpPr>
          <p:spPr bwMode="auto">
            <a:xfrm>
              <a:off x="4783138" y="4229100"/>
              <a:ext cx="166688" cy="165100"/>
            </a:xfrm>
            <a:custGeom>
              <a:avLst/>
              <a:gdLst>
                <a:gd name="T0" fmla="*/ 2147483646 w 39"/>
                <a:gd name="T1" fmla="*/ 2147483646 h 39"/>
                <a:gd name="T2" fmla="*/ 2147483646 w 39"/>
                <a:gd name="T3" fmla="*/ 0 h 39"/>
                <a:gd name="T4" fmla="*/ 2147483646 w 39"/>
                <a:gd name="T5" fmla="*/ 2147483646 h 39"/>
                <a:gd name="T6" fmla="*/ 2147483646 w 39"/>
                <a:gd name="T7" fmla="*/ 2147483646 h 39"/>
                <a:gd name="T8" fmla="*/ 2147483646 w 39"/>
                <a:gd name="T9" fmla="*/ 2147483646 h 39"/>
                <a:gd name="T10" fmla="*/ 2147483646 w 39"/>
                <a:gd name="T11" fmla="*/ 2147483646 h 39"/>
                <a:gd name="T12" fmla="*/ 2147483646 w 39"/>
                <a:gd name="T13" fmla="*/ 2147483646 h 3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9" h="39">
                  <a:moveTo>
                    <a:pt x="21" y="18"/>
                  </a:moveTo>
                  <a:cubicBezTo>
                    <a:pt x="12" y="8"/>
                    <a:pt x="6" y="1"/>
                    <a:pt x="6" y="0"/>
                  </a:cubicBezTo>
                  <a:cubicBezTo>
                    <a:pt x="4" y="2"/>
                    <a:pt x="3" y="3"/>
                    <a:pt x="1" y="5"/>
                  </a:cubicBezTo>
                  <a:cubicBezTo>
                    <a:pt x="0" y="6"/>
                    <a:pt x="7" y="14"/>
                    <a:pt x="16" y="23"/>
                  </a:cubicBezTo>
                  <a:cubicBezTo>
                    <a:pt x="25" y="32"/>
                    <a:pt x="33" y="39"/>
                    <a:pt x="34" y="39"/>
                  </a:cubicBezTo>
                  <a:cubicBezTo>
                    <a:pt x="36" y="36"/>
                    <a:pt x="37" y="35"/>
                    <a:pt x="39" y="33"/>
                  </a:cubicBezTo>
                  <a:cubicBezTo>
                    <a:pt x="38" y="34"/>
                    <a:pt x="31" y="27"/>
                    <a:pt x="21" y="18"/>
                  </a:cubicBezTo>
                  <a:close/>
                </a:path>
              </a:pathLst>
            </a:custGeom>
            <a:solidFill>
              <a:srgbClr val="0D0C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" name="Freeform 91"/>
            <p:cNvSpPr/>
            <p:nvPr/>
          </p:nvSpPr>
          <p:spPr bwMode="auto">
            <a:xfrm>
              <a:off x="4792663" y="4219575"/>
              <a:ext cx="165100" cy="166688"/>
            </a:xfrm>
            <a:custGeom>
              <a:avLst/>
              <a:gdLst>
                <a:gd name="T0" fmla="*/ 2147483646 w 39"/>
                <a:gd name="T1" fmla="*/ 2147483646 h 39"/>
                <a:gd name="T2" fmla="*/ 2147483646 w 39"/>
                <a:gd name="T3" fmla="*/ 0 h 39"/>
                <a:gd name="T4" fmla="*/ 2147483646 w 39"/>
                <a:gd name="T5" fmla="*/ 2147483646 h 39"/>
                <a:gd name="T6" fmla="*/ 2147483646 w 39"/>
                <a:gd name="T7" fmla="*/ 2147483646 h 39"/>
                <a:gd name="T8" fmla="*/ 2147483646 w 39"/>
                <a:gd name="T9" fmla="*/ 2147483646 h 39"/>
                <a:gd name="T10" fmla="*/ 2147483646 w 39"/>
                <a:gd name="T11" fmla="*/ 2147483646 h 39"/>
                <a:gd name="T12" fmla="*/ 2147483646 w 39"/>
                <a:gd name="T13" fmla="*/ 2147483646 h 3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9" h="39">
                  <a:moveTo>
                    <a:pt x="22" y="17"/>
                  </a:moveTo>
                  <a:cubicBezTo>
                    <a:pt x="13" y="8"/>
                    <a:pt x="6" y="0"/>
                    <a:pt x="7" y="0"/>
                  </a:cubicBezTo>
                  <a:cubicBezTo>
                    <a:pt x="5" y="2"/>
                    <a:pt x="3" y="3"/>
                    <a:pt x="1" y="5"/>
                  </a:cubicBezTo>
                  <a:cubicBezTo>
                    <a:pt x="0" y="5"/>
                    <a:pt x="7" y="13"/>
                    <a:pt x="17" y="22"/>
                  </a:cubicBezTo>
                  <a:cubicBezTo>
                    <a:pt x="26" y="32"/>
                    <a:pt x="34" y="39"/>
                    <a:pt x="34" y="38"/>
                  </a:cubicBezTo>
                  <a:cubicBezTo>
                    <a:pt x="36" y="36"/>
                    <a:pt x="37" y="35"/>
                    <a:pt x="39" y="32"/>
                  </a:cubicBezTo>
                  <a:cubicBezTo>
                    <a:pt x="39" y="33"/>
                    <a:pt x="31" y="26"/>
                    <a:pt x="22" y="17"/>
                  </a:cubicBezTo>
                  <a:close/>
                </a:path>
              </a:pathLst>
            </a:custGeom>
            <a:solidFill>
              <a:srgbClr val="312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Freeform 92"/>
            <p:cNvSpPr/>
            <p:nvPr/>
          </p:nvSpPr>
          <p:spPr bwMode="auto">
            <a:xfrm>
              <a:off x="4795838" y="4214813"/>
              <a:ext cx="166688" cy="166688"/>
            </a:xfrm>
            <a:custGeom>
              <a:avLst/>
              <a:gdLst>
                <a:gd name="T0" fmla="*/ 2147483646 w 39"/>
                <a:gd name="T1" fmla="*/ 2147483646 h 39"/>
                <a:gd name="T2" fmla="*/ 2147483646 w 39"/>
                <a:gd name="T3" fmla="*/ 0 h 39"/>
                <a:gd name="T4" fmla="*/ 2147483646 w 39"/>
                <a:gd name="T5" fmla="*/ 2147483646 h 39"/>
                <a:gd name="T6" fmla="*/ 2147483646 w 39"/>
                <a:gd name="T7" fmla="*/ 2147483646 h 39"/>
                <a:gd name="T8" fmla="*/ 2147483646 w 39"/>
                <a:gd name="T9" fmla="*/ 2147483646 h 39"/>
                <a:gd name="T10" fmla="*/ 2147483646 w 39"/>
                <a:gd name="T11" fmla="*/ 2147483646 h 39"/>
                <a:gd name="T12" fmla="*/ 2147483646 w 39"/>
                <a:gd name="T13" fmla="*/ 2147483646 h 3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9" h="39">
                  <a:moveTo>
                    <a:pt x="22" y="17"/>
                  </a:moveTo>
                  <a:cubicBezTo>
                    <a:pt x="13" y="8"/>
                    <a:pt x="6" y="1"/>
                    <a:pt x="7" y="0"/>
                  </a:cubicBezTo>
                  <a:cubicBezTo>
                    <a:pt x="4" y="2"/>
                    <a:pt x="3" y="3"/>
                    <a:pt x="1" y="5"/>
                  </a:cubicBezTo>
                  <a:cubicBezTo>
                    <a:pt x="0" y="6"/>
                    <a:pt x="7" y="13"/>
                    <a:pt x="16" y="23"/>
                  </a:cubicBezTo>
                  <a:cubicBezTo>
                    <a:pt x="25" y="32"/>
                    <a:pt x="33" y="39"/>
                    <a:pt x="34" y="38"/>
                  </a:cubicBezTo>
                  <a:cubicBezTo>
                    <a:pt x="36" y="36"/>
                    <a:pt x="37" y="35"/>
                    <a:pt x="39" y="32"/>
                  </a:cubicBezTo>
                  <a:cubicBezTo>
                    <a:pt x="38" y="33"/>
                    <a:pt x="31" y="26"/>
                    <a:pt x="22" y="17"/>
                  </a:cubicBezTo>
                  <a:close/>
                </a:path>
              </a:pathLst>
            </a:custGeom>
            <a:solidFill>
              <a:srgbClr val="F4B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" name="Freeform 93"/>
            <p:cNvSpPr/>
            <p:nvPr/>
          </p:nvSpPr>
          <p:spPr bwMode="auto">
            <a:xfrm>
              <a:off x="4821238" y="4194175"/>
              <a:ext cx="161925" cy="161925"/>
            </a:xfrm>
            <a:custGeom>
              <a:avLst/>
              <a:gdLst>
                <a:gd name="T0" fmla="*/ 2147483646 w 38"/>
                <a:gd name="T1" fmla="*/ 2147483646 h 38"/>
                <a:gd name="T2" fmla="*/ 2147483646 w 38"/>
                <a:gd name="T3" fmla="*/ 0 h 38"/>
                <a:gd name="T4" fmla="*/ 2147483646 w 38"/>
                <a:gd name="T5" fmla="*/ 2147483646 h 38"/>
                <a:gd name="T6" fmla="*/ 2147483646 w 38"/>
                <a:gd name="T7" fmla="*/ 2147483646 h 38"/>
                <a:gd name="T8" fmla="*/ 2147483646 w 38"/>
                <a:gd name="T9" fmla="*/ 2147483646 h 38"/>
                <a:gd name="T10" fmla="*/ 2147483646 w 38"/>
                <a:gd name="T11" fmla="*/ 2147483646 h 38"/>
                <a:gd name="T12" fmla="*/ 2147483646 w 38"/>
                <a:gd name="T13" fmla="*/ 2147483646 h 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8" h="38">
                  <a:moveTo>
                    <a:pt x="21" y="17"/>
                  </a:moveTo>
                  <a:cubicBezTo>
                    <a:pt x="12" y="8"/>
                    <a:pt x="6" y="1"/>
                    <a:pt x="6" y="0"/>
                  </a:cubicBezTo>
                  <a:cubicBezTo>
                    <a:pt x="4" y="2"/>
                    <a:pt x="3" y="3"/>
                    <a:pt x="1" y="5"/>
                  </a:cubicBezTo>
                  <a:cubicBezTo>
                    <a:pt x="0" y="6"/>
                    <a:pt x="7" y="13"/>
                    <a:pt x="16" y="22"/>
                  </a:cubicBezTo>
                  <a:cubicBezTo>
                    <a:pt x="25" y="31"/>
                    <a:pt x="32" y="38"/>
                    <a:pt x="33" y="37"/>
                  </a:cubicBezTo>
                  <a:cubicBezTo>
                    <a:pt x="35" y="35"/>
                    <a:pt x="36" y="34"/>
                    <a:pt x="38" y="32"/>
                  </a:cubicBezTo>
                  <a:cubicBezTo>
                    <a:pt x="37" y="32"/>
                    <a:pt x="30" y="26"/>
                    <a:pt x="21" y="17"/>
                  </a:cubicBezTo>
                  <a:close/>
                </a:path>
              </a:pathLst>
            </a:custGeom>
            <a:solidFill>
              <a:srgbClr val="0D0C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" name="Freeform 94"/>
            <p:cNvSpPr/>
            <p:nvPr/>
          </p:nvSpPr>
          <p:spPr bwMode="auto">
            <a:xfrm>
              <a:off x="4940301" y="4313238"/>
              <a:ext cx="26988" cy="25400"/>
            </a:xfrm>
            <a:custGeom>
              <a:avLst/>
              <a:gdLst>
                <a:gd name="T0" fmla="*/ 0 w 6"/>
                <a:gd name="T1" fmla="*/ 2147483646 h 6"/>
                <a:gd name="T2" fmla="*/ 2147483646 w 6"/>
                <a:gd name="T3" fmla="*/ 2147483646 h 6"/>
                <a:gd name="T4" fmla="*/ 2147483646 w 6"/>
                <a:gd name="T5" fmla="*/ 2147483646 h 6"/>
                <a:gd name="T6" fmla="*/ 2147483646 w 6"/>
                <a:gd name="T7" fmla="*/ 0 h 6"/>
                <a:gd name="T8" fmla="*/ 0 w 6"/>
                <a:gd name="T9" fmla="*/ 2147483646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6">
                  <a:moveTo>
                    <a:pt x="0" y="3"/>
                  </a:moveTo>
                  <a:cubicBezTo>
                    <a:pt x="1" y="4"/>
                    <a:pt x="2" y="5"/>
                    <a:pt x="3" y="6"/>
                  </a:cubicBezTo>
                  <a:cubicBezTo>
                    <a:pt x="4" y="5"/>
                    <a:pt x="5" y="4"/>
                    <a:pt x="6" y="3"/>
                  </a:cubicBezTo>
                  <a:cubicBezTo>
                    <a:pt x="5" y="2"/>
                    <a:pt x="4" y="1"/>
                    <a:pt x="2" y="0"/>
                  </a:cubicBezTo>
                  <a:cubicBezTo>
                    <a:pt x="1" y="1"/>
                    <a:pt x="1" y="1"/>
                    <a:pt x="0" y="3"/>
                  </a:cubicBezTo>
                  <a:close/>
                </a:path>
              </a:pathLst>
            </a:custGeom>
            <a:solidFill>
              <a:srgbClr val="5757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" name="Freeform 95"/>
            <p:cNvSpPr/>
            <p:nvPr/>
          </p:nvSpPr>
          <p:spPr bwMode="auto">
            <a:xfrm>
              <a:off x="4851401" y="4224338"/>
              <a:ext cx="34925" cy="38100"/>
            </a:xfrm>
            <a:custGeom>
              <a:avLst/>
              <a:gdLst>
                <a:gd name="T0" fmla="*/ 2147483646 w 8"/>
                <a:gd name="T1" fmla="*/ 2147483646 h 9"/>
                <a:gd name="T2" fmla="*/ 2147483646 w 8"/>
                <a:gd name="T3" fmla="*/ 0 h 9"/>
                <a:gd name="T4" fmla="*/ 0 w 8"/>
                <a:gd name="T5" fmla="*/ 2147483646 h 9"/>
                <a:gd name="T6" fmla="*/ 2147483646 w 8"/>
                <a:gd name="T7" fmla="*/ 2147483646 h 9"/>
                <a:gd name="T8" fmla="*/ 2147483646 w 8"/>
                <a:gd name="T9" fmla="*/ 2147483646 h 9"/>
                <a:gd name="T10" fmla="*/ 2147483646 w 8"/>
                <a:gd name="T11" fmla="*/ 2147483646 h 9"/>
                <a:gd name="T12" fmla="*/ 2147483646 w 8"/>
                <a:gd name="T13" fmla="*/ 2147483646 h 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9">
                  <a:moveTo>
                    <a:pt x="8" y="6"/>
                  </a:moveTo>
                  <a:cubicBezTo>
                    <a:pt x="6" y="4"/>
                    <a:pt x="5" y="2"/>
                    <a:pt x="3" y="0"/>
                  </a:cubicBezTo>
                  <a:cubicBezTo>
                    <a:pt x="2" y="2"/>
                    <a:pt x="1" y="2"/>
                    <a:pt x="0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5"/>
                    <a:pt x="4" y="7"/>
                    <a:pt x="5" y="9"/>
                  </a:cubicBezTo>
                  <a:cubicBezTo>
                    <a:pt x="6" y="7"/>
                    <a:pt x="7" y="7"/>
                    <a:pt x="8" y="6"/>
                  </a:cubicBezTo>
                  <a:close/>
                </a:path>
              </a:pathLst>
            </a:custGeom>
            <a:solidFill>
              <a:srgbClr val="E1DF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" name="Freeform 96"/>
            <p:cNvSpPr/>
            <p:nvPr/>
          </p:nvSpPr>
          <p:spPr bwMode="auto">
            <a:xfrm>
              <a:off x="4864101" y="4237038"/>
              <a:ext cx="38100" cy="38100"/>
            </a:xfrm>
            <a:custGeom>
              <a:avLst/>
              <a:gdLst>
                <a:gd name="T0" fmla="*/ 2147483646 w 9"/>
                <a:gd name="T1" fmla="*/ 0 h 9"/>
                <a:gd name="T2" fmla="*/ 0 w 9"/>
                <a:gd name="T3" fmla="*/ 2147483646 h 9"/>
                <a:gd name="T4" fmla="*/ 2147483646 w 9"/>
                <a:gd name="T5" fmla="*/ 2147483646 h 9"/>
                <a:gd name="T6" fmla="*/ 2147483646 w 9"/>
                <a:gd name="T7" fmla="*/ 2147483646 h 9"/>
                <a:gd name="T8" fmla="*/ 2147483646 w 9"/>
                <a:gd name="T9" fmla="*/ 2147483646 h 9"/>
                <a:gd name="T10" fmla="*/ 2147483646 w 9"/>
                <a:gd name="T11" fmla="*/ 2147483646 h 9"/>
                <a:gd name="T12" fmla="*/ 2147483646 w 9"/>
                <a:gd name="T13" fmla="*/ 0 h 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" h="9">
                  <a:moveTo>
                    <a:pt x="3" y="0"/>
                  </a:moveTo>
                  <a:cubicBezTo>
                    <a:pt x="2" y="1"/>
                    <a:pt x="0" y="3"/>
                    <a:pt x="0" y="3"/>
                  </a:cubicBezTo>
                  <a:cubicBezTo>
                    <a:pt x="0" y="3"/>
                    <a:pt x="1" y="5"/>
                    <a:pt x="5" y="8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8"/>
                    <a:pt x="7" y="7"/>
                    <a:pt x="9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6" y="4"/>
                    <a:pt x="4" y="2"/>
                    <a:pt x="3" y="0"/>
                  </a:cubicBezTo>
                  <a:close/>
                </a:path>
              </a:pathLst>
            </a:custGeom>
            <a:solidFill>
              <a:srgbClr val="5757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" name="Freeform 97"/>
            <p:cNvSpPr/>
            <p:nvPr/>
          </p:nvSpPr>
          <p:spPr bwMode="auto">
            <a:xfrm>
              <a:off x="4306888" y="4684713"/>
              <a:ext cx="187325" cy="188913"/>
            </a:xfrm>
            <a:custGeom>
              <a:avLst/>
              <a:gdLst>
                <a:gd name="T0" fmla="*/ 2147483646 w 44"/>
                <a:gd name="T1" fmla="*/ 2147483646 h 44"/>
                <a:gd name="T2" fmla="*/ 2147483646 w 44"/>
                <a:gd name="T3" fmla="*/ 0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2147483646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4" h="44">
                  <a:moveTo>
                    <a:pt x="24" y="20"/>
                  </a:moveTo>
                  <a:cubicBezTo>
                    <a:pt x="14" y="9"/>
                    <a:pt x="6" y="0"/>
                    <a:pt x="6" y="0"/>
                  </a:cubicBezTo>
                  <a:cubicBezTo>
                    <a:pt x="4" y="2"/>
                    <a:pt x="3" y="3"/>
                    <a:pt x="1" y="5"/>
                  </a:cubicBezTo>
                  <a:cubicBezTo>
                    <a:pt x="0" y="6"/>
                    <a:pt x="8" y="15"/>
                    <a:pt x="19" y="25"/>
                  </a:cubicBezTo>
                  <a:cubicBezTo>
                    <a:pt x="29" y="36"/>
                    <a:pt x="38" y="44"/>
                    <a:pt x="39" y="43"/>
                  </a:cubicBezTo>
                  <a:cubicBezTo>
                    <a:pt x="41" y="41"/>
                    <a:pt x="42" y="40"/>
                    <a:pt x="44" y="38"/>
                  </a:cubicBezTo>
                  <a:cubicBezTo>
                    <a:pt x="44" y="38"/>
                    <a:pt x="35" y="30"/>
                    <a:pt x="24" y="20"/>
                  </a:cubicBezTo>
                </a:path>
              </a:pathLst>
            </a:custGeom>
            <a:solidFill>
              <a:srgbClr val="312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" name="Freeform 98"/>
            <p:cNvSpPr/>
            <p:nvPr/>
          </p:nvSpPr>
          <p:spPr bwMode="auto">
            <a:xfrm>
              <a:off x="4302126" y="4689475"/>
              <a:ext cx="187325" cy="188913"/>
            </a:xfrm>
            <a:custGeom>
              <a:avLst/>
              <a:gdLst>
                <a:gd name="T0" fmla="*/ 2147483646 w 44"/>
                <a:gd name="T1" fmla="*/ 2147483646 h 44"/>
                <a:gd name="T2" fmla="*/ 2147483646 w 44"/>
                <a:gd name="T3" fmla="*/ 0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2147483646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4" h="44">
                  <a:moveTo>
                    <a:pt x="24" y="20"/>
                  </a:moveTo>
                  <a:cubicBezTo>
                    <a:pt x="13" y="10"/>
                    <a:pt x="5" y="1"/>
                    <a:pt x="6" y="0"/>
                  </a:cubicBezTo>
                  <a:cubicBezTo>
                    <a:pt x="4" y="2"/>
                    <a:pt x="3" y="3"/>
                    <a:pt x="1" y="5"/>
                  </a:cubicBezTo>
                  <a:cubicBezTo>
                    <a:pt x="0" y="6"/>
                    <a:pt x="8" y="15"/>
                    <a:pt x="18" y="25"/>
                  </a:cubicBezTo>
                  <a:cubicBezTo>
                    <a:pt x="29" y="36"/>
                    <a:pt x="38" y="44"/>
                    <a:pt x="39" y="43"/>
                  </a:cubicBezTo>
                  <a:cubicBezTo>
                    <a:pt x="41" y="41"/>
                    <a:pt x="42" y="40"/>
                    <a:pt x="44" y="38"/>
                  </a:cubicBezTo>
                  <a:cubicBezTo>
                    <a:pt x="43" y="39"/>
                    <a:pt x="34" y="31"/>
                    <a:pt x="24" y="20"/>
                  </a:cubicBezTo>
                </a:path>
              </a:pathLst>
            </a:custGeom>
            <a:solidFill>
              <a:srgbClr val="F4B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Freeform 99"/>
            <p:cNvSpPr/>
            <p:nvPr/>
          </p:nvSpPr>
          <p:spPr bwMode="auto">
            <a:xfrm>
              <a:off x="4808538" y="4224338"/>
              <a:ext cx="30163" cy="33338"/>
            </a:xfrm>
            <a:custGeom>
              <a:avLst/>
              <a:gdLst>
                <a:gd name="T0" fmla="*/ 2147483646 w 7"/>
                <a:gd name="T1" fmla="*/ 0 h 8"/>
                <a:gd name="T2" fmla="*/ 0 w 7"/>
                <a:gd name="T3" fmla="*/ 2147483646 h 8"/>
                <a:gd name="T4" fmla="*/ 2147483646 w 7"/>
                <a:gd name="T5" fmla="*/ 2147483646 h 8"/>
                <a:gd name="T6" fmla="*/ 2147483646 w 7"/>
                <a:gd name="T7" fmla="*/ 2147483646 h 8"/>
                <a:gd name="T8" fmla="*/ 2147483646 w 7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2" y="2"/>
                    <a:pt x="1" y="2"/>
                    <a:pt x="0" y="3"/>
                  </a:cubicBezTo>
                  <a:cubicBezTo>
                    <a:pt x="0" y="4"/>
                    <a:pt x="2" y="6"/>
                    <a:pt x="4" y="8"/>
                  </a:cubicBezTo>
                  <a:cubicBezTo>
                    <a:pt x="5" y="7"/>
                    <a:pt x="6" y="7"/>
                    <a:pt x="7" y="5"/>
                  </a:cubicBezTo>
                  <a:cubicBezTo>
                    <a:pt x="5" y="3"/>
                    <a:pt x="4" y="2"/>
                    <a:pt x="3" y="0"/>
                  </a:cubicBezTo>
                  <a:close/>
                </a:path>
              </a:pathLst>
            </a:custGeom>
            <a:solidFill>
              <a:srgbClr val="FFD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Freeform 100"/>
            <p:cNvSpPr/>
            <p:nvPr/>
          </p:nvSpPr>
          <p:spPr bwMode="auto">
            <a:xfrm>
              <a:off x="4314826" y="4702175"/>
              <a:ext cx="30163" cy="38100"/>
            </a:xfrm>
            <a:custGeom>
              <a:avLst/>
              <a:gdLst>
                <a:gd name="T0" fmla="*/ 0 w 7"/>
                <a:gd name="T1" fmla="*/ 2147483646 h 9"/>
                <a:gd name="T2" fmla="*/ 2147483646 w 7"/>
                <a:gd name="T3" fmla="*/ 2147483646 h 9"/>
                <a:gd name="T4" fmla="*/ 2147483646 w 7"/>
                <a:gd name="T5" fmla="*/ 2147483646 h 9"/>
                <a:gd name="T6" fmla="*/ 2147483646 w 7"/>
                <a:gd name="T7" fmla="*/ 0 h 9"/>
                <a:gd name="T8" fmla="*/ 0 w 7"/>
                <a:gd name="T9" fmla="*/ 2147483646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9">
                  <a:moveTo>
                    <a:pt x="0" y="3"/>
                  </a:moveTo>
                  <a:cubicBezTo>
                    <a:pt x="0" y="4"/>
                    <a:pt x="2" y="6"/>
                    <a:pt x="4" y="9"/>
                  </a:cubicBezTo>
                  <a:cubicBezTo>
                    <a:pt x="6" y="7"/>
                    <a:pt x="6" y="7"/>
                    <a:pt x="7" y="5"/>
                  </a:cubicBezTo>
                  <a:cubicBezTo>
                    <a:pt x="5" y="3"/>
                    <a:pt x="4" y="1"/>
                    <a:pt x="3" y="0"/>
                  </a:cubicBezTo>
                  <a:cubicBezTo>
                    <a:pt x="1" y="1"/>
                    <a:pt x="1" y="2"/>
                    <a:pt x="0" y="3"/>
                  </a:cubicBezTo>
                  <a:close/>
                </a:path>
              </a:pathLst>
            </a:custGeom>
            <a:solidFill>
              <a:srgbClr val="FFD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Freeform 101"/>
            <p:cNvSpPr/>
            <p:nvPr/>
          </p:nvSpPr>
          <p:spPr bwMode="auto">
            <a:xfrm>
              <a:off x="4826001" y="4244975"/>
              <a:ext cx="68263" cy="73025"/>
            </a:xfrm>
            <a:custGeom>
              <a:avLst/>
              <a:gdLst>
                <a:gd name="T0" fmla="*/ 2147483646 w 16"/>
                <a:gd name="T1" fmla="*/ 2147483646 h 17"/>
                <a:gd name="T2" fmla="*/ 2147483646 w 16"/>
                <a:gd name="T3" fmla="*/ 0 h 17"/>
                <a:gd name="T4" fmla="*/ 0 w 16"/>
                <a:gd name="T5" fmla="*/ 2147483646 h 17"/>
                <a:gd name="T6" fmla="*/ 2147483646 w 16"/>
                <a:gd name="T7" fmla="*/ 2147483646 h 17"/>
                <a:gd name="T8" fmla="*/ 2147483646 w 16"/>
                <a:gd name="T9" fmla="*/ 2147483646 h 17"/>
                <a:gd name="T10" fmla="*/ 2147483646 w 16"/>
                <a:gd name="T11" fmla="*/ 2147483646 h 17"/>
                <a:gd name="T12" fmla="*/ 2147483646 w 16"/>
                <a:gd name="T13" fmla="*/ 2147483646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" h="17">
                  <a:moveTo>
                    <a:pt x="14" y="11"/>
                  </a:moveTo>
                  <a:cubicBezTo>
                    <a:pt x="9" y="7"/>
                    <a:pt x="5" y="3"/>
                    <a:pt x="3" y="0"/>
                  </a:cubicBezTo>
                  <a:cubicBezTo>
                    <a:pt x="2" y="2"/>
                    <a:pt x="1" y="2"/>
                    <a:pt x="0" y="3"/>
                  </a:cubicBezTo>
                  <a:cubicBezTo>
                    <a:pt x="2" y="6"/>
                    <a:pt x="6" y="10"/>
                    <a:pt x="10" y="15"/>
                  </a:cubicBezTo>
                  <a:cubicBezTo>
                    <a:pt x="11" y="15"/>
                    <a:pt x="12" y="16"/>
                    <a:pt x="12" y="17"/>
                  </a:cubicBezTo>
                  <a:cubicBezTo>
                    <a:pt x="14" y="15"/>
                    <a:pt x="14" y="15"/>
                    <a:pt x="16" y="13"/>
                  </a:cubicBezTo>
                  <a:cubicBezTo>
                    <a:pt x="15" y="13"/>
                    <a:pt x="14" y="12"/>
                    <a:pt x="14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" name="Freeform 102"/>
            <p:cNvSpPr/>
            <p:nvPr/>
          </p:nvSpPr>
          <p:spPr bwMode="auto">
            <a:xfrm>
              <a:off x="4876801" y="4300538"/>
              <a:ext cx="60325" cy="55563"/>
            </a:xfrm>
            <a:custGeom>
              <a:avLst/>
              <a:gdLst>
                <a:gd name="T0" fmla="*/ 2147483646 w 14"/>
                <a:gd name="T1" fmla="*/ 2147483646 h 13"/>
                <a:gd name="T2" fmla="*/ 2147483646 w 14"/>
                <a:gd name="T3" fmla="*/ 2147483646 h 13"/>
                <a:gd name="T4" fmla="*/ 2147483646 w 14"/>
                <a:gd name="T5" fmla="*/ 0 h 13"/>
                <a:gd name="T6" fmla="*/ 0 w 14"/>
                <a:gd name="T7" fmla="*/ 2147483646 h 13"/>
                <a:gd name="T8" fmla="*/ 2147483646 w 14"/>
                <a:gd name="T9" fmla="*/ 2147483646 h 13"/>
                <a:gd name="T10" fmla="*/ 2147483646 w 14"/>
                <a:gd name="T11" fmla="*/ 2147483646 h 13"/>
                <a:gd name="T12" fmla="*/ 2147483646 w 14"/>
                <a:gd name="T13" fmla="*/ 2147483646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" h="13">
                  <a:moveTo>
                    <a:pt x="14" y="10"/>
                  </a:moveTo>
                  <a:cubicBezTo>
                    <a:pt x="12" y="8"/>
                    <a:pt x="9" y="5"/>
                    <a:pt x="6" y="2"/>
                  </a:cubicBezTo>
                  <a:cubicBezTo>
                    <a:pt x="5" y="2"/>
                    <a:pt x="4" y="1"/>
                    <a:pt x="4" y="0"/>
                  </a:cubicBezTo>
                  <a:cubicBezTo>
                    <a:pt x="2" y="2"/>
                    <a:pt x="2" y="2"/>
                    <a:pt x="0" y="4"/>
                  </a:cubicBezTo>
                  <a:cubicBezTo>
                    <a:pt x="1" y="5"/>
                    <a:pt x="2" y="5"/>
                    <a:pt x="3" y="6"/>
                  </a:cubicBezTo>
                  <a:cubicBezTo>
                    <a:pt x="6" y="9"/>
                    <a:pt x="8" y="11"/>
                    <a:pt x="11" y="13"/>
                  </a:cubicBezTo>
                  <a:cubicBezTo>
                    <a:pt x="12" y="12"/>
                    <a:pt x="12" y="11"/>
                    <a:pt x="14" y="10"/>
                  </a:cubicBezTo>
                  <a:close/>
                </a:path>
              </a:pathLst>
            </a:custGeom>
            <a:solidFill>
              <a:srgbClr val="A9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" name="Freeform 103"/>
            <p:cNvSpPr/>
            <p:nvPr/>
          </p:nvSpPr>
          <p:spPr bwMode="auto">
            <a:xfrm>
              <a:off x="4395788" y="4792663"/>
              <a:ext cx="63500" cy="58738"/>
            </a:xfrm>
            <a:custGeom>
              <a:avLst/>
              <a:gdLst>
                <a:gd name="T0" fmla="*/ 2147483646 w 15"/>
                <a:gd name="T1" fmla="*/ 2147483646 h 14"/>
                <a:gd name="T2" fmla="*/ 2147483646 w 15"/>
                <a:gd name="T3" fmla="*/ 0 h 14"/>
                <a:gd name="T4" fmla="*/ 0 w 15"/>
                <a:gd name="T5" fmla="*/ 2147483646 h 14"/>
                <a:gd name="T6" fmla="*/ 2147483646 w 15"/>
                <a:gd name="T7" fmla="*/ 2147483646 h 14"/>
                <a:gd name="T8" fmla="*/ 2147483646 w 15"/>
                <a:gd name="T9" fmla="*/ 2147483646 h 14"/>
                <a:gd name="T10" fmla="*/ 2147483646 w 15"/>
                <a:gd name="T11" fmla="*/ 2147483646 h 14"/>
                <a:gd name="T12" fmla="*/ 2147483646 w 15"/>
                <a:gd name="T13" fmla="*/ 2147483646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" h="14">
                  <a:moveTo>
                    <a:pt x="6" y="2"/>
                  </a:moveTo>
                  <a:cubicBezTo>
                    <a:pt x="5" y="2"/>
                    <a:pt x="4" y="1"/>
                    <a:pt x="3" y="0"/>
                  </a:cubicBezTo>
                  <a:cubicBezTo>
                    <a:pt x="2" y="1"/>
                    <a:pt x="1" y="1"/>
                    <a:pt x="0" y="3"/>
                  </a:cubicBezTo>
                  <a:cubicBezTo>
                    <a:pt x="1" y="4"/>
                    <a:pt x="2" y="4"/>
                    <a:pt x="2" y="5"/>
                  </a:cubicBezTo>
                  <a:cubicBezTo>
                    <a:pt x="6" y="9"/>
                    <a:pt x="9" y="12"/>
                    <a:pt x="12" y="14"/>
                  </a:cubicBezTo>
                  <a:cubicBezTo>
                    <a:pt x="13" y="12"/>
                    <a:pt x="13" y="12"/>
                    <a:pt x="15" y="11"/>
                  </a:cubicBezTo>
                  <a:cubicBezTo>
                    <a:pt x="12" y="8"/>
                    <a:pt x="9" y="6"/>
                    <a:pt x="6" y="2"/>
                  </a:cubicBezTo>
                </a:path>
              </a:pathLst>
            </a:custGeom>
            <a:solidFill>
              <a:srgbClr val="A9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" name="Freeform 104"/>
            <p:cNvSpPr/>
            <p:nvPr/>
          </p:nvSpPr>
          <p:spPr bwMode="auto">
            <a:xfrm>
              <a:off x="4332288" y="4724400"/>
              <a:ext cx="76200" cy="80963"/>
            </a:xfrm>
            <a:custGeom>
              <a:avLst/>
              <a:gdLst>
                <a:gd name="T0" fmla="*/ 2147483646 w 18"/>
                <a:gd name="T1" fmla="*/ 0 h 19"/>
                <a:gd name="T2" fmla="*/ 0 w 18"/>
                <a:gd name="T3" fmla="*/ 2147483646 h 19"/>
                <a:gd name="T4" fmla="*/ 2147483646 w 18"/>
                <a:gd name="T5" fmla="*/ 2147483646 h 19"/>
                <a:gd name="T6" fmla="*/ 2147483646 w 18"/>
                <a:gd name="T7" fmla="*/ 2147483646 h 19"/>
                <a:gd name="T8" fmla="*/ 2147483646 w 18"/>
                <a:gd name="T9" fmla="*/ 2147483646 h 19"/>
                <a:gd name="T10" fmla="*/ 2147483646 w 18"/>
                <a:gd name="T11" fmla="*/ 2147483646 h 19"/>
                <a:gd name="T12" fmla="*/ 2147483646 w 18"/>
                <a:gd name="T13" fmla="*/ 0 h 1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8" h="19">
                  <a:moveTo>
                    <a:pt x="3" y="0"/>
                  </a:moveTo>
                  <a:cubicBezTo>
                    <a:pt x="2" y="2"/>
                    <a:pt x="2" y="2"/>
                    <a:pt x="0" y="4"/>
                  </a:cubicBezTo>
                  <a:cubicBezTo>
                    <a:pt x="3" y="7"/>
                    <a:pt x="7" y="11"/>
                    <a:pt x="12" y="16"/>
                  </a:cubicBezTo>
                  <a:cubicBezTo>
                    <a:pt x="13" y="17"/>
                    <a:pt x="14" y="18"/>
                    <a:pt x="15" y="19"/>
                  </a:cubicBezTo>
                  <a:cubicBezTo>
                    <a:pt x="16" y="17"/>
                    <a:pt x="17" y="17"/>
                    <a:pt x="18" y="16"/>
                  </a:cubicBezTo>
                  <a:cubicBezTo>
                    <a:pt x="17" y="15"/>
                    <a:pt x="17" y="14"/>
                    <a:pt x="16" y="13"/>
                  </a:cubicBezTo>
                  <a:cubicBezTo>
                    <a:pt x="10" y="8"/>
                    <a:pt x="6" y="3"/>
                    <a:pt x="3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" name="Freeform 105"/>
            <p:cNvSpPr/>
            <p:nvPr/>
          </p:nvSpPr>
          <p:spPr bwMode="auto">
            <a:xfrm>
              <a:off x="3783013" y="5262563"/>
              <a:ext cx="136525" cy="136525"/>
            </a:xfrm>
            <a:custGeom>
              <a:avLst/>
              <a:gdLst>
                <a:gd name="T0" fmla="*/ 2147483646 w 32"/>
                <a:gd name="T1" fmla="*/ 2147483646 h 32"/>
                <a:gd name="T2" fmla="*/ 2147483646 w 32"/>
                <a:gd name="T3" fmla="*/ 0 h 32"/>
                <a:gd name="T4" fmla="*/ 2147483646 w 32"/>
                <a:gd name="T5" fmla="*/ 2147483646 h 32"/>
                <a:gd name="T6" fmla="*/ 2147483646 w 32"/>
                <a:gd name="T7" fmla="*/ 2147483646 h 32"/>
                <a:gd name="T8" fmla="*/ 2147483646 w 32"/>
                <a:gd name="T9" fmla="*/ 2147483646 h 32"/>
                <a:gd name="T10" fmla="*/ 2147483646 w 32"/>
                <a:gd name="T11" fmla="*/ 2147483646 h 32"/>
                <a:gd name="T12" fmla="*/ 2147483646 w 32"/>
                <a:gd name="T13" fmla="*/ 2147483646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" h="32">
                  <a:moveTo>
                    <a:pt x="18" y="14"/>
                  </a:moveTo>
                  <a:cubicBezTo>
                    <a:pt x="10" y="7"/>
                    <a:pt x="5" y="0"/>
                    <a:pt x="5" y="0"/>
                  </a:cubicBezTo>
                  <a:cubicBezTo>
                    <a:pt x="3" y="2"/>
                    <a:pt x="2" y="3"/>
                    <a:pt x="1" y="5"/>
                  </a:cubicBezTo>
                  <a:cubicBezTo>
                    <a:pt x="0" y="5"/>
                    <a:pt x="6" y="12"/>
                    <a:pt x="13" y="19"/>
                  </a:cubicBezTo>
                  <a:cubicBezTo>
                    <a:pt x="20" y="26"/>
                    <a:pt x="27" y="32"/>
                    <a:pt x="27" y="31"/>
                  </a:cubicBezTo>
                  <a:cubicBezTo>
                    <a:pt x="29" y="29"/>
                    <a:pt x="30" y="29"/>
                    <a:pt x="32" y="27"/>
                  </a:cubicBezTo>
                  <a:cubicBezTo>
                    <a:pt x="32" y="27"/>
                    <a:pt x="25" y="22"/>
                    <a:pt x="18" y="14"/>
                  </a:cubicBezTo>
                  <a:close/>
                </a:path>
              </a:pathLst>
            </a:custGeom>
            <a:solidFill>
              <a:srgbClr val="312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" name="Freeform 106"/>
            <p:cNvSpPr/>
            <p:nvPr/>
          </p:nvSpPr>
          <p:spPr bwMode="auto">
            <a:xfrm>
              <a:off x="3787776" y="5253038"/>
              <a:ext cx="139700" cy="136525"/>
            </a:xfrm>
            <a:custGeom>
              <a:avLst/>
              <a:gdLst>
                <a:gd name="T0" fmla="*/ 2147483646 w 33"/>
                <a:gd name="T1" fmla="*/ 2147483646 h 32"/>
                <a:gd name="T2" fmla="*/ 2147483646 w 33"/>
                <a:gd name="T3" fmla="*/ 0 h 32"/>
                <a:gd name="T4" fmla="*/ 2147483646 w 33"/>
                <a:gd name="T5" fmla="*/ 2147483646 h 32"/>
                <a:gd name="T6" fmla="*/ 2147483646 w 33"/>
                <a:gd name="T7" fmla="*/ 2147483646 h 32"/>
                <a:gd name="T8" fmla="*/ 2147483646 w 33"/>
                <a:gd name="T9" fmla="*/ 2147483646 h 32"/>
                <a:gd name="T10" fmla="*/ 2147483646 w 33"/>
                <a:gd name="T11" fmla="*/ 2147483646 h 32"/>
                <a:gd name="T12" fmla="*/ 2147483646 w 33"/>
                <a:gd name="T13" fmla="*/ 2147483646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3" h="32">
                  <a:moveTo>
                    <a:pt x="18" y="15"/>
                  </a:moveTo>
                  <a:cubicBezTo>
                    <a:pt x="10" y="7"/>
                    <a:pt x="5" y="1"/>
                    <a:pt x="5" y="0"/>
                  </a:cubicBezTo>
                  <a:cubicBezTo>
                    <a:pt x="4" y="2"/>
                    <a:pt x="3" y="3"/>
                    <a:pt x="1" y="5"/>
                  </a:cubicBezTo>
                  <a:cubicBezTo>
                    <a:pt x="0" y="6"/>
                    <a:pt x="6" y="12"/>
                    <a:pt x="13" y="20"/>
                  </a:cubicBezTo>
                  <a:cubicBezTo>
                    <a:pt x="21" y="27"/>
                    <a:pt x="27" y="32"/>
                    <a:pt x="28" y="32"/>
                  </a:cubicBezTo>
                  <a:cubicBezTo>
                    <a:pt x="30" y="30"/>
                    <a:pt x="31" y="29"/>
                    <a:pt x="33" y="28"/>
                  </a:cubicBezTo>
                  <a:cubicBezTo>
                    <a:pt x="32" y="28"/>
                    <a:pt x="25" y="23"/>
                    <a:pt x="18" y="15"/>
                  </a:cubicBezTo>
                  <a:close/>
                </a:path>
              </a:pathLst>
            </a:custGeom>
            <a:solidFill>
              <a:srgbClr val="F4B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" name="Freeform 107"/>
            <p:cNvSpPr/>
            <p:nvPr/>
          </p:nvSpPr>
          <p:spPr bwMode="auto">
            <a:xfrm>
              <a:off x="3795713" y="5265738"/>
              <a:ext cx="25400" cy="30163"/>
            </a:xfrm>
            <a:custGeom>
              <a:avLst/>
              <a:gdLst>
                <a:gd name="T0" fmla="*/ 0 w 6"/>
                <a:gd name="T1" fmla="*/ 2147483646 h 7"/>
                <a:gd name="T2" fmla="*/ 2147483646 w 6"/>
                <a:gd name="T3" fmla="*/ 2147483646 h 7"/>
                <a:gd name="T4" fmla="*/ 2147483646 w 6"/>
                <a:gd name="T5" fmla="*/ 2147483646 h 7"/>
                <a:gd name="T6" fmla="*/ 2147483646 w 6"/>
                <a:gd name="T7" fmla="*/ 0 h 7"/>
                <a:gd name="T8" fmla="*/ 0 w 6"/>
                <a:gd name="T9" fmla="*/ 2147483646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7">
                  <a:moveTo>
                    <a:pt x="0" y="2"/>
                  </a:moveTo>
                  <a:cubicBezTo>
                    <a:pt x="1" y="3"/>
                    <a:pt x="2" y="5"/>
                    <a:pt x="4" y="7"/>
                  </a:cubicBezTo>
                  <a:cubicBezTo>
                    <a:pt x="5" y="5"/>
                    <a:pt x="5" y="5"/>
                    <a:pt x="6" y="4"/>
                  </a:cubicBezTo>
                  <a:cubicBezTo>
                    <a:pt x="5" y="2"/>
                    <a:pt x="4" y="1"/>
                    <a:pt x="3" y="0"/>
                  </a:cubicBezTo>
                  <a:cubicBezTo>
                    <a:pt x="2" y="1"/>
                    <a:pt x="1" y="1"/>
                    <a:pt x="0" y="2"/>
                  </a:cubicBezTo>
                  <a:close/>
                </a:path>
              </a:pathLst>
            </a:custGeom>
            <a:solidFill>
              <a:srgbClr val="FFD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" name="Freeform 108"/>
            <p:cNvSpPr/>
            <p:nvPr/>
          </p:nvSpPr>
          <p:spPr bwMode="auto">
            <a:xfrm>
              <a:off x="3856038" y="5330825"/>
              <a:ext cx="46038" cy="42863"/>
            </a:xfrm>
            <a:custGeom>
              <a:avLst/>
              <a:gdLst>
                <a:gd name="T0" fmla="*/ 2147483646 w 11"/>
                <a:gd name="T1" fmla="*/ 2147483646 h 10"/>
                <a:gd name="T2" fmla="*/ 2147483646 w 11"/>
                <a:gd name="T3" fmla="*/ 0 h 10"/>
                <a:gd name="T4" fmla="*/ 0 w 11"/>
                <a:gd name="T5" fmla="*/ 2147483646 h 10"/>
                <a:gd name="T6" fmla="*/ 2147483646 w 11"/>
                <a:gd name="T7" fmla="*/ 2147483646 h 10"/>
                <a:gd name="T8" fmla="*/ 2147483646 w 11"/>
                <a:gd name="T9" fmla="*/ 2147483646 h 10"/>
                <a:gd name="T10" fmla="*/ 2147483646 w 11"/>
                <a:gd name="T11" fmla="*/ 2147483646 h 10"/>
                <a:gd name="T12" fmla="*/ 2147483646 w 11"/>
                <a:gd name="T13" fmla="*/ 2147483646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" h="10">
                  <a:moveTo>
                    <a:pt x="5" y="2"/>
                  </a:moveTo>
                  <a:cubicBezTo>
                    <a:pt x="4" y="1"/>
                    <a:pt x="4" y="0"/>
                    <a:pt x="3" y="0"/>
                  </a:cubicBezTo>
                  <a:cubicBezTo>
                    <a:pt x="2" y="1"/>
                    <a:pt x="1" y="1"/>
                    <a:pt x="0" y="2"/>
                  </a:cubicBezTo>
                  <a:cubicBezTo>
                    <a:pt x="1" y="3"/>
                    <a:pt x="1" y="4"/>
                    <a:pt x="2" y="4"/>
                  </a:cubicBezTo>
                  <a:cubicBezTo>
                    <a:pt x="4" y="6"/>
                    <a:pt x="6" y="9"/>
                    <a:pt x="8" y="10"/>
                  </a:cubicBezTo>
                  <a:cubicBezTo>
                    <a:pt x="9" y="9"/>
                    <a:pt x="10" y="8"/>
                    <a:pt x="11" y="7"/>
                  </a:cubicBezTo>
                  <a:cubicBezTo>
                    <a:pt x="9" y="6"/>
                    <a:pt x="7" y="4"/>
                    <a:pt x="5" y="2"/>
                  </a:cubicBezTo>
                  <a:close/>
                </a:path>
              </a:pathLst>
            </a:custGeom>
            <a:solidFill>
              <a:srgbClr val="A9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" name="Freeform 109"/>
            <p:cNvSpPr/>
            <p:nvPr/>
          </p:nvSpPr>
          <p:spPr bwMode="auto">
            <a:xfrm>
              <a:off x="3813176" y="5283200"/>
              <a:ext cx="55563" cy="55563"/>
            </a:xfrm>
            <a:custGeom>
              <a:avLst/>
              <a:gdLst>
                <a:gd name="T0" fmla="*/ 2147483646 w 13"/>
                <a:gd name="T1" fmla="*/ 0 h 13"/>
                <a:gd name="T2" fmla="*/ 0 w 13"/>
                <a:gd name="T3" fmla="*/ 2147483646 h 13"/>
                <a:gd name="T4" fmla="*/ 2147483646 w 13"/>
                <a:gd name="T5" fmla="*/ 2147483646 h 13"/>
                <a:gd name="T6" fmla="*/ 2147483646 w 13"/>
                <a:gd name="T7" fmla="*/ 2147483646 h 13"/>
                <a:gd name="T8" fmla="*/ 2147483646 w 13"/>
                <a:gd name="T9" fmla="*/ 2147483646 h 13"/>
                <a:gd name="T10" fmla="*/ 2147483646 w 13"/>
                <a:gd name="T11" fmla="*/ 2147483646 h 13"/>
                <a:gd name="T12" fmla="*/ 2147483646 w 13"/>
                <a:gd name="T13" fmla="*/ 0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" h="13">
                  <a:moveTo>
                    <a:pt x="2" y="0"/>
                  </a:moveTo>
                  <a:cubicBezTo>
                    <a:pt x="1" y="1"/>
                    <a:pt x="1" y="1"/>
                    <a:pt x="0" y="3"/>
                  </a:cubicBezTo>
                  <a:cubicBezTo>
                    <a:pt x="2" y="5"/>
                    <a:pt x="5" y="8"/>
                    <a:pt x="8" y="12"/>
                  </a:cubicBezTo>
                  <a:cubicBezTo>
                    <a:pt x="9" y="12"/>
                    <a:pt x="9" y="13"/>
                    <a:pt x="10" y="13"/>
                  </a:cubicBezTo>
                  <a:cubicBezTo>
                    <a:pt x="11" y="12"/>
                    <a:pt x="12" y="12"/>
                    <a:pt x="13" y="11"/>
                  </a:cubicBezTo>
                  <a:cubicBezTo>
                    <a:pt x="12" y="10"/>
                    <a:pt x="12" y="9"/>
                    <a:pt x="11" y="9"/>
                  </a:cubicBezTo>
                  <a:cubicBezTo>
                    <a:pt x="7" y="5"/>
                    <a:pt x="4" y="2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" name="Freeform 110"/>
            <p:cNvSpPr>
              <a:spLocks noEditPoints="1"/>
            </p:cNvSpPr>
            <p:nvPr/>
          </p:nvSpPr>
          <p:spPr bwMode="auto">
            <a:xfrm>
              <a:off x="3957638" y="5035550"/>
              <a:ext cx="319088" cy="273050"/>
            </a:xfrm>
            <a:custGeom>
              <a:avLst/>
              <a:gdLst>
                <a:gd name="T0" fmla="*/ 2147483646 w 75"/>
                <a:gd name="T1" fmla="*/ 2147483646 h 64"/>
                <a:gd name="T2" fmla="*/ 2147483646 w 75"/>
                <a:gd name="T3" fmla="*/ 2147483646 h 64"/>
                <a:gd name="T4" fmla="*/ 2147483646 w 75"/>
                <a:gd name="T5" fmla="*/ 2147483646 h 64"/>
                <a:gd name="T6" fmla="*/ 2147483646 w 75"/>
                <a:gd name="T7" fmla="*/ 2147483646 h 64"/>
                <a:gd name="T8" fmla="*/ 2147483646 w 75"/>
                <a:gd name="T9" fmla="*/ 2147483646 h 64"/>
                <a:gd name="T10" fmla="*/ 2147483646 w 75"/>
                <a:gd name="T11" fmla="*/ 2147483646 h 64"/>
                <a:gd name="T12" fmla="*/ 2147483646 w 75"/>
                <a:gd name="T13" fmla="*/ 2147483646 h 64"/>
                <a:gd name="T14" fmla="*/ 2147483646 w 75"/>
                <a:gd name="T15" fmla="*/ 2147483646 h 64"/>
                <a:gd name="T16" fmla="*/ 2147483646 w 75"/>
                <a:gd name="T17" fmla="*/ 2147483646 h 64"/>
                <a:gd name="T18" fmla="*/ 2147483646 w 75"/>
                <a:gd name="T19" fmla="*/ 2147483646 h 64"/>
                <a:gd name="T20" fmla="*/ 2147483646 w 75"/>
                <a:gd name="T21" fmla="*/ 2147483646 h 64"/>
                <a:gd name="T22" fmla="*/ 2147483646 w 75"/>
                <a:gd name="T23" fmla="*/ 2147483646 h 64"/>
                <a:gd name="T24" fmla="*/ 2147483646 w 75"/>
                <a:gd name="T25" fmla="*/ 2147483646 h 64"/>
                <a:gd name="T26" fmla="*/ 2147483646 w 75"/>
                <a:gd name="T27" fmla="*/ 2147483646 h 64"/>
                <a:gd name="T28" fmla="*/ 2147483646 w 75"/>
                <a:gd name="T29" fmla="*/ 2147483646 h 64"/>
                <a:gd name="T30" fmla="*/ 2147483646 w 75"/>
                <a:gd name="T31" fmla="*/ 0 h 64"/>
                <a:gd name="T32" fmla="*/ 2147483646 w 75"/>
                <a:gd name="T33" fmla="*/ 2147483646 h 64"/>
                <a:gd name="T34" fmla="*/ 2147483646 w 75"/>
                <a:gd name="T35" fmla="*/ 2147483646 h 64"/>
                <a:gd name="T36" fmla="*/ 2147483646 w 75"/>
                <a:gd name="T37" fmla="*/ 2147483646 h 64"/>
                <a:gd name="T38" fmla="*/ 2147483646 w 75"/>
                <a:gd name="T39" fmla="*/ 0 h 6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75" h="64">
                  <a:moveTo>
                    <a:pt x="7" y="60"/>
                  </a:moveTo>
                  <a:cubicBezTo>
                    <a:pt x="6" y="61"/>
                    <a:pt x="6" y="62"/>
                    <a:pt x="5" y="63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6" y="64"/>
                    <a:pt x="7" y="63"/>
                    <a:pt x="8" y="62"/>
                  </a:cubicBezTo>
                  <a:cubicBezTo>
                    <a:pt x="8" y="61"/>
                    <a:pt x="8" y="61"/>
                    <a:pt x="7" y="60"/>
                  </a:cubicBezTo>
                  <a:moveTo>
                    <a:pt x="56" y="7"/>
                  </a:moveTo>
                  <a:cubicBezTo>
                    <a:pt x="23" y="19"/>
                    <a:pt x="23" y="19"/>
                    <a:pt x="23" y="19"/>
                  </a:cubicBezTo>
                  <a:cubicBezTo>
                    <a:pt x="22" y="20"/>
                    <a:pt x="21" y="20"/>
                    <a:pt x="20" y="21"/>
                  </a:cubicBezTo>
                  <a:cubicBezTo>
                    <a:pt x="14" y="26"/>
                    <a:pt x="8" y="32"/>
                    <a:pt x="3" y="37"/>
                  </a:cubicBezTo>
                  <a:cubicBezTo>
                    <a:pt x="3" y="39"/>
                    <a:pt x="2" y="40"/>
                    <a:pt x="2" y="42"/>
                  </a:cubicBezTo>
                  <a:cubicBezTo>
                    <a:pt x="0" y="49"/>
                    <a:pt x="1" y="55"/>
                    <a:pt x="3" y="59"/>
                  </a:cubicBezTo>
                  <a:cubicBezTo>
                    <a:pt x="4" y="58"/>
                    <a:pt x="5" y="57"/>
                    <a:pt x="6" y="56"/>
                  </a:cubicBezTo>
                  <a:cubicBezTo>
                    <a:pt x="3" y="46"/>
                    <a:pt x="7" y="33"/>
                    <a:pt x="24" y="25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50" y="13"/>
                    <a:pt x="53" y="10"/>
                    <a:pt x="56" y="7"/>
                  </a:cubicBezTo>
                  <a:moveTo>
                    <a:pt x="75" y="0"/>
                  </a:moveTo>
                  <a:cubicBezTo>
                    <a:pt x="67" y="3"/>
                    <a:pt x="67" y="3"/>
                    <a:pt x="67" y="3"/>
                  </a:cubicBezTo>
                  <a:cubicBezTo>
                    <a:pt x="63" y="6"/>
                    <a:pt x="60" y="9"/>
                    <a:pt x="57" y="13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9" y="6"/>
                    <a:pt x="72" y="2"/>
                    <a:pt x="75" y="0"/>
                  </a:cubicBezTo>
                </a:path>
              </a:pathLst>
            </a:custGeom>
            <a:solidFill>
              <a:srgbClr val="0807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" name="Freeform 111"/>
            <p:cNvSpPr>
              <a:spLocks noEditPoints="1"/>
            </p:cNvSpPr>
            <p:nvPr/>
          </p:nvSpPr>
          <p:spPr bwMode="auto">
            <a:xfrm>
              <a:off x="3970338" y="5048250"/>
              <a:ext cx="273050" cy="257175"/>
            </a:xfrm>
            <a:custGeom>
              <a:avLst/>
              <a:gdLst>
                <a:gd name="T0" fmla="*/ 2147483646 w 64"/>
                <a:gd name="T1" fmla="*/ 2147483646 h 60"/>
                <a:gd name="T2" fmla="*/ 0 w 64"/>
                <a:gd name="T3" fmla="*/ 2147483646 h 60"/>
                <a:gd name="T4" fmla="*/ 2147483646 w 64"/>
                <a:gd name="T5" fmla="*/ 2147483646 h 60"/>
                <a:gd name="T6" fmla="*/ 2147483646 w 64"/>
                <a:gd name="T7" fmla="*/ 2147483646 h 60"/>
                <a:gd name="T8" fmla="*/ 2147483646 w 64"/>
                <a:gd name="T9" fmla="*/ 2147483646 h 60"/>
                <a:gd name="T10" fmla="*/ 2147483646 w 64"/>
                <a:gd name="T11" fmla="*/ 0 h 60"/>
                <a:gd name="T12" fmla="*/ 2147483646 w 64"/>
                <a:gd name="T13" fmla="*/ 2147483646 h 60"/>
                <a:gd name="T14" fmla="*/ 2147483646 w 64"/>
                <a:gd name="T15" fmla="*/ 2147483646 h 60"/>
                <a:gd name="T16" fmla="*/ 2147483646 w 64"/>
                <a:gd name="T17" fmla="*/ 2147483646 h 60"/>
                <a:gd name="T18" fmla="*/ 2147483646 w 64"/>
                <a:gd name="T19" fmla="*/ 0 h 6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64" h="60">
                  <a:moveTo>
                    <a:pt x="3" y="53"/>
                  </a:moveTo>
                  <a:cubicBezTo>
                    <a:pt x="2" y="54"/>
                    <a:pt x="1" y="55"/>
                    <a:pt x="0" y="56"/>
                  </a:cubicBezTo>
                  <a:cubicBezTo>
                    <a:pt x="0" y="58"/>
                    <a:pt x="1" y="59"/>
                    <a:pt x="2" y="60"/>
                  </a:cubicBezTo>
                  <a:cubicBezTo>
                    <a:pt x="3" y="59"/>
                    <a:pt x="3" y="58"/>
                    <a:pt x="4" y="57"/>
                  </a:cubicBezTo>
                  <a:cubicBezTo>
                    <a:pt x="4" y="56"/>
                    <a:pt x="3" y="54"/>
                    <a:pt x="3" y="53"/>
                  </a:cubicBezTo>
                  <a:moveTo>
                    <a:pt x="64" y="0"/>
                  </a:moveTo>
                  <a:cubicBezTo>
                    <a:pt x="53" y="4"/>
                    <a:pt x="53" y="4"/>
                    <a:pt x="53" y="4"/>
                  </a:cubicBezTo>
                  <a:cubicBezTo>
                    <a:pt x="50" y="7"/>
                    <a:pt x="47" y="10"/>
                    <a:pt x="43" y="13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7" y="6"/>
                    <a:pt x="60" y="3"/>
                    <a:pt x="64" y="0"/>
                  </a:cubicBezTo>
                </a:path>
              </a:pathLst>
            </a:custGeom>
            <a:solidFill>
              <a:srgbClr val="2A2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" name="Freeform 112"/>
            <p:cNvSpPr/>
            <p:nvPr/>
          </p:nvSpPr>
          <p:spPr bwMode="auto">
            <a:xfrm>
              <a:off x="3970338" y="5126038"/>
              <a:ext cx="73025" cy="68263"/>
            </a:xfrm>
            <a:custGeom>
              <a:avLst/>
              <a:gdLst>
                <a:gd name="T0" fmla="*/ 2147483646 w 17"/>
                <a:gd name="T1" fmla="*/ 0 h 16"/>
                <a:gd name="T2" fmla="*/ 0 w 17"/>
                <a:gd name="T3" fmla="*/ 2147483646 h 16"/>
                <a:gd name="T4" fmla="*/ 2147483646 w 17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7" h="16">
                  <a:moveTo>
                    <a:pt x="17" y="0"/>
                  </a:moveTo>
                  <a:cubicBezTo>
                    <a:pt x="9" y="4"/>
                    <a:pt x="3" y="8"/>
                    <a:pt x="0" y="16"/>
                  </a:cubicBezTo>
                  <a:cubicBezTo>
                    <a:pt x="5" y="11"/>
                    <a:pt x="11" y="5"/>
                    <a:pt x="17" y="0"/>
                  </a:cubicBezTo>
                </a:path>
              </a:pathLst>
            </a:custGeom>
            <a:solidFill>
              <a:srgbClr val="2A2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" name="Freeform 113"/>
            <p:cNvSpPr/>
            <p:nvPr/>
          </p:nvSpPr>
          <p:spPr bwMode="auto">
            <a:xfrm>
              <a:off x="3914776" y="4967288"/>
              <a:ext cx="571500" cy="401638"/>
            </a:xfrm>
            <a:custGeom>
              <a:avLst/>
              <a:gdLst>
                <a:gd name="T0" fmla="*/ 2147483646 w 134"/>
                <a:gd name="T1" fmla="*/ 0 h 94"/>
                <a:gd name="T2" fmla="*/ 2147483646 w 134"/>
                <a:gd name="T3" fmla="*/ 2147483646 h 94"/>
                <a:gd name="T4" fmla="*/ 2147483646 w 134"/>
                <a:gd name="T5" fmla="*/ 2147483646 h 94"/>
                <a:gd name="T6" fmla="*/ 2147483646 w 134"/>
                <a:gd name="T7" fmla="*/ 2147483646 h 94"/>
                <a:gd name="T8" fmla="*/ 2147483646 w 134"/>
                <a:gd name="T9" fmla="*/ 2147483646 h 94"/>
                <a:gd name="T10" fmla="*/ 2147483646 w 134"/>
                <a:gd name="T11" fmla="*/ 2147483646 h 94"/>
                <a:gd name="T12" fmla="*/ 2147483646 w 134"/>
                <a:gd name="T13" fmla="*/ 0 h 9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4" h="94">
                  <a:moveTo>
                    <a:pt x="116" y="0"/>
                  </a:moveTo>
                  <a:cubicBezTo>
                    <a:pt x="113" y="11"/>
                    <a:pt x="93" y="19"/>
                    <a:pt x="93" y="19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0" y="57"/>
                    <a:pt x="17" y="94"/>
                    <a:pt x="45" y="88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6" y="69"/>
                    <a:pt x="131" y="70"/>
                    <a:pt x="134" y="70"/>
                  </a:cubicBezTo>
                  <a:cubicBezTo>
                    <a:pt x="116" y="0"/>
                    <a:pt x="116" y="0"/>
                    <a:pt x="116" y="0"/>
                  </a:cubicBezTo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" name="Freeform 114"/>
            <p:cNvSpPr>
              <a:spLocks noEditPoints="1"/>
            </p:cNvSpPr>
            <p:nvPr/>
          </p:nvSpPr>
          <p:spPr bwMode="auto">
            <a:xfrm>
              <a:off x="4259263" y="5283200"/>
              <a:ext cx="90488" cy="55563"/>
            </a:xfrm>
            <a:custGeom>
              <a:avLst/>
              <a:gdLst>
                <a:gd name="T0" fmla="*/ 2147483646 w 21"/>
                <a:gd name="T1" fmla="*/ 2147483646 h 13"/>
                <a:gd name="T2" fmla="*/ 0 w 21"/>
                <a:gd name="T3" fmla="*/ 2147483646 h 13"/>
                <a:gd name="T4" fmla="*/ 2147483646 w 21"/>
                <a:gd name="T5" fmla="*/ 2147483646 h 13"/>
                <a:gd name="T6" fmla="*/ 2147483646 w 21"/>
                <a:gd name="T7" fmla="*/ 2147483646 h 13"/>
                <a:gd name="T8" fmla="*/ 2147483646 w 21"/>
                <a:gd name="T9" fmla="*/ 2147483646 h 13"/>
                <a:gd name="T10" fmla="*/ 2147483646 w 21"/>
                <a:gd name="T11" fmla="*/ 2147483646 h 13"/>
                <a:gd name="T12" fmla="*/ 2147483646 w 21"/>
                <a:gd name="T13" fmla="*/ 0 h 13"/>
                <a:gd name="T14" fmla="*/ 2147483646 w 21"/>
                <a:gd name="T15" fmla="*/ 0 h 13"/>
                <a:gd name="T16" fmla="*/ 2147483646 w 21"/>
                <a:gd name="T17" fmla="*/ 2147483646 h 13"/>
                <a:gd name="T18" fmla="*/ 2147483646 w 21"/>
                <a:gd name="T19" fmla="*/ 2147483646 h 13"/>
                <a:gd name="T20" fmla="*/ 2147483646 w 21"/>
                <a:gd name="T21" fmla="*/ 0 h 1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1" h="13">
                  <a:moveTo>
                    <a:pt x="15" y="2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1" y="6"/>
                    <a:pt x="2" y="7"/>
                  </a:cubicBezTo>
                  <a:cubicBezTo>
                    <a:pt x="4" y="8"/>
                    <a:pt x="6" y="11"/>
                    <a:pt x="8" y="13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8"/>
                    <a:pt x="16" y="5"/>
                    <a:pt x="15" y="2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1" y="4"/>
                    <a:pt x="20" y="8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8"/>
                    <a:pt x="21" y="4"/>
                    <a:pt x="20" y="0"/>
                  </a:cubicBezTo>
                </a:path>
              </a:pathLst>
            </a:custGeom>
            <a:solidFill>
              <a:srgbClr val="DDB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" name="Freeform 115"/>
            <p:cNvSpPr/>
            <p:nvPr/>
          </p:nvSpPr>
          <p:spPr bwMode="auto">
            <a:xfrm>
              <a:off x="4195763" y="5305425"/>
              <a:ext cx="98425" cy="46038"/>
            </a:xfrm>
            <a:custGeom>
              <a:avLst/>
              <a:gdLst>
                <a:gd name="T0" fmla="*/ 2147483646 w 23"/>
                <a:gd name="T1" fmla="*/ 0 h 11"/>
                <a:gd name="T2" fmla="*/ 0 w 23"/>
                <a:gd name="T3" fmla="*/ 2147483646 h 11"/>
                <a:gd name="T4" fmla="*/ 2147483646 w 23"/>
                <a:gd name="T5" fmla="*/ 2147483646 h 11"/>
                <a:gd name="T6" fmla="*/ 2147483646 w 23"/>
                <a:gd name="T7" fmla="*/ 2147483646 h 11"/>
                <a:gd name="T8" fmla="*/ 2147483646 w 23"/>
                <a:gd name="T9" fmla="*/ 2147483646 h 11"/>
                <a:gd name="T10" fmla="*/ 2147483646 w 23"/>
                <a:gd name="T11" fmla="*/ 2147483646 h 11"/>
                <a:gd name="T12" fmla="*/ 2147483646 w 23"/>
                <a:gd name="T13" fmla="*/ 2147483646 h 11"/>
                <a:gd name="T14" fmla="*/ 2147483646 w 23"/>
                <a:gd name="T15" fmla="*/ 2147483646 h 11"/>
                <a:gd name="T16" fmla="*/ 2147483646 w 23"/>
                <a:gd name="T17" fmla="*/ 2147483646 h 11"/>
                <a:gd name="T18" fmla="*/ 2147483646 w 23"/>
                <a:gd name="T19" fmla="*/ 0 h 1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" h="11">
                  <a:moveTo>
                    <a:pt x="15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5" y="7"/>
                    <a:pt x="9" y="9"/>
                    <a:pt x="12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12" y="6"/>
                    <a:pt x="14" y="9"/>
                    <a:pt x="14" y="10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1" y="6"/>
                    <a:pt x="19" y="3"/>
                    <a:pt x="17" y="2"/>
                  </a:cubicBezTo>
                  <a:cubicBezTo>
                    <a:pt x="16" y="1"/>
                    <a:pt x="15" y="1"/>
                    <a:pt x="15" y="0"/>
                  </a:cubicBezTo>
                </a:path>
              </a:pathLst>
            </a:custGeom>
            <a:solidFill>
              <a:srgbClr val="D5AD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" name="Freeform 116"/>
            <p:cNvSpPr/>
            <p:nvPr/>
          </p:nvSpPr>
          <p:spPr bwMode="auto">
            <a:xfrm>
              <a:off x="4324351" y="5283200"/>
              <a:ext cx="25400" cy="47625"/>
            </a:xfrm>
            <a:custGeom>
              <a:avLst/>
              <a:gdLst>
                <a:gd name="T0" fmla="*/ 2147483646 w 6"/>
                <a:gd name="T1" fmla="*/ 0 h 11"/>
                <a:gd name="T2" fmla="*/ 0 w 6"/>
                <a:gd name="T3" fmla="*/ 2147483646 h 11"/>
                <a:gd name="T4" fmla="*/ 2147483646 w 6"/>
                <a:gd name="T5" fmla="*/ 2147483646 h 11"/>
                <a:gd name="T6" fmla="*/ 2147483646 w 6"/>
                <a:gd name="T7" fmla="*/ 2147483646 h 11"/>
                <a:gd name="T8" fmla="*/ 2147483646 w 6"/>
                <a:gd name="T9" fmla="*/ 0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11">
                  <a:moveTo>
                    <a:pt x="5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5"/>
                    <a:pt x="1" y="8"/>
                    <a:pt x="1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5" y="8"/>
                    <a:pt x="6" y="4"/>
                    <a:pt x="5" y="0"/>
                  </a:cubicBezTo>
                </a:path>
              </a:pathLst>
            </a:custGeom>
            <a:solidFill>
              <a:srgbClr val="DFC4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" name="Freeform 117"/>
            <p:cNvSpPr/>
            <p:nvPr/>
          </p:nvSpPr>
          <p:spPr bwMode="auto">
            <a:xfrm>
              <a:off x="4191001" y="5343525"/>
              <a:ext cx="26988" cy="17463"/>
            </a:xfrm>
            <a:custGeom>
              <a:avLst/>
              <a:gdLst>
                <a:gd name="T0" fmla="*/ 0 w 6"/>
                <a:gd name="T1" fmla="*/ 0 h 4"/>
                <a:gd name="T2" fmla="*/ 2147483646 w 6"/>
                <a:gd name="T3" fmla="*/ 2147483646 h 4"/>
                <a:gd name="T4" fmla="*/ 2147483646 w 6"/>
                <a:gd name="T5" fmla="*/ 2147483646 h 4"/>
                <a:gd name="T6" fmla="*/ 0 w 6"/>
                <a:gd name="T7" fmla="*/ 0 h 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cubicBezTo>
                    <a:pt x="2" y="1"/>
                    <a:pt x="4" y="2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D4CA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" name="Freeform 118"/>
            <p:cNvSpPr>
              <a:spLocks noEditPoints="1"/>
            </p:cNvSpPr>
            <p:nvPr/>
          </p:nvSpPr>
          <p:spPr bwMode="auto">
            <a:xfrm>
              <a:off x="4165601" y="5321300"/>
              <a:ext cx="80963" cy="39688"/>
            </a:xfrm>
            <a:custGeom>
              <a:avLst/>
              <a:gdLst>
                <a:gd name="T0" fmla="*/ 2147483646 w 19"/>
                <a:gd name="T1" fmla="*/ 2147483646 h 9"/>
                <a:gd name="T2" fmla="*/ 0 w 19"/>
                <a:gd name="T3" fmla="*/ 2147483646 h 9"/>
                <a:gd name="T4" fmla="*/ 2147483646 w 19"/>
                <a:gd name="T5" fmla="*/ 2147483646 h 9"/>
                <a:gd name="T6" fmla="*/ 2147483646 w 19"/>
                <a:gd name="T7" fmla="*/ 2147483646 h 9"/>
                <a:gd name="T8" fmla="*/ 2147483646 w 19"/>
                <a:gd name="T9" fmla="*/ 2147483646 h 9"/>
                <a:gd name="T10" fmla="*/ 2147483646 w 19"/>
                <a:gd name="T11" fmla="*/ 2147483646 h 9"/>
                <a:gd name="T12" fmla="*/ 2147483646 w 19"/>
                <a:gd name="T13" fmla="*/ 2147483646 h 9"/>
                <a:gd name="T14" fmla="*/ 2147483646 w 19"/>
                <a:gd name="T15" fmla="*/ 0 h 9"/>
                <a:gd name="T16" fmla="*/ 2147483646 w 19"/>
                <a:gd name="T17" fmla="*/ 0 h 9"/>
                <a:gd name="T18" fmla="*/ 2147483646 w 19"/>
                <a:gd name="T19" fmla="*/ 0 h 9"/>
                <a:gd name="T20" fmla="*/ 2147483646 w 19"/>
                <a:gd name="T21" fmla="*/ 2147483646 h 9"/>
                <a:gd name="T22" fmla="*/ 2147483646 w 19"/>
                <a:gd name="T23" fmla="*/ 2147483646 h 9"/>
                <a:gd name="T24" fmla="*/ 2147483646 w 19"/>
                <a:gd name="T25" fmla="*/ 0 h 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9" h="9">
                  <a:moveTo>
                    <a:pt x="1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3"/>
                    <a:pt x="4" y="4"/>
                    <a:pt x="6" y="5"/>
                  </a:cubicBezTo>
                  <a:cubicBezTo>
                    <a:pt x="8" y="6"/>
                    <a:pt x="10" y="7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9" y="6"/>
                    <a:pt x="5" y="4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7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6" y="5"/>
                    <a:pt x="12" y="3"/>
                    <a:pt x="7" y="0"/>
                  </a:cubicBezTo>
                </a:path>
              </a:pathLst>
            </a:custGeom>
            <a:solidFill>
              <a:srgbClr val="C79F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" name="Freeform 119"/>
            <p:cNvSpPr/>
            <p:nvPr/>
          </p:nvSpPr>
          <p:spPr bwMode="auto">
            <a:xfrm>
              <a:off x="4170363" y="5321300"/>
              <a:ext cx="68263" cy="39688"/>
            </a:xfrm>
            <a:custGeom>
              <a:avLst/>
              <a:gdLst>
                <a:gd name="T0" fmla="*/ 2147483646 w 16"/>
                <a:gd name="T1" fmla="*/ 0 h 9"/>
                <a:gd name="T2" fmla="*/ 0 w 16"/>
                <a:gd name="T3" fmla="*/ 2147483646 h 9"/>
                <a:gd name="T4" fmla="*/ 0 w 16"/>
                <a:gd name="T5" fmla="*/ 2147483646 h 9"/>
                <a:gd name="T6" fmla="*/ 2147483646 w 16"/>
                <a:gd name="T7" fmla="*/ 2147483646 h 9"/>
                <a:gd name="T8" fmla="*/ 2147483646 w 16"/>
                <a:gd name="T9" fmla="*/ 2147483646 h 9"/>
                <a:gd name="T10" fmla="*/ 2147483646 w 16"/>
                <a:gd name="T11" fmla="*/ 0 h 9"/>
                <a:gd name="T12" fmla="*/ 2147483646 w 16"/>
                <a:gd name="T13" fmla="*/ 0 h 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" h="9">
                  <a:moveTo>
                    <a:pt x="4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4" y="4"/>
                    <a:pt x="8" y="6"/>
                    <a:pt x="11" y="9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2D9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" name="Freeform 120"/>
            <p:cNvSpPr/>
            <p:nvPr/>
          </p:nvSpPr>
          <p:spPr bwMode="auto">
            <a:xfrm>
              <a:off x="4208463" y="5313363"/>
              <a:ext cx="47625" cy="38100"/>
            </a:xfrm>
            <a:custGeom>
              <a:avLst/>
              <a:gdLst>
                <a:gd name="T0" fmla="*/ 2147483646 w 11"/>
                <a:gd name="T1" fmla="*/ 0 h 9"/>
                <a:gd name="T2" fmla="*/ 0 w 11"/>
                <a:gd name="T3" fmla="*/ 2147483646 h 9"/>
                <a:gd name="T4" fmla="*/ 2147483646 w 11"/>
                <a:gd name="T5" fmla="*/ 2147483646 h 9"/>
                <a:gd name="T6" fmla="*/ 2147483646 w 11"/>
                <a:gd name="T7" fmla="*/ 2147483646 h 9"/>
                <a:gd name="T8" fmla="*/ 2147483646 w 11"/>
                <a:gd name="T9" fmla="*/ 0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" h="9">
                  <a:moveTo>
                    <a:pt x="4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7"/>
                    <a:pt x="9" y="4"/>
                    <a:pt x="4" y="0"/>
                  </a:cubicBezTo>
                </a:path>
              </a:pathLst>
            </a:custGeom>
            <a:solidFill>
              <a:srgbClr val="DDB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0" name="Freeform 121"/>
            <p:cNvSpPr/>
            <p:nvPr/>
          </p:nvSpPr>
          <p:spPr bwMode="auto">
            <a:xfrm>
              <a:off x="3876676" y="5022850"/>
              <a:ext cx="153988" cy="171450"/>
            </a:xfrm>
            <a:custGeom>
              <a:avLst/>
              <a:gdLst>
                <a:gd name="T0" fmla="*/ 2147483646 w 36"/>
                <a:gd name="T1" fmla="*/ 0 h 40"/>
                <a:gd name="T2" fmla="*/ 0 w 36"/>
                <a:gd name="T3" fmla="*/ 2147483646 h 40"/>
                <a:gd name="T4" fmla="*/ 2147483646 w 36"/>
                <a:gd name="T5" fmla="*/ 2147483646 h 40"/>
                <a:gd name="T6" fmla="*/ 2147483646 w 36"/>
                <a:gd name="T7" fmla="*/ 2147483646 h 40"/>
                <a:gd name="T8" fmla="*/ 2147483646 w 36"/>
                <a:gd name="T9" fmla="*/ 2147483646 h 40"/>
                <a:gd name="T10" fmla="*/ 2147483646 w 36"/>
                <a:gd name="T11" fmla="*/ 2147483646 h 40"/>
                <a:gd name="T12" fmla="*/ 2147483646 w 36"/>
                <a:gd name="T13" fmla="*/ 0 h 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6" h="40">
                  <a:moveTo>
                    <a:pt x="36" y="0"/>
                  </a:moveTo>
                  <a:cubicBezTo>
                    <a:pt x="22" y="15"/>
                    <a:pt x="9" y="29"/>
                    <a:pt x="0" y="38"/>
                  </a:cubicBezTo>
                  <a:cubicBezTo>
                    <a:pt x="0" y="38"/>
                    <a:pt x="0" y="39"/>
                    <a:pt x="1" y="39"/>
                  </a:cubicBezTo>
                  <a:cubicBezTo>
                    <a:pt x="2" y="39"/>
                    <a:pt x="3" y="40"/>
                    <a:pt x="4" y="40"/>
                  </a:cubicBezTo>
                  <a:cubicBezTo>
                    <a:pt x="5" y="40"/>
                    <a:pt x="7" y="39"/>
                    <a:pt x="8" y="39"/>
                  </a:cubicBezTo>
                  <a:cubicBezTo>
                    <a:pt x="16" y="32"/>
                    <a:pt x="24" y="23"/>
                    <a:pt x="33" y="14"/>
                  </a:cubicBezTo>
                  <a:cubicBezTo>
                    <a:pt x="36" y="0"/>
                    <a:pt x="36" y="0"/>
                    <a:pt x="36" y="0"/>
                  </a:cubicBezTo>
                </a:path>
              </a:pathLst>
            </a:custGeom>
            <a:solidFill>
              <a:srgbClr val="0807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1" name="Freeform 122"/>
            <p:cNvSpPr/>
            <p:nvPr/>
          </p:nvSpPr>
          <p:spPr bwMode="auto">
            <a:xfrm>
              <a:off x="3910013" y="5083175"/>
              <a:ext cx="107950" cy="106363"/>
            </a:xfrm>
            <a:custGeom>
              <a:avLst/>
              <a:gdLst>
                <a:gd name="T0" fmla="*/ 2147483646 w 25"/>
                <a:gd name="T1" fmla="*/ 0 h 25"/>
                <a:gd name="T2" fmla="*/ 0 w 25"/>
                <a:gd name="T3" fmla="*/ 2147483646 h 25"/>
                <a:gd name="T4" fmla="*/ 2147483646 w 25"/>
                <a:gd name="T5" fmla="*/ 2147483646 h 25"/>
                <a:gd name="T6" fmla="*/ 2147483646 w 25"/>
                <a:gd name="T7" fmla="*/ 2147483646 h 25"/>
                <a:gd name="T8" fmla="*/ 2147483646 w 25"/>
                <a:gd name="T9" fmla="*/ 2147483646 h 25"/>
                <a:gd name="T10" fmla="*/ 2147483646 w 25"/>
                <a:gd name="T11" fmla="*/ 0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" h="25">
                  <a:moveTo>
                    <a:pt x="25" y="0"/>
                  </a:moveTo>
                  <a:cubicBezTo>
                    <a:pt x="16" y="9"/>
                    <a:pt x="8" y="18"/>
                    <a:pt x="0" y="25"/>
                  </a:cubicBezTo>
                  <a:cubicBezTo>
                    <a:pt x="2" y="25"/>
                    <a:pt x="5" y="24"/>
                    <a:pt x="7" y="23"/>
                  </a:cubicBezTo>
                  <a:cubicBezTo>
                    <a:pt x="12" y="18"/>
                    <a:pt x="17" y="13"/>
                    <a:pt x="23" y="7"/>
                  </a:cubicBezTo>
                  <a:cubicBezTo>
                    <a:pt x="23" y="6"/>
                    <a:pt x="24" y="4"/>
                    <a:pt x="25" y="3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645E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" name="Freeform 123"/>
            <p:cNvSpPr/>
            <p:nvPr/>
          </p:nvSpPr>
          <p:spPr bwMode="auto">
            <a:xfrm>
              <a:off x="3940176" y="5111750"/>
              <a:ext cx="68263" cy="69850"/>
            </a:xfrm>
            <a:custGeom>
              <a:avLst/>
              <a:gdLst>
                <a:gd name="T0" fmla="*/ 2147483646 w 16"/>
                <a:gd name="T1" fmla="*/ 0 h 16"/>
                <a:gd name="T2" fmla="*/ 0 w 16"/>
                <a:gd name="T3" fmla="*/ 2147483646 h 16"/>
                <a:gd name="T4" fmla="*/ 2147483646 w 16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6" h="16">
                  <a:moveTo>
                    <a:pt x="16" y="0"/>
                  </a:moveTo>
                  <a:cubicBezTo>
                    <a:pt x="10" y="6"/>
                    <a:pt x="5" y="11"/>
                    <a:pt x="0" y="16"/>
                  </a:cubicBezTo>
                  <a:cubicBezTo>
                    <a:pt x="6" y="14"/>
                    <a:pt x="11" y="9"/>
                    <a:pt x="16" y="0"/>
                  </a:cubicBezTo>
                </a:path>
              </a:pathLst>
            </a:custGeom>
            <a:solidFill>
              <a:srgbClr val="2A2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" name="Freeform 124"/>
            <p:cNvSpPr/>
            <p:nvPr/>
          </p:nvSpPr>
          <p:spPr bwMode="auto">
            <a:xfrm>
              <a:off x="3808413" y="4600575"/>
              <a:ext cx="519113" cy="581025"/>
            </a:xfrm>
            <a:custGeom>
              <a:avLst/>
              <a:gdLst>
                <a:gd name="T0" fmla="*/ 2147483646 w 122"/>
                <a:gd name="T1" fmla="*/ 2147483646 h 136"/>
                <a:gd name="T2" fmla="*/ 2147483646 w 122"/>
                <a:gd name="T3" fmla="*/ 2147483646 h 136"/>
                <a:gd name="T4" fmla="*/ 2147483646 w 122"/>
                <a:gd name="T5" fmla="*/ 2147483646 h 136"/>
                <a:gd name="T6" fmla="*/ 2147483646 w 122"/>
                <a:gd name="T7" fmla="*/ 2147483646 h 136"/>
                <a:gd name="T8" fmla="*/ 2147483646 w 122"/>
                <a:gd name="T9" fmla="*/ 2147483646 h 136"/>
                <a:gd name="T10" fmla="*/ 2147483646 w 122"/>
                <a:gd name="T11" fmla="*/ 2147483646 h 136"/>
                <a:gd name="T12" fmla="*/ 2147483646 w 122"/>
                <a:gd name="T13" fmla="*/ 2147483646 h 136"/>
                <a:gd name="T14" fmla="*/ 2147483646 w 122"/>
                <a:gd name="T15" fmla="*/ 2147483646 h 136"/>
                <a:gd name="T16" fmla="*/ 2147483646 w 122"/>
                <a:gd name="T17" fmla="*/ 0 h 136"/>
                <a:gd name="T18" fmla="*/ 2147483646 w 122"/>
                <a:gd name="T19" fmla="*/ 2147483646 h 136"/>
                <a:gd name="T20" fmla="*/ 2147483646 w 122"/>
                <a:gd name="T21" fmla="*/ 2147483646 h 136"/>
                <a:gd name="T22" fmla="*/ 0 w 122"/>
                <a:gd name="T23" fmla="*/ 2147483646 h 136"/>
                <a:gd name="T24" fmla="*/ 2147483646 w 122"/>
                <a:gd name="T25" fmla="*/ 2147483646 h 136"/>
                <a:gd name="T26" fmla="*/ 2147483646 w 122"/>
                <a:gd name="T27" fmla="*/ 2147483646 h 136"/>
                <a:gd name="T28" fmla="*/ 2147483646 w 122"/>
                <a:gd name="T29" fmla="*/ 2147483646 h 136"/>
                <a:gd name="T30" fmla="*/ 2147483646 w 122"/>
                <a:gd name="T31" fmla="*/ 2147483646 h 1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2" h="136">
                  <a:moveTo>
                    <a:pt x="56" y="57"/>
                  </a:moveTo>
                  <a:cubicBezTo>
                    <a:pt x="98" y="42"/>
                    <a:pt x="98" y="42"/>
                    <a:pt x="98" y="42"/>
                  </a:cubicBezTo>
                  <a:cubicBezTo>
                    <a:pt x="98" y="41"/>
                    <a:pt x="112" y="37"/>
                    <a:pt x="117" y="31"/>
                  </a:cubicBezTo>
                  <a:cubicBezTo>
                    <a:pt x="117" y="31"/>
                    <a:pt x="117" y="31"/>
                    <a:pt x="118" y="30"/>
                  </a:cubicBezTo>
                  <a:cubicBezTo>
                    <a:pt x="116" y="29"/>
                    <a:pt x="116" y="27"/>
                    <a:pt x="116" y="27"/>
                  </a:cubicBezTo>
                  <a:cubicBezTo>
                    <a:pt x="118" y="25"/>
                    <a:pt x="120" y="23"/>
                    <a:pt x="122" y="21"/>
                  </a:cubicBezTo>
                  <a:cubicBezTo>
                    <a:pt x="117" y="19"/>
                    <a:pt x="109" y="16"/>
                    <a:pt x="105" y="16"/>
                  </a:cubicBezTo>
                  <a:cubicBezTo>
                    <a:pt x="103" y="16"/>
                    <a:pt x="89" y="20"/>
                    <a:pt x="80" y="23"/>
                  </a:cubicBezTo>
                  <a:cubicBezTo>
                    <a:pt x="77" y="14"/>
                    <a:pt x="75" y="5"/>
                    <a:pt x="73" y="0"/>
                  </a:cubicBezTo>
                  <a:cubicBezTo>
                    <a:pt x="56" y="6"/>
                    <a:pt x="38" y="13"/>
                    <a:pt x="28" y="17"/>
                  </a:cubicBezTo>
                  <a:cubicBezTo>
                    <a:pt x="23" y="19"/>
                    <a:pt x="18" y="24"/>
                    <a:pt x="17" y="30"/>
                  </a:cubicBezTo>
                  <a:cubicBezTo>
                    <a:pt x="16" y="36"/>
                    <a:pt x="0" y="126"/>
                    <a:pt x="0" y="126"/>
                  </a:cubicBezTo>
                  <a:cubicBezTo>
                    <a:pt x="0" y="131"/>
                    <a:pt x="8" y="136"/>
                    <a:pt x="18" y="136"/>
                  </a:cubicBezTo>
                  <a:cubicBezTo>
                    <a:pt x="24" y="135"/>
                    <a:pt x="29" y="133"/>
                    <a:pt x="34" y="128"/>
                  </a:cubicBezTo>
                  <a:cubicBezTo>
                    <a:pt x="39" y="122"/>
                    <a:pt x="43" y="114"/>
                    <a:pt x="47" y="104"/>
                  </a:cubicBezTo>
                  <a:lnTo>
                    <a:pt x="56" y="57"/>
                  </a:lnTo>
                  <a:close/>
                </a:path>
              </a:pathLst>
            </a:custGeom>
            <a:solidFill>
              <a:srgbClr val="EFC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" name="Freeform 125"/>
            <p:cNvSpPr/>
            <p:nvPr/>
          </p:nvSpPr>
          <p:spPr bwMode="auto">
            <a:xfrm>
              <a:off x="3808413" y="4583113"/>
              <a:ext cx="361950" cy="584200"/>
            </a:xfrm>
            <a:custGeom>
              <a:avLst/>
              <a:gdLst>
                <a:gd name="T0" fmla="*/ 0 w 85"/>
                <a:gd name="T1" fmla="*/ 2147483646 h 137"/>
                <a:gd name="T2" fmla="*/ 0 w 85"/>
                <a:gd name="T3" fmla="*/ 2147483646 h 137"/>
                <a:gd name="T4" fmla="*/ 2147483646 w 85"/>
                <a:gd name="T5" fmla="*/ 2147483646 h 137"/>
                <a:gd name="T6" fmla="*/ 2147483646 w 85"/>
                <a:gd name="T7" fmla="*/ 2147483646 h 137"/>
                <a:gd name="T8" fmla="*/ 2147483646 w 85"/>
                <a:gd name="T9" fmla="*/ 2147483646 h 137"/>
                <a:gd name="T10" fmla="*/ 2147483646 w 85"/>
                <a:gd name="T11" fmla="*/ 2147483646 h 137"/>
                <a:gd name="T12" fmla="*/ 2147483646 w 85"/>
                <a:gd name="T13" fmla="*/ 2147483646 h 137"/>
                <a:gd name="T14" fmla="*/ 2147483646 w 85"/>
                <a:gd name="T15" fmla="*/ 2147483646 h 137"/>
                <a:gd name="T16" fmla="*/ 2147483646 w 85"/>
                <a:gd name="T17" fmla="*/ 2147483646 h 137"/>
                <a:gd name="T18" fmla="*/ 2147483646 w 85"/>
                <a:gd name="T19" fmla="*/ 2147483646 h 137"/>
                <a:gd name="T20" fmla="*/ 2147483646 w 85"/>
                <a:gd name="T21" fmla="*/ 2147483646 h 137"/>
                <a:gd name="T22" fmla="*/ 2147483646 w 85"/>
                <a:gd name="T23" fmla="*/ 2147483646 h 137"/>
                <a:gd name="T24" fmla="*/ 2147483646 w 85"/>
                <a:gd name="T25" fmla="*/ 2147483646 h 137"/>
                <a:gd name="T26" fmla="*/ 2147483646 w 85"/>
                <a:gd name="T27" fmla="*/ 0 h 137"/>
                <a:gd name="T28" fmla="*/ 2147483646 w 85"/>
                <a:gd name="T29" fmla="*/ 2147483646 h 137"/>
                <a:gd name="T30" fmla="*/ 2147483646 w 85"/>
                <a:gd name="T31" fmla="*/ 2147483646 h 137"/>
                <a:gd name="T32" fmla="*/ 2147483646 w 85"/>
                <a:gd name="T33" fmla="*/ 2147483646 h 137"/>
                <a:gd name="T34" fmla="*/ 2147483646 w 85"/>
                <a:gd name="T35" fmla="*/ 2147483646 h 137"/>
                <a:gd name="T36" fmla="*/ 2147483646 w 85"/>
                <a:gd name="T37" fmla="*/ 2147483646 h 137"/>
                <a:gd name="T38" fmla="*/ 2147483646 w 85"/>
                <a:gd name="T39" fmla="*/ 2147483646 h 137"/>
                <a:gd name="T40" fmla="*/ 2147483646 w 85"/>
                <a:gd name="T41" fmla="*/ 2147483646 h 137"/>
                <a:gd name="T42" fmla="*/ 2147483646 w 85"/>
                <a:gd name="T43" fmla="*/ 2147483646 h 137"/>
                <a:gd name="T44" fmla="*/ 2147483646 w 85"/>
                <a:gd name="T45" fmla="*/ 2147483646 h 137"/>
                <a:gd name="T46" fmla="*/ 2147483646 w 85"/>
                <a:gd name="T47" fmla="*/ 2147483646 h 137"/>
                <a:gd name="T48" fmla="*/ 2147483646 w 85"/>
                <a:gd name="T49" fmla="*/ 2147483646 h 137"/>
                <a:gd name="T50" fmla="*/ 2147483646 w 85"/>
                <a:gd name="T51" fmla="*/ 2147483646 h 137"/>
                <a:gd name="T52" fmla="*/ 2147483646 w 85"/>
                <a:gd name="T53" fmla="*/ 2147483646 h 137"/>
                <a:gd name="T54" fmla="*/ 2147483646 w 85"/>
                <a:gd name="T55" fmla="*/ 2147483646 h 137"/>
                <a:gd name="T56" fmla="*/ 2147483646 w 85"/>
                <a:gd name="T57" fmla="*/ 2147483646 h 137"/>
                <a:gd name="T58" fmla="*/ 2147483646 w 85"/>
                <a:gd name="T59" fmla="*/ 2147483646 h 137"/>
                <a:gd name="T60" fmla="*/ 2147483646 w 85"/>
                <a:gd name="T61" fmla="*/ 2147483646 h 137"/>
                <a:gd name="T62" fmla="*/ 2147483646 w 85"/>
                <a:gd name="T63" fmla="*/ 2147483646 h 137"/>
                <a:gd name="T64" fmla="*/ 2147483646 w 85"/>
                <a:gd name="T65" fmla="*/ 2147483646 h 137"/>
                <a:gd name="T66" fmla="*/ 2147483646 w 85"/>
                <a:gd name="T67" fmla="*/ 2147483646 h 137"/>
                <a:gd name="T68" fmla="*/ 0 w 85"/>
                <a:gd name="T69" fmla="*/ 2147483646 h 137"/>
                <a:gd name="T70" fmla="*/ 0 w 85"/>
                <a:gd name="T71" fmla="*/ 2147483646 h 13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5" h="137">
                  <a:moveTo>
                    <a:pt x="0" y="131"/>
                  </a:moveTo>
                  <a:cubicBezTo>
                    <a:pt x="0" y="132"/>
                    <a:pt x="0" y="132"/>
                    <a:pt x="0" y="132"/>
                  </a:cubicBezTo>
                  <a:cubicBezTo>
                    <a:pt x="1" y="132"/>
                    <a:pt x="1" y="132"/>
                    <a:pt x="1" y="132"/>
                  </a:cubicBezTo>
                  <a:cubicBezTo>
                    <a:pt x="1" y="133"/>
                    <a:pt x="1" y="133"/>
                    <a:pt x="1" y="133"/>
                  </a:cubicBezTo>
                  <a:cubicBezTo>
                    <a:pt x="1" y="133"/>
                    <a:pt x="1" y="133"/>
                    <a:pt x="1" y="133"/>
                  </a:cubicBezTo>
                  <a:cubicBezTo>
                    <a:pt x="1" y="133"/>
                    <a:pt x="1" y="133"/>
                    <a:pt x="1" y="133"/>
                  </a:cubicBezTo>
                  <a:cubicBezTo>
                    <a:pt x="2" y="134"/>
                    <a:pt x="2" y="134"/>
                    <a:pt x="2" y="134"/>
                  </a:cubicBezTo>
                  <a:cubicBezTo>
                    <a:pt x="2" y="134"/>
                    <a:pt x="2" y="134"/>
                    <a:pt x="2" y="134"/>
                  </a:cubicBezTo>
                  <a:cubicBezTo>
                    <a:pt x="3" y="135"/>
                    <a:pt x="3" y="135"/>
                    <a:pt x="3" y="135"/>
                  </a:cubicBezTo>
                  <a:cubicBezTo>
                    <a:pt x="7" y="137"/>
                    <a:pt x="24" y="134"/>
                    <a:pt x="28" y="114"/>
                  </a:cubicBezTo>
                  <a:cubicBezTo>
                    <a:pt x="29" y="107"/>
                    <a:pt x="40" y="47"/>
                    <a:pt x="40" y="47"/>
                  </a:cubicBezTo>
                  <a:cubicBezTo>
                    <a:pt x="40" y="44"/>
                    <a:pt x="42" y="41"/>
                    <a:pt x="45" y="40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79" y="18"/>
                    <a:pt x="85" y="5"/>
                    <a:pt x="84" y="0"/>
                  </a:cubicBezTo>
                  <a:cubicBezTo>
                    <a:pt x="81" y="1"/>
                    <a:pt x="67" y="6"/>
                    <a:pt x="64" y="7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2" y="8"/>
                    <a:pt x="61" y="8"/>
                    <a:pt x="60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7" y="10"/>
                    <a:pt x="54" y="11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49" y="13"/>
                    <a:pt x="47" y="14"/>
                    <a:pt x="45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4" y="15"/>
                    <a:pt x="44" y="15"/>
                    <a:pt x="43" y="15"/>
                  </a:cubicBezTo>
                  <a:cubicBezTo>
                    <a:pt x="43" y="15"/>
                    <a:pt x="42" y="15"/>
                    <a:pt x="42" y="15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17"/>
                    <a:pt x="38" y="17"/>
                    <a:pt x="38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6" y="18"/>
                    <a:pt x="36" y="18"/>
                    <a:pt x="35" y="18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4" y="18"/>
                    <a:pt x="34" y="18"/>
                    <a:pt x="34" y="19"/>
                  </a:cubicBezTo>
                  <a:cubicBezTo>
                    <a:pt x="32" y="19"/>
                    <a:pt x="31" y="19"/>
                    <a:pt x="30" y="20"/>
                  </a:cubicBezTo>
                  <a:cubicBezTo>
                    <a:pt x="30" y="20"/>
                    <a:pt x="29" y="20"/>
                    <a:pt x="28" y="21"/>
                  </a:cubicBezTo>
                  <a:cubicBezTo>
                    <a:pt x="23" y="23"/>
                    <a:pt x="18" y="28"/>
                    <a:pt x="17" y="34"/>
                  </a:cubicBezTo>
                  <a:cubicBezTo>
                    <a:pt x="16" y="40"/>
                    <a:pt x="0" y="130"/>
                    <a:pt x="0" y="130"/>
                  </a:cubicBezTo>
                  <a:cubicBezTo>
                    <a:pt x="0" y="131"/>
                    <a:pt x="0" y="131"/>
                    <a:pt x="0" y="131"/>
                  </a:cubicBezTo>
                  <a:close/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5" name="Freeform 126"/>
            <p:cNvSpPr/>
            <p:nvPr/>
          </p:nvSpPr>
          <p:spPr bwMode="auto">
            <a:xfrm>
              <a:off x="3816351" y="4535488"/>
              <a:ext cx="473075" cy="563563"/>
            </a:xfrm>
            <a:custGeom>
              <a:avLst/>
              <a:gdLst>
                <a:gd name="T0" fmla="*/ 2147483646 w 111"/>
                <a:gd name="T1" fmla="*/ 2147483646 h 132"/>
                <a:gd name="T2" fmla="*/ 2147483646 w 111"/>
                <a:gd name="T3" fmla="*/ 2147483646 h 132"/>
                <a:gd name="T4" fmla="*/ 0 w 111"/>
                <a:gd name="T5" fmla="*/ 2147483646 h 132"/>
                <a:gd name="T6" fmla="*/ 2147483646 w 111"/>
                <a:gd name="T7" fmla="*/ 2147483646 h 132"/>
                <a:gd name="T8" fmla="*/ 2147483646 w 111"/>
                <a:gd name="T9" fmla="*/ 2147483646 h 132"/>
                <a:gd name="T10" fmla="*/ 2147483646 w 111"/>
                <a:gd name="T11" fmla="*/ 2147483646 h 132"/>
                <a:gd name="T12" fmla="*/ 2147483646 w 111"/>
                <a:gd name="T13" fmla="*/ 2147483646 h 132"/>
                <a:gd name="T14" fmla="*/ 2147483646 w 111"/>
                <a:gd name="T15" fmla="*/ 0 h 132"/>
                <a:gd name="T16" fmla="*/ 2147483646 w 111"/>
                <a:gd name="T17" fmla="*/ 2147483646 h 13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11" h="132">
                  <a:moveTo>
                    <a:pt x="26" y="32"/>
                  </a:moveTo>
                  <a:cubicBezTo>
                    <a:pt x="21" y="34"/>
                    <a:pt x="16" y="39"/>
                    <a:pt x="15" y="45"/>
                  </a:cubicBezTo>
                  <a:cubicBezTo>
                    <a:pt x="14" y="49"/>
                    <a:pt x="4" y="109"/>
                    <a:pt x="0" y="132"/>
                  </a:cubicBezTo>
                  <a:cubicBezTo>
                    <a:pt x="1" y="132"/>
                    <a:pt x="2" y="132"/>
                    <a:pt x="4" y="132"/>
                  </a:cubicBezTo>
                  <a:cubicBezTo>
                    <a:pt x="8" y="110"/>
                    <a:pt x="17" y="54"/>
                    <a:pt x="18" y="50"/>
                  </a:cubicBezTo>
                  <a:cubicBezTo>
                    <a:pt x="19" y="43"/>
                    <a:pt x="24" y="39"/>
                    <a:pt x="29" y="37"/>
                  </a:cubicBezTo>
                  <a:cubicBezTo>
                    <a:pt x="47" y="30"/>
                    <a:pt x="87" y="16"/>
                    <a:pt x="109" y="7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91" y="7"/>
                    <a:pt x="45" y="24"/>
                    <a:pt x="26" y="32"/>
                  </a:cubicBezTo>
                  <a:close/>
                </a:path>
              </a:pathLst>
            </a:custGeom>
            <a:solidFill>
              <a:srgbClr val="FBE3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6" name="Freeform 127"/>
            <p:cNvSpPr/>
            <p:nvPr/>
          </p:nvSpPr>
          <p:spPr bwMode="auto">
            <a:xfrm>
              <a:off x="4340226" y="4873625"/>
              <a:ext cx="128588" cy="204788"/>
            </a:xfrm>
            <a:custGeom>
              <a:avLst/>
              <a:gdLst>
                <a:gd name="T0" fmla="*/ 2147483646 w 30"/>
                <a:gd name="T1" fmla="*/ 2147483646 h 48"/>
                <a:gd name="T2" fmla="*/ 2147483646 w 30"/>
                <a:gd name="T3" fmla="*/ 2147483646 h 48"/>
                <a:gd name="T4" fmla="*/ 0 w 30"/>
                <a:gd name="T5" fmla="*/ 2147483646 h 48"/>
                <a:gd name="T6" fmla="*/ 2147483646 w 30"/>
                <a:gd name="T7" fmla="*/ 2147483646 h 48"/>
                <a:gd name="T8" fmla="*/ 2147483646 w 30"/>
                <a:gd name="T9" fmla="*/ 0 h 48"/>
                <a:gd name="T10" fmla="*/ 2147483646 w 30"/>
                <a:gd name="T11" fmla="*/ 2147483646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0" h="48">
                  <a:moveTo>
                    <a:pt x="18" y="6"/>
                  </a:moveTo>
                  <a:cubicBezTo>
                    <a:pt x="18" y="13"/>
                    <a:pt x="17" y="19"/>
                    <a:pt x="16" y="23"/>
                  </a:cubicBezTo>
                  <a:cubicBezTo>
                    <a:pt x="16" y="23"/>
                    <a:pt x="15" y="32"/>
                    <a:pt x="0" y="48"/>
                  </a:cubicBezTo>
                  <a:cubicBezTo>
                    <a:pt x="30" y="37"/>
                    <a:pt x="27" y="17"/>
                    <a:pt x="28" y="2"/>
                  </a:cubicBezTo>
                  <a:cubicBezTo>
                    <a:pt x="27" y="2"/>
                    <a:pt x="26" y="1"/>
                    <a:pt x="24" y="0"/>
                  </a:cubicBezTo>
                  <a:cubicBezTo>
                    <a:pt x="22" y="2"/>
                    <a:pt x="20" y="4"/>
                    <a:pt x="18" y="6"/>
                  </a:cubicBezTo>
                </a:path>
              </a:pathLst>
            </a:custGeom>
            <a:solidFill>
              <a:srgbClr val="EFC9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" name="Freeform 128"/>
            <p:cNvSpPr/>
            <p:nvPr/>
          </p:nvSpPr>
          <p:spPr bwMode="auto">
            <a:xfrm>
              <a:off x="3846513" y="4727575"/>
              <a:ext cx="452438" cy="461963"/>
            </a:xfrm>
            <a:custGeom>
              <a:avLst/>
              <a:gdLst>
                <a:gd name="T0" fmla="*/ 2147483646 w 106"/>
                <a:gd name="T1" fmla="*/ 0 h 108"/>
                <a:gd name="T2" fmla="*/ 2147483646 w 106"/>
                <a:gd name="T3" fmla="*/ 2147483646 h 108"/>
                <a:gd name="T4" fmla="*/ 2147483646 w 106"/>
                <a:gd name="T5" fmla="*/ 2147483646 h 108"/>
                <a:gd name="T6" fmla="*/ 0 w 106"/>
                <a:gd name="T7" fmla="*/ 2147483646 h 108"/>
                <a:gd name="T8" fmla="*/ 2147483646 w 106"/>
                <a:gd name="T9" fmla="*/ 2147483646 h 108"/>
                <a:gd name="T10" fmla="*/ 2147483646 w 106"/>
                <a:gd name="T11" fmla="*/ 2147483646 h 108"/>
                <a:gd name="T12" fmla="*/ 2147483646 w 106"/>
                <a:gd name="T13" fmla="*/ 2147483646 h 108"/>
                <a:gd name="T14" fmla="*/ 2147483646 w 106"/>
                <a:gd name="T15" fmla="*/ 2147483646 h 108"/>
                <a:gd name="T16" fmla="*/ 2147483646 w 106"/>
                <a:gd name="T17" fmla="*/ 2147483646 h 108"/>
                <a:gd name="T18" fmla="*/ 2147483646 w 106"/>
                <a:gd name="T19" fmla="*/ 0 h 10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06" h="108">
                  <a:moveTo>
                    <a:pt x="92" y="0"/>
                  </a:moveTo>
                  <a:cubicBezTo>
                    <a:pt x="39" y="20"/>
                    <a:pt x="39" y="20"/>
                    <a:pt x="39" y="20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1" y="99"/>
                    <a:pt x="10" y="104"/>
                    <a:pt x="0" y="105"/>
                  </a:cubicBezTo>
                  <a:cubicBezTo>
                    <a:pt x="10" y="108"/>
                    <a:pt x="27" y="105"/>
                    <a:pt x="36" y="83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2"/>
                    <a:pt x="92" y="12"/>
                    <a:pt x="97" y="13"/>
                  </a:cubicBezTo>
                  <a:cubicBezTo>
                    <a:pt x="100" y="9"/>
                    <a:pt x="103" y="6"/>
                    <a:pt x="106" y="3"/>
                  </a:cubicBezTo>
                  <a:cubicBezTo>
                    <a:pt x="98" y="1"/>
                    <a:pt x="92" y="0"/>
                    <a:pt x="92" y="0"/>
                  </a:cubicBezTo>
                  <a:close/>
                </a:path>
              </a:pathLst>
            </a:custGeom>
            <a:solidFill>
              <a:srgbClr val="FBE3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" name="Freeform 129"/>
            <p:cNvSpPr/>
            <p:nvPr/>
          </p:nvSpPr>
          <p:spPr bwMode="auto">
            <a:xfrm>
              <a:off x="3808413" y="5018088"/>
              <a:ext cx="68263" cy="123825"/>
            </a:xfrm>
            <a:custGeom>
              <a:avLst/>
              <a:gdLst>
                <a:gd name="T0" fmla="*/ 2147483646 w 16"/>
                <a:gd name="T1" fmla="*/ 2147483646 h 29"/>
                <a:gd name="T2" fmla="*/ 2147483646 w 16"/>
                <a:gd name="T3" fmla="*/ 0 h 29"/>
                <a:gd name="T4" fmla="*/ 0 w 16"/>
                <a:gd name="T5" fmla="*/ 2147483646 h 29"/>
                <a:gd name="T6" fmla="*/ 0 w 16"/>
                <a:gd name="T7" fmla="*/ 2147483646 h 29"/>
                <a:gd name="T8" fmla="*/ 2147483646 w 16"/>
                <a:gd name="T9" fmla="*/ 2147483646 h 29"/>
                <a:gd name="T10" fmla="*/ 2147483646 w 16"/>
                <a:gd name="T11" fmla="*/ 2147483646 h 29"/>
                <a:gd name="T12" fmla="*/ 2147483646 w 16"/>
                <a:gd name="T13" fmla="*/ 2147483646 h 29"/>
                <a:gd name="T14" fmla="*/ 2147483646 w 16"/>
                <a:gd name="T15" fmla="*/ 2147483646 h 2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6" h="29">
                  <a:moveTo>
                    <a:pt x="11" y="1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3" y="10"/>
                    <a:pt x="1" y="23"/>
                    <a:pt x="0" y="28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29"/>
                    <a:pt x="4" y="29"/>
                    <a:pt x="5" y="29"/>
                  </a:cubicBezTo>
                  <a:cubicBezTo>
                    <a:pt x="10" y="29"/>
                    <a:pt x="13" y="27"/>
                    <a:pt x="14" y="2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6" y="8"/>
                    <a:pt x="15" y="3"/>
                    <a:pt x="11" y="1"/>
                  </a:cubicBezTo>
                  <a:close/>
                </a:path>
              </a:pathLst>
            </a:custGeom>
            <a:solidFill>
              <a:srgbClr val="FEFB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9" name="Freeform 130"/>
            <p:cNvSpPr/>
            <p:nvPr/>
          </p:nvSpPr>
          <p:spPr bwMode="auto">
            <a:xfrm>
              <a:off x="4456113" y="4727575"/>
              <a:ext cx="258763" cy="176213"/>
            </a:xfrm>
            <a:custGeom>
              <a:avLst/>
              <a:gdLst>
                <a:gd name="T0" fmla="*/ 2147483646 w 61"/>
                <a:gd name="T1" fmla="*/ 0 h 41"/>
                <a:gd name="T2" fmla="*/ 2147483646 w 61"/>
                <a:gd name="T3" fmla="*/ 2147483646 h 41"/>
                <a:gd name="T4" fmla="*/ 2147483646 w 61"/>
                <a:gd name="T5" fmla="*/ 2147483646 h 41"/>
                <a:gd name="T6" fmla="*/ 2147483646 w 61"/>
                <a:gd name="T7" fmla="*/ 2147483646 h 41"/>
                <a:gd name="T8" fmla="*/ 2147483646 w 61"/>
                <a:gd name="T9" fmla="*/ 2147483646 h 41"/>
                <a:gd name="T10" fmla="*/ 2147483646 w 61"/>
                <a:gd name="T11" fmla="*/ 2147483646 h 41"/>
                <a:gd name="T12" fmla="*/ 2147483646 w 61"/>
                <a:gd name="T13" fmla="*/ 2147483646 h 41"/>
                <a:gd name="T14" fmla="*/ 0 w 61"/>
                <a:gd name="T15" fmla="*/ 2147483646 h 41"/>
                <a:gd name="T16" fmla="*/ 2147483646 w 61"/>
                <a:gd name="T17" fmla="*/ 2147483646 h 41"/>
                <a:gd name="T18" fmla="*/ 2147483646 w 61"/>
                <a:gd name="T19" fmla="*/ 2147483646 h 41"/>
                <a:gd name="T20" fmla="*/ 2147483646 w 61"/>
                <a:gd name="T21" fmla="*/ 2147483646 h 41"/>
                <a:gd name="T22" fmla="*/ 2147483646 w 61"/>
                <a:gd name="T23" fmla="*/ 0 h 4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1" h="41">
                  <a:moveTo>
                    <a:pt x="37" y="0"/>
                  </a:moveTo>
                  <a:cubicBezTo>
                    <a:pt x="33" y="4"/>
                    <a:pt x="30" y="7"/>
                    <a:pt x="27" y="10"/>
                  </a:cubicBezTo>
                  <a:cubicBezTo>
                    <a:pt x="18" y="19"/>
                    <a:pt x="9" y="28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1" y="36"/>
                    <a:pt x="1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7"/>
                    <a:pt x="1" y="39"/>
                    <a:pt x="0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0" y="16"/>
                    <a:pt x="59" y="16"/>
                    <a:pt x="58" y="15"/>
                  </a:cubicBezTo>
                  <a:cubicBezTo>
                    <a:pt x="54" y="12"/>
                    <a:pt x="46" y="7"/>
                    <a:pt x="37" y="0"/>
                  </a:cubicBezTo>
                </a:path>
              </a:pathLst>
            </a:custGeom>
            <a:solidFill>
              <a:srgbClr val="E3BF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" name="Freeform 131"/>
            <p:cNvSpPr/>
            <p:nvPr/>
          </p:nvSpPr>
          <p:spPr bwMode="auto">
            <a:xfrm>
              <a:off x="4702176" y="4792663"/>
              <a:ext cx="12700" cy="7938"/>
            </a:xfrm>
            <a:custGeom>
              <a:avLst/>
              <a:gdLst>
                <a:gd name="T0" fmla="*/ 0 w 3"/>
                <a:gd name="T1" fmla="*/ 0 h 2"/>
                <a:gd name="T2" fmla="*/ 2147483646 w 3"/>
                <a:gd name="T3" fmla="*/ 2147483646 h 2"/>
                <a:gd name="T4" fmla="*/ 2147483646 w 3"/>
                <a:gd name="T5" fmla="*/ 2147483646 h 2"/>
                <a:gd name="T6" fmla="*/ 0 w 3"/>
                <a:gd name="T7" fmla="*/ 0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1" y="1"/>
                    <a:pt x="2" y="1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2" y="1"/>
                    <a:pt x="0" y="0"/>
                  </a:cubicBezTo>
                </a:path>
              </a:pathLst>
            </a:custGeom>
            <a:solidFill>
              <a:srgbClr val="E5CC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1" name="Freeform 132"/>
            <p:cNvSpPr/>
            <p:nvPr/>
          </p:nvSpPr>
          <p:spPr bwMode="auto">
            <a:xfrm>
              <a:off x="4392613" y="4826000"/>
              <a:ext cx="50800" cy="73025"/>
            </a:xfrm>
            <a:custGeom>
              <a:avLst/>
              <a:gdLst>
                <a:gd name="T0" fmla="*/ 2147483646 w 12"/>
                <a:gd name="T1" fmla="*/ 0 h 17"/>
                <a:gd name="T2" fmla="*/ 0 w 12"/>
                <a:gd name="T3" fmla="*/ 2147483646 h 17"/>
                <a:gd name="T4" fmla="*/ 2147483646 w 12"/>
                <a:gd name="T5" fmla="*/ 2147483646 h 17"/>
                <a:gd name="T6" fmla="*/ 2147483646 w 12"/>
                <a:gd name="T7" fmla="*/ 2147483646 h 17"/>
                <a:gd name="T8" fmla="*/ 2147483646 w 12"/>
                <a:gd name="T9" fmla="*/ 2147483646 h 17"/>
                <a:gd name="T10" fmla="*/ 2147483646 w 12"/>
                <a:gd name="T11" fmla="*/ 2147483646 h 17"/>
                <a:gd name="T12" fmla="*/ 2147483646 w 12"/>
                <a:gd name="T13" fmla="*/ 2147483646 h 17"/>
                <a:gd name="T14" fmla="*/ 2147483646 w 12"/>
                <a:gd name="T15" fmla="*/ 2147483646 h 17"/>
                <a:gd name="T16" fmla="*/ 2147483646 w 12"/>
                <a:gd name="T17" fmla="*/ 2147483646 h 17"/>
                <a:gd name="T18" fmla="*/ 2147483646 w 12"/>
                <a:gd name="T19" fmla="*/ 0 h 1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" h="17">
                  <a:moveTo>
                    <a:pt x="1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2" y="5"/>
                    <a:pt x="3" y="6"/>
                    <a:pt x="3" y="8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5" y="9"/>
                    <a:pt x="6" y="10"/>
                    <a:pt x="7" y="11"/>
                  </a:cubicBezTo>
                  <a:cubicBezTo>
                    <a:pt x="6" y="11"/>
                    <a:pt x="6" y="12"/>
                    <a:pt x="5" y="13"/>
                  </a:cubicBezTo>
                  <a:cubicBezTo>
                    <a:pt x="5" y="14"/>
                    <a:pt x="5" y="16"/>
                    <a:pt x="6" y="17"/>
                  </a:cubicBezTo>
                  <a:cubicBezTo>
                    <a:pt x="8" y="15"/>
                    <a:pt x="10" y="13"/>
                    <a:pt x="12" y="11"/>
                  </a:cubicBezTo>
                  <a:cubicBezTo>
                    <a:pt x="10" y="8"/>
                    <a:pt x="6" y="5"/>
                    <a:pt x="1" y="0"/>
                  </a:cubicBezTo>
                </a:path>
              </a:pathLst>
            </a:custGeom>
            <a:solidFill>
              <a:srgbClr val="0C0B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2" name="Freeform 133"/>
            <p:cNvSpPr/>
            <p:nvPr/>
          </p:nvSpPr>
          <p:spPr bwMode="auto">
            <a:xfrm>
              <a:off x="4405313" y="4856163"/>
              <a:ext cx="15875" cy="25400"/>
            </a:xfrm>
            <a:custGeom>
              <a:avLst/>
              <a:gdLst>
                <a:gd name="T0" fmla="*/ 0 w 4"/>
                <a:gd name="T1" fmla="*/ 0 h 6"/>
                <a:gd name="T2" fmla="*/ 0 w 4"/>
                <a:gd name="T3" fmla="*/ 2147483646 h 6"/>
                <a:gd name="T4" fmla="*/ 2147483646 w 4"/>
                <a:gd name="T5" fmla="*/ 2147483646 h 6"/>
                <a:gd name="T6" fmla="*/ 2147483646 w 4"/>
                <a:gd name="T7" fmla="*/ 2147483646 h 6"/>
                <a:gd name="T8" fmla="*/ 0 w 4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2"/>
                    <a:pt x="2" y="4"/>
                    <a:pt x="2" y="6"/>
                  </a:cubicBezTo>
                  <a:cubicBezTo>
                    <a:pt x="3" y="5"/>
                    <a:pt x="3" y="4"/>
                    <a:pt x="4" y="4"/>
                  </a:cubicBezTo>
                  <a:cubicBezTo>
                    <a:pt x="3" y="3"/>
                    <a:pt x="2" y="2"/>
                    <a:pt x="0" y="0"/>
                  </a:cubicBezTo>
                </a:path>
              </a:pathLst>
            </a:custGeom>
            <a:solidFill>
              <a:srgbClr val="41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" name="Freeform 134"/>
            <p:cNvSpPr>
              <a:spLocks noEditPoints="1"/>
            </p:cNvSpPr>
            <p:nvPr/>
          </p:nvSpPr>
          <p:spPr bwMode="auto">
            <a:xfrm>
              <a:off x="4395788" y="4727575"/>
              <a:ext cx="217488" cy="153988"/>
            </a:xfrm>
            <a:custGeom>
              <a:avLst/>
              <a:gdLst>
                <a:gd name="T0" fmla="*/ 0 w 51"/>
                <a:gd name="T1" fmla="*/ 2147483646 h 36"/>
                <a:gd name="T2" fmla="*/ 0 w 51"/>
                <a:gd name="T3" fmla="*/ 2147483646 h 36"/>
                <a:gd name="T4" fmla="*/ 2147483646 w 51"/>
                <a:gd name="T5" fmla="*/ 2147483646 h 36"/>
                <a:gd name="T6" fmla="*/ 2147483646 w 51"/>
                <a:gd name="T7" fmla="*/ 2147483646 h 36"/>
                <a:gd name="T8" fmla="*/ 2147483646 w 51"/>
                <a:gd name="T9" fmla="*/ 2147483646 h 36"/>
                <a:gd name="T10" fmla="*/ 2147483646 w 51"/>
                <a:gd name="T11" fmla="*/ 2147483646 h 36"/>
                <a:gd name="T12" fmla="*/ 2147483646 w 51"/>
                <a:gd name="T13" fmla="*/ 2147483646 h 36"/>
                <a:gd name="T14" fmla="*/ 2147483646 w 51"/>
                <a:gd name="T15" fmla="*/ 2147483646 h 36"/>
                <a:gd name="T16" fmla="*/ 2147483646 w 51"/>
                <a:gd name="T17" fmla="*/ 2147483646 h 36"/>
                <a:gd name="T18" fmla="*/ 2147483646 w 51"/>
                <a:gd name="T19" fmla="*/ 2147483646 h 36"/>
                <a:gd name="T20" fmla="*/ 0 w 51"/>
                <a:gd name="T21" fmla="*/ 2147483646 h 36"/>
                <a:gd name="T22" fmla="*/ 2147483646 w 51"/>
                <a:gd name="T23" fmla="*/ 0 h 36"/>
                <a:gd name="T24" fmla="*/ 2147483646 w 51"/>
                <a:gd name="T25" fmla="*/ 2147483646 h 36"/>
                <a:gd name="T26" fmla="*/ 2147483646 w 51"/>
                <a:gd name="T27" fmla="*/ 0 h 36"/>
                <a:gd name="T28" fmla="*/ 2147483646 w 51"/>
                <a:gd name="T29" fmla="*/ 0 h 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1" h="36">
                  <a:moveTo>
                    <a:pt x="0" y="22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5" y="28"/>
                    <a:pt x="9" y="31"/>
                    <a:pt x="11" y="34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3" y="35"/>
                    <a:pt x="14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5" y="35"/>
                    <a:pt x="8" y="30"/>
                    <a:pt x="0" y="22"/>
                  </a:cubicBezTo>
                  <a:moveTo>
                    <a:pt x="51" y="0"/>
                  </a:moveTo>
                  <a:cubicBezTo>
                    <a:pt x="47" y="4"/>
                    <a:pt x="44" y="7"/>
                    <a:pt x="41" y="10"/>
                  </a:cubicBezTo>
                  <a:cubicBezTo>
                    <a:pt x="44" y="7"/>
                    <a:pt x="47" y="4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</a:path>
              </a:pathLst>
            </a:custGeom>
            <a:solidFill>
              <a:srgbClr val="0C0B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" name="Freeform 135"/>
            <p:cNvSpPr>
              <a:spLocks noEditPoints="1"/>
            </p:cNvSpPr>
            <p:nvPr/>
          </p:nvSpPr>
          <p:spPr bwMode="auto">
            <a:xfrm>
              <a:off x="4395788" y="4659313"/>
              <a:ext cx="217488" cy="219075"/>
            </a:xfrm>
            <a:custGeom>
              <a:avLst/>
              <a:gdLst>
                <a:gd name="T0" fmla="*/ 2147483646 w 51"/>
                <a:gd name="T1" fmla="*/ 2147483646 h 51"/>
                <a:gd name="T2" fmla="*/ 2147483646 w 51"/>
                <a:gd name="T3" fmla="*/ 2147483646 h 51"/>
                <a:gd name="T4" fmla="*/ 2147483646 w 51"/>
                <a:gd name="T5" fmla="*/ 2147483646 h 51"/>
                <a:gd name="T6" fmla="*/ 2147483646 w 51"/>
                <a:gd name="T7" fmla="*/ 2147483646 h 51"/>
                <a:gd name="T8" fmla="*/ 2147483646 w 51"/>
                <a:gd name="T9" fmla="*/ 2147483646 h 51"/>
                <a:gd name="T10" fmla="*/ 2147483646 w 51"/>
                <a:gd name="T11" fmla="*/ 2147483646 h 51"/>
                <a:gd name="T12" fmla="*/ 2147483646 w 51"/>
                <a:gd name="T13" fmla="*/ 2147483646 h 51"/>
                <a:gd name="T14" fmla="*/ 2147483646 w 51"/>
                <a:gd name="T15" fmla="*/ 2147483646 h 51"/>
                <a:gd name="T16" fmla="*/ 2147483646 w 51"/>
                <a:gd name="T17" fmla="*/ 2147483646 h 51"/>
                <a:gd name="T18" fmla="*/ 2147483646 w 51"/>
                <a:gd name="T19" fmla="*/ 2147483646 h 51"/>
                <a:gd name="T20" fmla="*/ 2147483646 w 51"/>
                <a:gd name="T21" fmla="*/ 2147483646 h 51"/>
                <a:gd name="T22" fmla="*/ 2147483646 w 51"/>
                <a:gd name="T23" fmla="*/ 2147483646 h 51"/>
                <a:gd name="T24" fmla="*/ 2147483646 w 51"/>
                <a:gd name="T25" fmla="*/ 2147483646 h 51"/>
                <a:gd name="T26" fmla="*/ 0 w 51"/>
                <a:gd name="T27" fmla="*/ 2147483646 h 51"/>
                <a:gd name="T28" fmla="*/ 2147483646 w 51"/>
                <a:gd name="T29" fmla="*/ 2147483646 h 51"/>
                <a:gd name="T30" fmla="*/ 2147483646 w 51"/>
                <a:gd name="T31" fmla="*/ 2147483646 h 51"/>
                <a:gd name="T32" fmla="*/ 2147483646 w 51"/>
                <a:gd name="T33" fmla="*/ 2147483646 h 51"/>
                <a:gd name="T34" fmla="*/ 2147483646 w 51"/>
                <a:gd name="T35" fmla="*/ 2147483646 h 51"/>
                <a:gd name="T36" fmla="*/ 2147483646 w 51"/>
                <a:gd name="T37" fmla="*/ 2147483646 h 51"/>
                <a:gd name="T38" fmla="*/ 2147483646 w 51"/>
                <a:gd name="T39" fmla="*/ 2147483646 h 51"/>
                <a:gd name="T40" fmla="*/ 2147483646 w 51"/>
                <a:gd name="T41" fmla="*/ 0 h 51"/>
                <a:gd name="T42" fmla="*/ 2147483646 w 51"/>
                <a:gd name="T43" fmla="*/ 2147483646 h 51"/>
                <a:gd name="T44" fmla="*/ 2147483646 w 51"/>
                <a:gd name="T45" fmla="*/ 2147483646 h 51"/>
                <a:gd name="T46" fmla="*/ 2147483646 w 51"/>
                <a:gd name="T47" fmla="*/ 2147483646 h 51"/>
                <a:gd name="T48" fmla="*/ 2147483646 w 51"/>
                <a:gd name="T49" fmla="*/ 2147483646 h 51"/>
                <a:gd name="T50" fmla="*/ 2147483646 w 51"/>
                <a:gd name="T51" fmla="*/ 0 h 5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51" h="51">
                  <a:moveTo>
                    <a:pt x="47" y="14"/>
                  </a:moveTo>
                  <a:cubicBezTo>
                    <a:pt x="37" y="24"/>
                    <a:pt x="28" y="33"/>
                    <a:pt x="20" y="41"/>
                  </a:cubicBezTo>
                  <a:cubicBezTo>
                    <a:pt x="21" y="43"/>
                    <a:pt x="23" y="44"/>
                    <a:pt x="23" y="44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2" y="45"/>
                    <a:pt x="21" y="46"/>
                    <a:pt x="20" y="47"/>
                  </a:cubicBezTo>
                  <a:cubicBezTo>
                    <a:pt x="19" y="48"/>
                    <a:pt x="19" y="48"/>
                    <a:pt x="18" y="49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8" y="49"/>
                    <a:pt x="17" y="50"/>
                    <a:pt x="17" y="50"/>
                  </a:cubicBezTo>
                  <a:cubicBezTo>
                    <a:pt x="17" y="50"/>
                    <a:pt x="17" y="50"/>
                    <a:pt x="16" y="50"/>
                  </a:cubicBezTo>
                  <a:cubicBezTo>
                    <a:pt x="15" y="50"/>
                    <a:pt x="9" y="45"/>
                    <a:pt x="1" y="3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8" y="46"/>
                    <a:pt x="15" y="51"/>
                    <a:pt x="16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23" y="44"/>
                    <a:pt x="32" y="35"/>
                    <a:pt x="41" y="26"/>
                  </a:cubicBezTo>
                  <a:cubicBezTo>
                    <a:pt x="44" y="23"/>
                    <a:pt x="47" y="20"/>
                    <a:pt x="51" y="16"/>
                  </a:cubicBezTo>
                  <a:cubicBezTo>
                    <a:pt x="49" y="15"/>
                    <a:pt x="48" y="14"/>
                    <a:pt x="47" y="14"/>
                  </a:cubicBezTo>
                  <a:moveTo>
                    <a:pt x="26" y="0"/>
                  </a:moveTo>
                  <a:cubicBezTo>
                    <a:pt x="22" y="4"/>
                    <a:pt x="18" y="8"/>
                    <a:pt x="14" y="12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9" y="32"/>
                    <a:pt x="13" y="35"/>
                    <a:pt x="15" y="37"/>
                  </a:cubicBezTo>
                  <a:cubicBezTo>
                    <a:pt x="23" y="29"/>
                    <a:pt x="33" y="20"/>
                    <a:pt x="42" y="10"/>
                  </a:cubicBezTo>
                  <a:cubicBezTo>
                    <a:pt x="37" y="7"/>
                    <a:pt x="31" y="3"/>
                    <a:pt x="26" y="0"/>
                  </a:cubicBezTo>
                </a:path>
              </a:pathLst>
            </a:custGeom>
            <a:solidFill>
              <a:srgbClr val="0C0B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" name="Freeform 136"/>
            <p:cNvSpPr/>
            <p:nvPr/>
          </p:nvSpPr>
          <p:spPr bwMode="auto">
            <a:xfrm>
              <a:off x="4459288" y="4702175"/>
              <a:ext cx="136525" cy="133350"/>
            </a:xfrm>
            <a:custGeom>
              <a:avLst/>
              <a:gdLst>
                <a:gd name="T0" fmla="*/ 2147483646 w 32"/>
                <a:gd name="T1" fmla="*/ 0 h 31"/>
                <a:gd name="T2" fmla="*/ 0 w 32"/>
                <a:gd name="T3" fmla="*/ 2147483646 h 31"/>
                <a:gd name="T4" fmla="*/ 2147483646 w 32"/>
                <a:gd name="T5" fmla="*/ 2147483646 h 31"/>
                <a:gd name="T6" fmla="*/ 2147483646 w 32"/>
                <a:gd name="T7" fmla="*/ 2147483646 h 31"/>
                <a:gd name="T8" fmla="*/ 2147483646 w 32"/>
                <a:gd name="T9" fmla="*/ 0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1">
                  <a:moveTo>
                    <a:pt x="27" y="0"/>
                  </a:moveTo>
                  <a:cubicBezTo>
                    <a:pt x="18" y="10"/>
                    <a:pt x="8" y="19"/>
                    <a:pt x="0" y="27"/>
                  </a:cubicBezTo>
                  <a:cubicBezTo>
                    <a:pt x="2" y="29"/>
                    <a:pt x="3" y="30"/>
                    <a:pt x="5" y="31"/>
                  </a:cubicBezTo>
                  <a:cubicBezTo>
                    <a:pt x="13" y="23"/>
                    <a:pt x="22" y="14"/>
                    <a:pt x="32" y="4"/>
                  </a:cubicBezTo>
                  <a:cubicBezTo>
                    <a:pt x="30" y="3"/>
                    <a:pt x="29" y="1"/>
                    <a:pt x="27" y="0"/>
                  </a:cubicBezTo>
                </a:path>
              </a:pathLst>
            </a:custGeom>
            <a:solidFill>
              <a:srgbClr val="4F4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6" name="Freeform 137"/>
            <p:cNvSpPr/>
            <p:nvPr/>
          </p:nvSpPr>
          <p:spPr bwMode="auto">
            <a:xfrm>
              <a:off x="4456113" y="4646613"/>
              <a:ext cx="50800" cy="65088"/>
            </a:xfrm>
            <a:custGeom>
              <a:avLst/>
              <a:gdLst>
                <a:gd name="T0" fmla="*/ 2147483646 w 12"/>
                <a:gd name="T1" fmla="*/ 0 h 15"/>
                <a:gd name="T2" fmla="*/ 0 w 12"/>
                <a:gd name="T3" fmla="*/ 2147483646 h 15"/>
                <a:gd name="T4" fmla="*/ 2147483646 w 12"/>
                <a:gd name="T5" fmla="*/ 2147483646 h 15"/>
                <a:gd name="T6" fmla="*/ 2147483646 w 12"/>
                <a:gd name="T7" fmla="*/ 0 h 1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" h="15">
                  <a:moveTo>
                    <a:pt x="8" y="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4" y="11"/>
                    <a:pt x="8" y="7"/>
                    <a:pt x="12" y="3"/>
                  </a:cubicBezTo>
                  <a:cubicBezTo>
                    <a:pt x="11" y="2"/>
                    <a:pt x="9" y="1"/>
                    <a:pt x="8" y="0"/>
                  </a:cubicBezTo>
                </a:path>
              </a:pathLst>
            </a:custGeom>
            <a:solidFill>
              <a:srgbClr val="4F4E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7" name="Freeform 138"/>
            <p:cNvSpPr>
              <a:spLocks noEditPoints="1"/>
            </p:cNvSpPr>
            <p:nvPr/>
          </p:nvSpPr>
          <p:spPr bwMode="auto">
            <a:xfrm>
              <a:off x="4418013" y="4779963"/>
              <a:ext cx="76200" cy="88900"/>
            </a:xfrm>
            <a:custGeom>
              <a:avLst/>
              <a:gdLst>
                <a:gd name="T0" fmla="*/ 2147483646 w 18"/>
                <a:gd name="T1" fmla="*/ 2147483646 h 21"/>
                <a:gd name="T2" fmla="*/ 2147483646 w 18"/>
                <a:gd name="T3" fmla="*/ 2147483646 h 21"/>
                <a:gd name="T4" fmla="*/ 2147483646 w 18"/>
                <a:gd name="T5" fmla="*/ 2147483646 h 21"/>
                <a:gd name="T6" fmla="*/ 2147483646 w 18"/>
                <a:gd name="T7" fmla="*/ 2147483646 h 21"/>
                <a:gd name="T8" fmla="*/ 2147483646 w 18"/>
                <a:gd name="T9" fmla="*/ 0 h 21"/>
                <a:gd name="T10" fmla="*/ 0 w 18"/>
                <a:gd name="T11" fmla="*/ 2147483646 h 21"/>
                <a:gd name="T12" fmla="*/ 2147483646 w 18"/>
                <a:gd name="T13" fmla="*/ 2147483646 h 21"/>
                <a:gd name="T14" fmla="*/ 2147483646 w 18"/>
                <a:gd name="T15" fmla="*/ 2147483646 h 21"/>
                <a:gd name="T16" fmla="*/ 2147483646 w 18"/>
                <a:gd name="T17" fmla="*/ 2147483646 h 21"/>
                <a:gd name="T18" fmla="*/ 2147483646 w 18"/>
                <a:gd name="T19" fmla="*/ 2147483646 h 21"/>
                <a:gd name="T20" fmla="*/ 2147483646 w 18"/>
                <a:gd name="T21" fmla="*/ 2147483646 h 21"/>
                <a:gd name="T22" fmla="*/ 2147483646 w 18"/>
                <a:gd name="T23" fmla="*/ 2147483646 h 21"/>
                <a:gd name="T24" fmla="*/ 2147483646 w 18"/>
                <a:gd name="T25" fmla="*/ 2147483646 h 21"/>
                <a:gd name="T26" fmla="*/ 2147483646 w 18"/>
                <a:gd name="T27" fmla="*/ 2147483646 h 21"/>
                <a:gd name="T28" fmla="*/ 2147483646 w 18"/>
                <a:gd name="T29" fmla="*/ 2147483646 h 21"/>
                <a:gd name="T30" fmla="*/ 2147483646 w 18"/>
                <a:gd name="T31" fmla="*/ 0 h 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8" h="21">
                  <a:moveTo>
                    <a:pt x="13" y="21"/>
                  </a:move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moveTo>
                    <a:pt x="1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8" y="11"/>
                    <a:pt x="16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8"/>
                    <a:pt x="16" y="18"/>
                    <a:pt x="15" y="19"/>
                  </a:cubicBezTo>
                  <a:cubicBezTo>
                    <a:pt x="16" y="18"/>
                    <a:pt x="17" y="17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6" y="15"/>
                    <a:pt x="15" y="13"/>
                  </a:cubicBezTo>
                  <a:cubicBezTo>
                    <a:pt x="13" y="12"/>
                    <a:pt x="12" y="11"/>
                    <a:pt x="10" y="9"/>
                  </a:cubicBezTo>
                  <a:cubicBezTo>
                    <a:pt x="8" y="7"/>
                    <a:pt x="4" y="4"/>
                    <a:pt x="1" y="0"/>
                  </a:cubicBezTo>
                </a:path>
              </a:pathLst>
            </a:custGeom>
            <a:solidFill>
              <a:srgbClr val="2D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8" name="Freeform 139"/>
            <p:cNvSpPr/>
            <p:nvPr/>
          </p:nvSpPr>
          <p:spPr bwMode="auto">
            <a:xfrm>
              <a:off x="4400551" y="4787900"/>
              <a:ext cx="88900" cy="85725"/>
            </a:xfrm>
            <a:custGeom>
              <a:avLst/>
              <a:gdLst>
                <a:gd name="T0" fmla="*/ 2147483646 w 21"/>
                <a:gd name="T1" fmla="*/ 0 h 20"/>
                <a:gd name="T2" fmla="*/ 2147483646 w 21"/>
                <a:gd name="T3" fmla="*/ 2147483646 h 20"/>
                <a:gd name="T4" fmla="*/ 2147483646 w 21"/>
                <a:gd name="T5" fmla="*/ 2147483646 h 20"/>
                <a:gd name="T6" fmla="*/ 2147483646 w 21"/>
                <a:gd name="T7" fmla="*/ 2147483646 h 20"/>
                <a:gd name="T8" fmla="*/ 2147483646 w 21"/>
                <a:gd name="T9" fmla="*/ 2147483646 h 20"/>
                <a:gd name="T10" fmla="*/ 2147483646 w 21"/>
                <a:gd name="T11" fmla="*/ 2147483646 h 20"/>
                <a:gd name="T12" fmla="*/ 2147483646 w 21"/>
                <a:gd name="T13" fmla="*/ 2147483646 h 20"/>
                <a:gd name="T14" fmla="*/ 0 w 21"/>
                <a:gd name="T15" fmla="*/ 2147483646 h 20"/>
                <a:gd name="T16" fmla="*/ 2147483646 w 21"/>
                <a:gd name="T17" fmla="*/ 2147483646 h 20"/>
                <a:gd name="T18" fmla="*/ 2147483646 w 21"/>
                <a:gd name="T19" fmla="*/ 2147483646 h 20"/>
                <a:gd name="T20" fmla="*/ 2147483646 w 21"/>
                <a:gd name="T21" fmla="*/ 2147483646 h 20"/>
                <a:gd name="T22" fmla="*/ 2147483646 w 21"/>
                <a:gd name="T23" fmla="*/ 2147483646 h 20"/>
                <a:gd name="T24" fmla="*/ 2147483646 w 21"/>
                <a:gd name="T25" fmla="*/ 2147483646 h 20"/>
                <a:gd name="T26" fmla="*/ 2147483646 w 21"/>
                <a:gd name="T27" fmla="*/ 2147483646 h 20"/>
                <a:gd name="T28" fmla="*/ 2147483646 w 21"/>
                <a:gd name="T29" fmla="*/ 2147483646 h 20"/>
                <a:gd name="T30" fmla="*/ 2147483646 w 21"/>
                <a:gd name="T31" fmla="*/ 0 h 2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1" h="20">
                  <a:moveTo>
                    <a:pt x="4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8" y="7"/>
                    <a:pt x="11" y="9"/>
                    <a:pt x="14" y="12"/>
                  </a:cubicBezTo>
                  <a:cubicBezTo>
                    <a:pt x="12" y="13"/>
                    <a:pt x="12" y="13"/>
                    <a:pt x="11" y="15"/>
                  </a:cubicBezTo>
                  <a:cubicBezTo>
                    <a:pt x="8" y="13"/>
                    <a:pt x="5" y="10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8" y="15"/>
                    <a:pt x="14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8" y="18"/>
                    <a:pt x="18" y="18"/>
                    <a:pt x="19" y="17"/>
                  </a:cubicBezTo>
                  <a:cubicBezTo>
                    <a:pt x="20" y="16"/>
                    <a:pt x="20" y="16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5"/>
                    <a:pt x="12" y="9"/>
                    <a:pt x="4" y="0"/>
                  </a:cubicBezTo>
                </a:path>
              </a:pathLst>
            </a:custGeom>
            <a:solidFill>
              <a:srgbClr val="DFA5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9" name="Freeform 140"/>
            <p:cNvSpPr/>
            <p:nvPr/>
          </p:nvSpPr>
          <p:spPr bwMode="auto">
            <a:xfrm>
              <a:off x="4405313" y="4792663"/>
              <a:ext cx="53975" cy="58738"/>
            </a:xfrm>
            <a:custGeom>
              <a:avLst/>
              <a:gdLst>
                <a:gd name="T0" fmla="*/ 2147483646 w 13"/>
                <a:gd name="T1" fmla="*/ 0 h 14"/>
                <a:gd name="T2" fmla="*/ 0 w 13"/>
                <a:gd name="T3" fmla="*/ 2147483646 h 14"/>
                <a:gd name="T4" fmla="*/ 0 w 13"/>
                <a:gd name="T5" fmla="*/ 2147483646 h 14"/>
                <a:gd name="T6" fmla="*/ 2147483646 w 13"/>
                <a:gd name="T7" fmla="*/ 2147483646 h 14"/>
                <a:gd name="T8" fmla="*/ 2147483646 w 13"/>
                <a:gd name="T9" fmla="*/ 2147483646 h 14"/>
                <a:gd name="T10" fmla="*/ 2147483646 w 13"/>
                <a:gd name="T11" fmla="*/ 2147483646 h 14"/>
                <a:gd name="T12" fmla="*/ 2147483646 w 13"/>
                <a:gd name="T13" fmla="*/ 0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" h="14">
                  <a:moveTo>
                    <a:pt x="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9"/>
                    <a:pt x="7" y="12"/>
                    <a:pt x="10" y="14"/>
                  </a:cubicBezTo>
                  <a:cubicBezTo>
                    <a:pt x="11" y="12"/>
                    <a:pt x="11" y="12"/>
                    <a:pt x="13" y="11"/>
                  </a:cubicBezTo>
                  <a:cubicBezTo>
                    <a:pt x="10" y="8"/>
                    <a:pt x="7" y="6"/>
                    <a:pt x="4" y="2"/>
                  </a:cubicBezTo>
                  <a:cubicBezTo>
                    <a:pt x="3" y="2"/>
                    <a:pt x="3" y="1"/>
                    <a:pt x="2" y="0"/>
                  </a:cubicBezTo>
                </a:path>
              </a:pathLst>
            </a:custGeom>
            <a:solidFill>
              <a:srgbClr val="9A4D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0" name="Freeform 141"/>
            <p:cNvSpPr/>
            <p:nvPr/>
          </p:nvSpPr>
          <p:spPr bwMode="auto">
            <a:xfrm>
              <a:off x="4413251" y="4873625"/>
              <a:ext cx="46038" cy="73025"/>
            </a:xfrm>
            <a:custGeom>
              <a:avLst/>
              <a:gdLst>
                <a:gd name="T0" fmla="*/ 2147483646 w 11"/>
                <a:gd name="T1" fmla="*/ 0 h 17"/>
                <a:gd name="T2" fmla="*/ 2147483646 w 11"/>
                <a:gd name="T3" fmla="*/ 0 h 17"/>
                <a:gd name="T4" fmla="*/ 2147483646 w 11"/>
                <a:gd name="T5" fmla="*/ 2147483646 h 17"/>
                <a:gd name="T6" fmla="*/ 0 w 11"/>
                <a:gd name="T7" fmla="*/ 2147483646 h 17"/>
                <a:gd name="T8" fmla="*/ 2147483646 w 11"/>
                <a:gd name="T9" fmla="*/ 2147483646 h 17"/>
                <a:gd name="T10" fmla="*/ 2147483646 w 11"/>
                <a:gd name="T11" fmla="*/ 2147483646 h 17"/>
                <a:gd name="T12" fmla="*/ 2147483646 w 11"/>
                <a:gd name="T13" fmla="*/ 2147483646 h 17"/>
                <a:gd name="T14" fmla="*/ 2147483646 w 11"/>
                <a:gd name="T15" fmla="*/ 0 h 1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1" h="17">
                  <a:moveTo>
                    <a:pt x="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5" y="2"/>
                    <a:pt x="3" y="4"/>
                    <a:pt x="1" y="6"/>
                  </a:cubicBezTo>
                  <a:cubicBezTo>
                    <a:pt x="1" y="10"/>
                    <a:pt x="0" y="14"/>
                    <a:pt x="0" y="1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1" y="5"/>
                    <a:pt x="11" y="3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9" y="1"/>
                    <a:pt x="7" y="0"/>
                  </a:cubicBezTo>
                </a:path>
              </a:pathLst>
            </a:custGeom>
            <a:solidFill>
              <a:srgbClr val="DAB5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1" name="Freeform 142"/>
            <p:cNvSpPr/>
            <p:nvPr/>
          </p:nvSpPr>
          <p:spPr bwMode="auto">
            <a:xfrm>
              <a:off x="3965576" y="5035550"/>
              <a:ext cx="1171575" cy="325438"/>
            </a:xfrm>
            <a:custGeom>
              <a:avLst/>
              <a:gdLst>
                <a:gd name="T0" fmla="*/ 2147483646 w 275"/>
                <a:gd name="T1" fmla="*/ 2147483646 h 76"/>
                <a:gd name="T2" fmla="*/ 2147483646 w 275"/>
                <a:gd name="T3" fmla="*/ 2147483646 h 76"/>
                <a:gd name="T4" fmla="*/ 2147483646 w 275"/>
                <a:gd name="T5" fmla="*/ 2147483646 h 76"/>
                <a:gd name="T6" fmla="*/ 2147483646 w 275"/>
                <a:gd name="T7" fmla="*/ 2147483646 h 76"/>
                <a:gd name="T8" fmla="*/ 2147483646 w 275"/>
                <a:gd name="T9" fmla="*/ 2147483646 h 76"/>
                <a:gd name="T10" fmla="*/ 2147483646 w 275"/>
                <a:gd name="T11" fmla="*/ 2147483646 h 76"/>
                <a:gd name="T12" fmla="*/ 2147483646 w 275"/>
                <a:gd name="T13" fmla="*/ 2147483646 h 76"/>
                <a:gd name="T14" fmla="*/ 2147483646 w 275"/>
                <a:gd name="T15" fmla="*/ 2147483646 h 76"/>
                <a:gd name="T16" fmla="*/ 2147483646 w 275"/>
                <a:gd name="T17" fmla="*/ 2147483646 h 76"/>
                <a:gd name="T18" fmla="*/ 2147483646 w 275"/>
                <a:gd name="T19" fmla="*/ 2147483646 h 76"/>
                <a:gd name="T20" fmla="*/ 2147483646 w 275"/>
                <a:gd name="T21" fmla="*/ 2147483646 h 76"/>
                <a:gd name="T22" fmla="*/ 2147483646 w 275"/>
                <a:gd name="T23" fmla="*/ 0 h 76"/>
                <a:gd name="T24" fmla="*/ 2147483646 w 275"/>
                <a:gd name="T25" fmla="*/ 2147483646 h 7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75" h="76">
                  <a:moveTo>
                    <a:pt x="116" y="33"/>
                  </a:moveTo>
                  <a:cubicBezTo>
                    <a:pt x="113" y="33"/>
                    <a:pt x="110" y="33"/>
                    <a:pt x="109" y="33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15" y="55"/>
                    <a:pt x="6" y="57"/>
                    <a:pt x="3" y="45"/>
                  </a:cubicBezTo>
                  <a:cubicBezTo>
                    <a:pt x="0" y="61"/>
                    <a:pt x="14" y="76"/>
                    <a:pt x="33" y="72"/>
                  </a:cubicBezTo>
                  <a:cubicBezTo>
                    <a:pt x="111" y="53"/>
                    <a:pt x="111" y="53"/>
                    <a:pt x="111" y="53"/>
                  </a:cubicBezTo>
                  <a:cubicBezTo>
                    <a:pt x="113" y="53"/>
                    <a:pt x="115" y="53"/>
                    <a:pt x="118" y="54"/>
                  </a:cubicBezTo>
                  <a:cubicBezTo>
                    <a:pt x="165" y="75"/>
                    <a:pt x="221" y="61"/>
                    <a:pt x="226" y="61"/>
                  </a:cubicBezTo>
                  <a:cubicBezTo>
                    <a:pt x="253" y="61"/>
                    <a:pt x="275" y="61"/>
                    <a:pt x="275" y="61"/>
                  </a:cubicBezTo>
                  <a:cubicBezTo>
                    <a:pt x="275" y="52"/>
                    <a:pt x="275" y="52"/>
                    <a:pt x="275" y="52"/>
                  </a:cubicBezTo>
                  <a:cubicBezTo>
                    <a:pt x="275" y="52"/>
                    <a:pt x="234" y="52"/>
                    <a:pt x="207" y="52"/>
                  </a:cubicBezTo>
                  <a:cubicBezTo>
                    <a:pt x="215" y="44"/>
                    <a:pt x="224" y="31"/>
                    <a:pt x="224" y="0"/>
                  </a:cubicBezTo>
                  <a:cubicBezTo>
                    <a:pt x="220" y="16"/>
                    <a:pt x="213" y="65"/>
                    <a:pt x="116" y="33"/>
                  </a:cubicBezTo>
                </a:path>
              </a:pathLst>
            </a:custGeom>
            <a:solidFill>
              <a:srgbClr val="EFC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2" name="Freeform 143"/>
            <p:cNvSpPr/>
            <p:nvPr/>
          </p:nvSpPr>
          <p:spPr bwMode="auto">
            <a:xfrm>
              <a:off x="3962401" y="4967288"/>
              <a:ext cx="446088" cy="333375"/>
            </a:xfrm>
            <a:custGeom>
              <a:avLst/>
              <a:gdLst>
                <a:gd name="T0" fmla="*/ 2147483646 w 105"/>
                <a:gd name="T1" fmla="*/ 2147483646 h 78"/>
                <a:gd name="T2" fmla="*/ 2147483646 w 105"/>
                <a:gd name="T3" fmla="*/ 2147483646 h 78"/>
                <a:gd name="T4" fmla="*/ 2147483646 w 105"/>
                <a:gd name="T5" fmla="*/ 2147483646 h 78"/>
                <a:gd name="T6" fmla="*/ 2147483646 w 105"/>
                <a:gd name="T7" fmla="*/ 2147483646 h 78"/>
                <a:gd name="T8" fmla="*/ 2147483646 w 105"/>
                <a:gd name="T9" fmla="*/ 2147483646 h 78"/>
                <a:gd name="T10" fmla="*/ 2147483646 w 105"/>
                <a:gd name="T11" fmla="*/ 0 h 78"/>
                <a:gd name="T12" fmla="*/ 2147483646 w 105"/>
                <a:gd name="T13" fmla="*/ 2147483646 h 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5" h="78">
                  <a:moveTo>
                    <a:pt x="82" y="19"/>
                  </a:moveTo>
                  <a:cubicBezTo>
                    <a:pt x="23" y="41"/>
                    <a:pt x="23" y="41"/>
                    <a:pt x="23" y="41"/>
                  </a:cubicBezTo>
                  <a:cubicBezTo>
                    <a:pt x="3" y="51"/>
                    <a:pt x="0" y="67"/>
                    <a:pt x="7" y="78"/>
                  </a:cubicBezTo>
                  <a:cubicBezTo>
                    <a:pt x="5" y="68"/>
                    <a:pt x="6" y="55"/>
                    <a:pt x="22" y="48"/>
                  </a:cubicBezTo>
                  <a:cubicBezTo>
                    <a:pt x="22" y="48"/>
                    <a:pt x="71" y="33"/>
                    <a:pt x="87" y="27"/>
                  </a:cubicBezTo>
                  <a:cubicBezTo>
                    <a:pt x="101" y="22"/>
                    <a:pt x="105" y="0"/>
                    <a:pt x="105" y="0"/>
                  </a:cubicBezTo>
                  <a:cubicBezTo>
                    <a:pt x="102" y="10"/>
                    <a:pt x="82" y="19"/>
                    <a:pt x="82" y="19"/>
                  </a:cubicBezTo>
                  <a:close/>
                </a:path>
              </a:pathLst>
            </a:custGeom>
            <a:solidFill>
              <a:srgbClr val="FBE3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" name="Freeform 144"/>
            <p:cNvSpPr/>
            <p:nvPr/>
          </p:nvSpPr>
          <p:spPr bwMode="auto">
            <a:xfrm>
              <a:off x="3944938" y="5159375"/>
              <a:ext cx="238125" cy="196850"/>
            </a:xfrm>
            <a:custGeom>
              <a:avLst/>
              <a:gdLst>
                <a:gd name="T0" fmla="*/ 2147483646 w 56"/>
                <a:gd name="T1" fmla="*/ 2147483646 h 46"/>
                <a:gd name="T2" fmla="*/ 2147483646 w 56"/>
                <a:gd name="T3" fmla="*/ 2147483646 h 46"/>
                <a:gd name="T4" fmla="*/ 2147483646 w 56"/>
                <a:gd name="T5" fmla="*/ 2147483646 h 46"/>
                <a:gd name="T6" fmla="*/ 2147483646 w 56"/>
                <a:gd name="T7" fmla="*/ 2147483646 h 46"/>
                <a:gd name="T8" fmla="*/ 2147483646 w 56"/>
                <a:gd name="T9" fmla="*/ 2147483646 h 46"/>
                <a:gd name="T10" fmla="*/ 2147483646 w 56"/>
                <a:gd name="T11" fmla="*/ 2147483646 h 46"/>
                <a:gd name="T12" fmla="*/ 2147483646 w 56"/>
                <a:gd name="T13" fmla="*/ 2147483646 h 4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" h="46">
                  <a:moveTo>
                    <a:pt x="39" y="1"/>
                  </a:moveTo>
                  <a:cubicBezTo>
                    <a:pt x="20" y="7"/>
                    <a:pt x="20" y="7"/>
                    <a:pt x="20" y="7"/>
                  </a:cubicBezTo>
                  <a:cubicBezTo>
                    <a:pt x="0" y="17"/>
                    <a:pt x="13" y="46"/>
                    <a:pt x="30" y="40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3" y="33"/>
                    <a:pt x="56" y="29"/>
                    <a:pt x="55" y="25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7" y="2"/>
                    <a:pt x="43" y="0"/>
                    <a:pt x="39" y="1"/>
                  </a:cubicBezTo>
                  <a:close/>
                </a:path>
              </a:pathLst>
            </a:custGeom>
            <a:solidFill>
              <a:srgbClr val="EFC9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" name="Freeform 145"/>
            <p:cNvSpPr/>
            <p:nvPr/>
          </p:nvSpPr>
          <p:spPr bwMode="auto">
            <a:xfrm>
              <a:off x="3975101" y="5181600"/>
              <a:ext cx="190500" cy="157163"/>
            </a:xfrm>
            <a:custGeom>
              <a:avLst/>
              <a:gdLst>
                <a:gd name="T0" fmla="*/ 2147483646 w 45"/>
                <a:gd name="T1" fmla="*/ 2147483646 h 37"/>
                <a:gd name="T2" fmla="*/ 2147483646 w 45"/>
                <a:gd name="T3" fmla="*/ 2147483646 h 37"/>
                <a:gd name="T4" fmla="*/ 2147483646 w 45"/>
                <a:gd name="T5" fmla="*/ 2147483646 h 37"/>
                <a:gd name="T6" fmla="*/ 2147483646 w 45"/>
                <a:gd name="T7" fmla="*/ 2147483646 h 37"/>
                <a:gd name="T8" fmla="*/ 2147483646 w 45"/>
                <a:gd name="T9" fmla="*/ 2147483646 h 37"/>
                <a:gd name="T10" fmla="*/ 2147483646 w 45"/>
                <a:gd name="T11" fmla="*/ 2147483646 h 37"/>
                <a:gd name="T12" fmla="*/ 2147483646 w 45"/>
                <a:gd name="T13" fmla="*/ 2147483646 h 3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5" h="37">
                  <a:moveTo>
                    <a:pt x="31" y="1"/>
                  </a:moveTo>
                  <a:cubicBezTo>
                    <a:pt x="16" y="6"/>
                    <a:pt x="16" y="6"/>
                    <a:pt x="16" y="6"/>
                  </a:cubicBezTo>
                  <a:cubicBezTo>
                    <a:pt x="0" y="13"/>
                    <a:pt x="10" y="37"/>
                    <a:pt x="24" y="32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43" y="26"/>
                    <a:pt x="45" y="23"/>
                    <a:pt x="44" y="20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2"/>
                    <a:pt x="34" y="0"/>
                    <a:pt x="31" y="1"/>
                  </a:cubicBezTo>
                  <a:close/>
                </a:path>
              </a:pathLst>
            </a:custGeom>
            <a:solidFill>
              <a:srgbClr val="FEFB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5" name="Freeform 146"/>
            <p:cNvSpPr/>
            <p:nvPr/>
          </p:nvSpPr>
          <p:spPr bwMode="auto">
            <a:xfrm>
              <a:off x="3990976" y="5189538"/>
              <a:ext cx="174625" cy="141288"/>
            </a:xfrm>
            <a:custGeom>
              <a:avLst/>
              <a:gdLst>
                <a:gd name="T0" fmla="*/ 2147483646 w 41"/>
                <a:gd name="T1" fmla="*/ 2147483646 h 33"/>
                <a:gd name="T2" fmla="*/ 2147483646 w 41"/>
                <a:gd name="T3" fmla="*/ 2147483646 h 33"/>
                <a:gd name="T4" fmla="*/ 2147483646 w 41"/>
                <a:gd name="T5" fmla="*/ 2147483646 h 33"/>
                <a:gd name="T6" fmla="*/ 2147483646 w 41"/>
                <a:gd name="T7" fmla="*/ 2147483646 h 33"/>
                <a:gd name="T8" fmla="*/ 2147483646 w 41"/>
                <a:gd name="T9" fmla="*/ 2147483646 h 33"/>
                <a:gd name="T10" fmla="*/ 2147483646 w 41"/>
                <a:gd name="T11" fmla="*/ 2147483646 h 33"/>
                <a:gd name="T12" fmla="*/ 2147483646 w 41"/>
                <a:gd name="T13" fmla="*/ 2147483646 h 3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" h="33">
                  <a:moveTo>
                    <a:pt x="40" y="19"/>
                  </a:moveTo>
                  <a:cubicBezTo>
                    <a:pt x="35" y="5"/>
                    <a:pt x="35" y="5"/>
                    <a:pt x="35" y="5"/>
                  </a:cubicBezTo>
                  <a:cubicBezTo>
                    <a:pt x="34" y="2"/>
                    <a:pt x="30" y="0"/>
                    <a:pt x="27" y="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2"/>
                    <a:pt x="11" y="33"/>
                    <a:pt x="24" y="29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9" y="24"/>
                    <a:pt x="41" y="21"/>
                    <a:pt x="40" y="19"/>
                  </a:cubicBezTo>
                  <a:close/>
                </a:path>
              </a:pathLst>
            </a:custGeom>
            <a:solidFill>
              <a:srgbClr val="FDF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6" name="Freeform 147"/>
            <p:cNvSpPr/>
            <p:nvPr/>
          </p:nvSpPr>
          <p:spPr bwMode="auto">
            <a:xfrm>
              <a:off x="3816351" y="5022850"/>
              <a:ext cx="52388" cy="106363"/>
            </a:xfrm>
            <a:custGeom>
              <a:avLst/>
              <a:gdLst>
                <a:gd name="T0" fmla="*/ 2147483646 w 12"/>
                <a:gd name="T1" fmla="*/ 2147483646 h 25"/>
                <a:gd name="T2" fmla="*/ 2147483646 w 12"/>
                <a:gd name="T3" fmla="*/ 0 h 25"/>
                <a:gd name="T4" fmla="*/ 0 w 12"/>
                <a:gd name="T5" fmla="*/ 2147483646 h 25"/>
                <a:gd name="T6" fmla="*/ 2147483646 w 12"/>
                <a:gd name="T7" fmla="*/ 2147483646 h 25"/>
                <a:gd name="T8" fmla="*/ 2147483646 w 12"/>
                <a:gd name="T9" fmla="*/ 2147483646 h 25"/>
                <a:gd name="T10" fmla="*/ 2147483646 w 12"/>
                <a:gd name="T11" fmla="*/ 2147483646 h 25"/>
                <a:gd name="T12" fmla="*/ 2147483646 w 12"/>
                <a:gd name="T13" fmla="*/ 2147483646 h 25"/>
                <a:gd name="T14" fmla="*/ 2147483646 w 12"/>
                <a:gd name="T15" fmla="*/ 2147483646 h 2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2" h="25">
                  <a:moveTo>
                    <a:pt x="8" y="1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8"/>
                    <a:pt x="1" y="18"/>
                    <a:pt x="0" y="24"/>
                  </a:cubicBezTo>
                  <a:cubicBezTo>
                    <a:pt x="1" y="25"/>
                    <a:pt x="1" y="25"/>
                    <a:pt x="3" y="25"/>
                  </a:cubicBezTo>
                  <a:cubicBezTo>
                    <a:pt x="7" y="25"/>
                    <a:pt x="10" y="23"/>
                    <a:pt x="10" y="2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8"/>
                    <a:pt x="12" y="6"/>
                  </a:cubicBezTo>
                  <a:cubicBezTo>
                    <a:pt x="12" y="4"/>
                    <a:pt x="10" y="2"/>
                    <a:pt x="8" y="1"/>
                  </a:cubicBezTo>
                  <a:close/>
                </a:path>
              </a:pathLst>
            </a:custGeom>
            <a:solidFill>
              <a:srgbClr val="FDF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7" name="Freeform 148"/>
            <p:cNvSpPr/>
            <p:nvPr/>
          </p:nvSpPr>
          <p:spPr bwMode="auto">
            <a:xfrm>
              <a:off x="5018088" y="4932363"/>
              <a:ext cx="119063" cy="325438"/>
            </a:xfrm>
            <a:custGeom>
              <a:avLst/>
              <a:gdLst>
                <a:gd name="T0" fmla="*/ 2147483646 w 28"/>
                <a:gd name="T1" fmla="*/ 0 h 76"/>
                <a:gd name="T2" fmla="*/ 2147483646 w 28"/>
                <a:gd name="T3" fmla="*/ 0 h 76"/>
                <a:gd name="T4" fmla="*/ 0 w 28"/>
                <a:gd name="T5" fmla="*/ 2147483646 h 76"/>
                <a:gd name="T6" fmla="*/ 2147483646 w 28"/>
                <a:gd name="T7" fmla="*/ 2147483646 h 76"/>
                <a:gd name="T8" fmla="*/ 2147483646 w 28"/>
                <a:gd name="T9" fmla="*/ 0 h 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" h="76">
                  <a:moveTo>
                    <a:pt x="28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6" y="76"/>
                    <a:pt x="28" y="76"/>
                    <a:pt x="28" y="76"/>
                  </a:cubicBezTo>
                  <a:cubicBezTo>
                    <a:pt x="28" y="0"/>
                    <a:pt x="28" y="0"/>
                    <a:pt x="28" y="0"/>
                  </a:cubicBezTo>
                </a:path>
              </a:pathLst>
            </a:custGeom>
            <a:solidFill>
              <a:srgbClr val="E7C4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8" name="Freeform 149"/>
            <p:cNvSpPr/>
            <p:nvPr/>
          </p:nvSpPr>
          <p:spPr bwMode="auto">
            <a:xfrm>
              <a:off x="5073651" y="4881563"/>
              <a:ext cx="63500" cy="50800"/>
            </a:xfrm>
            <a:custGeom>
              <a:avLst/>
              <a:gdLst>
                <a:gd name="T0" fmla="*/ 2147483646 w 40"/>
                <a:gd name="T1" fmla="*/ 0 h 32"/>
                <a:gd name="T2" fmla="*/ 2147483646 w 40"/>
                <a:gd name="T3" fmla="*/ 0 h 32"/>
                <a:gd name="T4" fmla="*/ 0 w 40"/>
                <a:gd name="T5" fmla="*/ 2147483646 h 32"/>
                <a:gd name="T6" fmla="*/ 2147483646 w 40"/>
                <a:gd name="T7" fmla="*/ 2147483646 h 32"/>
                <a:gd name="T8" fmla="*/ 2147483646 w 40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0" h="32">
                  <a:moveTo>
                    <a:pt x="40" y="0"/>
                  </a:moveTo>
                  <a:lnTo>
                    <a:pt x="5" y="0"/>
                  </a:lnTo>
                  <a:lnTo>
                    <a:pt x="0" y="32"/>
                  </a:lnTo>
                  <a:lnTo>
                    <a:pt x="40" y="3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EAD1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" name="Freeform 150"/>
            <p:cNvSpPr/>
            <p:nvPr/>
          </p:nvSpPr>
          <p:spPr bwMode="auto">
            <a:xfrm>
              <a:off x="5073651" y="4881563"/>
              <a:ext cx="63500" cy="50800"/>
            </a:xfrm>
            <a:custGeom>
              <a:avLst/>
              <a:gdLst>
                <a:gd name="T0" fmla="*/ 2147483646 w 40"/>
                <a:gd name="T1" fmla="*/ 0 h 32"/>
                <a:gd name="T2" fmla="*/ 2147483646 w 40"/>
                <a:gd name="T3" fmla="*/ 0 h 32"/>
                <a:gd name="T4" fmla="*/ 0 w 40"/>
                <a:gd name="T5" fmla="*/ 2147483646 h 32"/>
                <a:gd name="T6" fmla="*/ 2147483646 w 40"/>
                <a:gd name="T7" fmla="*/ 2147483646 h 32"/>
                <a:gd name="T8" fmla="*/ 2147483646 w 40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0" h="32">
                  <a:moveTo>
                    <a:pt x="40" y="0"/>
                  </a:moveTo>
                  <a:lnTo>
                    <a:pt x="5" y="0"/>
                  </a:lnTo>
                  <a:lnTo>
                    <a:pt x="0" y="32"/>
                  </a:lnTo>
                  <a:lnTo>
                    <a:pt x="40" y="32"/>
                  </a:lnTo>
                  <a:lnTo>
                    <a:pt x="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0" name="Freeform 151"/>
            <p:cNvSpPr/>
            <p:nvPr/>
          </p:nvSpPr>
          <p:spPr bwMode="auto">
            <a:xfrm>
              <a:off x="5013326" y="5257800"/>
              <a:ext cx="123825" cy="38100"/>
            </a:xfrm>
            <a:custGeom>
              <a:avLst/>
              <a:gdLst>
                <a:gd name="T0" fmla="*/ 2147483646 w 29"/>
                <a:gd name="T1" fmla="*/ 0 h 9"/>
                <a:gd name="T2" fmla="*/ 2147483646 w 29"/>
                <a:gd name="T3" fmla="*/ 0 h 9"/>
                <a:gd name="T4" fmla="*/ 2147483646 w 29"/>
                <a:gd name="T5" fmla="*/ 0 h 9"/>
                <a:gd name="T6" fmla="*/ 0 w 29"/>
                <a:gd name="T7" fmla="*/ 2147483646 h 9"/>
                <a:gd name="T8" fmla="*/ 2147483646 w 29"/>
                <a:gd name="T9" fmla="*/ 2147483646 h 9"/>
                <a:gd name="T10" fmla="*/ 2147483646 w 29"/>
                <a:gd name="T11" fmla="*/ 0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9" h="9">
                  <a:moveTo>
                    <a:pt x="29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17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1" y="9"/>
                    <a:pt x="29" y="9"/>
                    <a:pt x="29" y="9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DFB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1" name="Rectangle 152"/>
            <p:cNvSpPr>
              <a:spLocks noChangeArrowheads="1"/>
            </p:cNvSpPr>
            <p:nvPr/>
          </p:nvSpPr>
          <p:spPr bwMode="auto">
            <a:xfrm>
              <a:off x="5089526" y="4856163"/>
              <a:ext cx="733425" cy="5048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162" name="Freeform 153"/>
            <p:cNvSpPr/>
            <p:nvPr/>
          </p:nvSpPr>
          <p:spPr bwMode="auto">
            <a:xfrm>
              <a:off x="5114926" y="5103813"/>
              <a:ext cx="384175" cy="257175"/>
            </a:xfrm>
            <a:custGeom>
              <a:avLst/>
              <a:gdLst>
                <a:gd name="T0" fmla="*/ 0 w 90"/>
                <a:gd name="T1" fmla="*/ 2147483646 h 60"/>
                <a:gd name="T2" fmla="*/ 2147483646 w 90"/>
                <a:gd name="T3" fmla="*/ 2147483646 h 60"/>
                <a:gd name="T4" fmla="*/ 2147483646 w 90"/>
                <a:gd name="T5" fmla="*/ 0 h 60"/>
                <a:gd name="T6" fmla="*/ 0 w 90"/>
                <a:gd name="T7" fmla="*/ 0 h 60"/>
                <a:gd name="T8" fmla="*/ 0 w 90"/>
                <a:gd name="T9" fmla="*/ 2147483646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0" h="60">
                  <a:moveTo>
                    <a:pt x="0" y="60"/>
                  </a:moveTo>
                  <a:cubicBezTo>
                    <a:pt x="90" y="60"/>
                    <a:pt x="90" y="60"/>
                    <a:pt x="90" y="60"/>
                  </a:cubicBezTo>
                  <a:cubicBezTo>
                    <a:pt x="89" y="43"/>
                    <a:pt x="90" y="17"/>
                    <a:pt x="8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" name="Freeform 154"/>
            <p:cNvSpPr/>
            <p:nvPr/>
          </p:nvSpPr>
          <p:spPr bwMode="auto">
            <a:xfrm>
              <a:off x="5226051" y="4826000"/>
              <a:ext cx="596900" cy="568325"/>
            </a:xfrm>
            <a:custGeom>
              <a:avLst/>
              <a:gdLst>
                <a:gd name="T0" fmla="*/ 0 w 376"/>
                <a:gd name="T1" fmla="*/ 0 h 358"/>
                <a:gd name="T2" fmla="*/ 0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0 w 376"/>
                <a:gd name="T9" fmla="*/ 0 h 3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76" h="358">
                  <a:moveTo>
                    <a:pt x="0" y="0"/>
                  </a:moveTo>
                  <a:lnTo>
                    <a:pt x="0" y="358"/>
                  </a:lnTo>
                  <a:lnTo>
                    <a:pt x="376" y="358"/>
                  </a:lnTo>
                  <a:lnTo>
                    <a:pt x="376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" name="Rectangle 155"/>
            <p:cNvSpPr>
              <a:spLocks noChangeArrowheads="1"/>
            </p:cNvSpPr>
            <p:nvPr/>
          </p:nvSpPr>
          <p:spPr bwMode="auto">
            <a:xfrm>
              <a:off x="5251451" y="5057775"/>
              <a:ext cx="571500" cy="336550"/>
            </a:xfrm>
            <a:prstGeom prst="rect">
              <a:avLst/>
            </a:prstGeom>
            <a:solidFill>
              <a:srgbClr val="4242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165" name="Freeform 156"/>
            <p:cNvSpPr/>
            <p:nvPr/>
          </p:nvSpPr>
          <p:spPr bwMode="auto">
            <a:xfrm>
              <a:off x="5281613" y="5262563"/>
              <a:ext cx="76200" cy="76200"/>
            </a:xfrm>
            <a:custGeom>
              <a:avLst/>
              <a:gdLst>
                <a:gd name="T0" fmla="*/ 2147483646 w 18"/>
                <a:gd name="T1" fmla="*/ 2147483646 h 18"/>
                <a:gd name="T2" fmla="*/ 2147483646 w 18"/>
                <a:gd name="T3" fmla="*/ 2147483646 h 18"/>
                <a:gd name="T4" fmla="*/ 2147483646 w 18"/>
                <a:gd name="T5" fmla="*/ 2147483646 h 18"/>
                <a:gd name="T6" fmla="*/ 2147483646 w 18"/>
                <a:gd name="T7" fmla="*/ 2147483646 h 18"/>
                <a:gd name="T8" fmla="*/ 2147483646 w 18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8">
                  <a:moveTo>
                    <a:pt x="5" y="16"/>
                  </a:moveTo>
                  <a:cubicBezTo>
                    <a:pt x="9" y="18"/>
                    <a:pt x="14" y="17"/>
                    <a:pt x="16" y="13"/>
                  </a:cubicBezTo>
                  <a:cubicBezTo>
                    <a:pt x="18" y="9"/>
                    <a:pt x="17" y="4"/>
                    <a:pt x="13" y="2"/>
                  </a:cubicBezTo>
                  <a:cubicBezTo>
                    <a:pt x="9" y="0"/>
                    <a:pt x="4" y="1"/>
                    <a:pt x="2" y="5"/>
                  </a:cubicBezTo>
                  <a:cubicBezTo>
                    <a:pt x="0" y="9"/>
                    <a:pt x="1" y="14"/>
                    <a:pt x="5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6" name="Freeform 157"/>
            <p:cNvSpPr/>
            <p:nvPr/>
          </p:nvSpPr>
          <p:spPr bwMode="auto">
            <a:xfrm>
              <a:off x="5299076" y="5295900"/>
              <a:ext cx="15875" cy="17463"/>
            </a:xfrm>
            <a:custGeom>
              <a:avLst/>
              <a:gdLst>
                <a:gd name="T0" fmla="*/ 2147483646 w 4"/>
                <a:gd name="T1" fmla="*/ 2147483646 h 4"/>
                <a:gd name="T2" fmla="*/ 2147483646 w 4"/>
                <a:gd name="T3" fmla="*/ 2147483646 h 4"/>
                <a:gd name="T4" fmla="*/ 2147483646 w 4"/>
                <a:gd name="T5" fmla="*/ 0 h 4"/>
                <a:gd name="T6" fmla="*/ 2147483646 w 4"/>
                <a:gd name="T7" fmla="*/ 2147483646 h 4"/>
                <a:gd name="T8" fmla="*/ 2147483646 w 4"/>
                <a:gd name="T9" fmla="*/ 2147483646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4">
                  <a:moveTo>
                    <a:pt x="1" y="3"/>
                  </a:moveTo>
                  <a:cubicBezTo>
                    <a:pt x="2" y="4"/>
                    <a:pt x="3" y="3"/>
                    <a:pt x="3" y="3"/>
                  </a:cubicBezTo>
                  <a:cubicBezTo>
                    <a:pt x="4" y="2"/>
                    <a:pt x="4" y="1"/>
                    <a:pt x="3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3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" name="Freeform 158"/>
            <p:cNvSpPr/>
            <p:nvPr/>
          </p:nvSpPr>
          <p:spPr bwMode="auto">
            <a:xfrm>
              <a:off x="5307013" y="5278438"/>
              <a:ext cx="17463" cy="17463"/>
            </a:xfrm>
            <a:custGeom>
              <a:avLst/>
              <a:gdLst>
                <a:gd name="T0" fmla="*/ 2147483646 w 4"/>
                <a:gd name="T1" fmla="*/ 2147483646 h 4"/>
                <a:gd name="T2" fmla="*/ 2147483646 w 4"/>
                <a:gd name="T3" fmla="*/ 2147483646 h 4"/>
                <a:gd name="T4" fmla="*/ 2147483646 w 4"/>
                <a:gd name="T5" fmla="*/ 2147483646 h 4"/>
                <a:gd name="T6" fmla="*/ 2147483646 w 4"/>
                <a:gd name="T7" fmla="*/ 2147483646 h 4"/>
                <a:gd name="T8" fmla="*/ 2147483646 w 4"/>
                <a:gd name="T9" fmla="*/ 2147483646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4"/>
                    <a:pt x="3" y="4"/>
                    <a:pt x="3" y="3"/>
                  </a:cubicBezTo>
                  <a:cubicBezTo>
                    <a:pt x="4" y="2"/>
                    <a:pt x="4" y="1"/>
                    <a:pt x="3" y="1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1" y="3"/>
                    <a:pt x="1" y="4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8" name="Freeform 159"/>
            <p:cNvSpPr/>
            <p:nvPr/>
          </p:nvSpPr>
          <p:spPr bwMode="auto">
            <a:xfrm>
              <a:off x="5314951" y="5305425"/>
              <a:ext cx="17463" cy="15875"/>
            </a:xfrm>
            <a:custGeom>
              <a:avLst/>
              <a:gdLst>
                <a:gd name="T0" fmla="*/ 2147483646 w 4"/>
                <a:gd name="T1" fmla="*/ 2147483646 h 4"/>
                <a:gd name="T2" fmla="*/ 2147483646 w 4"/>
                <a:gd name="T3" fmla="*/ 2147483646 h 4"/>
                <a:gd name="T4" fmla="*/ 2147483646 w 4"/>
                <a:gd name="T5" fmla="*/ 2147483646 h 4"/>
                <a:gd name="T6" fmla="*/ 2147483646 w 4"/>
                <a:gd name="T7" fmla="*/ 2147483646 h 4"/>
                <a:gd name="T8" fmla="*/ 2147483646 w 4"/>
                <a:gd name="T9" fmla="*/ 2147483646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4">
                  <a:moveTo>
                    <a:pt x="1" y="3"/>
                  </a:moveTo>
                  <a:cubicBezTo>
                    <a:pt x="2" y="4"/>
                    <a:pt x="3" y="4"/>
                    <a:pt x="4" y="3"/>
                  </a:cubicBezTo>
                  <a:cubicBezTo>
                    <a:pt x="4" y="2"/>
                    <a:pt x="4" y="1"/>
                    <a:pt x="3" y="1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3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9" name="Freeform 160"/>
            <p:cNvSpPr/>
            <p:nvPr/>
          </p:nvSpPr>
          <p:spPr bwMode="auto">
            <a:xfrm>
              <a:off x="5324476" y="5291138"/>
              <a:ext cx="17463" cy="14288"/>
            </a:xfrm>
            <a:custGeom>
              <a:avLst/>
              <a:gdLst>
                <a:gd name="T0" fmla="*/ 2147483646 w 4"/>
                <a:gd name="T1" fmla="*/ 2147483646 h 3"/>
                <a:gd name="T2" fmla="*/ 2147483646 w 4"/>
                <a:gd name="T3" fmla="*/ 2147483646 h 3"/>
                <a:gd name="T4" fmla="*/ 2147483646 w 4"/>
                <a:gd name="T5" fmla="*/ 0 h 3"/>
                <a:gd name="T6" fmla="*/ 2147483646 w 4"/>
                <a:gd name="T7" fmla="*/ 2147483646 h 3"/>
                <a:gd name="T8" fmla="*/ 2147483646 w 4"/>
                <a:gd name="T9" fmla="*/ 2147483646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2" y="3"/>
                    <a:pt x="3" y="3"/>
                    <a:pt x="3" y="2"/>
                  </a:cubicBezTo>
                  <a:cubicBezTo>
                    <a:pt x="4" y="1"/>
                    <a:pt x="4" y="0"/>
                    <a:pt x="3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0" name="Freeform 161"/>
            <p:cNvSpPr/>
            <p:nvPr/>
          </p:nvSpPr>
          <p:spPr bwMode="auto">
            <a:xfrm>
              <a:off x="5392738" y="5262563"/>
              <a:ext cx="80963" cy="76200"/>
            </a:xfrm>
            <a:custGeom>
              <a:avLst/>
              <a:gdLst>
                <a:gd name="T0" fmla="*/ 2147483646 w 19"/>
                <a:gd name="T1" fmla="*/ 2147483646 h 18"/>
                <a:gd name="T2" fmla="*/ 2147483646 w 19"/>
                <a:gd name="T3" fmla="*/ 2147483646 h 18"/>
                <a:gd name="T4" fmla="*/ 2147483646 w 19"/>
                <a:gd name="T5" fmla="*/ 2147483646 h 18"/>
                <a:gd name="T6" fmla="*/ 2147483646 w 19"/>
                <a:gd name="T7" fmla="*/ 2147483646 h 18"/>
                <a:gd name="T8" fmla="*/ 2147483646 w 19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8">
                  <a:moveTo>
                    <a:pt x="5" y="16"/>
                  </a:moveTo>
                  <a:cubicBezTo>
                    <a:pt x="9" y="18"/>
                    <a:pt x="14" y="17"/>
                    <a:pt x="17" y="13"/>
                  </a:cubicBezTo>
                  <a:cubicBezTo>
                    <a:pt x="19" y="9"/>
                    <a:pt x="17" y="4"/>
                    <a:pt x="13" y="2"/>
                  </a:cubicBezTo>
                  <a:cubicBezTo>
                    <a:pt x="9" y="0"/>
                    <a:pt x="4" y="1"/>
                    <a:pt x="2" y="5"/>
                  </a:cubicBezTo>
                  <a:cubicBezTo>
                    <a:pt x="0" y="9"/>
                    <a:pt x="2" y="14"/>
                    <a:pt x="5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1" name="Freeform 162"/>
            <p:cNvSpPr/>
            <p:nvPr/>
          </p:nvSpPr>
          <p:spPr bwMode="auto">
            <a:xfrm>
              <a:off x="5413376" y="5295900"/>
              <a:ext cx="12700" cy="17463"/>
            </a:xfrm>
            <a:custGeom>
              <a:avLst/>
              <a:gdLst>
                <a:gd name="T0" fmla="*/ 2147483646 w 3"/>
                <a:gd name="T1" fmla="*/ 2147483646 h 4"/>
                <a:gd name="T2" fmla="*/ 2147483646 w 3"/>
                <a:gd name="T3" fmla="*/ 2147483646 h 4"/>
                <a:gd name="T4" fmla="*/ 2147483646 w 3"/>
                <a:gd name="T5" fmla="*/ 0 h 4"/>
                <a:gd name="T6" fmla="*/ 0 w 3"/>
                <a:gd name="T7" fmla="*/ 2147483646 h 4"/>
                <a:gd name="T8" fmla="*/ 2147483646 w 3"/>
                <a:gd name="T9" fmla="*/ 2147483646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4">
                  <a:moveTo>
                    <a:pt x="1" y="3"/>
                  </a:moveTo>
                  <a:cubicBezTo>
                    <a:pt x="1" y="4"/>
                    <a:pt x="2" y="3"/>
                    <a:pt x="3" y="3"/>
                  </a:cubicBezTo>
                  <a:cubicBezTo>
                    <a:pt x="3" y="2"/>
                    <a:pt x="3" y="1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2" name="Freeform 163"/>
            <p:cNvSpPr/>
            <p:nvPr/>
          </p:nvSpPr>
          <p:spPr bwMode="auto">
            <a:xfrm>
              <a:off x="5421313" y="5278438"/>
              <a:ext cx="14288" cy="17463"/>
            </a:xfrm>
            <a:custGeom>
              <a:avLst/>
              <a:gdLst>
                <a:gd name="T0" fmla="*/ 2147483646 w 3"/>
                <a:gd name="T1" fmla="*/ 2147483646 h 4"/>
                <a:gd name="T2" fmla="*/ 2147483646 w 3"/>
                <a:gd name="T3" fmla="*/ 2147483646 h 4"/>
                <a:gd name="T4" fmla="*/ 2147483646 w 3"/>
                <a:gd name="T5" fmla="*/ 2147483646 h 4"/>
                <a:gd name="T6" fmla="*/ 0 w 3"/>
                <a:gd name="T7" fmla="*/ 2147483646 h 4"/>
                <a:gd name="T8" fmla="*/ 2147483646 w 3"/>
                <a:gd name="T9" fmla="*/ 2147483646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1" y="4"/>
                    <a:pt x="2" y="4"/>
                    <a:pt x="3" y="3"/>
                  </a:cubicBezTo>
                  <a:cubicBezTo>
                    <a:pt x="3" y="2"/>
                    <a:pt x="3" y="1"/>
                    <a:pt x="2" y="1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" name="Freeform 164"/>
            <p:cNvSpPr/>
            <p:nvPr/>
          </p:nvSpPr>
          <p:spPr bwMode="auto">
            <a:xfrm>
              <a:off x="5430838" y="5305425"/>
              <a:ext cx="12700" cy="15875"/>
            </a:xfrm>
            <a:custGeom>
              <a:avLst/>
              <a:gdLst>
                <a:gd name="T0" fmla="*/ 2147483646 w 3"/>
                <a:gd name="T1" fmla="*/ 2147483646 h 4"/>
                <a:gd name="T2" fmla="*/ 2147483646 w 3"/>
                <a:gd name="T3" fmla="*/ 2147483646 h 4"/>
                <a:gd name="T4" fmla="*/ 2147483646 w 3"/>
                <a:gd name="T5" fmla="*/ 2147483646 h 4"/>
                <a:gd name="T6" fmla="*/ 0 w 3"/>
                <a:gd name="T7" fmla="*/ 2147483646 h 4"/>
                <a:gd name="T8" fmla="*/ 2147483646 w 3"/>
                <a:gd name="T9" fmla="*/ 2147483646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4">
                  <a:moveTo>
                    <a:pt x="1" y="3"/>
                  </a:moveTo>
                  <a:cubicBezTo>
                    <a:pt x="1" y="4"/>
                    <a:pt x="2" y="4"/>
                    <a:pt x="3" y="3"/>
                  </a:cubicBezTo>
                  <a:cubicBezTo>
                    <a:pt x="3" y="2"/>
                    <a:pt x="3" y="1"/>
                    <a:pt x="2" y="1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" name="Freeform 165"/>
            <p:cNvSpPr/>
            <p:nvPr/>
          </p:nvSpPr>
          <p:spPr bwMode="auto">
            <a:xfrm>
              <a:off x="5438776" y="5291138"/>
              <a:ext cx="12700" cy="14288"/>
            </a:xfrm>
            <a:custGeom>
              <a:avLst/>
              <a:gdLst>
                <a:gd name="T0" fmla="*/ 2147483646 w 3"/>
                <a:gd name="T1" fmla="*/ 2147483646 h 3"/>
                <a:gd name="T2" fmla="*/ 2147483646 w 3"/>
                <a:gd name="T3" fmla="*/ 2147483646 h 3"/>
                <a:gd name="T4" fmla="*/ 2147483646 w 3"/>
                <a:gd name="T5" fmla="*/ 0 h 3"/>
                <a:gd name="T6" fmla="*/ 0 w 3"/>
                <a:gd name="T7" fmla="*/ 2147483646 h 3"/>
                <a:gd name="T8" fmla="*/ 2147483646 w 3"/>
                <a:gd name="T9" fmla="*/ 2147483646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1" y="3"/>
                    <a:pt x="2" y="3"/>
                    <a:pt x="3" y="2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" name="Freeform 166"/>
            <p:cNvSpPr/>
            <p:nvPr/>
          </p:nvSpPr>
          <p:spPr bwMode="auto">
            <a:xfrm>
              <a:off x="5226051" y="4826000"/>
              <a:ext cx="596900" cy="568325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0 w 376"/>
                <a:gd name="T5" fmla="*/ 2147483646 h 358"/>
                <a:gd name="T6" fmla="*/ 0 w 376"/>
                <a:gd name="T7" fmla="*/ 0 h 358"/>
                <a:gd name="T8" fmla="*/ 2147483646 w 376"/>
                <a:gd name="T9" fmla="*/ 0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76" h="358">
                  <a:moveTo>
                    <a:pt x="19" y="24"/>
                  </a:moveTo>
                  <a:lnTo>
                    <a:pt x="19" y="358"/>
                  </a:lnTo>
                  <a:lnTo>
                    <a:pt x="0" y="358"/>
                  </a:lnTo>
                  <a:lnTo>
                    <a:pt x="0" y="0"/>
                  </a:lnTo>
                  <a:lnTo>
                    <a:pt x="376" y="0"/>
                  </a:lnTo>
                  <a:lnTo>
                    <a:pt x="376" y="24"/>
                  </a:lnTo>
                  <a:lnTo>
                    <a:pt x="19" y="24"/>
                  </a:lnTo>
                  <a:close/>
                </a:path>
              </a:pathLst>
            </a:custGeom>
            <a:solidFill>
              <a:srgbClr val="7B77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6" name="圆角矩形 171"/>
          <p:cNvSpPr/>
          <p:nvPr/>
        </p:nvSpPr>
        <p:spPr>
          <a:xfrm>
            <a:off x="1249363" y="1657350"/>
            <a:ext cx="1885950" cy="3959225"/>
          </a:xfrm>
          <a:prstGeom prst="roundRect">
            <a:avLst/>
          </a:prstGeom>
          <a:solidFill>
            <a:srgbClr val="C2C4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177" name="圆角矩形 172"/>
          <p:cNvSpPr/>
          <p:nvPr/>
        </p:nvSpPr>
        <p:spPr>
          <a:xfrm>
            <a:off x="3608388" y="1657350"/>
            <a:ext cx="1885950" cy="3959225"/>
          </a:xfrm>
          <a:prstGeom prst="roundRect">
            <a:avLst/>
          </a:prstGeom>
          <a:solidFill>
            <a:srgbClr val="C2C4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178" name="圆角矩形 173"/>
          <p:cNvSpPr/>
          <p:nvPr/>
        </p:nvSpPr>
        <p:spPr>
          <a:xfrm>
            <a:off x="1249363" y="1657350"/>
            <a:ext cx="1885950" cy="1457325"/>
          </a:xfrm>
          <a:prstGeom prst="roundRect">
            <a:avLst>
              <a:gd name="adj" fmla="val 2124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179" name="圆角矩形 174"/>
          <p:cNvSpPr/>
          <p:nvPr/>
        </p:nvSpPr>
        <p:spPr>
          <a:xfrm>
            <a:off x="3608388" y="1657350"/>
            <a:ext cx="1885950" cy="1457325"/>
          </a:xfrm>
          <a:prstGeom prst="roundRect">
            <a:avLst>
              <a:gd name="adj" fmla="val 2124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180" name="KSO_Shape"/>
          <p:cNvSpPr/>
          <p:nvPr/>
        </p:nvSpPr>
        <p:spPr bwMode="auto">
          <a:xfrm>
            <a:off x="1824038" y="1989138"/>
            <a:ext cx="685800" cy="868362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81" name="KSO_Shape"/>
          <p:cNvSpPr/>
          <p:nvPr/>
        </p:nvSpPr>
        <p:spPr bwMode="auto">
          <a:xfrm>
            <a:off x="4176713" y="1989138"/>
            <a:ext cx="871537" cy="792162"/>
          </a:xfrm>
          <a:custGeom>
            <a:avLst/>
            <a:gdLst>
              <a:gd name="T0" fmla="*/ 726341 w 2395538"/>
              <a:gd name="T1" fmla="*/ 2170112 h 2170112"/>
              <a:gd name="T2" fmla="*/ 1441768 w 2395538"/>
              <a:gd name="T3" fmla="*/ 728510 h 2170112"/>
              <a:gd name="T4" fmla="*/ 1885633 w 2395538"/>
              <a:gd name="T5" fmla="*/ 1143658 h 2170112"/>
              <a:gd name="T6" fmla="*/ 1870393 w 2395538"/>
              <a:gd name="T7" fmla="*/ 1187775 h 2170112"/>
              <a:gd name="T8" fmla="*/ 1824038 w 2395538"/>
              <a:gd name="T9" fmla="*/ 1209358 h 2170112"/>
              <a:gd name="T10" fmla="*/ 1774825 w 2395538"/>
              <a:gd name="T11" fmla="*/ 1196345 h 2170112"/>
              <a:gd name="T12" fmla="*/ 87630 w 2395538"/>
              <a:gd name="T13" fmla="*/ 1207136 h 2170112"/>
              <a:gd name="T14" fmla="*/ 36195 w 2395538"/>
              <a:gd name="T15" fmla="*/ 1203010 h 2170112"/>
              <a:gd name="T16" fmla="*/ 2540 w 2395538"/>
              <a:gd name="T17" fmla="*/ 1166510 h 2170112"/>
              <a:gd name="T18" fmla="*/ 7937 w 2395538"/>
              <a:gd name="T19" fmla="*/ 1121123 h 2170112"/>
              <a:gd name="T20" fmla="*/ 1968140 w 2395538"/>
              <a:gd name="T21" fmla="*/ 219388 h 2170112"/>
              <a:gd name="T22" fmla="*/ 2114413 w 2395538"/>
              <a:gd name="T23" fmla="*/ 243789 h 2170112"/>
              <a:gd name="T24" fmla="*/ 2240697 w 2395538"/>
              <a:gd name="T25" fmla="*/ 284667 h 2170112"/>
              <a:gd name="T26" fmla="*/ 2388557 w 2395538"/>
              <a:gd name="T27" fmla="*/ 355016 h 2170112"/>
              <a:gd name="T28" fmla="*/ 2336521 w 2395538"/>
              <a:gd name="T29" fmla="*/ 373079 h 2170112"/>
              <a:gd name="T30" fmla="*/ 2250533 w 2395538"/>
              <a:gd name="T31" fmla="*/ 415225 h 2170112"/>
              <a:gd name="T32" fmla="*/ 2138845 w 2395538"/>
              <a:gd name="T33" fmla="*/ 508390 h 2170112"/>
              <a:gd name="T34" fmla="*/ 2044926 w 2395538"/>
              <a:gd name="T35" fmla="*/ 621519 h 2170112"/>
              <a:gd name="T36" fmla="*/ 1960525 w 2395538"/>
              <a:gd name="T37" fmla="*/ 747006 h 2170112"/>
              <a:gd name="T38" fmla="*/ 1902777 w 2395538"/>
              <a:gd name="T39" fmla="*/ 803412 h 2170112"/>
              <a:gd name="T40" fmla="*/ 1832020 w 2395538"/>
              <a:gd name="T41" fmla="*/ 843974 h 2170112"/>
              <a:gd name="T42" fmla="*/ 1753013 w 2395538"/>
              <a:gd name="T43" fmla="*/ 868374 h 2170112"/>
              <a:gd name="T44" fmla="*/ 1568664 w 2395538"/>
              <a:gd name="T45" fmla="*/ 707079 h 2170112"/>
              <a:gd name="T46" fmla="*/ 1657507 w 2395538"/>
              <a:gd name="T47" fmla="*/ 590147 h 2170112"/>
              <a:gd name="T48" fmla="*/ 1736514 w 2395538"/>
              <a:gd name="T49" fmla="*/ 513143 h 2170112"/>
              <a:gd name="T50" fmla="*/ 1825674 w 2395538"/>
              <a:gd name="T51" fmla="*/ 448498 h 2170112"/>
              <a:gd name="T52" fmla="*/ 1925622 w 2395538"/>
              <a:gd name="T53" fmla="*/ 399381 h 2170112"/>
              <a:gd name="T54" fmla="*/ 2033820 w 2395538"/>
              <a:gd name="T55" fmla="*/ 369910 h 2170112"/>
              <a:gd name="T56" fmla="*/ 2147095 w 2395538"/>
              <a:gd name="T57" fmla="*/ 361671 h 2170112"/>
              <a:gd name="T58" fmla="*/ 2032234 w 2395538"/>
              <a:gd name="T59" fmla="*/ 356601 h 2170112"/>
              <a:gd name="T60" fmla="*/ 1917373 w 2395538"/>
              <a:gd name="T61" fmla="*/ 373713 h 2170112"/>
              <a:gd name="T62" fmla="*/ 1806953 w 2395538"/>
              <a:gd name="T63" fmla="*/ 412690 h 2170112"/>
              <a:gd name="T64" fmla="*/ 1703832 w 2395538"/>
              <a:gd name="T65" fmla="*/ 469730 h 2170112"/>
              <a:gd name="T66" fmla="*/ 1610230 w 2395538"/>
              <a:gd name="T67" fmla="*/ 542297 h 2170112"/>
              <a:gd name="T68" fmla="*/ 1526146 w 2395538"/>
              <a:gd name="T69" fmla="*/ 625638 h 2170112"/>
              <a:gd name="T70" fmla="*/ 1409381 w 2395538"/>
              <a:gd name="T71" fmla="*/ 589196 h 2170112"/>
              <a:gd name="T72" fmla="*/ 1430322 w 2395538"/>
              <a:gd name="T73" fmla="*/ 523601 h 2170112"/>
              <a:gd name="T74" fmla="*/ 1476648 w 2395538"/>
              <a:gd name="T75" fmla="*/ 444696 h 2170112"/>
              <a:gd name="T76" fmla="*/ 1541376 w 2395538"/>
              <a:gd name="T77" fmla="*/ 367375 h 2170112"/>
              <a:gd name="T78" fmla="*/ 1611816 w 2395538"/>
              <a:gd name="T79" fmla="*/ 308117 h 2170112"/>
              <a:gd name="T80" fmla="*/ 1686381 w 2395538"/>
              <a:gd name="T81" fmla="*/ 265337 h 2170112"/>
              <a:gd name="T82" fmla="*/ 1763166 w 2395538"/>
              <a:gd name="T83" fmla="*/ 237134 h 2170112"/>
              <a:gd name="T84" fmla="*/ 1910075 w 2395538"/>
              <a:gd name="T85" fmla="*/ 217487 h 2170112"/>
              <a:gd name="T86" fmla="*/ 1198124 w 2395538"/>
              <a:gd name="T87" fmla="*/ 20298 h 2170112"/>
              <a:gd name="T88" fmla="*/ 1336237 w 2395538"/>
              <a:gd name="T89" fmla="*/ 78653 h 2170112"/>
              <a:gd name="T90" fmla="*/ 1406886 w 2395538"/>
              <a:gd name="T91" fmla="*/ 127177 h 2170112"/>
              <a:gd name="T92" fmla="*/ 1468305 w 2395538"/>
              <a:gd name="T93" fmla="*/ 191241 h 2170112"/>
              <a:gd name="T94" fmla="*/ 1512540 w 2395538"/>
              <a:gd name="T95" fmla="*/ 273066 h 2170112"/>
              <a:gd name="T96" fmla="*/ 1474351 w 2395538"/>
              <a:gd name="T97" fmla="*/ 374554 h 2170112"/>
              <a:gd name="T98" fmla="*/ 1420252 w 2395538"/>
              <a:gd name="T99" fmla="*/ 385654 h 2170112"/>
              <a:gd name="T100" fmla="*/ 1384927 w 2395538"/>
              <a:gd name="T101" fmla="*/ 273700 h 2170112"/>
              <a:gd name="T102" fmla="*/ 1348012 w 2395538"/>
              <a:gd name="T103" fmla="*/ 208050 h 2170112"/>
              <a:gd name="T104" fmla="*/ 1299640 w 2395538"/>
              <a:gd name="T105" fmla="*/ 150963 h 2170112"/>
              <a:gd name="T106" fmla="*/ 1242040 w 2395538"/>
              <a:gd name="T107" fmla="*/ 104659 h 2170112"/>
              <a:gd name="T108" fmla="*/ 1280546 w 2395538"/>
              <a:gd name="T109" fmla="*/ 143986 h 2170112"/>
              <a:gd name="T110" fmla="*/ 1323508 w 2395538"/>
              <a:gd name="T111" fmla="*/ 202024 h 2170112"/>
              <a:gd name="T112" fmla="*/ 1356923 w 2395538"/>
              <a:gd name="T113" fmla="*/ 274969 h 2170112"/>
              <a:gd name="T114" fmla="*/ 1381108 w 2395538"/>
              <a:gd name="T115" fmla="*/ 413880 h 2170112"/>
              <a:gd name="T116" fmla="*/ 1369652 w 2395538"/>
              <a:gd name="T117" fmla="*/ 554378 h 2170112"/>
              <a:gd name="T118" fmla="*/ 1166937 w 2395538"/>
              <a:gd name="T119" fmla="*/ 363136 h 2170112"/>
              <a:gd name="T120" fmla="*/ 1178711 w 2395538"/>
              <a:gd name="T121" fmla="*/ 227079 h 2170112"/>
              <a:gd name="T122" fmla="*/ 1172028 w 2395538"/>
              <a:gd name="T123" fmla="*/ 132568 h 2170112"/>
              <a:gd name="T124" fmla="*/ 1144342 w 2395538"/>
              <a:gd name="T125" fmla="*/ 45670 h 2170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395538" h="2170112">
                <a:moveTo>
                  <a:pt x="940433" y="595312"/>
                </a:moveTo>
                <a:lnTo>
                  <a:pt x="1643062" y="1217102"/>
                </a:lnTo>
                <a:lnTo>
                  <a:pt x="1643062" y="2170112"/>
                </a:lnTo>
                <a:lnTo>
                  <a:pt x="1433735" y="2170112"/>
                </a:lnTo>
                <a:lnTo>
                  <a:pt x="1159290" y="2170112"/>
                </a:lnTo>
                <a:lnTo>
                  <a:pt x="1159290" y="1557214"/>
                </a:lnTo>
                <a:lnTo>
                  <a:pt x="726341" y="1557214"/>
                </a:lnTo>
                <a:lnTo>
                  <a:pt x="726341" y="2170112"/>
                </a:lnTo>
                <a:lnTo>
                  <a:pt x="612307" y="2170112"/>
                </a:lnTo>
                <a:lnTo>
                  <a:pt x="242887" y="2170112"/>
                </a:lnTo>
                <a:lnTo>
                  <a:pt x="242887" y="1655658"/>
                </a:lnTo>
                <a:lnTo>
                  <a:pt x="242887" y="1217102"/>
                </a:lnTo>
                <a:lnTo>
                  <a:pt x="940433" y="595312"/>
                </a:lnTo>
                <a:close/>
                <a:moveTo>
                  <a:pt x="942657" y="284162"/>
                </a:moveTo>
                <a:lnTo>
                  <a:pt x="1252855" y="559975"/>
                </a:lnTo>
                <a:lnTo>
                  <a:pt x="1441768" y="728510"/>
                </a:lnTo>
                <a:lnTo>
                  <a:pt x="1865630" y="1106523"/>
                </a:lnTo>
                <a:lnTo>
                  <a:pt x="1870393" y="1110966"/>
                </a:lnTo>
                <a:lnTo>
                  <a:pt x="1874520" y="1115727"/>
                </a:lnTo>
                <a:lnTo>
                  <a:pt x="1878013" y="1121123"/>
                </a:lnTo>
                <a:lnTo>
                  <a:pt x="1880553" y="1126519"/>
                </a:lnTo>
                <a:lnTo>
                  <a:pt x="1882775" y="1132232"/>
                </a:lnTo>
                <a:lnTo>
                  <a:pt x="1884680" y="1137627"/>
                </a:lnTo>
                <a:lnTo>
                  <a:pt x="1885633" y="1143658"/>
                </a:lnTo>
                <a:lnTo>
                  <a:pt x="1885950" y="1149053"/>
                </a:lnTo>
                <a:lnTo>
                  <a:pt x="1885633" y="1155084"/>
                </a:lnTo>
                <a:lnTo>
                  <a:pt x="1884680" y="1160797"/>
                </a:lnTo>
                <a:lnTo>
                  <a:pt x="1882775" y="1166510"/>
                </a:lnTo>
                <a:lnTo>
                  <a:pt x="1880553" y="1171906"/>
                </a:lnTo>
                <a:lnTo>
                  <a:pt x="1878013" y="1177619"/>
                </a:lnTo>
                <a:lnTo>
                  <a:pt x="1874520" y="1182697"/>
                </a:lnTo>
                <a:lnTo>
                  <a:pt x="1870393" y="1187775"/>
                </a:lnTo>
                <a:lnTo>
                  <a:pt x="1865630" y="1192219"/>
                </a:lnTo>
                <a:lnTo>
                  <a:pt x="1860550" y="1196345"/>
                </a:lnTo>
                <a:lnTo>
                  <a:pt x="1855153" y="1200153"/>
                </a:lnTo>
                <a:lnTo>
                  <a:pt x="1849438" y="1203010"/>
                </a:lnTo>
                <a:lnTo>
                  <a:pt x="1843405" y="1205549"/>
                </a:lnTo>
                <a:lnTo>
                  <a:pt x="1836738" y="1207453"/>
                </a:lnTo>
                <a:lnTo>
                  <a:pt x="1830705" y="1208723"/>
                </a:lnTo>
                <a:lnTo>
                  <a:pt x="1824038" y="1209358"/>
                </a:lnTo>
                <a:lnTo>
                  <a:pt x="1817688" y="1209675"/>
                </a:lnTo>
                <a:lnTo>
                  <a:pt x="1811020" y="1209358"/>
                </a:lnTo>
                <a:lnTo>
                  <a:pt x="1804670" y="1208723"/>
                </a:lnTo>
                <a:lnTo>
                  <a:pt x="1798320" y="1207453"/>
                </a:lnTo>
                <a:lnTo>
                  <a:pt x="1792288" y="1205549"/>
                </a:lnTo>
                <a:lnTo>
                  <a:pt x="1785938" y="1203010"/>
                </a:lnTo>
                <a:lnTo>
                  <a:pt x="1780223" y="1200153"/>
                </a:lnTo>
                <a:lnTo>
                  <a:pt x="1774825" y="1196345"/>
                </a:lnTo>
                <a:lnTo>
                  <a:pt x="1769745" y="1192219"/>
                </a:lnTo>
                <a:lnTo>
                  <a:pt x="942657" y="455553"/>
                </a:lnTo>
                <a:lnTo>
                  <a:pt x="116205" y="1192219"/>
                </a:lnTo>
                <a:lnTo>
                  <a:pt x="111125" y="1196345"/>
                </a:lnTo>
                <a:lnTo>
                  <a:pt x="105410" y="1200153"/>
                </a:lnTo>
                <a:lnTo>
                  <a:pt x="99695" y="1203010"/>
                </a:lnTo>
                <a:lnTo>
                  <a:pt x="93662" y="1205549"/>
                </a:lnTo>
                <a:lnTo>
                  <a:pt x="87630" y="1207136"/>
                </a:lnTo>
                <a:lnTo>
                  <a:pt x="80962" y="1208723"/>
                </a:lnTo>
                <a:lnTo>
                  <a:pt x="74930" y="1209358"/>
                </a:lnTo>
                <a:lnTo>
                  <a:pt x="68262" y="1209675"/>
                </a:lnTo>
                <a:lnTo>
                  <a:pt x="61277" y="1209358"/>
                </a:lnTo>
                <a:lnTo>
                  <a:pt x="55245" y="1208723"/>
                </a:lnTo>
                <a:lnTo>
                  <a:pt x="48577" y="1207136"/>
                </a:lnTo>
                <a:lnTo>
                  <a:pt x="42545" y="1205549"/>
                </a:lnTo>
                <a:lnTo>
                  <a:pt x="36195" y="1203010"/>
                </a:lnTo>
                <a:lnTo>
                  <a:pt x="30797" y="1200153"/>
                </a:lnTo>
                <a:lnTo>
                  <a:pt x="25082" y="1196345"/>
                </a:lnTo>
                <a:lnTo>
                  <a:pt x="20002" y="1192219"/>
                </a:lnTo>
                <a:lnTo>
                  <a:pt x="15240" y="1187775"/>
                </a:lnTo>
                <a:lnTo>
                  <a:pt x="11112" y="1182697"/>
                </a:lnTo>
                <a:lnTo>
                  <a:pt x="7937" y="1177619"/>
                </a:lnTo>
                <a:lnTo>
                  <a:pt x="5080" y="1171906"/>
                </a:lnTo>
                <a:lnTo>
                  <a:pt x="2540" y="1166510"/>
                </a:lnTo>
                <a:lnTo>
                  <a:pt x="1270" y="1160797"/>
                </a:lnTo>
                <a:lnTo>
                  <a:pt x="317" y="1155084"/>
                </a:lnTo>
                <a:lnTo>
                  <a:pt x="0" y="1149053"/>
                </a:lnTo>
                <a:lnTo>
                  <a:pt x="317" y="1143658"/>
                </a:lnTo>
                <a:lnTo>
                  <a:pt x="1270" y="1137627"/>
                </a:lnTo>
                <a:lnTo>
                  <a:pt x="2540" y="1131914"/>
                </a:lnTo>
                <a:lnTo>
                  <a:pt x="5080" y="1126201"/>
                </a:lnTo>
                <a:lnTo>
                  <a:pt x="7937" y="1121123"/>
                </a:lnTo>
                <a:lnTo>
                  <a:pt x="11112" y="1115727"/>
                </a:lnTo>
                <a:lnTo>
                  <a:pt x="15240" y="1110966"/>
                </a:lnTo>
                <a:lnTo>
                  <a:pt x="20002" y="1106523"/>
                </a:lnTo>
                <a:lnTo>
                  <a:pt x="942657" y="284162"/>
                </a:lnTo>
                <a:close/>
                <a:moveTo>
                  <a:pt x="1910075" y="217487"/>
                </a:moveTo>
                <a:lnTo>
                  <a:pt x="1929430" y="217487"/>
                </a:lnTo>
                <a:lnTo>
                  <a:pt x="1948785" y="218121"/>
                </a:lnTo>
                <a:lnTo>
                  <a:pt x="1968140" y="219388"/>
                </a:lnTo>
                <a:lnTo>
                  <a:pt x="1986860" y="220973"/>
                </a:lnTo>
                <a:lnTo>
                  <a:pt x="2005898" y="222874"/>
                </a:lnTo>
                <a:lnTo>
                  <a:pt x="2024301" y="225726"/>
                </a:lnTo>
                <a:lnTo>
                  <a:pt x="2043022" y="228578"/>
                </a:lnTo>
                <a:lnTo>
                  <a:pt x="2061425" y="231747"/>
                </a:lnTo>
                <a:lnTo>
                  <a:pt x="2079193" y="235550"/>
                </a:lnTo>
                <a:lnTo>
                  <a:pt x="2097279" y="239669"/>
                </a:lnTo>
                <a:lnTo>
                  <a:pt x="2114413" y="243789"/>
                </a:lnTo>
                <a:lnTo>
                  <a:pt x="2131865" y="248542"/>
                </a:lnTo>
                <a:lnTo>
                  <a:pt x="2148364" y="252979"/>
                </a:lnTo>
                <a:lnTo>
                  <a:pt x="2164546" y="258049"/>
                </a:lnTo>
                <a:lnTo>
                  <a:pt x="2181046" y="263119"/>
                </a:lnTo>
                <a:lnTo>
                  <a:pt x="2196593" y="268189"/>
                </a:lnTo>
                <a:lnTo>
                  <a:pt x="2211506" y="273893"/>
                </a:lnTo>
                <a:lnTo>
                  <a:pt x="2226419" y="278963"/>
                </a:lnTo>
                <a:lnTo>
                  <a:pt x="2240697" y="284667"/>
                </a:lnTo>
                <a:lnTo>
                  <a:pt x="2267668" y="295758"/>
                </a:lnTo>
                <a:lnTo>
                  <a:pt x="2292734" y="306216"/>
                </a:lnTo>
                <a:lnTo>
                  <a:pt x="2315579" y="316673"/>
                </a:lnTo>
                <a:lnTo>
                  <a:pt x="2335886" y="326496"/>
                </a:lnTo>
                <a:lnTo>
                  <a:pt x="2353338" y="335686"/>
                </a:lnTo>
                <a:lnTo>
                  <a:pt x="2368251" y="343608"/>
                </a:lnTo>
                <a:lnTo>
                  <a:pt x="2379991" y="349946"/>
                </a:lnTo>
                <a:lnTo>
                  <a:pt x="2388557" y="355016"/>
                </a:lnTo>
                <a:lnTo>
                  <a:pt x="2395538" y="359136"/>
                </a:lnTo>
                <a:lnTo>
                  <a:pt x="2386971" y="360403"/>
                </a:lnTo>
                <a:lnTo>
                  <a:pt x="2378721" y="361988"/>
                </a:lnTo>
                <a:lnTo>
                  <a:pt x="2370154" y="363572"/>
                </a:lnTo>
                <a:lnTo>
                  <a:pt x="2361587" y="365791"/>
                </a:lnTo>
                <a:lnTo>
                  <a:pt x="2353020" y="368009"/>
                </a:lnTo>
                <a:lnTo>
                  <a:pt x="2345088" y="370544"/>
                </a:lnTo>
                <a:lnTo>
                  <a:pt x="2336521" y="373079"/>
                </a:lnTo>
                <a:lnTo>
                  <a:pt x="2328271" y="375614"/>
                </a:lnTo>
                <a:lnTo>
                  <a:pt x="2320656" y="379100"/>
                </a:lnTo>
                <a:lnTo>
                  <a:pt x="2312406" y="382269"/>
                </a:lnTo>
                <a:lnTo>
                  <a:pt x="2304157" y="385755"/>
                </a:lnTo>
                <a:lnTo>
                  <a:pt x="2296541" y="389557"/>
                </a:lnTo>
                <a:lnTo>
                  <a:pt x="2280677" y="397162"/>
                </a:lnTo>
                <a:lnTo>
                  <a:pt x="2265446" y="405718"/>
                </a:lnTo>
                <a:lnTo>
                  <a:pt x="2250533" y="415225"/>
                </a:lnTo>
                <a:lnTo>
                  <a:pt x="2235303" y="425049"/>
                </a:lnTo>
                <a:lnTo>
                  <a:pt x="2220708" y="435189"/>
                </a:lnTo>
                <a:lnTo>
                  <a:pt x="2206429" y="446280"/>
                </a:lnTo>
                <a:lnTo>
                  <a:pt x="2192468" y="457688"/>
                </a:lnTo>
                <a:lnTo>
                  <a:pt x="2178825" y="469730"/>
                </a:lnTo>
                <a:lnTo>
                  <a:pt x="2164863" y="482088"/>
                </a:lnTo>
                <a:lnTo>
                  <a:pt x="2151854" y="495081"/>
                </a:lnTo>
                <a:lnTo>
                  <a:pt x="2138845" y="508390"/>
                </a:lnTo>
                <a:lnTo>
                  <a:pt x="2126153" y="521699"/>
                </a:lnTo>
                <a:lnTo>
                  <a:pt x="2113779" y="535325"/>
                </a:lnTo>
                <a:lnTo>
                  <a:pt x="2101721" y="549268"/>
                </a:lnTo>
                <a:lnTo>
                  <a:pt x="2089664" y="563528"/>
                </a:lnTo>
                <a:lnTo>
                  <a:pt x="2078242" y="578105"/>
                </a:lnTo>
                <a:lnTo>
                  <a:pt x="2066819" y="592682"/>
                </a:lnTo>
                <a:lnTo>
                  <a:pt x="2055714" y="607259"/>
                </a:lnTo>
                <a:lnTo>
                  <a:pt x="2044926" y="621519"/>
                </a:lnTo>
                <a:lnTo>
                  <a:pt x="2034455" y="636413"/>
                </a:lnTo>
                <a:lnTo>
                  <a:pt x="2024301" y="650989"/>
                </a:lnTo>
                <a:lnTo>
                  <a:pt x="2014782" y="665566"/>
                </a:lnTo>
                <a:lnTo>
                  <a:pt x="1995745" y="694403"/>
                </a:lnTo>
                <a:lnTo>
                  <a:pt x="1977976" y="722289"/>
                </a:lnTo>
                <a:lnTo>
                  <a:pt x="1972582" y="730845"/>
                </a:lnTo>
                <a:lnTo>
                  <a:pt x="1966553" y="739084"/>
                </a:lnTo>
                <a:lnTo>
                  <a:pt x="1960525" y="747006"/>
                </a:lnTo>
                <a:lnTo>
                  <a:pt x="1954179" y="755245"/>
                </a:lnTo>
                <a:lnTo>
                  <a:pt x="1947833" y="762534"/>
                </a:lnTo>
                <a:lnTo>
                  <a:pt x="1940852" y="770139"/>
                </a:lnTo>
                <a:lnTo>
                  <a:pt x="1933872" y="777111"/>
                </a:lnTo>
                <a:lnTo>
                  <a:pt x="1926257" y="784082"/>
                </a:lnTo>
                <a:lnTo>
                  <a:pt x="1918642" y="790737"/>
                </a:lnTo>
                <a:lnTo>
                  <a:pt x="1911027" y="797075"/>
                </a:lnTo>
                <a:lnTo>
                  <a:pt x="1902777" y="803412"/>
                </a:lnTo>
                <a:lnTo>
                  <a:pt x="1894527" y="809116"/>
                </a:lnTo>
                <a:lnTo>
                  <a:pt x="1886277" y="815137"/>
                </a:lnTo>
                <a:lnTo>
                  <a:pt x="1877710" y="820524"/>
                </a:lnTo>
                <a:lnTo>
                  <a:pt x="1868826" y="825911"/>
                </a:lnTo>
                <a:lnTo>
                  <a:pt x="1859625" y="830665"/>
                </a:lnTo>
                <a:lnTo>
                  <a:pt x="1850740" y="835735"/>
                </a:lnTo>
                <a:lnTo>
                  <a:pt x="1841539" y="839854"/>
                </a:lnTo>
                <a:lnTo>
                  <a:pt x="1832020" y="843974"/>
                </a:lnTo>
                <a:lnTo>
                  <a:pt x="1822501" y="848410"/>
                </a:lnTo>
                <a:lnTo>
                  <a:pt x="1812665" y="851896"/>
                </a:lnTo>
                <a:lnTo>
                  <a:pt x="1803146" y="855065"/>
                </a:lnTo>
                <a:lnTo>
                  <a:pt x="1793310" y="858551"/>
                </a:lnTo>
                <a:lnTo>
                  <a:pt x="1783473" y="861403"/>
                </a:lnTo>
                <a:lnTo>
                  <a:pt x="1773320" y="863938"/>
                </a:lnTo>
                <a:lnTo>
                  <a:pt x="1763166" y="866156"/>
                </a:lnTo>
                <a:lnTo>
                  <a:pt x="1753013" y="868374"/>
                </a:lnTo>
                <a:lnTo>
                  <a:pt x="1742542" y="870276"/>
                </a:lnTo>
                <a:lnTo>
                  <a:pt x="1732706" y="871860"/>
                </a:lnTo>
                <a:lnTo>
                  <a:pt x="1722235" y="873128"/>
                </a:lnTo>
                <a:lnTo>
                  <a:pt x="1711764" y="874078"/>
                </a:lnTo>
                <a:lnTo>
                  <a:pt x="1701611" y="874712"/>
                </a:lnTo>
                <a:lnTo>
                  <a:pt x="1548674" y="738450"/>
                </a:lnTo>
                <a:lnTo>
                  <a:pt x="1558510" y="722923"/>
                </a:lnTo>
                <a:lnTo>
                  <a:pt x="1568664" y="707079"/>
                </a:lnTo>
                <a:lnTo>
                  <a:pt x="1578500" y="691234"/>
                </a:lnTo>
                <a:lnTo>
                  <a:pt x="1589288" y="676024"/>
                </a:lnTo>
                <a:lnTo>
                  <a:pt x="1605470" y="653841"/>
                </a:lnTo>
                <a:lnTo>
                  <a:pt x="1622287" y="631976"/>
                </a:lnTo>
                <a:lnTo>
                  <a:pt x="1630854" y="621202"/>
                </a:lnTo>
                <a:lnTo>
                  <a:pt x="1639738" y="610745"/>
                </a:lnTo>
                <a:lnTo>
                  <a:pt x="1648305" y="600604"/>
                </a:lnTo>
                <a:lnTo>
                  <a:pt x="1657507" y="590147"/>
                </a:lnTo>
                <a:lnTo>
                  <a:pt x="1667026" y="580007"/>
                </a:lnTo>
                <a:lnTo>
                  <a:pt x="1676545" y="569866"/>
                </a:lnTo>
                <a:lnTo>
                  <a:pt x="1686063" y="560043"/>
                </a:lnTo>
                <a:lnTo>
                  <a:pt x="1695582" y="550219"/>
                </a:lnTo>
                <a:lnTo>
                  <a:pt x="1705418" y="540396"/>
                </a:lnTo>
                <a:lnTo>
                  <a:pt x="1715572" y="531523"/>
                </a:lnTo>
                <a:lnTo>
                  <a:pt x="1726043" y="522016"/>
                </a:lnTo>
                <a:lnTo>
                  <a:pt x="1736514" y="513143"/>
                </a:lnTo>
                <a:lnTo>
                  <a:pt x="1746984" y="503954"/>
                </a:lnTo>
                <a:lnTo>
                  <a:pt x="1757772" y="495714"/>
                </a:lnTo>
                <a:lnTo>
                  <a:pt x="1768878" y="487158"/>
                </a:lnTo>
                <a:lnTo>
                  <a:pt x="1779983" y="478919"/>
                </a:lnTo>
                <a:lnTo>
                  <a:pt x="1791089" y="470680"/>
                </a:lnTo>
                <a:lnTo>
                  <a:pt x="1802194" y="463075"/>
                </a:lnTo>
                <a:lnTo>
                  <a:pt x="1813934" y="455470"/>
                </a:lnTo>
                <a:lnTo>
                  <a:pt x="1825674" y="448498"/>
                </a:lnTo>
                <a:lnTo>
                  <a:pt x="1838048" y="441210"/>
                </a:lnTo>
                <a:lnTo>
                  <a:pt x="1850106" y="434238"/>
                </a:lnTo>
                <a:lnTo>
                  <a:pt x="1862163" y="427901"/>
                </a:lnTo>
                <a:lnTo>
                  <a:pt x="1874537" y="421563"/>
                </a:lnTo>
                <a:lnTo>
                  <a:pt x="1887229" y="415859"/>
                </a:lnTo>
                <a:lnTo>
                  <a:pt x="1899921" y="409838"/>
                </a:lnTo>
                <a:lnTo>
                  <a:pt x="1912613" y="404451"/>
                </a:lnTo>
                <a:lnTo>
                  <a:pt x="1925622" y="399381"/>
                </a:lnTo>
                <a:lnTo>
                  <a:pt x="1938631" y="394627"/>
                </a:lnTo>
                <a:lnTo>
                  <a:pt x="1951958" y="390191"/>
                </a:lnTo>
                <a:lnTo>
                  <a:pt x="1965284" y="385755"/>
                </a:lnTo>
                <a:lnTo>
                  <a:pt x="1978928" y="382269"/>
                </a:lnTo>
                <a:lnTo>
                  <a:pt x="1992572" y="378783"/>
                </a:lnTo>
                <a:lnTo>
                  <a:pt x="2006215" y="375297"/>
                </a:lnTo>
                <a:lnTo>
                  <a:pt x="2019859" y="372445"/>
                </a:lnTo>
                <a:lnTo>
                  <a:pt x="2033820" y="369910"/>
                </a:lnTo>
                <a:lnTo>
                  <a:pt x="2047781" y="368009"/>
                </a:lnTo>
                <a:lnTo>
                  <a:pt x="2062059" y="366107"/>
                </a:lnTo>
                <a:lnTo>
                  <a:pt x="2076021" y="364206"/>
                </a:lnTo>
                <a:lnTo>
                  <a:pt x="2089981" y="362938"/>
                </a:lnTo>
                <a:lnTo>
                  <a:pt x="2104260" y="362305"/>
                </a:lnTo>
                <a:lnTo>
                  <a:pt x="2118538" y="361671"/>
                </a:lnTo>
                <a:lnTo>
                  <a:pt x="2132817" y="361354"/>
                </a:lnTo>
                <a:lnTo>
                  <a:pt x="2147095" y="361671"/>
                </a:lnTo>
                <a:lnTo>
                  <a:pt x="2133134" y="359770"/>
                </a:lnTo>
                <a:lnTo>
                  <a:pt x="2118538" y="358502"/>
                </a:lnTo>
                <a:lnTo>
                  <a:pt x="2104260" y="357235"/>
                </a:lnTo>
                <a:lnTo>
                  <a:pt x="2089981" y="356601"/>
                </a:lnTo>
                <a:lnTo>
                  <a:pt x="2075703" y="355967"/>
                </a:lnTo>
                <a:lnTo>
                  <a:pt x="2061425" y="355967"/>
                </a:lnTo>
                <a:lnTo>
                  <a:pt x="2046829" y="355967"/>
                </a:lnTo>
                <a:lnTo>
                  <a:pt x="2032234" y="356601"/>
                </a:lnTo>
                <a:lnTo>
                  <a:pt x="2017955" y="357552"/>
                </a:lnTo>
                <a:lnTo>
                  <a:pt x="2003677" y="358819"/>
                </a:lnTo>
                <a:lnTo>
                  <a:pt x="1989081" y="360403"/>
                </a:lnTo>
                <a:lnTo>
                  <a:pt x="1974803" y="362305"/>
                </a:lnTo>
                <a:lnTo>
                  <a:pt x="1960525" y="364523"/>
                </a:lnTo>
                <a:lnTo>
                  <a:pt x="1946246" y="367375"/>
                </a:lnTo>
                <a:lnTo>
                  <a:pt x="1931968" y="370227"/>
                </a:lnTo>
                <a:lnTo>
                  <a:pt x="1917373" y="373713"/>
                </a:lnTo>
                <a:lnTo>
                  <a:pt x="1903411" y="377515"/>
                </a:lnTo>
                <a:lnTo>
                  <a:pt x="1889450" y="381318"/>
                </a:lnTo>
                <a:lnTo>
                  <a:pt x="1875489" y="385755"/>
                </a:lnTo>
                <a:lnTo>
                  <a:pt x="1861528" y="390508"/>
                </a:lnTo>
                <a:lnTo>
                  <a:pt x="1847567" y="395578"/>
                </a:lnTo>
                <a:lnTo>
                  <a:pt x="1833924" y="400965"/>
                </a:lnTo>
                <a:lnTo>
                  <a:pt x="1820280" y="406669"/>
                </a:lnTo>
                <a:lnTo>
                  <a:pt x="1806953" y="412690"/>
                </a:lnTo>
                <a:lnTo>
                  <a:pt x="1793627" y="418711"/>
                </a:lnTo>
                <a:lnTo>
                  <a:pt x="1780618" y="425366"/>
                </a:lnTo>
                <a:lnTo>
                  <a:pt x="1766974" y="432020"/>
                </a:lnTo>
                <a:lnTo>
                  <a:pt x="1754282" y="438992"/>
                </a:lnTo>
                <a:lnTo>
                  <a:pt x="1741273" y="446280"/>
                </a:lnTo>
                <a:lnTo>
                  <a:pt x="1728898" y="453885"/>
                </a:lnTo>
                <a:lnTo>
                  <a:pt x="1716207" y="461808"/>
                </a:lnTo>
                <a:lnTo>
                  <a:pt x="1703832" y="469730"/>
                </a:lnTo>
                <a:lnTo>
                  <a:pt x="1691775" y="478286"/>
                </a:lnTo>
                <a:lnTo>
                  <a:pt x="1679717" y="486842"/>
                </a:lnTo>
                <a:lnTo>
                  <a:pt x="1667660" y="495398"/>
                </a:lnTo>
                <a:lnTo>
                  <a:pt x="1655920" y="504270"/>
                </a:lnTo>
                <a:lnTo>
                  <a:pt x="1644180" y="513460"/>
                </a:lnTo>
                <a:lnTo>
                  <a:pt x="1632758" y="522967"/>
                </a:lnTo>
                <a:lnTo>
                  <a:pt x="1621335" y="532473"/>
                </a:lnTo>
                <a:lnTo>
                  <a:pt x="1610230" y="542297"/>
                </a:lnTo>
                <a:lnTo>
                  <a:pt x="1599124" y="551804"/>
                </a:lnTo>
                <a:lnTo>
                  <a:pt x="1588336" y="561944"/>
                </a:lnTo>
                <a:lnTo>
                  <a:pt x="1577548" y="572084"/>
                </a:lnTo>
                <a:lnTo>
                  <a:pt x="1566760" y="582542"/>
                </a:lnTo>
                <a:lnTo>
                  <a:pt x="1556606" y="592999"/>
                </a:lnTo>
                <a:lnTo>
                  <a:pt x="1546136" y="603773"/>
                </a:lnTo>
                <a:lnTo>
                  <a:pt x="1535982" y="614547"/>
                </a:lnTo>
                <a:lnTo>
                  <a:pt x="1526146" y="625638"/>
                </a:lnTo>
                <a:lnTo>
                  <a:pt x="1514406" y="638631"/>
                </a:lnTo>
                <a:lnTo>
                  <a:pt x="1503301" y="651623"/>
                </a:lnTo>
                <a:lnTo>
                  <a:pt x="1492195" y="664932"/>
                </a:lnTo>
                <a:lnTo>
                  <a:pt x="1481407" y="678559"/>
                </a:lnTo>
                <a:lnTo>
                  <a:pt x="1406525" y="612012"/>
                </a:lnTo>
                <a:lnTo>
                  <a:pt x="1407160" y="604407"/>
                </a:lnTo>
                <a:lnTo>
                  <a:pt x="1408112" y="596802"/>
                </a:lnTo>
                <a:lnTo>
                  <a:pt x="1409381" y="589196"/>
                </a:lnTo>
                <a:lnTo>
                  <a:pt x="1410967" y="581274"/>
                </a:lnTo>
                <a:lnTo>
                  <a:pt x="1412554" y="573352"/>
                </a:lnTo>
                <a:lnTo>
                  <a:pt x="1415092" y="565430"/>
                </a:lnTo>
                <a:lnTo>
                  <a:pt x="1417313" y="557191"/>
                </a:lnTo>
                <a:lnTo>
                  <a:pt x="1420169" y="548952"/>
                </a:lnTo>
                <a:lnTo>
                  <a:pt x="1423025" y="540396"/>
                </a:lnTo>
                <a:lnTo>
                  <a:pt x="1426198" y="532157"/>
                </a:lnTo>
                <a:lnTo>
                  <a:pt x="1430322" y="523601"/>
                </a:lnTo>
                <a:lnTo>
                  <a:pt x="1434130" y="514728"/>
                </a:lnTo>
                <a:lnTo>
                  <a:pt x="1438572" y="505855"/>
                </a:lnTo>
                <a:lnTo>
                  <a:pt x="1443332" y="497299"/>
                </a:lnTo>
                <a:lnTo>
                  <a:pt x="1448408" y="488109"/>
                </a:lnTo>
                <a:lnTo>
                  <a:pt x="1453802" y="478919"/>
                </a:lnTo>
                <a:lnTo>
                  <a:pt x="1461100" y="467195"/>
                </a:lnTo>
                <a:lnTo>
                  <a:pt x="1469033" y="455787"/>
                </a:lnTo>
                <a:lnTo>
                  <a:pt x="1476648" y="444696"/>
                </a:lnTo>
                <a:lnTo>
                  <a:pt x="1484263" y="433921"/>
                </a:lnTo>
                <a:lnTo>
                  <a:pt x="1492195" y="423464"/>
                </a:lnTo>
                <a:lnTo>
                  <a:pt x="1500128" y="413641"/>
                </a:lnTo>
                <a:lnTo>
                  <a:pt x="1508060" y="403817"/>
                </a:lnTo>
                <a:lnTo>
                  <a:pt x="1516310" y="393994"/>
                </a:lnTo>
                <a:lnTo>
                  <a:pt x="1524877" y="384804"/>
                </a:lnTo>
                <a:lnTo>
                  <a:pt x="1533127" y="375614"/>
                </a:lnTo>
                <a:lnTo>
                  <a:pt x="1541376" y="367375"/>
                </a:lnTo>
                <a:lnTo>
                  <a:pt x="1549943" y="358819"/>
                </a:lnTo>
                <a:lnTo>
                  <a:pt x="1558828" y="350580"/>
                </a:lnTo>
                <a:lnTo>
                  <a:pt x="1567077" y="342975"/>
                </a:lnTo>
                <a:lnTo>
                  <a:pt x="1575962" y="335369"/>
                </a:lnTo>
                <a:lnTo>
                  <a:pt x="1584846" y="328081"/>
                </a:lnTo>
                <a:lnTo>
                  <a:pt x="1594047" y="321109"/>
                </a:lnTo>
                <a:lnTo>
                  <a:pt x="1602932" y="314455"/>
                </a:lnTo>
                <a:lnTo>
                  <a:pt x="1611816" y="308117"/>
                </a:lnTo>
                <a:lnTo>
                  <a:pt x="1621018" y="301779"/>
                </a:lnTo>
                <a:lnTo>
                  <a:pt x="1630219" y="296075"/>
                </a:lnTo>
                <a:lnTo>
                  <a:pt x="1639421" y="290054"/>
                </a:lnTo>
                <a:lnTo>
                  <a:pt x="1648622" y="284667"/>
                </a:lnTo>
                <a:lnTo>
                  <a:pt x="1657824" y="279280"/>
                </a:lnTo>
                <a:lnTo>
                  <a:pt x="1667343" y="274527"/>
                </a:lnTo>
                <a:lnTo>
                  <a:pt x="1676862" y="269457"/>
                </a:lnTo>
                <a:lnTo>
                  <a:pt x="1686381" y="265337"/>
                </a:lnTo>
                <a:lnTo>
                  <a:pt x="1695582" y="261218"/>
                </a:lnTo>
                <a:lnTo>
                  <a:pt x="1705101" y="256781"/>
                </a:lnTo>
                <a:lnTo>
                  <a:pt x="1714937" y="252979"/>
                </a:lnTo>
                <a:lnTo>
                  <a:pt x="1724456" y="249493"/>
                </a:lnTo>
                <a:lnTo>
                  <a:pt x="1734292" y="246007"/>
                </a:lnTo>
                <a:lnTo>
                  <a:pt x="1743494" y="242838"/>
                </a:lnTo>
                <a:lnTo>
                  <a:pt x="1753330" y="239986"/>
                </a:lnTo>
                <a:lnTo>
                  <a:pt x="1763166" y="237134"/>
                </a:lnTo>
                <a:lnTo>
                  <a:pt x="1773003" y="234599"/>
                </a:lnTo>
                <a:lnTo>
                  <a:pt x="1792675" y="230163"/>
                </a:lnTo>
                <a:lnTo>
                  <a:pt x="1812030" y="226360"/>
                </a:lnTo>
                <a:lnTo>
                  <a:pt x="1831702" y="222874"/>
                </a:lnTo>
                <a:lnTo>
                  <a:pt x="1851375" y="220656"/>
                </a:lnTo>
                <a:lnTo>
                  <a:pt x="1870730" y="219072"/>
                </a:lnTo>
                <a:lnTo>
                  <a:pt x="1890402" y="217804"/>
                </a:lnTo>
                <a:lnTo>
                  <a:pt x="1910075" y="217487"/>
                </a:lnTo>
                <a:close/>
                <a:moveTo>
                  <a:pt x="1112837" y="0"/>
                </a:moveTo>
                <a:lnTo>
                  <a:pt x="1116656" y="634"/>
                </a:lnTo>
                <a:lnTo>
                  <a:pt x="1128112" y="2854"/>
                </a:lnTo>
                <a:lnTo>
                  <a:pt x="1146570" y="6660"/>
                </a:lnTo>
                <a:lnTo>
                  <a:pt x="1157708" y="9197"/>
                </a:lnTo>
                <a:lnTo>
                  <a:pt x="1170119" y="12369"/>
                </a:lnTo>
                <a:lnTo>
                  <a:pt x="1183485" y="16175"/>
                </a:lnTo>
                <a:lnTo>
                  <a:pt x="1198124" y="20298"/>
                </a:lnTo>
                <a:lnTo>
                  <a:pt x="1213399" y="25372"/>
                </a:lnTo>
                <a:lnTo>
                  <a:pt x="1229629" y="30763"/>
                </a:lnTo>
                <a:lnTo>
                  <a:pt x="1246495" y="37106"/>
                </a:lnTo>
                <a:lnTo>
                  <a:pt x="1263998" y="43767"/>
                </a:lnTo>
                <a:lnTo>
                  <a:pt x="1281501" y="51378"/>
                </a:lnTo>
                <a:lnTo>
                  <a:pt x="1299640" y="59307"/>
                </a:lnTo>
                <a:lnTo>
                  <a:pt x="1317780" y="68504"/>
                </a:lnTo>
                <a:lnTo>
                  <a:pt x="1336237" y="78653"/>
                </a:lnTo>
                <a:lnTo>
                  <a:pt x="1345148" y="84045"/>
                </a:lnTo>
                <a:lnTo>
                  <a:pt x="1354058" y="89436"/>
                </a:lnTo>
                <a:lnTo>
                  <a:pt x="1363287" y="95462"/>
                </a:lnTo>
                <a:lnTo>
                  <a:pt x="1372198" y="101171"/>
                </a:lnTo>
                <a:lnTo>
                  <a:pt x="1381108" y="107514"/>
                </a:lnTo>
                <a:lnTo>
                  <a:pt x="1389701" y="113540"/>
                </a:lnTo>
                <a:lnTo>
                  <a:pt x="1398293" y="120517"/>
                </a:lnTo>
                <a:lnTo>
                  <a:pt x="1406886" y="127177"/>
                </a:lnTo>
                <a:lnTo>
                  <a:pt x="1415160" y="134471"/>
                </a:lnTo>
                <a:lnTo>
                  <a:pt x="1423116" y="141449"/>
                </a:lnTo>
                <a:lnTo>
                  <a:pt x="1431390" y="149377"/>
                </a:lnTo>
                <a:lnTo>
                  <a:pt x="1439346" y="157306"/>
                </a:lnTo>
                <a:lnTo>
                  <a:pt x="1446665" y="165552"/>
                </a:lnTo>
                <a:lnTo>
                  <a:pt x="1454303" y="173798"/>
                </a:lnTo>
                <a:lnTo>
                  <a:pt x="1461304" y="182361"/>
                </a:lnTo>
                <a:lnTo>
                  <a:pt x="1468305" y="191241"/>
                </a:lnTo>
                <a:lnTo>
                  <a:pt x="1474988" y="200756"/>
                </a:lnTo>
                <a:lnTo>
                  <a:pt x="1481034" y="209953"/>
                </a:lnTo>
                <a:lnTo>
                  <a:pt x="1487399" y="219785"/>
                </a:lnTo>
                <a:lnTo>
                  <a:pt x="1492809" y="229616"/>
                </a:lnTo>
                <a:lnTo>
                  <a:pt x="1498537" y="240082"/>
                </a:lnTo>
                <a:lnTo>
                  <a:pt x="1503311" y="250865"/>
                </a:lnTo>
                <a:lnTo>
                  <a:pt x="1508084" y="261648"/>
                </a:lnTo>
                <a:lnTo>
                  <a:pt x="1512540" y="273066"/>
                </a:lnTo>
                <a:lnTo>
                  <a:pt x="1516358" y="284483"/>
                </a:lnTo>
                <a:lnTo>
                  <a:pt x="1519859" y="296218"/>
                </a:lnTo>
                <a:lnTo>
                  <a:pt x="1523041" y="308269"/>
                </a:lnTo>
                <a:lnTo>
                  <a:pt x="1525587" y="320955"/>
                </a:lnTo>
                <a:lnTo>
                  <a:pt x="1512540" y="333641"/>
                </a:lnTo>
                <a:lnTo>
                  <a:pt x="1499492" y="346645"/>
                </a:lnTo>
                <a:lnTo>
                  <a:pt x="1486763" y="360599"/>
                </a:lnTo>
                <a:lnTo>
                  <a:pt x="1474351" y="374554"/>
                </a:lnTo>
                <a:lnTo>
                  <a:pt x="1462259" y="389777"/>
                </a:lnTo>
                <a:lnTo>
                  <a:pt x="1450484" y="405000"/>
                </a:lnTo>
                <a:lnTo>
                  <a:pt x="1439027" y="420540"/>
                </a:lnTo>
                <a:lnTo>
                  <a:pt x="1427889" y="437032"/>
                </a:lnTo>
                <a:lnTo>
                  <a:pt x="1426616" y="424346"/>
                </a:lnTo>
                <a:lnTo>
                  <a:pt x="1424389" y="411343"/>
                </a:lnTo>
                <a:lnTo>
                  <a:pt x="1422479" y="398340"/>
                </a:lnTo>
                <a:lnTo>
                  <a:pt x="1420252" y="385654"/>
                </a:lnTo>
                <a:lnTo>
                  <a:pt x="1417706" y="373285"/>
                </a:lnTo>
                <a:lnTo>
                  <a:pt x="1414842" y="360599"/>
                </a:lnTo>
                <a:lnTo>
                  <a:pt x="1411341" y="348230"/>
                </a:lnTo>
                <a:lnTo>
                  <a:pt x="1408159" y="335544"/>
                </a:lnTo>
                <a:lnTo>
                  <a:pt x="1402112" y="317467"/>
                </a:lnTo>
                <a:lnTo>
                  <a:pt x="1396065" y="299706"/>
                </a:lnTo>
                <a:lnTo>
                  <a:pt x="1388746" y="281946"/>
                </a:lnTo>
                <a:lnTo>
                  <a:pt x="1384927" y="273700"/>
                </a:lnTo>
                <a:lnTo>
                  <a:pt x="1381108" y="265137"/>
                </a:lnTo>
                <a:lnTo>
                  <a:pt x="1376653" y="256574"/>
                </a:lnTo>
                <a:lnTo>
                  <a:pt x="1372516" y="248328"/>
                </a:lnTo>
                <a:lnTo>
                  <a:pt x="1368061" y="240082"/>
                </a:lnTo>
                <a:lnTo>
                  <a:pt x="1363287" y="231836"/>
                </a:lnTo>
                <a:lnTo>
                  <a:pt x="1358514" y="223591"/>
                </a:lnTo>
                <a:lnTo>
                  <a:pt x="1353104" y="215979"/>
                </a:lnTo>
                <a:lnTo>
                  <a:pt x="1348012" y="208050"/>
                </a:lnTo>
                <a:lnTo>
                  <a:pt x="1342284" y="200121"/>
                </a:lnTo>
                <a:lnTo>
                  <a:pt x="1336874" y="192827"/>
                </a:lnTo>
                <a:lnTo>
                  <a:pt x="1330827" y="185215"/>
                </a:lnTo>
                <a:lnTo>
                  <a:pt x="1325099" y="178238"/>
                </a:lnTo>
                <a:lnTo>
                  <a:pt x="1319053" y="171261"/>
                </a:lnTo>
                <a:lnTo>
                  <a:pt x="1312688" y="164284"/>
                </a:lnTo>
                <a:lnTo>
                  <a:pt x="1306323" y="157623"/>
                </a:lnTo>
                <a:lnTo>
                  <a:pt x="1299640" y="150963"/>
                </a:lnTo>
                <a:lnTo>
                  <a:pt x="1292957" y="144620"/>
                </a:lnTo>
                <a:lnTo>
                  <a:pt x="1286274" y="138277"/>
                </a:lnTo>
                <a:lnTo>
                  <a:pt x="1278955" y="132251"/>
                </a:lnTo>
                <a:lnTo>
                  <a:pt x="1271636" y="126225"/>
                </a:lnTo>
                <a:lnTo>
                  <a:pt x="1264635" y="120834"/>
                </a:lnTo>
                <a:lnTo>
                  <a:pt x="1257315" y="115125"/>
                </a:lnTo>
                <a:lnTo>
                  <a:pt x="1249996" y="110051"/>
                </a:lnTo>
                <a:lnTo>
                  <a:pt x="1242040" y="104659"/>
                </a:lnTo>
                <a:lnTo>
                  <a:pt x="1234402" y="99902"/>
                </a:lnTo>
                <a:lnTo>
                  <a:pt x="1241403" y="105611"/>
                </a:lnTo>
                <a:lnTo>
                  <a:pt x="1248086" y="111637"/>
                </a:lnTo>
                <a:lnTo>
                  <a:pt x="1255088" y="117663"/>
                </a:lnTo>
                <a:lnTo>
                  <a:pt x="1262089" y="124006"/>
                </a:lnTo>
                <a:lnTo>
                  <a:pt x="1268135" y="130666"/>
                </a:lnTo>
                <a:lnTo>
                  <a:pt x="1274818" y="137009"/>
                </a:lnTo>
                <a:lnTo>
                  <a:pt x="1280546" y="143986"/>
                </a:lnTo>
                <a:lnTo>
                  <a:pt x="1286911" y="150646"/>
                </a:lnTo>
                <a:lnTo>
                  <a:pt x="1292321" y="157623"/>
                </a:lnTo>
                <a:lnTo>
                  <a:pt x="1298367" y="164601"/>
                </a:lnTo>
                <a:lnTo>
                  <a:pt x="1303459" y="171895"/>
                </a:lnTo>
                <a:lnTo>
                  <a:pt x="1308869" y="179190"/>
                </a:lnTo>
                <a:lnTo>
                  <a:pt x="1313961" y="186484"/>
                </a:lnTo>
                <a:lnTo>
                  <a:pt x="1318734" y="194095"/>
                </a:lnTo>
                <a:lnTo>
                  <a:pt x="1323508" y="202024"/>
                </a:lnTo>
                <a:lnTo>
                  <a:pt x="1327963" y="209636"/>
                </a:lnTo>
                <a:lnTo>
                  <a:pt x="1332418" y="217565"/>
                </a:lnTo>
                <a:lnTo>
                  <a:pt x="1336237" y="225493"/>
                </a:lnTo>
                <a:lnTo>
                  <a:pt x="1340056" y="233422"/>
                </a:lnTo>
                <a:lnTo>
                  <a:pt x="1344193" y="241668"/>
                </a:lnTo>
                <a:lnTo>
                  <a:pt x="1347376" y="249914"/>
                </a:lnTo>
                <a:lnTo>
                  <a:pt x="1350558" y="257843"/>
                </a:lnTo>
                <a:lnTo>
                  <a:pt x="1356923" y="274969"/>
                </a:lnTo>
                <a:lnTo>
                  <a:pt x="1362333" y="291778"/>
                </a:lnTo>
                <a:lnTo>
                  <a:pt x="1366788" y="308904"/>
                </a:lnTo>
                <a:lnTo>
                  <a:pt x="1370925" y="326030"/>
                </a:lnTo>
                <a:lnTo>
                  <a:pt x="1374107" y="343790"/>
                </a:lnTo>
                <a:lnTo>
                  <a:pt x="1376653" y="360916"/>
                </a:lnTo>
                <a:lnTo>
                  <a:pt x="1378562" y="378677"/>
                </a:lnTo>
                <a:lnTo>
                  <a:pt x="1380472" y="396120"/>
                </a:lnTo>
                <a:lnTo>
                  <a:pt x="1381108" y="413880"/>
                </a:lnTo>
                <a:lnTo>
                  <a:pt x="1381427" y="431641"/>
                </a:lnTo>
                <a:lnTo>
                  <a:pt x="1381108" y="449401"/>
                </a:lnTo>
                <a:lnTo>
                  <a:pt x="1380472" y="466844"/>
                </a:lnTo>
                <a:lnTo>
                  <a:pt x="1378881" y="484605"/>
                </a:lnTo>
                <a:lnTo>
                  <a:pt x="1377290" y="502048"/>
                </a:lnTo>
                <a:lnTo>
                  <a:pt x="1375380" y="519491"/>
                </a:lnTo>
                <a:lnTo>
                  <a:pt x="1372516" y="536934"/>
                </a:lnTo>
                <a:lnTo>
                  <a:pt x="1369652" y="554378"/>
                </a:lnTo>
                <a:lnTo>
                  <a:pt x="1367106" y="564843"/>
                </a:lnTo>
                <a:lnTo>
                  <a:pt x="1364878" y="574675"/>
                </a:lnTo>
                <a:lnTo>
                  <a:pt x="1334646" y="547717"/>
                </a:lnTo>
                <a:lnTo>
                  <a:pt x="1168210" y="399609"/>
                </a:lnTo>
                <a:lnTo>
                  <a:pt x="1166618" y="387557"/>
                </a:lnTo>
                <a:lnTo>
                  <a:pt x="1166300" y="375188"/>
                </a:lnTo>
                <a:lnTo>
                  <a:pt x="1166618" y="369479"/>
                </a:lnTo>
                <a:lnTo>
                  <a:pt x="1166937" y="363136"/>
                </a:lnTo>
                <a:lnTo>
                  <a:pt x="1167573" y="357110"/>
                </a:lnTo>
                <a:lnTo>
                  <a:pt x="1168528" y="350767"/>
                </a:lnTo>
                <a:lnTo>
                  <a:pt x="1171074" y="330153"/>
                </a:lnTo>
                <a:lnTo>
                  <a:pt x="1173620" y="308269"/>
                </a:lnTo>
                <a:lnTo>
                  <a:pt x="1175847" y="285435"/>
                </a:lnTo>
                <a:lnTo>
                  <a:pt x="1177438" y="262283"/>
                </a:lnTo>
                <a:lnTo>
                  <a:pt x="1178393" y="238814"/>
                </a:lnTo>
                <a:lnTo>
                  <a:pt x="1178711" y="227079"/>
                </a:lnTo>
                <a:lnTo>
                  <a:pt x="1178711" y="215027"/>
                </a:lnTo>
                <a:lnTo>
                  <a:pt x="1178393" y="203293"/>
                </a:lnTo>
                <a:lnTo>
                  <a:pt x="1178075" y="191241"/>
                </a:lnTo>
                <a:lnTo>
                  <a:pt x="1177438" y="179507"/>
                </a:lnTo>
                <a:lnTo>
                  <a:pt x="1176484" y="167772"/>
                </a:lnTo>
                <a:lnTo>
                  <a:pt x="1175211" y="155720"/>
                </a:lnTo>
                <a:lnTo>
                  <a:pt x="1173938" y="144303"/>
                </a:lnTo>
                <a:lnTo>
                  <a:pt x="1172028" y="132568"/>
                </a:lnTo>
                <a:lnTo>
                  <a:pt x="1169801" y="121151"/>
                </a:lnTo>
                <a:lnTo>
                  <a:pt x="1167573" y="109734"/>
                </a:lnTo>
                <a:lnTo>
                  <a:pt x="1164391" y="98633"/>
                </a:lnTo>
                <a:lnTo>
                  <a:pt x="1161208" y="87533"/>
                </a:lnTo>
                <a:lnTo>
                  <a:pt x="1157708" y="76750"/>
                </a:lnTo>
                <a:lnTo>
                  <a:pt x="1153571" y="66284"/>
                </a:lnTo>
                <a:lnTo>
                  <a:pt x="1149115" y="55818"/>
                </a:lnTo>
                <a:lnTo>
                  <a:pt x="1144342" y="45670"/>
                </a:lnTo>
                <a:lnTo>
                  <a:pt x="1138932" y="35838"/>
                </a:lnTo>
                <a:lnTo>
                  <a:pt x="1133204" y="26641"/>
                </a:lnTo>
                <a:lnTo>
                  <a:pt x="1126839" y="17443"/>
                </a:lnTo>
                <a:lnTo>
                  <a:pt x="1119838" y="8563"/>
                </a:lnTo>
                <a:lnTo>
                  <a:pt x="111283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82" name="MH_Text_1"/>
          <p:cNvSpPr/>
          <p:nvPr/>
        </p:nvSpPr>
        <p:spPr>
          <a:xfrm>
            <a:off x="1390650" y="3238500"/>
            <a:ext cx="1620838" cy="21653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极简主义设计，极致简约风潮流所向，通用设计，完美兼容。</a:t>
            </a:r>
            <a:r>
              <a:rPr lang="en-US" altLang="zh-CN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极简主义设计，极致简约风潮流所向，通用设计，完美兼容。</a:t>
            </a:r>
            <a:endParaRPr lang="zh-CN" altLang="en-US" sz="16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3" name="MH_Text_1"/>
          <p:cNvSpPr/>
          <p:nvPr/>
        </p:nvSpPr>
        <p:spPr>
          <a:xfrm>
            <a:off x="3752850" y="3238500"/>
            <a:ext cx="1620838" cy="21653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极简主义设计，极致简约风潮流所向，通用设计，完美兼容。</a:t>
            </a:r>
            <a:r>
              <a:rPr lang="en-US" altLang="zh-CN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极简主义设计，极致简约风潮流所向，通用设计，完美兼容。</a:t>
            </a:r>
            <a:endParaRPr lang="zh-CN" altLang="en-US" sz="16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" name="矩形 51"/>
          <p:cNvSpPr>
            <a:spLocks noChangeArrowheads="1"/>
          </p:cNvSpPr>
          <p:nvPr/>
        </p:nvSpPr>
        <p:spPr bwMode="auto">
          <a:xfrm>
            <a:off x="6726238" y="1214438"/>
            <a:ext cx="26463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5" name="矩形 52"/>
          <p:cNvSpPr>
            <a:spLocks noChangeArrowheads="1"/>
          </p:cNvSpPr>
          <p:nvPr/>
        </p:nvSpPr>
        <p:spPr bwMode="auto">
          <a:xfrm>
            <a:off x="6726238" y="1722438"/>
            <a:ext cx="3879850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cxnSp>
        <p:nvCxnSpPr>
          <p:cNvPr id="186" name="直接连接符 185"/>
          <p:cNvCxnSpPr/>
          <p:nvPr/>
        </p:nvCxnSpPr>
        <p:spPr>
          <a:xfrm>
            <a:off x="6834188" y="1676400"/>
            <a:ext cx="2525712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82" grpId="0"/>
      <p:bldP spid="183" grpId="0"/>
      <p:bldP spid="184" grpId="0"/>
      <p:bldP spid="18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项目实施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右箭头 32"/>
          <p:cNvSpPr/>
          <p:nvPr/>
        </p:nvSpPr>
        <p:spPr>
          <a:xfrm>
            <a:off x="1373188" y="3548063"/>
            <a:ext cx="9566275" cy="493712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857375" y="3352800"/>
            <a:ext cx="863600" cy="8651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911350" y="3406775"/>
            <a:ext cx="755650" cy="757238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2012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763963" y="3352800"/>
            <a:ext cx="863600" cy="8651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3817938" y="3406775"/>
            <a:ext cx="755650" cy="757238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2013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5672138" y="3352800"/>
            <a:ext cx="863600" cy="8651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726113" y="3406775"/>
            <a:ext cx="755650" cy="757238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2014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7578725" y="3352800"/>
            <a:ext cx="863600" cy="8651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7632700" y="3406775"/>
            <a:ext cx="755650" cy="757238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2015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9486900" y="3373438"/>
            <a:ext cx="863600" cy="8651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9540875" y="3427413"/>
            <a:ext cx="755650" cy="757237"/>
          </a:xfrm>
          <a:prstGeom prst="ellipse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2016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文本框 71"/>
          <p:cNvSpPr txBox="1">
            <a:spLocks noChangeArrowheads="1"/>
          </p:cNvSpPr>
          <p:nvPr/>
        </p:nvSpPr>
        <p:spPr bwMode="auto">
          <a:xfrm>
            <a:off x="1635125" y="1182688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78"/>
          <p:cNvSpPr>
            <a:spLocks noChangeArrowheads="1"/>
          </p:cNvSpPr>
          <p:nvPr/>
        </p:nvSpPr>
        <p:spPr bwMode="auto">
          <a:xfrm>
            <a:off x="993775" y="1706563"/>
            <a:ext cx="290353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80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6" name="文本框 71"/>
          <p:cNvSpPr txBox="1">
            <a:spLocks noChangeArrowheads="1"/>
          </p:cNvSpPr>
          <p:nvPr/>
        </p:nvSpPr>
        <p:spPr bwMode="auto">
          <a:xfrm>
            <a:off x="5281613" y="1182688"/>
            <a:ext cx="1620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78"/>
          <p:cNvSpPr>
            <a:spLocks noChangeArrowheads="1"/>
          </p:cNvSpPr>
          <p:nvPr/>
        </p:nvSpPr>
        <p:spPr bwMode="auto">
          <a:xfrm>
            <a:off x="4687888" y="1720850"/>
            <a:ext cx="280352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80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8" name="文本框 71"/>
          <p:cNvSpPr txBox="1">
            <a:spLocks noChangeArrowheads="1"/>
          </p:cNvSpPr>
          <p:nvPr/>
        </p:nvSpPr>
        <p:spPr bwMode="auto">
          <a:xfrm>
            <a:off x="8885238" y="1182688"/>
            <a:ext cx="1620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78"/>
          <p:cNvSpPr>
            <a:spLocks noChangeArrowheads="1"/>
          </p:cNvSpPr>
          <p:nvPr/>
        </p:nvSpPr>
        <p:spPr bwMode="auto">
          <a:xfrm>
            <a:off x="8507413" y="1720850"/>
            <a:ext cx="27178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80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0" name="文本框 71"/>
          <p:cNvSpPr txBox="1">
            <a:spLocks noChangeArrowheads="1"/>
          </p:cNvSpPr>
          <p:nvPr/>
        </p:nvSpPr>
        <p:spPr bwMode="auto">
          <a:xfrm>
            <a:off x="3379788" y="4357688"/>
            <a:ext cx="1620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78"/>
          <p:cNvSpPr>
            <a:spLocks noChangeArrowheads="1"/>
          </p:cNvSpPr>
          <p:nvPr/>
        </p:nvSpPr>
        <p:spPr bwMode="auto">
          <a:xfrm>
            <a:off x="2841625" y="4868863"/>
            <a:ext cx="27082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80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2" name="文本框 71"/>
          <p:cNvSpPr txBox="1">
            <a:spLocks noChangeArrowheads="1"/>
          </p:cNvSpPr>
          <p:nvPr/>
        </p:nvSpPr>
        <p:spPr bwMode="auto">
          <a:xfrm>
            <a:off x="7218363" y="4357688"/>
            <a:ext cx="1620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78"/>
          <p:cNvSpPr>
            <a:spLocks noChangeArrowheads="1"/>
          </p:cNvSpPr>
          <p:nvPr/>
        </p:nvSpPr>
        <p:spPr bwMode="auto">
          <a:xfrm>
            <a:off x="6645275" y="4868863"/>
            <a:ext cx="28321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80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项目实施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Freeform 6"/>
          <p:cNvSpPr/>
          <p:nvPr/>
        </p:nvSpPr>
        <p:spPr bwMode="auto">
          <a:xfrm>
            <a:off x="2047875" y="1058863"/>
            <a:ext cx="1203325" cy="1050925"/>
          </a:xfrm>
          <a:custGeom>
            <a:avLst/>
            <a:gdLst>
              <a:gd name="T0" fmla="*/ 0 w 714"/>
              <a:gd name="T1" fmla="*/ 2147483646 h 617"/>
              <a:gd name="T2" fmla="*/ 2147483646 w 714"/>
              <a:gd name="T3" fmla="*/ 0 h 617"/>
              <a:gd name="T4" fmla="*/ 2147483646 w 714"/>
              <a:gd name="T5" fmla="*/ 2147483646 h 617"/>
              <a:gd name="T6" fmla="*/ 0 w 714"/>
              <a:gd name="T7" fmla="*/ 2147483646 h 617"/>
              <a:gd name="T8" fmla="*/ 0 w 714"/>
              <a:gd name="T9" fmla="*/ 2147483646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"/>
              <a:gd name="T16" fmla="*/ 0 h 617"/>
              <a:gd name="T17" fmla="*/ 714 w 714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" h="617">
                <a:moveTo>
                  <a:pt x="0" y="617"/>
                </a:moveTo>
                <a:lnTo>
                  <a:pt x="355" y="0"/>
                </a:lnTo>
                <a:lnTo>
                  <a:pt x="714" y="617"/>
                </a:lnTo>
                <a:lnTo>
                  <a:pt x="0" y="61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tIns="180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sz="32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7"/>
          <p:cNvSpPr/>
          <p:nvPr/>
        </p:nvSpPr>
        <p:spPr bwMode="auto">
          <a:xfrm>
            <a:off x="2717800" y="2276475"/>
            <a:ext cx="1193800" cy="1035050"/>
          </a:xfrm>
          <a:custGeom>
            <a:avLst/>
            <a:gdLst>
              <a:gd name="T0" fmla="*/ 0 w 709"/>
              <a:gd name="T1" fmla="*/ 2147483646 h 614"/>
              <a:gd name="T2" fmla="*/ 2147483646 w 709"/>
              <a:gd name="T3" fmla="*/ 0 h 614"/>
              <a:gd name="T4" fmla="*/ 2147483646 w 709"/>
              <a:gd name="T5" fmla="*/ 2147483646 h 614"/>
              <a:gd name="T6" fmla="*/ 0 w 709"/>
              <a:gd name="T7" fmla="*/ 2147483646 h 614"/>
              <a:gd name="T8" fmla="*/ 0 w 709"/>
              <a:gd name="T9" fmla="*/ 2147483646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09" h="614">
                <a:moveTo>
                  <a:pt x="0" y="614"/>
                </a:moveTo>
                <a:lnTo>
                  <a:pt x="355" y="0"/>
                </a:lnTo>
                <a:lnTo>
                  <a:pt x="709" y="614"/>
                </a:lnTo>
                <a:lnTo>
                  <a:pt x="0" y="61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sp>
        <p:nvSpPr>
          <p:cNvPr id="15" name="Freeform 8"/>
          <p:cNvSpPr/>
          <p:nvPr/>
        </p:nvSpPr>
        <p:spPr bwMode="auto">
          <a:xfrm>
            <a:off x="677863" y="3478213"/>
            <a:ext cx="1790700" cy="1035050"/>
          </a:xfrm>
          <a:custGeom>
            <a:avLst/>
            <a:gdLst>
              <a:gd name="T0" fmla="*/ 2147483646 w 1063"/>
              <a:gd name="T1" fmla="*/ 0 h 615"/>
              <a:gd name="T2" fmla="*/ 0 w 1063"/>
              <a:gd name="T3" fmla="*/ 2147483646 h 615"/>
              <a:gd name="T4" fmla="*/ 2147483646 w 1063"/>
              <a:gd name="T5" fmla="*/ 2147483646 h 615"/>
              <a:gd name="T6" fmla="*/ 2147483646 w 1063"/>
              <a:gd name="T7" fmla="*/ 0 h 615"/>
              <a:gd name="T8" fmla="*/ 2147483646 w 1063"/>
              <a:gd name="T9" fmla="*/ 0 h 6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3"/>
              <a:gd name="T16" fmla="*/ 0 h 615"/>
              <a:gd name="T17" fmla="*/ 1063 w 1063"/>
              <a:gd name="T18" fmla="*/ 615 h 6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3" h="615">
                <a:moveTo>
                  <a:pt x="354" y="0"/>
                </a:moveTo>
                <a:lnTo>
                  <a:pt x="0" y="615"/>
                </a:lnTo>
                <a:lnTo>
                  <a:pt x="708" y="615"/>
                </a:lnTo>
                <a:lnTo>
                  <a:pt x="1063" y="0"/>
                </a:lnTo>
                <a:lnTo>
                  <a:pt x="35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en-US" altLang="zh-CN" sz="32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9"/>
          <p:cNvSpPr/>
          <p:nvPr/>
        </p:nvSpPr>
        <p:spPr bwMode="auto">
          <a:xfrm>
            <a:off x="1360488" y="2276475"/>
            <a:ext cx="1785937" cy="1035050"/>
          </a:xfrm>
          <a:custGeom>
            <a:avLst/>
            <a:gdLst>
              <a:gd name="T0" fmla="*/ 2147483646 w 1060"/>
              <a:gd name="T1" fmla="*/ 0 h 614"/>
              <a:gd name="T2" fmla="*/ 2147483646 w 1060"/>
              <a:gd name="T3" fmla="*/ 0 h 614"/>
              <a:gd name="T4" fmla="*/ 0 w 1060"/>
              <a:gd name="T5" fmla="*/ 2147483646 h 614"/>
              <a:gd name="T6" fmla="*/ 2147483646 w 1060"/>
              <a:gd name="T7" fmla="*/ 2147483646 h 614"/>
              <a:gd name="T8" fmla="*/ 2147483646 w 1060"/>
              <a:gd name="T9" fmla="*/ 0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0"/>
              <a:gd name="T16" fmla="*/ 0 h 614"/>
              <a:gd name="T17" fmla="*/ 1060 w 1060"/>
              <a:gd name="T18" fmla="*/ 614 h 6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0" h="614">
                <a:moveTo>
                  <a:pt x="1060" y="0"/>
                </a:moveTo>
                <a:lnTo>
                  <a:pt x="352" y="0"/>
                </a:lnTo>
                <a:lnTo>
                  <a:pt x="0" y="614"/>
                </a:lnTo>
                <a:lnTo>
                  <a:pt x="708" y="614"/>
                </a:lnTo>
                <a:lnTo>
                  <a:pt x="106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sz="32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10"/>
          <p:cNvSpPr/>
          <p:nvPr/>
        </p:nvSpPr>
        <p:spPr bwMode="auto">
          <a:xfrm>
            <a:off x="2047875" y="3478213"/>
            <a:ext cx="2509838" cy="1039812"/>
          </a:xfrm>
          <a:custGeom>
            <a:avLst/>
            <a:gdLst>
              <a:gd name="T0" fmla="*/ 2147483646 w 1489"/>
              <a:gd name="T1" fmla="*/ 0 h 617"/>
              <a:gd name="T2" fmla="*/ 2147483646 w 1489"/>
              <a:gd name="T3" fmla="*/ 0 h 617"/>
              <a:gd name="T4" fmla="*/ 2147483646 w 1489"/>
              <a:gd name="T5" fmla="*/ 0 h 617"/>
              <a:gd name="T6" fmla="*/ 0 w 1489"/>
              <a:gd name="T7" fmla="*/ 2147483646 h 617"/>
              <a:gd name="T8" fmla="*/ 2147483646 w 1489"/>
              <a:gd name="T9" fmla="*/ 2147483646 h 617"/>
              <a:gd name="T10" fmla="*/ 2147483646 w 1489"/>
              <a:gd name="T11" fmla="*/ 2147483646 h 617"/>
              <a:gd name="T12" fmla="*/ 2147483646 w 1489"/>
              <a:gd name="T13" fmla="*/ 2147483646 h 617"/>
              <a:gd name="T14" fmla="*/ 2147483646 w 1489"/>
              <a:gd name="T15" fmla="*/ 0 h 61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489" h="617">
                <a:moveTo>
                  <a:pt x="1137" y="0"/>
                </a:moveTo>
                <a:lnTo>
                  <a:pt x="360" y="0"/>
                </a:lnTo>
                <a:lnTo>
                  <a:pt x="355" y="0"/>
                </a:lnTo>
                <a:lnTo>
                  <a:pt x="0" y="617"/>
                </a:lnTo>
                <a:lnTo>
                  <a:pt x="709" y="617"/>
                </a:lnTo>
                <a:lnTo>
                  <a:pt x="714" y="617"/>
                </a:lnTo>
                <a:lnTo>
                  <a:pt x="1489" y="617"/>
                </a:lnTo>
                <a:lnTo>
                  <a:pt x="1137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文本框 16"/>
          <p:cNvSpPr txBox="1">
            <a:spLocks noChangeArrowheads="1"/>
          </p:cNvSpPr>
          <p:nvPr/>
        </p:nvSpPr>
        <p:spPr bwMode="auto">
          <a:xfrm>
            <a:off x="3343275" y="1449388"/>
            <a:ext cx="63007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" name="矩形 17"/>
          <p:cNvSpPr>
            <a:spLocks noChangeArrowheads="1"/>
          </p:cNvSpPr>
          <p:nvPr/>
        </p:nvSpPr>
        <p:spPr bwMode="auto">
          <a:xfrm>
            <a:off x="3292475" y="1092200"/>
            <a:ext cx="19764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4002088" y="2651125"/>
            <a:ext cx="6362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4002088" y="2300288"/>
            <a:ext cx="17764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2"/>
          <p:cNvSpPr txBox="1">
            <a:spLocks noChangeArrowheads="1"/>
          </p:cNvSpPr>
          <p:nvPr/>
        </p:nvSpPr>
        <p:spPr bwMode="auto">
          <a:xfrm>
            <a:off x="4741863" y="3884613"/>
            <a:ext cx="62801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3" name="矩形 23"/>
          <p:cNvSpPr>
            <a:spLocks noChangeArrowheads="1"/>
          </p:cNvSpPr>
          <p:nvPr/>
        </p:nvSpPr>
        <p:spPr bwMode="auto">
          <a:xfrm>
            <a:off x="4730750" y="3521075"/>
            <a:ext cx="1771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2093913" y="4506913"/>
            <a:ext cx="9207500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2763838" y="3298825"/>
            <a:ext cx="760095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2093913" y="2098675"/>
            <a:ext cx="7542212" cy="0"/>
          </a:xfrm>
          <a:prstGeom prst="line">
            <a:avLst/>
          </a:prstGeom>
          <a:ln w="28575">
            <a:solidFill>
              <a:schemeClr val="accent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117"/>
          <p:cNvSpPr>
            <a:spLocks noChangeArrowheads="1"/>
          </p:cNvSpPr>
          <p:nvPr/>
        </p:nvSpPr>
        <p:spPr bwMode="auto">
          <a:xfrm>
            <a:off x="1822450" y="4827588"/>
            <a:ext cx="20304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124"/>
          <p:cNvSpPr>
            <a:spLocks noChangeArrowheads="1"/>
          </p:cNvSpPr>
          <p:nvPr/>
        </p:nvSpPr>
        <p:spPr bwMode="auto">
          <a:xfrm>
            <a:off x="1822450" y="5340350"/>
            <a:ext cx="85423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1871663" y="5302250"/>
            <a:ext cx="1882775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36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7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项目实施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 bwMode="auto">
          <a:xfrm>
            <a:off x="642938" y="1576388"/>
            <a:ext cx="2613025" cy="4094162"/>
            <a:chOff x="643035" y="1576619"/>
            <a:chExt cx="2613025" cy="4094163"/>
          </a:xfrm>
        </p:grpSpPr>
        <p:sp>
          <p:nvSpPr>
            <p:cNvPr id="14" name="矩形 13"/>
            <p:cNvSpPr/>
            <p:nvPr/>
          </p:nvSpPr>
          <p:spPr>
            <a:xfrm>
              <a:off x="643035" y="1576619"/>
              <a:ext cx="2613025" cy="4094163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任意多边形 42"/>
            <p:cNvSpPr/>
            <p:nvPr/>
          </p:nvSpPr>
          <p:spPr bwMode="auto">
            <a:xfrm>
              <a:off x="1512985" y="1770929"/>
              <a:ext cx="874713" cy="874713"/>
            </a:xfrm>
            <a:custGeom>
              <a:avLst/>
              <a:gdLst>
                <a:gd name="T0" fmla="*/ 427325 w 875300"/>
                <a:gd name="T1" fmla="*/ 166392 h 874712"/>
                <a:gd name="T2" fmla="*/ 758471 w 875300"/>
                <a:gd name="T3" fmla="*/ 560214 h 874712"/>
                <a:gd name="T4" fmla="*/ 758471 w 875300"/>
                <a:gd name="T5" fmla="*/ 839166 h 874712"/>
                <a:gd name="T6" fmla="*/ 717756 w 875300"/>
                <a:gd name="T7" fmla="*/ 874719 h 874712"/>
                <a:gd name="T8" fmla="*/ 503326 w 875300"/>
                <a:gd name="T9" fmla="*/ 874719 h 874712"/>
                <a:gd name="T10" fmla="*/ 503326 w 875300"/>
                <a:gd name="T11" fmla="*/ 623115 h 874712"/>
                <a:gd name="T12" fmla="*/ 354038 w 875300"/>
                <a:gd name="T13" fmla="*/ 623115 h 874712"/>
                <a:gd name="T14" fmla="*/ 354038 w 875300"/>
                <a:gd name="T15" fmla="*/ 874719 h 874712"/>
                <a:gd name="T16" fmla="*/ 136895 w 875300"/>
                <a:gd name="T17" fmla="*/ 874719 h 874712"/>
                <a:gd name="T18" fmla="*/ 93464 w 875300"/>
                <a:gd name="T19" fmla="*/ 839166 h 874712"/>
                <a:gd name="T20" fmla="*/ 93464 w 875300"/>
                <a:gd name="T21" fmla="*/ 590297 h 874712"/>
                <a:gd name="T22" fmla="*/ 427325 w 875300"/>
                <a:gd name="T23" fmla="*/ 166392 h 874712"/>
                <a:gd name="T24" fmla="*/ 425074 w 875300"/>
                <a:gd name="T25" fmla="*/ 0 h 874712"/>
                <a:gd name="T26" fmla="*/ 454957 w 875300"/>
                <a:gd name="T27" fmla="*/ 13668 h 874712"/>
                <a:gd name="T28" fmla="*/ 862458 w 875300"/>
                <a:gd name="T29" fmla="*/ 502992 h 874712"/>
                <a:gd name="T30" fmla="*/ 857025 w 875300"/>
                <a:gd name="T31" fmla="*/ 560397 h 874712"/>
                <a:gd name="T32" fmla="*/ 808125 w 875300"/>
                <a:gd name="T33" fmla="*/ 565865 h 874712"/>
                <a:gd name="T34" fmla="*/ 427791 w 875300"/>
                <a:gd name="T35" fmla="*/ 114812 h 874712"/>
                <a:gd name="T36" fmla="*/ 61040 w 875300"/>
                <a:gd name="T37" fmla="*/ 576799 h 874712"/>
                <a:gd name="T38" fmla="*/ 12141 w 875300"/>
                <a:gd name="T39" fmla="*/ 571332 h 874712"/>
                <a:gd name="T40" fmla="*/ 6703 w 875300"/>
                <a:gd name="T41" fmla="*/ 513926 h 874712"/>
                <a:gd name="T42" fmla="*/ 395191 w 875300"/>
                <a:gd name="T43" fmla="*/ 13668 h 874712"/>
                <a:gd name="T44" fmla="*/ 425074 w 875300"/>
                <a:gd name="T45" fmla="*/ 0 h 87471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875300" h="874712">
                  <a:moveTo>
                    <a:pt x="429913" y="166392"/>
                  </a:moveTo>
                  <a:cubicBezTo>
                    <a:pt x="429913" y="166392"/>
                    <a:pt x="763064" y="541063"/>
                    <a:pt x="763064" y="560207"/>
                  </a:cubicBezTo>
                  <a:cubicBezTo>
                    <a:pt x="763064" y="560207"/>
                    <a:pt x="763064" y="560207"/>
                    <a:pt x="763064" y="839159"/>
                  </a:cubicBezTo>
                  <a:cubicBezTo>
                    <a:pt x="763064" y="858303"/>
                    <a:pt x="743949" y="874712"/>
                    <a:pt x="722103" y="874712"/>
                  </a:cubicBezTo>
                  <a:cubicBezTo>
                    <a:pt x="722103" y="874712"/>
                    <a:pt x="722103" y="874712"/>
                    <a:pt x="506374" y="874712"/>
                  </a:cubicBezTo>
                  <a:cubicBezTo>
                    <a:pt x="506374" y="874712"/>
                    <a:pt x="506374" y="874712"/>
                    <a:pt x="506374" y="623108"/>
                  </a:cubicBezTo>
                  <a:cubicBezTo>
                    <a:pt x="506374" y="623108"/>
                    <a:pt x="506374" y="623108"/>
                    <a:pt x="356183" y="623108"/>
                  </a:cubicBezTo>
                  <a:cubicBezTo>
                    <a:pt x="356183" y="623108"/>
                    <a:pt x="356183" y="623108"/>
                    <a:pt x="356183" y="874712"/>
                  </a:cubicBezTo>
                  <a:cubicBezTo>
                    <a:pt x="356183" y="874712"/>
                    <a:pt x="356183" y="874712"/>
                    <a:pt x="137723" y="874712"/>
                  </a:cubicBezTo>
                  <a:cubicBezTo>
                    <a:pt x="113146" y="874712"/>
                    <a:pt x="94031" y="858303"/>
                    <a:pt x="94031" y="839159"/>
                  </a:cubicBezTo>
                  <a:cubicBezTo>
                    <a:pt x="94031" y="839159"/>
                    <a:pt x="94031" y="839159"/>
                    <a:pt x="94031" y="590290"/>
                  </a:cubicBezTo>
                  <a:cubicBezTo>
                    <a:pt x="94031" y="590290"/>
                    <a:pt x="94031" y="590290"/>
                    <a:pt x="429913" y="166392"/>
                  </a:cubicBezTo>
                  <a:close/>
                  <a:moveTo>
                    <a:pt x="427648" y="0"/>
                  </a:moveTo>
                  <a:cubicBezTo>
                    <a:pt x="438581" y="0"/>
                    <a:pt x="449513" y="2734"/>
                    <a:pt x="457713" y="13668"/>
                  </a:cubicBezTo>
                  <a:cubicBezTo>
                    <a:pt x="463179" y="19135"/>
                    <a:pt x="867682" y="502985"/>
                    <a:pt x="867682" y="502985"/>
                  </a:cubicBezTo>
                  <a:cubicBezTo>
                    <a:pt x="878614" y="516653"/>
                    <a:pt x="878614" y="543989"/>
                    <a:pt x="862215" y="560390"/>
                  </a:cubicBezTo>
                  <a:cubicBezTo>
                    <a:pt x="848550" y="579526"/>
                    <a:pt x="826685" y="582259"/>
                    <a:pt x="813019" y="565858"/>
                  </a:cubicBezTo>
                  <a:cubicBezTo>
                    <a:pt x="813019" y="565858"/>
                    <a:pt x="813019" y="565858"/>
                    <a:pt x="430381" y="114812"/>
                  </a:cubicBezTo>
                  <a:cubicBezTo>
                    <a:pt x="430381" y="114812"/>
                    <a:pt x="430381" y="114812"/>
                    <a:pt x="61409" y="576792"/>
                  </a:cubicBezTo>
                  <a:cubicBezTo>
                    <a:pt x="50477" y="590460"/>
                    <a:pt x="28612" y="587727"/>
                    <a:pt x="12213" y="571325"/>
                  </a:cubicBezTo>
                  <a:cubicBezTo>
                    <a:pt x="-1453" y="554923"/>
                    <a:pt x="-4186" y="530321"/>
                    <a:pt x="6747" y="513919"/>
                  </a:cubicBezTo>
                  <a:cubicBezTo>
                    <a:pt x="6747" y="513919"/>
                    <a:pt x="392117" y="21869"/>
                    <a:pt x="397584" y="13668"/>
                  </a:cubicBezTo>
                  <a:cubicBezTo>
                    <a:pt x="405783" y="2734"/>
                    <a:pt x="416716" y="0"/>
                    <a:pt x="4276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文本框 22"/>
            <p:cNvSpPr txBox="1">
              <a:spLocks noChangeArrowheads="1"/>
            </p:cNvSpPr>
            <p:nvPr/>
          </p:nvSpPr>
          <p:spPr bwMode="auto">
            <a:xfrm>
              <a:off x="797023" y="3675929"/>
              <a:ext cx="2339975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>
                  <a:solidFill>
                    <a:srgbClr val="FFFFFF"/>
                  </a:solidFill>
                  <a:latin typeface="宋体" panose="02010600030101010101" pitchFamily="2" charset="-122"/>
                </a:rPr>
                <a:t>zero</a:t>
              </a:r>
              <a:r>
                <a:rPr lang="zh-CN" altLang="en-US" sz="1600">
                  <a:solidFill>
                    <a:srgbClr val="FFFFFF"/>
                  </a:solidFill>
                  <a:latin typeface="宋体" panose="02010600030101010101" pitchFamily="2" charset="-122"/>
                </a:rPr>
                <a:t>极简主义设计，极致简约风潮流所向，通用设计，完美兼容，打造最实用，最具个性的演示方案，让你的演示卓越非凡。</a:t>
              </a:r>
              <a:endParaRPr lang="zh-CN" altLang="en-US" sz="1600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7" name="矩形 6"/>
            <p:cNvSpPr>
              <a:spLocks noChangeArrowheads="1"/>
            </p:cNvSpPr>
            <p:nvPr/>
          </p:nvSpPr>
          <p:spPr bwMode="auto">
            <a:xfrm>
              <a:off x="1179610" y="2964729"/>
              <a:ext cx="153987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643035" y="3484794"/>
              <a:ext cx="2613025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/>
          <p:nvPr/>
        </p:nvGrpSpPr>
        <p:grpSpPr bwMode="auto">
          <a:xfrm>
            <a:off x="6188075" y="1576388"/>
            <a:ext cx="2611438" cy="4094162"/>
            <a:chOff x="6188827" y="1576619"/>
            <a:chExt cx="2611438" cy="4094163"/>
          </a:xfrm>
        </p:grpSpPr>
        <p:sp>
          <p:nvSpPr>
            <p:cNvPr id="20" name="矩形 19"/>
            <p:cNvSpPr/>
            <p:nvPr/>
          </p:nvSpPr>
          <p:spPr>
            <a:xfrm>
              <a:off x="6188827" y="1576619"/>
              <a:ext cx="2611438" cy="4094163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文本框 31"/>
            <p:cNvSpPr txBox="1">
              <a:spLocks noChangeArrowheads="1"/>
            </p:cNvSpPr>
            <p:nvPr/>
          </p:nvSpPr>
          <p:spPr bwMode="auto">
            <a:xfrm>
              <a:off x="6411077" y="3675929"/>
              <a:ext cx="2339975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>
                  <a:solidFill>
                    <a:srgbClr val="FFFFFF"/>
                  </a:solidFill>
                  <a:latin typeface="宋体" panose="02010600030101010101" pitchFamily="2" charset="-122"/>
                </a:rPr>
                <a:t>zero</a:t>
              </a:r>
              <a:r>
                <a:rPr lang="zh-CN" altLang="en-US" sz="1600">
                  <a:solidFill>
                    <a:srgbClr val="FFFFFF"/>
                  </a:solidFill>
                  <a:latin typeface="宋体" panose="02010600030101010101" pitchFamily="2" charset="-122"/>
                </a:rPr>
                <a:t>极简主义设计，极致简约风潮流所向，通用设计，完美兼容，打造最实用，最具个性的演示方案，让你的演示卓越非凡。</a:t>
              </a:r>
              <a:endParaRPr lang="zh-CN" altLang="en-US" sz="1600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2" name="矩形 32"/>
            <p:cNvSpPr>
              <a:spLocks noChangeArrowheads="1"/>
            </p:cNvSpPr>
            <p:nvPr/>
          </p:nvSpPr>
          <p:spPr bwMode="auto">
            <a:xfrm>
              <a:off x="6719052" y="2964729"/>
              <a:ext cx="15509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3" name="组合 45"/>
            <p:cNvGrpSpPr/>
            <p:nvPr/>
          </p:nvGrpSpPr>
          <p:grpSpPr bwMode="auto">
            <a:xfrm>
              <a:off x="6985752" y="1729654"/>
              <a:ext cx="1019175" cy="957263"/>
              <a:chOff x="4983209" y="3059116"/>
              <a:chExt cx="1020304" cy="957907"/>
            </a:xfrm>
          </p:grpSpPr>
          <p:sp>
            <p:nvSpPr>
              <p:cNvPr id="25" name="Freeform 10"/>
              <p:cNvSpPr>
                <a:spLocks noEditPoints="1"/>
              </p:cNvSpPr>
              <p:nvPr/>
            </p:nvSpPr>
            <p:spPr bwMode="auto">
              <a:xfrm>
                <a:off x="4983209" y="3436963"/>
                <a:ext cx="580059" cy="580060"/>
              </a:xfrm>
              <a:custGeom>
                <a:avLst/>
                <a:gdLst>
                  <a:gd name="T0" fmla="*/ 2147483646 w 212"/>
                  <a:gd name="T1" fmla="*/ 2147483646 h 212"/>
                  <a:gd name="T2" fmla="*/ 2147483646 w 212"/>
                  <a:gd name="T3" fmla="*/ 2147483646 h 212"/>
                  <a:gd name="T4" fmla="*/ 2147483646 w 212"/>
                  <a:gd name="T5" fmla="*/ 2147483646 h 212"/>
                  <a:gd name="T6" fmla="*/ 2147483646 w 212"/>
                  <a:gd name="T7" fmla="*/ 2147483646 h 212"/>
                  <a:gd name="T8" fmla="*/ 2147483646 w 212"/>
                  <a:gd name="T9" fmla="*/ 2147483646 h 212"/>
                  <a:gd name="T10" fmla="*/ 2147483646 w 212"/>
                  <a:gd name="T11" fmla="*/ 2147483646 h 212"/>
                  <a:gd name="T12" fmla="*/ 2147483646 w 212"/>
                  <a:gd name="T13" fmla="*/ 2147483646 h 212"/>
                  <a:gd name="T14" fmla="*/ 2147483646 w 212"/>
                  <a:gd name="T15" fmla="*/ 2147483646 h 212"/>
                  <a:gd name="T16" fmla="*/ 2147483646 w 212"/>
                  <a:gd name="T17" fmla="*/ 2147483646 h 212"/>
                  <a:gd name="T18" fmla="*/ 2147483646 w 212"/>
                  <a:gd name="T19" fmla="*/ 2147483646 h 212"/>
                  <a:gd name="T20" fmla="*/ 2147483646 w 212"/>
                  <a:gd name="T21" fmla="*/ 2147483646 h 212"/>
                  <a:gd name="T22" fmla="*/ 2147483646 w 212"/>
                  <a:gd name="T23" fmla="*/ 2147483646 h 212"/>
                  <a:gd name="T24" fmla="*/ 2147483646 w 212"/>
                  <a:gd name="T25" fmla="*/ 0 h 212"/>
                  <a:gd name="T26" fmla="*/ 2147483646 w 212"/>
                  <a:gd name="T27" fmla="*/ 2147483646 h 212"/>
                  <a:gd name="T28" fmla="*/ 2147483646 w 212"/>
                  <a:gd name="T29" fmla="*/ 2147483646 h 212"/>
                  <a:gd name="T30" fmla="*/ 2147483646 w 212"/>
                  <a:gd name="T31" fmla="*/ 2147483646 h 212"/>
                  <a:gd name="T32" fmla="*/ 2147483646 w 212"/>
                  <a:gd name="T33" fmla="*/ 2147483646 h 212"/>
                  <a:gd name="T34" fmla="*/ 2147483646 w 212"/>
                  <a:gd name="T35" fmla="*/ 2147483646 h 212"/>
                  <a:gd name="T36" fmla="*/ 2147483646 w 212"/>
                  <a:gd name="T37" fmla="*/ 2147483646 h 212"/>
                  <a:gd name="T38" fmla="*/ 2147483646 w 212"/>
                  <a:gd name="T39" fmla="*/ 2147483646 h 212"/>
                  <a:gd name="T40" fmla="*/ 2147483646 w 212"/>
                  <a:gd name="T41" fmla="*/ 2147483646 h 212"/>
                  <a:gd name="T42" fmla="*/ 2147483646 w 212"/>
                  <a:gd name="T43" fmla="*/ 2147483646 h 212"/>
                  <a:gd name="T44" fmla="*/ 2147483646 w 212"/>
                  <a:gd name="T45" fmla="*/ 2147483646 h 212"/>
                  <a:gd name="T46" fmla="*/ 2147483646 w 212"/>
                  <a:gd name="T47" fmla="*/ 2147483646 h 212"/>
                  <a:gd name="T48" fmla="*/ 2147483646 w 212"/>
                  <a:gd name="T49" fmla="*/ 2147483646 h 212"/>
                  <a:gd name="T50" fmla="*/ 2147483646 w 212"/>
                  <a:gd name="T51" fmla="*/ 2147483646 h 212"/>
                  <a:gd name="T52" fmla="*/ 2147483646 w 212"/>
                  <a:gd name="T53" fmla="*/ 2147483646 h 212"/>
                  <a:gd name="T54" fmla="*/ 2147483646 w 212"/>
                  <a:gd name="T55" fmla="*/ 2147483646 h 212"/>
                  <a:gd name="T56" fmla="*/ 2147483646 w 212"/>
                  <a:gd name="T57" fmla="*/ 2147483646 h 212"/>
                  <a:gd name="T58" fmla="*/ 2147483646 w 212"/>
                  <a:gd name="T59" fmla="*/ 2147483646 h 212"/>
                  <a:gd name="T60" fmla="*/ 2147483646 w 212"/>
                  <a:gd name="T61" fmla="*/ 2147483646 h 212"/>
                  <a:gd name="T62" fmla="*/ 2147483646 w 212"/>
                  <a:gd name="T63" fmla="*/ 2147483646 h 212"/>
                  <a:gd name="T64" fmla="*/ 2147483646 w 212"/>
                  <a:gd name="T65" fmla="*/ 2147483646 h 212"/>
                  <a:gd name="T66" fmla="*/ 2147483646 w 212"/>
                  <a:gd name="T67" fmla="*/ 2147483646 h 212"/>
                  <a:gd name="T68" fmla="*/ 2147483646 w 212"/>
                  <a:gd name="T69" fmla="*/ 2147483646 h 212"/>
                  <a:gd name="T70" fmla="*/ 2147483646 w 212"/>
                  <a:gd name="T71" fmla="*/ 2147483646 h 212"/>
                  <a:gd name="T72" fmla="*/ 2147483646 w 212"/>
                  <a:gd name="T73" fmla="*/ 2147483646 h 212"/>
                  <a:gd name="T74" fmla="*/ 2147483646 w 212"/>
                  <a:gd name="T75" fmla="*/ 2147483646 h 212"/>
                  <a:gd name="T76" fmla="*/ 2147483646 w 212"/>
                  <a:gd name="T77" fmla="*/ 2147483646 h 212"/>
                  <a:gd name="T78" fmla="*/ 2147483646 w 212"/>
                  <a:gd name="T79" fmla="*/ 2147483646 h 212"/>
                  <a:gd name="T80" fmla="*/ 2147483646 w 212"/>
                  <a:gd name="T81" fmla="*/ 2147483646 h 212"/>
                  <a:gd name="T82" fmla="*/ 2147483646 w 212"/>
                  <a:gd name="T83" fmla="*/ 2147483646 h 212"/>
                  <a:gd name="T84" fmla="*/ 2147483646 w 212"/>
                  <a:gd name="T85" fmla="*/ 2147483646 h 212"/>
                  <a:gd name="T86" fmla="*/ 2147483646 w 212"/>
                  <a:gd name="T87" fmla="*/ 2147483646 h 212"/>
                  <a:gd name="T88" fmla="*/ 2147483646 w 212"/>
                  <a:gd name="T89" fmla="*/ 2147483646 h 212"/>
                  <a:gd name="T90" fmla="*/ 2147483646 w 212"/>
                  <a:gd name="T91" fmla="*/ 2147483646 h 212"/>
                  <a:gd name="T92" fmla="*/ 2147483646 w 212"/>
                  <a:gd name="T93" fmla="*/ 2147483646 h 212"/>
                  <a:gd name="T94" fmla="*/ 2147483646 w 212"/>
                  <a:gd name="T95" fmla="*/ 2147483646 h 212"/>
                  <a:gd name="T96" fmla="*/ 2147483646 w 212"/>
                  <a:gd name="T97" fmla="*/ 2147483646 h 212"/>
                  <a:gd name="T98" fmla="*/ 2147483646 w 212"/>
                  <a:gd name="T99" fmla="*/ 2147483646 h 212"/>
                  <a:gd name="T100" fmla="*/ 2147483646 w 212"/>
                  <a:gd name="T101" fmla="*/ 2147483646 h 212"/>
                  <a:gd name="T102" fmla="*/ 2147483646 w 212"/>
                  <a:gd name="T103" fmla="*/ 2147483646 h 212"/>
                  <a:gd name="T104" fmla="*/ 2147483646 w 212"/>
                  <a:gd name="T105" fmla="*/ 2147483646 h 212"/>
                  <a:gd name="T106" fmla="*/ 2147483646 w 212"/>
                  <a:gd name="T107" fmla="*/ 2147483646 h 212"/>
                  <a:gd name="T108" fmla="*/ 2147483646 w 212"/>
                  <a:gd name="T109" fmla="*/ 2147483646 h 212"/>
                  <a:gd name="T110" fmla="*/ 2147483646 w 212"/>
                  <a:gd name="T111" fmla="*/ 2147483646 h 212"/>
                  <a:gd name="T112" fmla="*/ 2147483646 w 212"/>
                  <a:gd name="T113" fmla="*/ 2147483646 h 212"/>
                  <a:gd name="T114" fmla="*/ 2147483646 w 212"/>
                  <a:gd name="T115" fmla="*/ 2147483646 h 212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212" h="212">
                    <a:moveTo>
                      <a:pt x="190" y="93"/>
                    </a:moveTo>
                    <a:cubicBezTo>
                      <a:pt x="190" y="89"/>
                      <a:pt x="189" y="86"/>
                      <a:pt x="188" y="82"/>
                    </a:cubicBezTo>
                    <a:cubicBezTo>
                      <a:pt x="205" y="67"/>
                      <a:pt x="205" y="67"/>
                      <a:pt x="205" y="67"/>
                    </a:cubicBezTo>
                    <a:cubicBezTo>
                      <a:pt x="202" y="60"/>
                      <a:pt x="199" y="54"/>
                      <a:pt x="195" y="48"/>
                    </a:cubicBezTo>
                    <a:cubicBezTo>
                      <a:pt x="173" y="53"/>
                      <a:pt x="173" y="53"/>
                      <a:pt x="173" y="53"/>
                    </a:cubicBezTo>
                    <a:cubicBezTo>
                      <a:pt x="170" y="50"/>
                      <a:pt x="168" y="47"/>
                      <a:pt x="165" y="44"/>
                    </a:cubicBezTo>
                    <a:cubicBezTo>
                      <a:pt x="172" y="23"/>
                      <a:pt x="172" y="23"/>
                      <a:pt x="172" y="23"/>
                    </a:cubicBezTo>
                    <a:cubicBezTo>
                      <a:pt x="169" y="21"/>
                      <a:pt x="166" y="19"/>
                      <a:pt x="163" y="17"/>
                    </a:cubicBezTo>
                    <a:cubicBezTo>
                      <a:pt x="160" y="15"/>
                      <a:pt x="157" y="13"/>
                      <a:pt x="154" y="12"/>
                    </a:cubicBezTo>
                    <a:cubicBezTo>
                      <a:pt x="138" y="27"/>
                      <a:pt x="138" y="27"/>
                      <a:pt x="138" y="27"/>
                    </a:cubicBezTo>
                    <a:cubicBezTo>
                      <a:pt x="134" y="26"/>
                      <a:pt x="130" y="24"/>
                      <a:pt x="127" y="23"/>
                    </a:cubicBezTo>
                    <a:cubicBezTo>
                      <a:pt x="122" y="1"/>
                      <a:pt x="122" y="1"/>
                      <a:pt x="122" y="1"/>
                    </a:cubicBezTo>
                    <a:cubicBezTo>
                      <a:pt x="115" y="0"/>
                      <a:pt x="108" y="0"/>
                      <a:pt x="101" y="0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0" y="23"/>
                      <a:pt x="87" y="23"/>
                      <a:pt x="83" y="24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1" y="10"/>
                      <a:pt x="55" y="13"/>
                      <a:pt x="49" y="17"/>
                    </a:cubicBezTo>
                    <a:cubicBezTo>
                      <a:pt x="54" y="39"/>
                      <a:pt x="54" y="39"/>
                      <a:pt x="54" y="39"/>
                    </a:cubicBezTo>
                    <a:cubicBezTo>
                      <a:pt x="51" y="42"/>
                      <a:pt x="48" y="44"/>
                      <a:pt x="45" y="47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2" y="43"/>
                      <a:pt x="19" y="46"/>
                      <a:pt x="17" y="49"/>
                    </a:cubicBezTo>
                    <a:cubicBezTo>
                      <a:pt x="15" y="52"/>
                      <a:pt x="14" y="55"/>
                      <a:pt x="12" y="58"/>
                    </a:cubicBezTo>
                    <a:cubicBezTo>
                      <a:pt x="28" y="75"/>
                      <a:pt x="28" y="75"/>
                      <a:pt x="28" y="75"/>
                    </a:cubicBezTo>
                    <a:cubicBezTo>
                      <a:pt x="27" y="78"/>
                      <a:pt x="25" y="82"/>
                      <a:pt x="24" y="86"/>
                    </a:cubicBezTo>
                    <a:cubicBezTo>
                      <a:pt x="2" y="90"/>
                      <a:pt x="2" y="90"/>
                      <a:pt x="2" y="90"/>
                    </a:cubicBezTo>
                    <a:cubicBezTo>
                      <a:pt x="1" y="97"/>
                      <a:pt x="0" y="104"/>
                      <a:pt x="1" y="111"/>
                    </a:cubicBezTo>
                    <a:cubicBezTo>
                      <a:pt x="23" y="118"/>
                      <a:pt x="23" y="118"/>
                      <a:pt x="23" y="118"/>
                    </a:cubicBezTo>
                    <a:cubicBezTo>
                      <a:pt x="24" y="122"/>
                      <a:pt x="24" y="126"/>
                      <a:pt x="25" y="129"/>
                    </a:cubicBezTo>
                    <a:cubicBezTo>
                      <a:pt x="8" y="145"/>
                      <a:pt x="8" y="145"/>
                      <a:pt x="8" y="145"/>
                    </a:cubicBezTo>
                    <a:cubicBezTo>
                      <a:pt x="11" y="151"/>
                      <a:pt x="14" y="158"/>
                      <a:pt x="18" y="164"/>
                    </a:cubicBezTo>
                    <a:cubicBezTo>
                      <a:pt x="40" y="158"/>
                      <a:pt x="40" y="158"/>
                      <a:pt x="40" y="158"/>
                    </a:cubicBezTo>
                    <a:cubicBezTo>
                      <a:pt x="43" y="161"/>
                      <a:pt x="45" y="164"/>
                      <a:pt x="48" y="167"/>
                    </a:cubicBezTo>
                    <a:cubicBezTo>
                      <a:pt x="41" y="189"/>
                      <a:pt x="41" y="189"/>
                      <a:pt x="41" y="189"/>
                    </a:cubicBezTo>
                    <a:cubicBezTo>
                      <a:pt x="44" y="191"/>
                      <a:pt x="46" y="193"/>
                      <a:pt x="49" y="195"/>
                    </a:cubicBezTo>
                    <a:cubicBezTo>
                      <a:pt x="52" y="197"/>
                      <a:pt x="56" y="199"/>
                      <a:pt x="59" y="200"/>
                    </a:cubicBezTo>
                    <a:cubicBezTo>
                      <a:pt x="76" y="184"/>
                      <a:pt x="76" y="184"/>
                      <a:pt x="76" y="184"/>
                    </a:cubicBezTo>
                    <a:cubicBezTo>
                      <a:pt x="79" y="186"/>
                      <a:pt x="83" y="187"/>
                      <a:pt x="87" y="188"/>
                    </a:cubicBezTo>
                    <a:cubicBezTo>
                      <a:pt x="91" y="210"/>
                      <a:pt x="91" y="210"/>
                      <a:pt x="91" y="210"/>
                    </a:cubicBezTo>
                    <a:cubicBezTo>
                      <a:pt x="98" y="212"/>
                      <a:pt x="105" y="212"/>
                      <a:pt x="112" y="211"/>
                    </a:cubicBezTo>
                    <a:cubicBezTo>
                      <a:pt x="119" y="189"/>
                      <a:pt x="119" y="189"/>
                      <a:pt x="119" y="189"/>
                    </a:cubicBezTo>
                    <a:cubicBezTo>
                      <a:pt x="123" y="189"/>
                      <a:pt x="127" y="188"/>
                      <a:pt x="130" y="187"/>
                    </a:cubicBezTo>
                    <a:cubicBezTo>
                      <a:pt x="146" y="204"/>
                      <a:pt x="146" y="204"/>
                      <a:pt x="146" y="204"/>
                    </a:cubicBezTo>
                    <a:cubicBezTo>
                      <a:pt x="152" y="201"/>
                      <a:pt x="159" y="198"/>
                      <a:pt x="165" y="194"/>
                    </a:cubicBezTo>
                    <a:cubicBezTo>
                      <a:pt x="159" y="172"/>
                      <a:pt x="159" y="172"/>
                      <a:pt x="159" y="172"/>
                    </a:cubicBezTo>
                    <a:cubicBezTo>
                      <a:pt x="162" y="169"/>
                      <a:pt x="165" y="167"/>
                      <a:pt x="168" y="164"/>
                    </a:cubicBezTo>
                    <a:cubicBezTo>
                      <a:pt x="189" y="171"/>
                      <a:pt x="189" y="171"/>
                      <a:pt x="189" y="171"/>
                    </a:cubicBezTo>
                    <a:cubicBezTo>
                      <a:pt x="191" y="169"/>
                      <a:pt x="193" y="166"/>
                      <a:pt x="195" y="163"/>
                    </a:cubicBezTo>
                    <a:cubicBezTo>
                      <a:pt x="197" y="160"/>
                      <a:pt x="199" y="156"/>
                      <a:pt x="201" y="153"/>
                    </a:cubicBezTo>
                    <a:cubicBezTo>
                      <a:pt x="185" y="137"/>
                      <a:pt x="185" y="137"/>
                      <a:pt x="185" y="137"/>
                    </a:cubicBezTo>
                    <a:cubicBezTo>
                      <a:pt x="187" y="133"/>
                      <a:pt x="188" y="129"/>
                      <a:pt x="189" y="126"/>
                    </a:cubicBezTo>
                    <a:cubicBezTo>
                      <a:pt x="211" y="121"/>
                      <a:pt x="211" y="121"/>
                      <a:pt x="211" y="121"/>
                    </a:cubicBezTo>
                    <a:cubicBezTo>
                      <a:pt x="212" y="114"/>
                      <a:pt x="212" y="107"/>
                      <a:pt x="212" y="100"/>
                    </a:cubicBezTo>
                    <a:lnTo>
                      <a:pt x="190" y="93"/>
                    </a:lnTo>
                    <a:close/>
                    <a:moveTo>
                      <a:pt x="163" y="142"/>
                    </a:moveTo>
                    <a:cubicBezTo>
                      <a:pt x="143" y="174"/>
                      <a:pt x="101" y="183"/>
                      <a:pt x="70" y="163"/>
                    </a:cubicBezTo>
                    <a:cubicBezTo>
                      <a:pt x="38" y="143"/>
                      <a:pt x="29" y="101"/>
                      <a:pt x="49" y="70"/>
                    </a:cubicBezTo>
                    <a:cubicBezTo>
                      <a:pt x="70" y="38"/>
                      <a:pt x="111" y="29"/>
                      <a:pt x="143" y="49"/>
                    </a:cubicBezTo>
                    <a:cubicBezTo>
                      <a:pt x="174" y="69"/>
                      <a:pt x="183" y="111"/>
                      <a:pt x="163" y="14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" name="Freeform 11"/>
              <p:cNvSpPr>
                <a:spLocks noEditPoints="1"/>
              </p:cNvSpPr>
              <p:nvPr/>
            </p:nvSpPr>
            <p:spPr bwMode="auto">
              <a:xfrm>
                <a:off x="5522826" y="3382655"/>
                <a:ext cx="480687" cy="480687"/>
              </a:xfrm>
              <a:custGeom>
                <a:avLst/>
                <a:gdLst>
                  <a:gd name="T0" fmla="*/ 2147483646 w 176"/>
                  <a:gd name="T1" fmla="*/ 2147483646 h 176"/>
                  <a:gd name="T2" fmla="*/ 2147483646 w 176"/>
                  <a:gd name="T3" fmla="*/ 2147483646 h 176"/>
                  <a:gd name="T4" fmla="*/ 2147483646 w 176"/>
                  <a:gd name="T5" fmla="*/ 2147483646 h 176"/>
                  <a:gd name="T6" fmla="*/ 2147483646 w 176"/>
                  <a:gd name="T7" fmla="*/ 2147483646 h 176"/>
                  <a:gd name="T8" fmla="*/ 2147483646 w 176"/>
                  <a:gd name="T9" fmla="*/ 2147483646 h 176"/>
                  <a:gd name="T10" fmla="*/ 2147483646 w 176"/>
                  <a:gd name="T11" fmla="*/ 2147483646 h 176"/>
                  <a:gd name="T12" fmla="*/ 2147483646 w 176"/>
                  <a:gd name="T13" fmla="*/ 2147483646 h 176"/>
                  <a:gd name="T14" fmla="*/ 2147483646 w 176"/>
                  <a:gd name="T15" fmla="*/ 2147483646 h 176"/>
                  <a:gd name="T16" fmla="*/ 2147483646 w 176"/>
                  <a:gd name="T17" fmla="*/ 2147483646 h 176"/>
                  <a:gd name="T18" fmla="*/ 2147483646 w 176"/>
                  <a:gd name="T19" fmla="*/ 2147483646 h 176"/>
                  <a:gd name="T20" fmla="*/ 2147483646 w 176"/>
                  <a:gd name="T21" fmla="*/ 0 h 176"/>
                  <a:gd name="T22" fmla="*/ 2147483646 w 176"/>
                  <a:gd name="T23" fmla="*/ 2147483646 h 176"/>
                  <a:gd name="T24" fmla="*/ 2147483646 w 176"/>
                  <a:gd name="T25" fmla="*/ 2147483646 h 176"/>
                  <a:gd name="T26" fmla="*/ 2147483646 w 176"/>
                  <a:gd name="T27" fmla="*/ 2147483646 h 176"/>
                  <a:gd name="T28" fmla="*/ 2147483646 w 176"/>
                  <a:gd name="T29" fmla="*/ 2147483646 h 176"/>
                  <a:gd name="T30" fmla="*/ 2147483646 w 176"/>
                  <a:gd name="T31" fmla="*/ 2147483646 h 176"/>
                  <a:gd name="T32" fmla="*/ 2147483646 w 176"/>
                  <a:gd name="T33" fmla="*/ 2147483646 h 176"/>
                  <a:gd name="T34" fmla="*/ 2147483646 w 176"/>
                  <a:gd name="T35" fmla="*/ 2147483646 h 176"/>
                  <a:gd name="T36" fmla="*/ 2147483646 w 176"/>
                  <a:gd name="T37" fmla="*/ 2147483646 h 176"/>
                  <a:gd name="T38" fmla="*/ 0 w 176"/>
                  <a:gd name="T39" fmla="*/ 2147483646 h 176"/>
                  <a:gd name="T40" fmla="*/ 2147483646 w 176"/>
                  <a:gd name="T41" fmla="*/ 2147483646 h 176"/>
                  <a:gd name="T42" fmla="*/ 2147483646 w 176"/>
                  <a:gd name="T43" fmla="*/ 2147483646 h 176"/>
                  <a:gd name="T44" fmla="*/ 2147483646 w 176"/>
                  <a:gd name="T45" fmla="*/ 2147483646 h 176"/>
                  <a:gd name="T46" fmla="*/ 2147483646 w 176"/>
                  <a:gd name="T47" fmla="*/ 2147483646 h 176"/>
                  <a:gd name="T48" fmla="*/ 2147483646 w 176"/>
                  <a:gd name="T49" fmla="*/ 2147483646 h 176"/>
                  <a:gd name="T50" fmla="*/ 2147483646 w 176"/>
                  <a:gd name="T51" fmla="*/ 2147483646 h 176"/>
                  <a:gd name="T52" fmla="*/ 2147483646 w 176"/>
                  <a:gd name="T53" fmla="*/ 2147483646 h 176"/>
                  <a:gd name="T54" fmla="*/ 2147483646 w 176"/>
                  <a:gd name="T55" fmla="*/ 2147483646 h 176"/>
                  <a:gd name="T56" fmla="*/ 2147483646 w 176"/>
                  <a:gd name="T57" fmla="*/ 2147483646 h 176"/>
                  <a:gd name="T58" fmla="*/ 2147483646 w 176"/>
                  <a:gd name="T59" fmla="*/ 2147483646 h 176"/>
                  <a:gd name="T60" fmla="*/ 2147483646 w 176"/>
                  <a:gd name="T61" fmla="*/ 2147483646 h 176"/>
                  <a:gd name="T62" fmla="*/ 2147483646 w 176"/>
                  <a:gd name="T63" fmla="*/ 2147483646 h 176"/>
                  <a:gd name="T64" fmla="*/ 2147483646 w 176"/>
                  <a:gd name="T65" fmla="*/ 2147483646 h 176"/>
                  <a:gd name="T66" fmla="*/ 2147483646 w 176"/>
                  <a:gd name="T67" fmla="*/ 2147483646 h 176"/>
                  <a:gd name="T68" fmla="*/ 2147483646 w 176"/>
                  <a:gd name="T69" fmla="*/ 2147483646 h 176"/>
                  <a:gd name="T70" fmla="*/ 2147483646 w 176"/>
                  <a:gd name="T71" fmla="*/ 2147483646 h 176"/>
                  <a:gd name="T72" fmla="*/ 2147483646 w 176"/>
                  <a:gd name="T73" fmla="*/ 2147483646 h 176"/>
                  <a:gd name="T74" fmla="*/ 2147483646 w 176"/>
                  <a:gd name="T75" fmla="*/ 2147483646 h 176"/>
                  <a:gd name="T76" fmla="*/ 2147483646 w 176"/>
                  <a:gd name="T77" fmla="*/ 2147483646 h 176"/>
                  <a:gd name="T78" fmla="*/ 2147483646 w 176"/>
                  <a:gd name="T79" fmla="*/ 2147483646 h 176"/>
                  <a:gd name="T80" fmla="*/ 2147483646 w 176"/>
                  <a:gd name="T81" fmla="*/ 2147483646 h 176"/>
                  <a:gd name="T82" fmla="*/ 2147483646 w 176"/>
                  <a:gd name="T83" fmla="*/ 2147483646 h 17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76" h="176">
                    <a:moveTo>
                      <a:pt x="156" y="88"/>
                    </a:moveTo>
                    <a:cubicBezTo>
                      <a:pt x="176" y="75"/>
                      <a:pt x="176" y="75"/>
                      <a:pt x="176" y="75"/>
                    </a:cubicBezTo>
                    <a:cubicBezTo>
                      <a:pt x="175" y="69"/>
                      <a:pt x="174" y="64"/>
                      <a:pt x="172" y="58"/>
                    </a:cubicBezTo>
                    <a:cubicBezTo>
                      <a:pt x="147" y="55"/>
                      <a:pt x="147" y="55"/>
                      <a:pt x="147" y="55"/>
                    </a:cubicBezTo>
                    <a:cubicBezTo>
                      <a:pt x="145" y="51"/>
                      <a:pt x="142" y="47"/>
                      <a:pt x="138" y="43"/>
                    </a:cubicBezTo>
                    <a:cubicBezTo>
                      <a:pt x="144" y="20"/>
                      <a:pt x="144" y="20"/>
                      <a:pt x="144" y="20"/>
                    </a:cubicBezTo>
                    <a:cubicBezTo>
                      <a:pt x="141" y="18"/>
                      <a:pt x="139" y="16"/>
                      <a:pt x="136" y="14"/>
                    </a:cubicBezTo>
                    <a:cubicBezTo>
                      <a:pt x="134" y="12"/>
                      <a:pt x="131" y="11"/>
                      <a:pt x="128" y="10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4" y="23"/>
                      <a:pt x="99" y="22"/>
                      <a:pt x="94" y="21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76" y="1"/>
                      <a:pt x="70" y="2"/>
                      <a:pt x="64" y="4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55" y="29"/>
                      <a:pt x="50" y="33"/>
                      <a:pt x="45" y="37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18" y="34"/>
                      <a:pt x="16" y="38"/>
                      <a:pt x="14" y="41"/>
                    </a:cubicBezTo>
                    <a:cubicBezTo>
                      <a:pt x="13" y="42"/>
                      <a:pt x="13" y="43"/>
                      <a:pt x="12" y="44"/>
                    </a:cubicBezTo>
                    <a:cubicBezTo>
                      <a:pt x="26" y="62"/>
                      <a:pt x="26" y="62"/>
                      <a:pt x="26" y="62"/>
                    </a:cubicBezTo>
                    <a:cubicBezTo>
                      <a:pt x="23" y="70"/>
                      <a:pt x="22" y="77"/>
                      <a:pt x="21" y="85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1" y="103"/>
                      <a:pt x="1" y="107"/>
                      <a:pt x="3" y="111"/>
                    </a:cubicBezTo>
                    <a:cubicBezTo>
                      <a:pt x="26" y="114"/>
                      <a:pt x="26" y="114"/>
                      <a:pt x="26" y="114"/>
                    </a:cubicBezTo>
                    <a:cubicBezTo>
                      <a:pt x="29" y="122"/>
                      <a:pt x="34" y="130"/>
                      <a:pt x="41" y="137"/>
                    </a:cubicBezTo>
                    <a:cubicBezTo>
                      <a:pt x="36" y="160"/>
                      <a:pt x="36" y="160"/>
                      <a:pt x="36" y="160"/>
                    </a:cubicBezTo>
                    <a:cubicBezTo>
                      <a:pt x="37" y="161"/>
                      <a:pt x="39" y="163"/>
                      <a:pt x="41" y="164"/>
                    </a:cubicBezTo>
                    <a:cubicBezTo>
                      <a:pt x="42" y="165"/>
                      <a:pt x="44" y="166"/>
                      <a:pt x="46" y="167"/>
                    </a:cubicBezTo>
                    <a:cubicBezTo>
                      <a:pt x="65" y="152"/>
                      <a:pt x="65" y="152"/>
                      <a:pt x="65" y="152"/>
                    </a:cubicBezTo>
                    <a:cubicBezTo>
                      <a:pt x="74" y="155"/>
                      <a:pt x="83" y="157"/>
                      <a:pt x="92" y="156"/>
                    </a:cubicBezTo>
                    <a:cubicBezTo>
                      <a:pt x="104" y="176"/>
                      <a:pt x="104" y="176"/>
                      <a:pt x="104" y="176"/>
                    </a:cubicBezTo>
                    <a:cubicBezTo>
                      <a:pt x="109" y="175"/>
                      <a:pt x="113" y="174"/>
                      <a:pt x="117" y="173"/>
                    </a:cubicBezTo>
                    <a:cubicBezTo>
                      <a:pt x="120" y="149"/>
                      <a:pt x="120" y="149"/>
                      <a:pt x="120" y="149"/>
                    </a:cubicBezTo>
                    <a:cubicBezTo>
                      <a:pt x="127" y="145"/>
                      <a:pt x="133" y="140"/>
                      <a:pt x="139" y="134"/>
                    </a:cubicBezTo>
                    <a:cubicBezTo>
                      <a:pt x="162" y="139"/>
                      <a:pt x="162" y="139"/>
                      <a:pt x="162" y="139"/>
                    </a:cubicBezTo>
                    <a:cubicBezTo>
                      <a:pt x="162" y="138"/>
                      <a:pt x="163" y="138"/>
                      <a:pt x="163" y="137"/>
                    </a:cubicBezTo>
                    <a:cubicBezTo>
                      <a:pt x="165" y="133"/>
                      <a:pt x="167" y="130"/>
                      <a:pt x="169" y="126"/>
                    </a:cubicBezTo>
                    <a:cubicBezTo>
                      <a:pt x="154" y="106"/>
                      <a:pt x="154" y="106"/>
                      <a:pt x="154" y="106"/>
                    </a:cubicBezTo>
                    <a:cubicBezTo>
                      <a:pt x="156" y="100"/>
                      <a:pt x="156" y="94"/>
                      <a:pt x="156" y="88"/>
                    </a:cubicBezTo>
                    <a:close/>
                    <a:moveTo>
                      <a:pt x="131" y="116"/>
                    </a:moveTo>
                    <a:cubicBezTo>
                      <a:pt x="116" y="140"/>
                      <a:pt x="85" y="146"/>
                      <a:pt x="61" y="131"/>
                    </a:cubicBezTo>
                    <a:cubicBezTo>
                      <a:pt x="38" y="116"/>
                      <a:pt x="31" y="85"/>
                      <a:pt x="46" y="61"/>
                    </a:cubicBezTo>
                    <a:cubicBezTo>
                      <a:pt x="61" y="38"/>
                      <a:pt x="92" y="31"/>
                      <a:pt x="116" y="46"/>
                    </a:cubicBezTo>
                    <a:cubicBezTo>
                      <a:pt x="140" y="61"/>
                      <a:pt x="146" y="92"/>
                      <a:pt x="131" y="1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" name="Freeform 12"/>
              <p:cNvSpPr>
                <a:spLocks noEditPoints="1"/>
              </p:cNvSpPr>
              <p:nvPr/>
            </p:nvSpPr>
            <p:spPr bwMode="auto">
              <a:xfrm>
                <a:off x="5500872" y="3059116"/>
                <a:ext cx="358204" cy="367448"/>
              </a:xfrm>
              <a:custGeom>
                <a:avLst/>
                <a:gdLst>
                  <a:gd name="T0" fmla="*/ 2147483646 w 131"/>
                  <a:gd name="T1" fmla="*/ 2147483646 h 134"/>
                  <a:gd name="T2" fmla="*/ 2147483646 w 131"/>
                  <a:gd name="T3" fmla="*/ 2147483646 h 134"/>
                  <a:gd name="T4" fmla="*/ 2147483646 w 131"/>
                  <a:gd name="T5" fmla="*/ 2147483646 h 134"/>
                  <a:gd name="T6" fmla="*/ 2147483646 w 131"/>
                  <a:gd name="T7" fmla="*/ 2147483646 h 134"/>
                  <a:gd name="T8" fmla="*/ 2147483646 w 131"/>
                  <a:gd name="T9" fmla="*/ 2147483646 h 134"/>
                  <a:gd name="T10" fmla="*/ 2147483646 w 131"/>
                  <a:gd name="T11" fmla="*/ 2147483646 h 134"/>
                  <a:gd name="T12" fmla="*/ 2147483646 w 131"/>
                  <a:gd name="T13" fmla="*/ 2147483646 h 134"/>
                  <a:gd name="T14" fmla="*/ 2147483646 w 131"/>
                  <a:gd name="T15" fmla="*/ 2147483646 h 134"/>
                  <a:gd name="T16" fmla="*/ 2147483646 w 131"/>
                  <a:gd name="T17" fmla="*/ 2147483646 h 134"/>
                  <a:gd name="T18" fmla="*/ 2147483646 w 131"/>
                  <a:gd name="T19" fmla="*/ 2147483646 h 134"/>
                  <a:gd name="T20" fmla="*/ 2147483646 w 131"/>
                  <a:gd name="T21" fmla="*/ 2147483646 h 134"/>
                  <a:gd name="T22" fmla="*/ 2147483646 w 131"/>
                  <a:gd name="T23" fmla="*/ 2147483646 h 134"/>
                  <a:gd name="T24" fmla="*/ 2147483646 w 131"/>
                  <a:gd name="T25" fmla="*/ 2147483646 h 134"/>
                  <a:gd name="T26" fmla="*/ 2147483646 w 131"/>
                  <a:gd name="T27" fmla="*/ 2147483646 h 134"/>
                  <a:gd name="T28" fmla="*/ 2147483646 w 131"/>
                  <a:gd name="T29" fmla="*/ 2147483646 h 134"/>
                  <a:gd name="T30" fmla="*/ 2147483646 w 131"/>
                  <a:gd name="T31" fmla="*/ 2147483646 h 134"/>
                  <a:gd name="T32" fmla="*/ 2147483646 w 131"/>
                  <a:gd name="T33" fmla="*/ 2147483646 h 134"/>
                  <a:gd name="T34" fmla="*/ 2147483646 w 131"/>
                  <a:gd name="T35" fmla="*/ 2147483646 h 134"/>
                  <a:gd name="T36" fmla="*/ 2147483646 w 131"/>
                  <a:gd name="T37" fmla="*/ 2147483646 h 134"/>
                  <a:gd name="T38" fmla="*/ 2147483646 w 131"/>
                  <a:gd name="T39" fmla="*/ 2147483646 h 134"/>
                  <a:gd name="T40" fmla="*/ 2147483646 w 131"/>
                  <a:gd name="T41" fmla="*/ 2147483646 h 134"/>
                  <a:gd name="T42" fmla="*/ 2147483646 w 131"/>
                  <a:gd name="T43" fmla="*/ 2147483646 h 134"/>
                  <a:gd name="T44" fmla="*/ 2147483646 w 131"/>
                  <a:gd name="T45" fmla="*/ 2147483646 h 134"/>
                  <a:gd name="T46" fmla="*/ 2147483646 w 131"/>
                  <a:gd name="T47" fmla="*/ 0 h 134"/>
                  <a:gd name="T48" fmla="*/ 2147483646 w 131"/>
                  <a:gd name="T49" fmla="*/ 2147483646 h 134"/>
                  <a:gd name="T50" fmla="*/ 2147483646 w 131"/>
                  <a:gd name="T51" fmla="*/ 2147483646 h 134"/>
                  <a:gd name="T52" fmla="*/ 2147483646 w 131"/>
                  <a:gd name="T53" fmla="*/ 2147483646 h 134"/>
                  <a:gd name="T54" fmla="*/ 2147483646 w 131"/>
                  <a:gd name="T55" fmla="*/ 2147483646 h 134"/>
                  <a:gd name="T56" fmla="*/ 0 w 131"/>
                  <a:gd name="T57" fmla="*/ 2147483646 h 134"/>
                  <a:gd name="T58" fmla="*/ 2147483646 w 131"/>
                  <a:gd name="T59" fmla="*/ 2147483646 h 134"/>
                  <a:gd name="T60" fmla="*/ 2147483646 w 131"/>
                  <a:gd name="T61" fmla="*/ 2147483646 h 134"/>
                  <a:gd name="T62" fmla="*/ 2147483646 w 131"/>
                  <a:gd name="T63" fmla="*/ 2147483646 h 134"/>
                  <a:gd name="T64" fmla="*/ 2147483646 w 131"/>
                  <a:gd name="T65" fmla="*/ 2147483646 h 134"/>
                  <a:gd name="T66" fmla="*/ 2147483646 w 131"/>
                  <a:gd name="T67" fmla="*/ 2147483646 h 134"/>
                  <a:gd name="T68" fmla="*/ 2147483646 w 131"/>
                  <a:gd name="T69" fmla="*/ 2147483646 h 134"/>
                  <a:gd name="T70" fmla="*/ 2147483646 w 131"/>
                  <a:gd name="T71" fmla="*/ 2147483646 h 13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131" h="134">
                    <a:moveTo>
                      <a:pt x="14" y="79"/>
                    </a:moveTo>
                    <a:cubicBezTo>
                      <a:pt x="2" y="94"/>
                      <a:pt x="2" y="94"/>
                      <a:pt x="2" y="94"/>
                    </a:cubicBezTo>
                    <a:cubicBezTo>
                      <a:pt x="3" y="97"/>
                      <a:pt x="5" y="101"/>
                      <a:pt x="7" y="104"/>
                    </a:cubicBezTo>
                    <a:cubicBezTo>
                      <a:pt x="27" y="102"/>
                      <a:pt x="27" y="102"/>
                      <a:pt x="27" y="102"/>
                    </a:cubicBezTo>
                    <a:cubicBezTo>
                      <a:pt x="29" y="104"/>
                      <a:pt x="31" y="106"/>
                      <a:pt x="34" y="108"/>
                    </a:cubicBezTo>
                    <a:cubicBezTo>
                      <a:pt x="37" y="110"/>
                      <a:pt x="39" y="111"/>
                      <a:pt x="42" y="113"/>
                    </a:cubicBezTo>
                    <a:cubicBezTo>
                      <a:pt x="46" y="132"/>
                      <a:pt x="46" y="132"/>
                      <a:pt x="46" y="132"/>
                    </a:cubicBezTo>
                    <a:cubicBezTo>
                      <a:pt x="50" y="133"/>
                      <a:pt x="54" y="134"/>
                      <a:pt x="58" y="134"/>
                    </a:cubicBezTo>
                    <a:cubicBezTo>
                      <a:pt x="68" y="117"/>
                      <a:pt x="68" y="117"/>
                      <a:pt x="68" y="117"/>
                    </a:cubicBezTo>
                    <a:cubicBezTo>
                      <a:pt x="75" y="117"/>
                      <a:pt x="81" y="115"/>
                      <a:pt x="87" y="112"/>
                    </a:cubicBezTo>
                    <a:cubicBezTo>
                      <a:pt x="104" y="121"/>
                      <a:pt x="104" y="121"/>
                      <a:pt x="104" y="121"/>
                    </a:cubicBezTo>
                    <a:cubicBezTo>
                      <a:pt x="108" y="118"/>
                      <a:pt x="111" y="116"/>
                      <a:pt x="113" y="113"/>
                    </a:cubicBezTo>
                    <a:cubicBezTo>
                      <a:pt x="107" y="94"/>
                      <a:pt x="107" y="94"/>
                      <a:pt x="107" y="94"/>
                    </a:cubicBezTo>
                    <a:cubicBezTo>
                      <a:pt x="110" y="88"/>
                      <a:pt x="112" y="82"/>
                      <a:pt x="113" y="76"/>
                    </a:cubicBezTo>
                    <a:cubicBezTo>
                      <a:pt x="131" y="68"/>
                      <a:pt x="131" y="68"/>
                      <a:pt x="131" y="68"/>
                    </a:cubicBezTo>
                    <a:cubicBezTo>
                      <a:pt x="131" y="64"/>
                      <a:pt x="131" y="59"/>
                      <a:pt x="130" y="55"/>
                    </a:cubicBezTo>
                    <a:cubicBezTo>
                      <a:pt x="111" y="48"/>
                      <a:pt x="111" y="48"/>
                      <a:pt x="111" y="48"/>
                    </a:cubicBezTo>
                    <a:cubicBezTo>
                      <a:pt x="109" y="44"/>
                      <a:pt x="107" y="40"/>
                      <a:pt x="104" y="36"/>
                    </a:cubicBezTo>
                    <a:cubicBezTo>
                      <a:pt x="109" y="17"/>
                      <a:pt x="109" y="17"/>
                      <a:pt x="109" y="17"/>
                    </a:cubicBezTo>
                    <a:cubicBezTo>
                      <a:pt x="107" y="15"/>
                      <a:pt x="105" y="13"/>
                      <a:pt x="103" y="12"/>
                    </a:cubicBezTo>
                    <a:cubicBezTo>
                      <a:pt x="101" y="11"/>
                      <a:pt x="99" y="9"/>
                      <a:pt x="97" y="8"/>
                    </a:cubicBezTo>
                    <a:cubicBezTo>
                      <a:pt x="80" y="19"/>
                      <a:pt x="80" y="19"/>
                      <a:pt x="80" y="19"/>
                    </a:cubicBezTo>
                    <a:cubicBezTo>
                      <a:pt x="76" y="17"/>
                      <a:pt x="71" y="16"/>
                      <a:pt x="66" y="16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0" y="1"/>
                      <a:pt x="45" y="2"/>
                      <a:pt x="41" y="3"/>
                    </a:cubicBezTo>
                    <a:cubicBezTo>
                      <a:pt x="39" y="23"/>
                      <a:pt x="39" y="23"/>
                      <a:pt x="39" y="23"/>
                    </a:cubicBezTo>
                    <a:cubicBezTo>
                      <a:pt x="33" y="26"/>
                      <a:pt x="29" y="30"/>
                      <a:pt x="25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2" y="38"/>
                      <a:pt x="1" y="41"/>
                      <a:pt x="0" y="45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3" y="65"/>
                      <a:pt x="13" y="72"/>
                      <a:pt x="14" y="79"/>
                    </a:cubicBezTo>
                    <a:close/>
                    <a:moveTo>
                      <a:pt x="32" y="45"/>
                    </a:moveTo>
                    <a:cubicBezTo>
                      <a:pt x="45" y="28"/>
                      <a:pt x="69" y="24"/>
                      <a:pt x="86" y="36"/>
                    </a:cubicBezTo>
                    <a:cubicBezTo>
                      <a:pt x="103" y="49"/>
                      <a:pt x="106" y="72"/>
                      <a:pt x="94" y="89"/>
                    </a:cubicBezTo>
                    <a:cubicBezTo>
                      <a:pt x="82" y="106"/>
                      <a:pt x="58" y="110"/>
                      <a:pt x="41" y="98"/>
                    </a:cubicBezTo>
                    <a:cubicBezTo>
                      <a:pt x="24" y="86"/>
                      <a:pt x="20" y="62"/>
                      <a:pt x="32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cxnSp>
          <p:nvCxnSpPr>
            <p:cNvPr id="24" name="直接连接符 23"/>
            <p:cNvCxnSpPr/>
            <p:nvPr/>
          </p:nvCxnSpPr>
          <p:spPr>
            <a:xfrm>
              <a:off x="6188827" y="3484794"/>
              <a:ext cx="2611438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 bwMode="auto">
          <a:xfrm>
            <a:off x="8936038" y="1576388"/>
            <a:ext cx="2627312" cy="4094162"/>
            <a:chOff x="8936469" y="1576619"/>
            <a:chExt cx="2627312" cy="4094163"/>
          </a:xfrm>
        </p:grpSpPr>
        <p:sp>
          <p:nvSpPr>
            <p:cNvPr id="29" name="矩形 28"/>
            <p:cNvSpPr/>
            <p:nvPr/>
          </p:nvSpPr>
          <p:spPr>
            <a:xfrm>
              <a:off x="8936469" y="1576619"/>
              <a:ext cx="2611437" cy="4094163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文本框 38"/>
            <p:cNvSpPr txBox="1">
              <a:spLocks noChangeArrowheads="1"/>
            </p:cNvSpPr>
            <p:nvPr/>
          </p:nvSpPr>
          <p:spPr bwMode="auto">
            <a:xfrm>
              <a:off x="9126969" y="3675929"/>
              <a:ext cx="2339975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>
                  <a:solidFill>
                    <a:srgbClr val="FFFFFF"/>
                  </a:solidFill>
                  <a:latin typeface="宋体" panose="02010600030101010101" pitchFamily="2" charset="-122"/>
                </a:rPr>
                <a:t>zero</a:t>
              </a:r>
              <a:r>
                <a:rPr lang="zh-CN" altLang="en-US" sz="1600">
                  <a:solidFill>
                    <a:srgbClr val="FFFFFF"/>
                  </a:solidFill>
                  <a:latin typeface="宋体" panose="02010600030101010101" pitchFamily="2" charset="-122"/>
                </a:rPr>
                <a:t>极简主义设计，极致简约风潮流所向，通用设计，完美兼容，打造最实用，最具个性的演示方案，让你的演示卓越非凡。</a:t>
              </a:r>
              <a:endParaRPr lang="zh-CN" altLang="en-US" sz="1600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1" name="矩形 40"/>
            <p:cNvSpPr>
              <a:spLocks noChangeArrowheads="1"/>
            </p:cNvSpPr>
            <p:nvPr/>
          </p:nvSpPr>
          <p:spPr bwMode="auto">
            <a:xfrm>
              <a:off x="9480981" y="2964729"/>
              <a:ext cx="152241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44"/>
            <p:cNvSpPr/>
            <p:nvPr/>
          </p:nvSpPr>
          <p:spPr bwMode="auto">
            <a:xfrm>
              <a:off x="9763556" y="1713779"/>
              <a:ext cx="955675" cy="990600"/>
            </a:xfrm>
            <a:custGeom>
              <a:avLst/>
              <a:gdLst>
                <a:gd name="T0" fmla="*/ 512162 w 956752"/>
                <a:gd name="T1" fmla="*/ 954740 h 990261"/>
                <a:gd name="T2" fmla="*/ 512162 w 956752"/>
                <a:gd name="T3" fmla="*/ 992976 h 990261"/>
                <a:gd name="T4" fmla="*/ 430570 w 956752"/>
                <a:gd name="T5" fmla="*/ 973858 h 990261"/>
                <a:gd name="T6" fmla="*/ 406298 w 956752"/>
                <a:gd name="T7" fmla="*/ 899123 h 990261"/>
                <a:gd name="T8" fmla="*/ 557681 w 956752"/>
                <a:gd name="T9" fmla="*/ 918821 h 990261"/>
                <a:gd name="T10" fmla="*/ 406298 w 956752"/>
                <a:gd name="T11" fmla="*/ 938519 h 990261"/>
                <a:gd name="T12" fmla="*/ 406298 w 956752"/>
                <a:gd name="T13" fmla="*/ 899123 h 990261"/>
                <a:gd name="T14" fmla="*/ 566225 w 956752"/>
                <a:gd name="T15" fmla="*/ 846984 h 990261"/>
                <a:gd name="T16" fmla="*/ 566225 w 956752"/>
                <a:gd name="T17" fmla="*/ 886379 h 990261"/>
                <a:gd name="T18" fmla="*/ 368733 w 956752"/>
                <a:gd name="T19" fmla="*/ 866681 h 990261"/>
                <a:gd name="T20" fmla="*/ 387671 w 956752"/>
                <a:gd name="T21" fmla="*/ 796002 h 990261"/>
                <a:gd name="T22" fmla="*/ 585163 w 956752"/>
                <a:gd name="T23" fmla="*/ 815121 h 990261"/>
                <a:gd name="T24" fmla="*/ 387671 w 956752"/>
                <a:gd name="T25" fmla="*/ 834238 h 990261"/>
                <a:gd name="T26" fmla="*/ 387671 w 956752"/>
                <a:gd name="T27" fmla="*/ 796002 h 990261"/>
                <a:gd name="T28" fmla="*/ 287611 w 956752"/>
                <a:gd name="T29" fmla="*/ 680628 h 990261"/>
                <a:gd name="T30" fmla="*/ 189972 w 956752"/>
                <a:gd name="T31" fmla="*/ 822572 h 990261"/>
                <a:gd name="T32" fmla="*/ 154713 w 956752"/>
                <a:gd name="T33" fmla="*/ 787087 h 990261"/>
                <a:gd name="T34" fmla="*/ 271337 w 956752"/>
                <a:gd name="T35" fmla="*/ 672098 h 990261"/>
                <a:gd name="T36" fmla="*/ 690515 w 956752"/>
                <a:gd name="T37" fmla="*/ 677899 h 990261"/>
                <a:gd name="T38" fmla="*/ 788421 w 956752"/>
                <a:gd name="T39" fmla="*/ 822572 h 990261"/>
                <a:gd name="T40" fmla="*/ 655159 w 956752"/>
                <a:gd name="T41" fmla="*/ 710655 h 990261"/>
                <a:gd name="T42" fmla="*/ 675217 w 956752"/>
                <a:gd name="T43" fmla="*/ 671756 h 990261"/>
                <a:gd name="T44" fmla="*/ 926494 w 956752"/>
                <a:gd name="T45" fmla="*/ 479688 h 990261"/>
                <a:gd name="T46" fmla="*/ 926494 w 956752"/>
                <a:gd name="T47" fmla="*/ 529511 h 990261"/>
                <a:gd name="T48" fmla="*/ 755785 w 956752"/>
                <a:gd name="T49" fmla="*/ 504599 h 990261"/>
                <a:gd name="T50" fmla="*/ 21676 w 956752"/>
                <a:gd name="T51" fmla="*/ 479688 h 990261"/>
                <a:gd name="T52" fmla="*/ 192382 w 956752"/>
                <a:gd name="T53" fmla="*/ 504599 h 990261"/>
                <a:gd name="T54" fmla="*/ 21676 w 956752"/>
                <a:gd name="T55" fmla="*/ 529511 h 990261"/>
                <a:gd name="T56" fmla="*/ 21676 w 956752"/>
                <a:gd name="T57" fmla="*/ 479688 h 990261"/>
                <a:gd name="T58" fmla="*/ 712273 w 956752"/>
                <a:gd name="T59" fmla="*/ 477184 h 990261"/>
                <a:gd name="T60" fmla="*/ 585144 w 956752"/>
                <a:gd name="T61" fmla="*/ 770512 h 990261"/>
                <a:gd name="T62" fmla="*/ 368753 w 956752"/>
                <a:gd name="T63" fmla="*/ 691011 h 990261"/>
                <a:gd name="T64" fmla="*/ 476948 w 956752"/>
                <a:gd name="T65" fmla="*/ 238687 h 990261"/>
                <a:gd name="T66" fmla="*/ 826276 w 956752"/>
                <a:gd name="T67" fmla="*/ 151148 h 990261"/>
                <a:gd name="T68" fmla="*/ 723488 w 956752"/>
                <a:gd name="T69" fmla="*/ 290722 h 990261"/>
                <a:gd name="T70" fmla="*/ 688324 w 956752"/>
                <a:gd name="T71" fmla="*/ 255144 h 990261"/>
                <a:gd name="T72" fmla="*/ 809029 w 956752"/>
                <a:gd name="T73" fmla="*/ 142595 h 990261"/>
                <a:gd name="T74" fmla="*/ 162373 w 956752"/>
                <a:gd name="T75" fmla="*/ 148411 h 990261"/>
                <a:gd name="T76" fmla="*/ 265159 w 956752"/>
                <a:gd name="T77" fmla="*/ 287986 h 990261"/>
                <a:gd name="T78" fmla="*/ 127209 w 956752"/>
                <a:gd name="T79" fmla="*/ 183989 h 990261"/>
                <a:gd name="T80" fmla="*/ 146143 w 956752"/>
                <a:gd name="T81" fmla="*/ 142595 h 990261"/>
                <a:gd name="T82" fmla="*/ 501569 w 956752"/>
                <a:gd name="T83" fmla="*/ 21931 h 990261"/>
                <a:gd name="T84" fmla="*/ 474448 w 956752"/>
                <a:gd name="T85" fmla="*/ 194657 h 990261"/>
                <a:gd name="T86" fmla="*/ 450038 w 956752"/>
                <a:gd name="T87" fmla="*/ 21931 h 990261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956752" h="990261">
                  <a:moveTo>
                    <a:pt x="442700" y="952129"/>
                  </a:moveTo>
                  <a:cubicBezTo>
                    <a:pt x="516797" y="952129"/>
                    <a:pt x="516797" y="952129"/>
                    <a:pt x="516797" y="952129"/>
                  </a:cubicBezTo>
                  <a:cubicBezTo>
                    <a:pt x="519541" y="952129"/>
                    <a:pt x="522285" y="960300"/>
                    <a:pt x="522285" y="971195"/>
                  </a:cubicBezTo>
                  <a:cubicBezTo>
                    <a:pt x="522285" y="979366"/>
                    <a:pt x="519541" y="990261"/>
                    <a:pt x="516797" y="990261"/>
                  </a:cubicBezTo>
                  <a:cubicBezTo>
                    <a:pt x="442700" y="990261"/>
                    <a:pt x="442700" y="990261"/>
                    <a:pt x="442700" y="990261"/>
                  </a:cubicBezTo>
                  <a:cubicBezTo>
                    <a:pt x="439956" y="990261"/>
                    <a:pt x="434467" y="979366"/>
                    <a:pt x="434467" y="971195"/>
                  </a:cubicBezTo>
                  <a:cubicBezTo>
                    <a:pt x="434467" y="960300"/>
                    <a:pt x="439956" y="952129"/>
                    <a:pt x="442700" y="952129"/>
                  </a:cubicBezTo>
                  <a:close/>
                  <a:moveTo>
                    <a:pt x="409975" y="896665"/>
                  </a:moveTo>
                  <a:cubicBezTo>
                    <a:pt x="549090" y="896665"/>
                    <a:pt x="549090" y="896665"/>
                    <a:pt x="549090" y="896665"/>
                  </a:cubicBezTo>
                  <a:cubicBezTo>
                    <a:pt x="557273" y="896665"/>
                    <a:pt x="562728" y="905084"/>
                    <a:pt x="562728" y="916309"/>
                  </a:cubicBezTo>
                  <a:cubicBezTo>
                    <a:pt x="562728" y="927533"/>
                    <a:pt x="557273" y="935952"/>
                    <a:pt x="549090" y="935952"/>
                  </a:cubicBezTo>
                  <a:cubicBezTo>
                    <a:pt x="409975" y="935952"/>
                    <a:pt x="409975" y="935952"/>
                    <a:pt x="409975" y="935952"/>
                  </a:cubicBezTo>
                  <a:cubicBezTo>
                    <a:pt x="401792" y="935952"/>
                    <a:pt x="396336" y="927533"/>
                    <a:pt x="396336" y="916309"/>
                  </a:cubicBezTo>
                  <a:cubicBezTo>
                    <a:pt x="396336" y="905084"/>
                    <a:pt x="401792" y="896665"/>
                    <a:pt x="409975" y="896665"/>
                  </a:cubicBezTo>
                  <a:close/>
                  <a:moveTo>
                    <a:pt x="391179" y="844668"/>
                  </a:moveTo>
                  <a:cubicBezTo>
                    <a:pt x="571350" y="844668"/>
                    <a:pt x="571350" y="844668"/>
                    <a:pt x="571350" y="844668"/>
                  </a:cubicBezTo>
                  <a:cubicBezTo>
                    <a:pt x="582270" y="844668"/>
                    <a:pt x="590459" y="853087"/>
                    <a:pt x="590459" y="864312"/>
                  </a:cubicBezTo>
                  <a:cubicBezTo>
                    <a:pt x="590459" y="875536"/>
                    <a:pt x="582270" y="883955"/>
                    <a:pt x="571350" y="883955"/>
                  </a:cubicBezTo>
                  <a:cubicBezTo>
                    <a:pt x="391179" y="883955"/>
                    <a:pt x="391179" y="883955"/>
                    <a:pt x="391179" y="883955"/>
                  </a:cubicBezTo>
                  <a:cubicBezTo>
                    <a:pt x="380260" y="883955"/>
                    <a:pt x="372070" y="875536"/>
                    <a:pt x="372070" y="864312"/>
                  </a:cubicBezTo>
                  <a:cubicBezTo>
                    <a:pt x="372070" y="853087"/>
                    <a:pt x="380260" y="844668"/>
                    <a:pt x="391179" y="844668"/>
                  </a:cubicBezTo>
                  <a:close/>
                  <a:moveTo>
                    <a:pt x="391179" y="793826"/>
                  </a:moveTo>
                  <a:cubicBezTo>
                    <a:pt x="571350" y="793826"/>
                    <a:pt x="571350" y="793826"/>
                    <a:pt x="571350" y="793826"/>
                  </a:cubicBezTo>
                  <a:cubicBezTo>
                    <a:pt x="582270" y="793826"/>
                    <a:pt x="590459" y="801997"/>
                    <a:pt x="590459" y="812892"/>
                  </a:cubicBezTo>
                  <a:cubicBezTo>
                    <a:pt x="590459" y="823787"/>
                    <a:pt x="582270" y="831958"/>
                    <a:pt x="571350" y="831958"/>
                  </a:cubicBezTo>
                  <a:cubicBezTo>
                    <a:pt x="391179" y="831958"/>
                    <a:pt x="391179" y="831958"/>
                    <a:pt x="391179" y="831958"/>
                  </a:cubicBezTo>
                  <a:cubicBezTo>
                    <a:pt x="380260" y="831958"/>
                    <a:pt x="372070" y="823787"/>
                    <a:pt x="372070" y="812892"/>
                  </a:cubicBezTo>
                  <a:cubicBezTo>
                    <a:pt x="372070" y="801997"/>
                    <a:pt x="380260" y="793826"/>
                    <a:pt x="391179" y="793826"/>
                  </a:cubicBezTo>
                  <a:close/>
                  <a:moveTo>
                    <a:pt x="273793" y="670259"/>
                  </a:moveTo>
                  <a:cubicBezTo>
                    <a:pt x="279951" y="670599"/>
                    <a:pt x="286109" y="673322"/>
                    <a:pt x="290214" y="678766"/>
                  </a:cubicBezTo>
                  <a:cubicBezTo>
                    <a:pt x="301161" y="686933"/>
                    <a:pt x="303897" y="700544"/>
                    <a:pt x="295687" y="711433"/>
                  </a:cubicBezTo>
                  <a:lnTo>
                    <a:pt x="191692" y="820324"/>
                  </a:lnTo>
                  <a:cubicBezTo>
                    <a:pt x="183482" y="828491"/>
                    <a:pt x="167061" y="828491"/>
                    <a:pt x="158851" y="817602"/>
                  </a:cubicBezTo>
                  <a:cubicBezTo>
                    <a:pt x="147904" y="809435"/>
                    <a:pt x="147904" y="793102"/>
                    <a:pt x="156114" y="784935"/>
                  </a:cubicBezTo>
                  <a:cubicBezTo>
                    <a:pt x="257373" y="676044"/>
                    <a:pt x="257373" y="676044"/>
                    <a:pt x="257373" y="676044"/>
                  </a:cubicBezTo>
                  <a:cubicBezTo>
                    <a:pt x="261478" y="671960"/>
                    <a:pt x="267636" y="669919"/>
                    <a:pt x="273793" y="670259"/>
                  </a:cubicBezTo>
                  <a:close/>
                  <a:moveTo>
                    <a:pt x="681329" y="669919"/>
                  </a:moveTo>
                  <a:cubicBezTo>
                    <a:pt x="687160" y="669919"/>
                    <a:pt x="692649" y="671961"/>
                    <a:pt x="696765" y="676044"/>
                  </a:cubicBezTo>
                  <a:lnTo>
                    <a:pt x="798305" y="784935"/>
                  </a:lnTo>
                  <a:cubicBezTo>
                    <a:pt x="806538" y="795824"/>
                    <a:pt x="806538" y="809435"/>
                    <a:pt x="795561" y="820324"/>
                  </a:cubicBezTo>
                  <a:cubicBezTo>
                    <a:pt x="784584" y="828491"/>
                    <a:pt x="770862" y="828491"/>
                    <a:pt x="762629" y="820324"/>
                  </a:cubicBezTo>
                  <a:cubicBezTo>
                    <a:pt x="661089" y="708711"/>
                    <a:pt x="661089" y="708711"/>
                    <a:pt x="661089" y="708711"/>
                  </a:cubicBezTo>
                  <a:cubicBezTo>
                    <a:pt x="652856" y="700544"/>
                    <a:pt x="652856" y="686933"/>
                    <a:pt x="663834" y="676044"/>
                  </a:cubicBezTo>
                  <a:cubicBezTo>
                    <a:pt x="669322" y="671961"/>
                    <a:pt x="675497" y="669919"/>
                    <a:pt x="681329" y="669919"/>
                  </a:cubicBezTo>
                  <a:close/>
                  <a:moveTo>
                    <a:pt x="784501" y="478376"/>
                  </a:moveTo>
                  <a:cubicBezTo>
                    <a:pt x="934879" y="478376"/>
                    <a:pt x="934879" y="478376"/>
                    <a:pt x="934879" y="478376"/>
                  </a:cubicBezTo>
                  <a:cubicBezTo>
                    <a:pt x="948550" y="478376"/>
                    <a:pt x="956752" y="489417"/>
                    <a:pt x="956752" y="503219"/>
                  </a:cubicBezTo>
                  <a:cubicBezTo>
                    <a:pt x="956752" y="517021"/>
                    <a:pt x="948550" y="528063"/>
                    <a:pt x="934879" y="528063"/>
                  </a:cubicBezTo>
                  <a:lnTo>
                    <a:pt x="784501" y="528063"/>
                  </a:lnTo>
                  <a:cubicBezTo>
                    <a:pt x="773565" y="528063"/>
                    <a:pt x="762628" y="517021"/>
                    <a:pt x="762628" y="503219"/>
                  </a:cubicBezTo>
                  <a:cubicBezTo>
                    <a:pt x="762628" y="489417"/>
                    <a:pt x="773565" y="478376"/>
                    <a:pt x="784501" y="478376"/>
                  </a:cubicBezTo>
                  <a:close/>
                  <a:moveTo>
                    <a:pt x="21873" y="478376"/>
                  </a:moveTo>
                  <a:lnTo>
                    <a:pt x="172251" y="478376"/>
                  </a:lnTo>
                  <a:cubicBezTo>
                    <a:pt x="185922" y="478376"/>
                    <a:pt x="194124" y="489417"/>
                    <a:pt x="194124" y="503219"/>
                  </a:cubicBezTo>
                  <a:cubicBezTo>
                    <a:pt x="194124" y="517021"/>
                    <a:pt x="185922" y="528063"/>
                    <a:pt x="172251" y="528063"/>
                  </a:cubicBezTo>
                  <a:cubicBezTo>
                    <a:pt x="21873" y="528063"/>
                    <a:pt x="21873" y="528063"/>
                    <a:pt x="21873" y="528063"/>
                  </a:cubicBezTo>
                  <a:cubicBezTo>
                    <a:pt x="10936" y="528063"/>
                    <a:pt x="0" y="517021"/>
                    <a:pt x="0" y="503219"/>
                  </a:cubicBezTo>
                  <a:cubicBezTo>
                    <a:pt x="0" y="489417"/>
                    <a:pt x="10936" y="478376"/>
                    <a:pt x="21873" y="478376"/>
                  </a:cubicBezTo>
                  <a:close/>
                  <a:moveTo>
                    <a:pt x="481265" y="238032"/>
                  </a:moveTo>
                  <a:cubicBezTo>
                    <a:pt x="612275" y="238032"/>
                    <a:pt x="718720" y="344653"/>
                    <a:pt x="718720" y="475880"/>
                  </a:cubicBezTo>
                  <a:cubicBezTo>
                    <a:pt x="718720" y="568832"/>
                    <a:pt x="666862" y="648114"/>
                    <a:pt x="590440" y="689123"/>
                  </a:cubicBezTo>
                  <a:cubicBezTo>
                    <a:pt x="590440" y="689123"/>
                    <a:pt x="590440" y="689123"/>
                    <a:pt x="590440" y="768405"/>
                  </a:cubicBezTo>
                  <a:cubicBezTo>
                    <a:pt x="590440" y="768405"/>
                    <a:pt x="590440" y="768405"/>
                    <a:pt x="372091" y="768405"/>
                  </a:cubicBezTo>
                  <a:cubicBezTo>
                    <a:pt x="372091" y="768405"/>
                    <a:pt x="372091" y="768405"/>
                    <a:pt x="372091" y="689123"/>
                  </a:cubicBezTo>
                  <a:cubicBezTo>
                    <a:pt x="295668" y="648114"/>
                    <a:pt x="243810" y="568832"/>
                    <a:pt x="243810" y="475880"/>
                  </a:cubicBezTo>
                  <a:cubicBezTo>
                    <a:pt x="243810" y="344653"/>
                    <a:pt x="350256" y="238032"/>
                    <a:pt x="481265" y="238032"/>
                  </a:cubicBezTo>
                  <a:close/>
                  <a:moveTo>
                    <a:pt x="816353" y="142203"/>
                  </a:moveTo>
                  <a:cubicBezTo>
                    <a:pt x="822153" y="142544"/>
                    <a:pt x="828294" y="145274"/>
                    <a:pt x="833753" y="150732"/>
                  </a:cubicBezTo>
                  <a:cubicBezTo>
                    <a:pt x="841941" y="158920"/>
                    <a:pt x="844670" y="175297"/>
                    <a:pt x="836482" y="183485"/>
                  </a:cubicBezTo>
                  <a:lnTo>
                    <a:pt x="730036" y="289930"/>
                  </a:lnTo>
                  <a:cubicBezTo>
                    <a:pt x="721848" y="298118"/>
                    <a:pt x="705472" y="295389"/>
                    <a:pt x="697284" y="287200"/>
                  </a:cubicBezTo>
                  <a:cubicBezTo>
                    <a:pt x="686366" y="276283"/>
                    <a:pt x="686366" y="262636"/>
                    <a:pt x="694554" y="254448"/>
                  </a:cubicBezTo>
                  <a:cubicBezTo>
                    <a:pt x="801000" y="148003"/>
                    <a:pt x="801000" y="148003"/>
                    <a:pt x="801000" y="148003"/>
                  </a:cubicBezTo>
                  <a:cubicBezTo>
                    <a:pt x="805094" y="143909"/>
                    <a:pt x="810553" y="141862"/>
                    <a:pt x="816353" y="142203"/>
                  </a:cubicBezTo>
                  <a:close/>
                  <a:moveTo>
                    <a:pt x="147466" y="142203"/>
                  </a:moveTo>
                  <a:cubicBezTo>
                    <a:pt x="153607" y="141862"/>
                    <a:pt x="159748" y="143909"/>
                    <a:pt x="163842" y="148003"/>
                  </a:cubicBezTo>
                  <a:lnTo>
                    <a:pt x="270288" y="254448"/>
                  </a:lnTo>
                  <a:cubicBezTo>
                    <a:pt x="278476" y="262636"/>
                    <a:pt x="278476" y="276283"/>
                    <a:pt x="267559" y="287200"/>
                  </a:cubicBezTo>
                  <a:cubicBezTo>
                    <a:pt x="256641" y="295389"/>
                    <a:pt x="242994" y="298118"/>
                    <a:pt x="234806" y="289930"/>
                  </a:cubicBezTo>
                  <a:cubicBezTo>
                    <a:pt x="128360" y="183485"/>
                    <a:pt x="128360" y="183485"/>
                    <a:pt x="128360" y="183485"/>
                  </a:cubicBezTo>
                  <a:cubicBezTo>
                    <a:pt x="120172" y="175297"/>
                    <a:pt x="120172" y="158920"/>
                    <a:pt x="131089" y="150732"/>
                  </a:cubicBezTo>
                  <a:cubicBezTo>
                    <a:pt x="135183" y="145274"/>
                    <a:pt x="141324" y="142544"/>
                    <a:pt x="147466" y="142203"/>
                  </a:cubicBezTo>
                  <a:close/>
                  <a:moveTo>
                    <a:pt x="478742" y="0"/>
                  </a:moveTo>
                  <a:cubicBezTo>
                    <a:pt x="495162" y="0"/>
                    <a:pt x="506109" y="10936"/>
                    <a:pt x="506109" y="21873"/>
                  </a:cubicBezTo>
                  <a:lnTo>
                    <a:pt x="506109" y="172250"/>
                  </a:lnTo>
                  <a:cubicBezTo>
                    <a:pt x="506109" y="183186"/>
                    <a:pt x="495162" y="194123"/>
                    <a:pt x="478742" y="194123"/>
                  </a:cubicBezTo>
                  <a:cubicBezTo>
                    <a:pt x="465058" y="194123"/>
                    <a:pt x="454111" y="183186"/>
                    <a:pt x="454111" y="172250"/>
                  </a:cubicBezTo>
                  <a:cubicBezTo>
                    <a:pt x="454111" y="21873"/>
                    <a:pt x="454111" y="21873"/>
                    <a:pt x="454111" y="21873"/>
                  </a:cubicBezTo>
                  <a:cubicBezTo>
                    <a:pt x="454111" y="10936"/>
                    <a:pt x="465058" y="0"/>
                    <a:pt x="47874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8952344" y="3484794"/>
              <a:ext cx="2611437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 bwMode="auto">
          <a:xfrm>
            <a:off x="3413125" y="1576388"/>
            <a:ext cx="2613025" cy="4094162"/>
            <a:chOff x="3413641" y="1576619"/>
            <a:chExt cx="2613025" cy="4094163"/>
          </a:xfrm>
        </p:grpSpPr>
        <p:sp>
          <p:nvSpPr>
            <p:cNvPr id="35" name="矩形 34"/>
            <p:cNvSpPr/>
            <p:nvPr/>
          </p:nvSpPr>
          <p:spPr>
            <a:xfrm>
              <a:off x="3413641" y="1576619"/>
              <a:ext cx="2613025" cy="4094163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文本框 35"/>
            <p:cNvSpPr txBox="1">
              <a:spLocks noChangeArrowheads="1"/>
            </p:cNvSpPr>
            <p:nvPr/>
          </p:nvSpPr>
          <p:spPr bwMode="auto">
            <a:xfrm>
              <a:off x="3566041" y="3675929"/>
              <a:ext cx="2341562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>
                  <a:solidFill>
                    <a:srgbClr val="FFFFFF"/>
                  </a:solidFill>
                  <a:latin typeface="宋体" panose="02010600030101010101" pitchFamily="2" charset="-122"/>
                </a:rPr>
                <a:t>zero</a:t>
              </a:r>
              <a:r>
                <a:rPr lang="zh-CN" altLang="en-US" sz="1600">
                  <a:solidFill>
                    <a:srgbClr val="FFFFFF"/>
                  </a:solidFill>
                  <a:latin typeface="宋体" panose="02010600030101010101" pitchFamily="2" charset="-122"/>
                </a:rPr>
                <a:t>极简主义设计，极致简约风潮流所向，通用设计，完美兼容，打造最实用，最具个性的演示方案，让你的演示卓越非凡。</a:t>
              </a:r>
              <a:endParaRPr lang="zh-CN" altLang="en-US" sz="1600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7" name="矩形 37"/>
            <p:cNvSpPr>
              <a:spLocks noChangeArrowheads="1"/>
            </p:cNvSpPr>
            <p:nvPr/>
          </p:nvSpPr>
          <p:spPr bwMode="auto">
            <a:xfrm>
              <a:off x="3950216" y="2964729"/>
              <a:ext cx="153987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8" name="直接连接符 37"/>
            <p:cNvCxnSpPr/>
            <p:nvPr/>
          </p:nvCxnSpPr>
          <p:spPr>
            <a:xfrm>
              <a:off x="3413641" y="3484794"/>
              <a:ext cx="2613025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任意多边形 43"/>
            <p:cNvSpPr/>
            <p:nvPr/>
          </p:nvSpPr>
          <p:spPr bwMode="auto">
            <a:xfrm>
              <a:off x="4169291" y="1761404"/>
              <a:ext cx="1069975" cy="893763"/>
            </a:xfrm>
            <a:custGeom>
              <a:avLst/>
              <a:gdLst>
                <a:gd name="T0" fmla="*/ 212047 w 1068881"/>
                <a:gd name="T1" fmla="*/ 596139 h 894355"/>
                <a:gd name="T2" fmla="*/ 347385 w 1068881"/>
                <a:gd name="T3" fmla="*/ 596139 h 894355"/>
                <a:gd name="T4" fmla="*/ 386055 w 1068881"/>
                <a:gd name="T5" fmla="*/ 609699 h 894355"/>
                <a:gd name="T6" fmla="*/ 386055 w 1068881"/>
                <a:gd name="T7" fmla="*/ 875479 h 894355"/>
                <a:gd name="T8" fmla="*/ 347385 w 1068881"/>
                <a:gd name="T9" fmla="*/ 889039 h 894355"/>
                <a:gd name="T10" fmla="*/ 212047 w 1068881"/>
                <a:gd name="T11" fmla="*/ 889039 h 894355"/>
                <a:gd name="T12" fmla="*/ 176142 w 1068881"/>
                <a:gd name="T13" fmla="*/ 875479 h 894355"/>
                <a:gd name="T14" fmla="*/ 176142 w 1068881"/>
                <a:gd name="T15" fmla="*/ 609699 h 894355"/>
                <a:gd name="T16" fmla="*/ 212047 w 1068881"/>
                <a:gd name="T17" fmla="*/ 596139 h 894355"/>
                <a:gd name="T18" fmla="*/ 443918 w 1068881"/>
                <a:gd name="T19" fmla="*/ 443370 h 894355"/>
                <a:gd name="T20" fmla="*/ 578505 w 1068881"/>
                <a:gd name="T21" fmla="*/ 443370 h 894355"/>
                <a:gd name="T22" fmla="*/ 616960 w 1068881"/>
                <a:gd name="T23" fmla="*/ 462395 h 894355"/>
                <a:gd name="T24" fmla="*/ 616960 w 1068881"/>
                <a:gd name="T25" fmla="*/ 867300 h 894355"/>
                <a:gd name="T26" fmla="*/ 578505 w 1068881"/>
                <a:gd name="T27" fmla="*/ 889039 h 894355"/>
                <a:gd name="T28" fmla="*/ 443918 w 1068881"/>
                <a:gd name="T29" fmla="*/ 889039 h 894355"/>
                <a:gd name="T30" fmla="*/ 408212 w 1068881"/>
                <a:gd name="T31" fmla="*/ 867300 h 894355"/>
                <a:gd name="T32" fmla="*/ 408212 w 1068881"/>
                <a:gd name="T33" fmla="*/ 462395 h 894355"/>
                <a:gd name="T34" fmla="*/ 443918 w 1068881"/>
                <a:gd name="T35" fmla="*/ 443370 h 894355"/>
                <a:gd name="T36" fmla="*/ 675097 w 1068881"/>
                <a:gd name="T37" fmla="*/ 264185 h 894355"/>
                <a:gd name="T38" fmla="*/ 810716 w 1068881"/>
                <a:gd name="T39" fmla="*/ 264185 h 894355"/>
                <a:gd name="T40" fmla="*/ 846697 w 1068881"/>
                <a:gd name="T41" fmla="*/ 291353 h 894355"/>
                <a:gd name="T42" fmla="*/ 846697 w 1068881"/>
                <a:gd name="T43" fmla="*/ 859154 h 894355"/>
                <a:gd name="T44" fmla="*/ 810716 w 1068881"/>
                <a:gd name="T45" fmla="*/ 889038 h 894355"/>
                <a:gd name="T46" fmla="*/ 675097 w 1068881"/>
                <a:gd name="T47" fmla="*/ 889038 h 894355"/>
                <a:gd name="T48" fmla="*/ 639115 w 1068881"/>
                <a:gd name="T49" fmla="*/ 859154 h 894355"/>
                <a:gd name="T50" fmla="*/ 639115 w 1068881"/>
                <a:gd name="T51" fmla="*/ 291353 h 894355"/>
                <a:gd name="T52" fmla="*/ 675097 w 1068881"/>
                <a:gd name="T53" fmla="*/ 264185 h 894355"/>
                <a:gd name="T54" fmla="*/ 907170 w 1068881"/>
                <a:gd name="T55" fmla="*/ 125201 h 894355"/>
                <a:gd name="T56" fmla="*/ 1042788 w 1068881"/>
                <a:gd name="T57" fmla="*/ 125201 h 894355"/>
                <a:gd name="T58" fmla="*/ 1078767 w 1068881"/>
                <a:gd name="T59" fmla="*/ 160538 h 894355"/>
                <a:gd name="T60" fmla="*/ 1078767 w 1068881"/>
                <a:gd name="T61" fmla="*/ 853702 h 894355"/>
                <a:gd name="T62" fmla="*/ 1042788 w 1068881"/>
                <a:gd name="T63" fmla="*/ 889039 h 894355"/>
                <a:gd name="T64" fmla="*/ 907170 w 1068881"/>
                <a:gd name="T65" fmla="*/ 889039 h 894355"/>
                <a:gd name="T66" fmla="*/ 871186 w 1068881"/>
                <a:gd name="T67" fmla="*/ 853702 h 894355"/>
                <a:gd name="T68" fmla="*/ 871186 w 1068881"/>
                <a:gd name="T69" fmla="*/ 160538 h 894355"/>
                <a:gd name="T70" fmla="*/ 907170 w 1068881"/>
                <a:gd name="T71" fmla="*/ 125201 h 894355"/>
                <a:gd name="T72" fmla="*/ 846697 w 1068881"/>
                <a:gd name="T73" fmla="*/ 0 h 894355"/>
                <a:gd name="T74" fmla="*/ 791887 w 1068881"/>
                <a:gd name="T75" fmla="*/ 176889 h 894355"/>
                <a:gd name="T76" fmla="*/ 741126 w 1068881"/>
                <a:gd name="T77" fmla="*/ 134527 h 894355"/>
                <a:gd name="T78" fmla="*/ 654729 w 1068881"/>
                <a:gd name="T79" fmla="*/ 207418 h 894355"/>
                <a:gd name="T80" fmla="*/ 432775 w 1068881"/>
                <a:gd name="T81" fmla="*/ 394675 h 894355"/>
                <a:gd name="T82" fmla="*/ 394123 w 1068881"/>
                <a:gd name="T83" fmla="*/ 400101 h 894355"/>
                <a:gd name="T84" fmla="*/ 372034 w 1068881"/>
                <a:gd name="T85" fmla="*/ 372963 h 894355"/>
                <a:gd name="T86" fmla="*/ 372034 w 1068881"/>
                <a:gd name="T87" fmla="*/ 283409 h 894355"/>
                <a:gd name="T88" fmla="*/ 60048 w 1068881"/>
                <a:gd name="T89" fmla="*/ 546646 h 894355"/>
                <a:gd name="T90" fmla="*/ 35203 w 1068881"/>
                <a:gd name="T91" fmla="*/ 554788 h 894355"/>
                <a:gd name="T92" fmla="*/ 10356 w 1068881"/>
                <a:gd name="T93" fmla="*/ 546646 h 894355"/>
                <a:gd name="T94" fmla="*/ 10356 w 1068881"/>
                <a:gd name="T95" fmla="*/ 503226 h 894355"/>
                <a:gd name="T96" fmla="*/ 383078 w 1068881"/>
                <a:gd name="T97" fmla="*/ 185714 h 894355"/>
                <a:gd name="T98" fmla="*/ 421732 w 1068881"/>
                <a:gd name="T99" fmla="*/ 180285 h 894355"/>
                <a:gd name="T100" fmla="*/ 443819 w 1068881"/>
                <a:gd name="T101" fmla="*/ 207423 h 894355"/>
                <a:gd name="T102" fmla="*/ 443819 w 1068881"/>
                <a:gd name="T103" fmla="*/ 299691 h 894355"/>
                <a:gd name="T104" fmla="*/ 678154 w 1068881"/>
                <a:gd name="T105" fmla="*/ 102604 h 894355"/>
                <a:gd name="T106" fmla="*/ 690467 w 1068881"/>
                <a:gd name="T107" fmla="*/ 92248 h 894355"/>
                <a:gd name="T108" fmla="*/ 639115 w 1068881"/>
                <a:gd name="T109" fmla="*/ 49389 h 89435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068881" h="894355">
                  <a:moveTo>
                    <a:pt x="210104" y="599703"/>
                  </a:moveTo>
                  <a:cubicBezTo>
                    <a:pt x="344202" y="599703"/>
                    <a:pt x="344202" y="599703"/>
                    <a:pt x="344202" y="599703"/>
                  </a:cubicBezTo>
                  <a:cubicBezTo>
                    <a:pt x="366096" y="599703"/>
                    <a:pt x="382516" y="605160"/>
                    <a:pt x="382516" y="613344"/>
                  </a:cubicBezTo>
                  <a:lnTo>
                    <a:pt x="382516" y="880714"/>
                  </a:lnTo>
                  <a:cubicBezTo>
                    <a:pt x="382516" y="888899"/>
                    <a:pt x="366096" y="894355"/>
                    <a:pt x="344202" y="894355"/>
                  </a:cubicBezTo>
                  <a:cubicBezTo>
                    <a:pt x="210104" y="894355"/>
                    <a:pt x="210104" y="894355"/>
                    <a:pt x="210104" y="894355"/>
                  </a:cubicBezTo>
                  <a:cubicBezTo>
                    <a:pt x="190947" y="894355"/>
                    <a:pt x="174527" y="888899"/>
                    <a:pt x="174527" y="880714"/>
                  </a:cubicBezTo>
                  <a:cubicBezTo>
                    <a:pt x="174527" y="613344"/>
                    <a:pt x="174527" y="613344"/>
                    <a:pt x="174527" y="613344"/>
                  </a:cubicBezTo>
                  <a:cubicBezTo>
                    <a:pt x="174527" y="605160"/>
                    <a:pt x="190947" y="599703"/>
                    <a:pt x="210104" y="599703"/>
                  </a:cubicBezTo>
                  <a:close/>
                  <a:moveTo>
                    <a:pt x="439850" y="446022"/>
                  </a:moveTo>
                  <a:cubicBezTo>
                    <a:pt x="573204" y="446022"/>
                    <a:pt x="573204" y="446022"/>
                    <a:pt x="573204" y="446022"/>
                  </a:cubicBezTo>
                  <a:cubicBezTo>
                    <a:pt x="594976" y="446022"/>
                    <a:pt x="611305" y="454223"/>
                    <a:pt x="611305" y="465158"/>
                  </a:cubicBezTo>
                  <a:lnTo>
                    <a:pt x="611305" y="872485"/>
                  </a:lnTo>
                  <a:cubicBezTo>
                    <a:pt x="611305" y="883420"/>
                    <a:pt x="594976" y="894355"/>
                    <a:pt x="573204" y="894355"/>
                  </a:cubicBezTo>
                  <a:cubicBezTo>
                    <a:pt x="439850" y="894355"/>
                    <a:pt x="439850" y="894355"/>
                    <a:pt x="439850" y="894355"/>
                  </a:cubicBezTo>
                  <a:cubicBezTo>
                    <a:pt x="420800" y="894355"/>
                    <a:pt x="404471" y="883420"/>
                    <a:pt x="404471" y="872485"/>
                  </a:cubicBezTo>
                  <a:cubicBezTo>
                    <a:pt x="404471" y="465158"/>
                    <a:pt x="404471" y="465158"/>
                    <a:pt x="404471" y="465158"/>
                  </a:cubicBezTo>
                  <a:cubicBezTo>
                    <a:pt x="404471" y="454223"/>
                    <a:pt x="420800" y="446022"/>
                    <a:pt x="439850" y="446022"/>
                  </a:cubicBezTo>
                  <a:close/>
                  <a:moveTo>
                    <a:pt x="668910" y="265764"/>
                  </a:moveTo>
                  <a:cubicBezTo>
                    <a:pt x="803286" y="265764"/>
                    <a:pt x="803286" y="265764"/>
                    <a:pt x="803286" y="265764"/>
                  </a:cubicBezTo>
                  <a:cubicBezTo>
                    <a:pt x="825225" y="265764"/>
                    <a:pt x="838937" y="276696"/>
                    <a:pt x="838937" y="293094"/>
                  </a:cubicBezTo>
                  <a:lnTo>
                    <a:pt x="838937" y="864291"/>
                  </a:lnTo>
                  <a:cubicBezTo>
                    <a:pt x="838937" y="880689"/>
                    <a:pt x="825225" y="894354"/>
                    <a:pt x="803286" y="894354"/>
                  </a:cubicBezTo>
                  <a:cubicBezTo>
                    <a:pt x="668910" y="894354"/>
                    <a:pt x="668910" y="894354"/>
                    <a:pt x="668910" y="894354"/>
                  </a:cubicBezTo>
                  <a:cubicBezTo>
                    <a:pt x="649713" y="894354"/>
                    <a:pt x="633259" y="880689"/>
                    <a:pt x="633259" y="864291"/>
                  </a:cubicBezTo>
                  <a:cubicBezTo>
                    <a:pt x="633259" y="293094"/>
                    <a:pt x="633259" y="293094"/>
                    <a:pt x="633259" y="293094"/>
                  </a:cubicBezTo>
                  <a:cubicBezTo>
                    <a:pt x="633259" y="276696"/>
                    <a:pt x="649713" y="265764"/>
                    <a:pt x="668910" y="265764"/>
                  </a:cubicBezTo>
                  <a:close/>
                  <a:moveTo>
                    <a:pt x="898854" y="125949"/>
                  </a:moveTo>
                  <a:cubicBezTo>
                    <a:pt x="1033230" y="125949"/>
                    <a:pt x="1033230" y="125949"/>
                    <a:pt x="1033230" y="125949"/>
                  </a:cubicBezTo>
                  <a:cubicBezTo>
                    <a:pt x="1052427" y="125949"/>
                    <a:pt x="1068881" y="142356"/>
                    <a:pt x="1068881" y="161498"/>
                  </a:cubicBezTo>
                  <a:lnTo>
                    <a:pt x="1068881" y="858806"/>
                  </a:lnTo>
                  <a:cubicBezTo>
                    <a:pt x="1068881" y="877948"/>
                    <a:pt x="1052427" y="894355"/>
                    <a:pt x="1033230" y="894355"/>
                  </a:cubicBezTo>
                  <a:cubicBezTo>
                    <a:pt x="898854" y="894355"/>
                    <a:pt x="898854" y="894355"/>
                    <a:pt x="898854" y="894355"/>
                  </a:cubicBezTo>
                  <a:cubicBezTo>
                    <a:pt x="879657" y="894355"/>
                    <a:pt x="863203" y="877948"/>
                    <a:pt x="863203" y="858806"/>
                  </a:cubicBezTo>
                  <a:cubicBezTo>
                    <a:pt x="863203" y="161498"/>
                    <a:pt x="863203" y="161498"/>
                    <a:pt x="863203" y="161498"/>
                  </a:cubicBezTo>
                  <a:cubicBezTo>
                    <a:pt x="863203" y="142356"/>
                    <a:pt x="879657" y="125949"/>
                    <a:pt x="898854" y="125949"/>
                  </a:cubicBezTo>
                  <a:close/>
                  <a:moveTo>
                    <a:pt x="838937" y="0"/>
                  </a:moveTo>
                  <a:lnTo>
                    <a:pt x="784629" y="177946"/>
                  </a:lnTo>
                  <a:lnTo>
                    <a:pt x="734334" y="135330"/>
                  </a:lnTo>
                  <a:lnTo>
                    <a:pt x="648729" y="208658"/>
                  </a:lnTo>
                  <a:cubicBezTo>
                    <a:pt x="428809" y="397034"/>
                    <a:pt x="428809" y="397034"/>
                    <a:pt x="428809" y="397034"/>
                  </a:cubicBezTo>
                  <a:cubicBezTo>
                    <a:pt x="417867" y="405224"/>
                    <a:pt x="404189" y="407954"/>
                    <a:pt x="390510" y="402494"/>
                  </a:cubicBezTo>
                  <a:cubicBezTo>
                    <a:pt x="376832" y="399764"/>
                    <a:pt x="368625" y="388844"/>
                    <a:pt x="368625" y="375194"/>
                  </a:cubicBezTo>
                  <a:cubicBezTo>
                    <a:pt x="368625" y="285103"/>
                    <a:pt x="368625" y="285103"/>
                    <a:pt x="368625" y="285103"/>
                  </a:cubicBezTo>
                  <a:cubicBezTo>
                    <a:pt x="59499" y="549915"/>
                    <a:pt x="59499" y="549915"/>
                    <a:pt x="59499" y="549915"/>
                  </a:cubicBezTo>
                  <a:cubicBezTo>
                    <a:pt x="54028" y="555375"/>
                    <a:pt x="43086" y="558105"/>
                    <a:pt x="34879" y="558105"/>
                  </a:cubicBezTo>
                  <a:cubicBezTo>
                    <a:pt x="26672" y="558105"/>
                    <a:pt x="15729" y="555375"/>
                    <a:pt x="10258" y="549915"/>
                  </a:cubicBezTo>
                  <a:cubicBezTo>
                    <a:pt x="-3420" y="536265"/>
                    <a:pt x="-3420" y="517155"/>
                    <a:pt x="10258" y="506235"/>
                  </a:cubicBezTo>
                  <a:cubicBezTo>
                    <a:pt x="379568" y="186823"/>
                    <a:pt x="379568" y="186823"/>
                    <a:pt x="379568" y="186823"/>
                  </a:cubicBezTo>
                  <a:cubicBezTo>
                    <a:pt x="387775" y="178633"/>
                    <a:pt x="404189" y="175903"/>
                    <a:pt x="417867" y="181363"/>
                  </a:cubicBezTo>
                  <a:cubicBezTo>
                    <a:pt x="431545" y="186823"/>
                    <a:pt x="439752" y="197743"/>
                    <a:pt x="439752" y="208663"/>
                  </a:cubicBezTo>
                  <a:cubicBezTo>
                    <a:pt x="439752" y="301484"/>
                    <a:pt x="439752" y="301484"/>
                    <a:pt x="439752" y="301484"/>
                  </a:cubicBezTo>
                  <a:cubicBezTo>
                    <a:pt x="572430" y="188188"/>
                    <a:pt x="638769" y="131540"/>
                    <a:pt x="671939" y="103216"/>
                  </a:cubicBezTo>
                  <a:lnTo>
                    <a:pt x="684139" y="92798"/>
                  </a:lnTo>
                  <a:lnTo>
                    <a:pt x="633259" y="49686"/>
                  </a:lnTo>
                  <a:lnTo>
                    <a:pt x="83893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>
            <a:off x="0" y="1144641"/>
            <a:ext cx="12192000" cy="4591050"/>
          </a:xfrm>
          <a:custGeom>
            <a:avLst/>
            <a:gdLst>
              <a:gd name="T0" fmla="*/ 0 w 9894"/>
              <a:gd name="T1" fmla="*/ 0 h 5658"/>
              <a:gd name="T2" fmla="*/ 0 w 9894"/>
              <a:gd name="T3" fmla="*/ 5658 h 5658"/>
              <a:gd name="T4" fmla="*/ 0 w 9894"/>
              <a:gd name="T5" fmla="*/ 5658 h 5658"/>
              <a:gd name="T6" fmla="*/ 9894 w 9894"/>
              <a:gd name="T7" fmla="*/ 5658 h 5658"/>
              <a:gd name="T8" fmla="*/ 9894 w 9894"/>
              <a:gd name="T9" fmla="*/ 0 h 5658"/>
              <a:gd name="T10" fmla="*/ 0 w 9894"/>
              <a:gd name="T11" fmla="*/ 0 h 56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894" h="5658">
                <a:moveTo>
                  <a:pt x="0" y="0"/>
                </a:moveTo>
                <a:lnTo>
                  <a:pt x="0" y="5658"/>
                </a:lnTo>
                <a:lnTo>
                  <a:pt x="0" y="5658"/>
                </a:lnTo>
                <a:lnTo>
                  <a:pt x="9894" y="5658"/>
                </a:lnTo>
                <a:lnTo>
                  <a:pt x="9894" y="0"/>
                </a:lnTo>
                <a:lnTo>
                  <a:pt x="0" y="0"/>
                </a:lnTo>
                <a:close/>
              </a:path>
            </a:pathLst>
          </a:custGeom>
          <a:solidFill>
            <a:srgbClr val="23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31"/>
          <p:cNvSpPr/>
          <p:nvPr/>
        </p:nvSpPr>
        <p:spPr bwMode="auto">
          <a:xfrm rot="10800000">
            <a:off x="0" y="893384"/>
            <a:ext cx="12192000" cy="545843"/>
          </a:xfrm>
          <a:custGeom>
            <a:avLst/>
            <a:gdLst>
              <a:gd name="T0" fmla="*/ 5383 w 5383"/>
              <a:gd name="T1" fmla="*/ 241 h 241"/>
              <a:gd name="T2" fmla="*/ 4109 w 5383"/>
              <a:gd name="T3" fmla="*/ 241 h 241"/>
              <a:gd name="T4" fmla="*/ 3867 w 5383"/>
              <a:gd name="T5" fmla="*/ 139 h 241"/>
              <a:gd name="T6" fmla="*/ 3626 w 5383"/>
              <a:gd name="T7" fmla="*/ 241 h 241"/>
              <a:gd name="T8" fmla="*/ 1760 w 5383"/>
              <a:gd name="T9" fmla="*/ 241 h 241"/>
              <a:gd name="T10" fmla="*/ 1517 w 5383"/>
              <a:gd name="T11" fmla="*/ 139 h 241"/>
              <a:gd name="T12" fmla="*/ 1276 w 5383"/>
              <a:gd name="T13" fmla="*/ 241 h 241"/>
              <a:gd name="T14" fmla="*/ 0 w 5383"/>
              <a:gd name="T15" fmla="*/ 241 h 241"/>
              <a:gd name="T16" fmla="*/ 0 w 5383"/>
              <a:gd name="T17" fmla="*/ 112 h 241"/>
              <a:gd name="T18" fmla="*/ 1250 w 5383"/>
              <a:gd name="T19" fmla="*/ 112 h 241"/>
              <a:gd name="T20" fmla="*/ 1517 w 5383"/>
              <a:gd name="T21" fmla="*/ 0 h 241"/>
              <a:gd name="T22" fmla="*/ 1786 w 5383"/>
              <a:gd name="T23" fmla="*/ 112 h 241"/>
              <a:gd name="T24" fmla="*/ 3600 w 5383"/>
              <a:gd name="T25" fmla="*/ 112 h 241"/>
              <a:gd name="T26" fmla="*/ 3867 w 5383"/>
              <a:gd name="T27" fmla="*/ 0 h 241"/>
              <a:gd name="T28" fmla="*/ 4136 w 5383"/>
              <a:gd name="T29" fmla="*/ 112 h 241"/>
              <a:gd name="T30" fmla="*/ 5383 w 5383"/>
              <a:gd name="T31" fmla="*/ 112 h 241"/>
              <a:gd name="T32" fmla="*/ 5383 w 5383"/>
              <a:gd name="T33" fmla="*/ 241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383" h="241">
                <a:moveTo>
                  <a:pt x="5383" y="241"/>
                </a:moveTo>
                <a:lnTo>
                  <a:pt x="4109" y="241"/>
                </a:lnTo>
                <a:lnTo>
                  <a:pt x="3867" y="139"/>
                </a:lnTo>
                <a:lnTo>
                  <a:pt x="3626" y="241"/>
                </a:lnTo>
                <a:lnTo>
                  <a:pt x="1760" y="241"/>
                </a:lnTo>
                <a:lnTo>
                  <a:pt x="1517" y="139"/>
                </a:lnTo>
                <a:lnTo>
                  <a:pt x="1276" y="241"/>
                </a:lnTo>
                <a:lnTo>
                  <a:pt x="0" y="241"/>
                </a:lnTo>
                <a:lnTo>
                  <a:pt x="0" y="112"/>
                </a:lnTo>
                <a:lnTo>
                  <a:pt x="1250" y="112"/>
                </a:lnTo>
                <a:lnTo>
                  <a:pt x="1517" y="0"/>
                </a:lnTo>
                <a:lnTo>
                  <a:pt x="1786" y="112"/>
                </a:lnTo>
                <a:lnTo>
                  <a:pt x="3600" y="112"/>
                </a:lnTo>
                <a:lnTo>
                  <a:pt x="3867" y="0"/>
                </a:lnTo>
                <a:lnTo>
                  <a:pt x="4136" y="112"/>
                </a:lnTo>
                <a:lnTo>
                  <a:pt x="5383" y="112"/>
                </a:lnTo>
                <a:lnTo>
                  <a:pt x="5383" y="241"/>
                </a:lnTo>
                <a:close/>
              </a:path>
            </a:pathLst>
          </a:custGeom>
          <a:solidFill>
            <a:srgbClr val="EF1D3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31"/>
          <p:cNvSpPr/>
          <p:nvPr/>
        </p:nvSpPr>
        <p:spPr bwMode="auto">
          <a:xfrm>
            <a:off x="0" y="5415814"/>
            <a:ext cx="12192000" cy="545843"/>
          </a:xfrm>
          <a:custGeom>
            <a:avLst/>
            <a:gdLst>
              <a:gd name="T0" fmla="*/ 5383 w 5383"/>
              <a:gd name="T1" fmla="*/ 241 h 241"/>
              <a:gd name="T2" fmla="*/ 4109 w 5383"/>
              <a:gd name="T3" fmla="*/ 241 h 241"/>
              <a:gd name="T4" fmla="*/ 3867 w 5383"/>
              <a:gd name="T5" fmla="*/ 139 h 241"/>
              <a:gd name="T6" fmla="*/ 3626 w 5383"/>
              <a:gd name="T7" fmla="*/ 241 h 241"/>
              <a:gd name="T8" fmla="*/ 1760 w 5383"/>
              <a:gd name="T9" fmla="*/ 241 h 241"/>
              <a:gd name="T10" fmla="*/ 1517 w 5383"/>
              <a:gd name="T11" fmla="*/ 139 h 241"/>
              <a:gd name="T12" fmla="*/ 1276 w 5383"/>
              <a:gd name="T13" fmla="*/ 241 h 241"/>
              <a:gd name="T14" fmla="*/ 0 w 5383"/>
              <a:gd name="T15" fmla="*/ 241 h 241"/>
              <a:gd name="T16" fmla="*/ 0 w 5383"/>
              <a:gd name="T17" fmla="*/ 112 h 241"/>
              <a:gd name="T18" fmla="*/ 1250 w 5383"/>
              <a:gd name="T19" fmla="*/ 112 h 241"/>
              <a:gd name="T20" fmla="*/ 1517 w 5383"/>
              <a:gd name="T21" fmla="*/ 0 h 241"/>
              <a:gd name="T22" fmla="*/ 1786 w 5383"/>
              <a:gd name="T23" fmla="*/ 112 h 241"/>
              <a:gd name="T24" fmla="*/ 3600 w 5383"/>
              <a:gd name="T25" fmla="*/ 112 h 241"/>
              <a:gd name="T26" fmla="*/ 3867 w 5383"/>
              <a:gd name="T27" fmla="*/ 0 h 241"/>
              <a:gd name="T28" fmla="*/ 4136 w 5383"/>
              <a:gd name="T29" fmla="*/ 112 h 241"/>
              <a:gd name="T30" fmla="*/ 5383 w 5383"/>
              <a:gd name="T31" fmla="*/ 112 h 241"/>
              <a:gd name="T32" fmla="*/ 5383 w 5383"/>
              <a:gd name="T33" fmla="*/ 241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383" h="241">
                <a:moveTo>
                  <a:pt x="5383" y="241"/>
                </a:moveTo>
                <a:lnTo>
                  <a:pt x="4109" y="241"/>
                </a:lnTo>
                <a:lnTo>
                  <a:pt x="3867" y="139"/>
                </a:lnTo>
                <a:lnTo>
                  <a:pt x="3626" y="241"/>
                </a:lnTo>
                <a:lnTo>
                  <a:pt x="1760" y="241"/>
                </a:lnTo>
                <a:lnTo>
                  <a:pt x="1517" y="139"/>
                </a:lnTo>
                <a:lnTo>
                  <a:pt x="1276" y="241"/>
                </a:lnTo>
                <a:lnTo>
                  <a:pt x="0" y="241"/>
                </a:lnTo>
                <a:lnTo>
                  <a:pt x="0" y="112"/>
                </a:lnTo>
                <a:lnTo>
                  <a:pt x="1250" y="112"/>
                </a:lnTo>
                <a:lnTo>
                  <a:pt x="1517" y="0"/>
                </a:lnTo>
                <a:lnTo>
                  <a:pt x="1786" y="112"/>
                </a:lnTo>
                <a:lnTo>
                  <a:pt x="3600" y="112"/>
                </a:lnTo>
                <a:lnTo>
                  <a:pt x="3867" y="0"/>
                </a:lnTo>
                <a:lnTo>
                  <a:pt x="4136" y="112"/>
                </a:lnTo>
                <a:lnTo>
                  <a:pt x="5383" y="112"/>
                </a:lnTo>
                <a:lnTo>
                  <a:pt x="5383" y="241"/>
                </a:lnTo>
                <a:close/>
              </a:path>
            </a:pathLst>
          </a:custGeom>
          <a:solidFill>
            <a:srgbClr val="EF1D3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0" y="-47028"/>
            <a:ext cx="12192000" cy="162432"/>
          </a:xfrm>
          <a:prstGeom prst="rect">
            <a:avLst/>
          </a:prstGeom>
          <a:solidFill>
            <a:srgbClr val="C21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0" y="6714618"/>
            <a:ext cx="12192000" cy="162432"/>
          </a:xfrm>
          <a:prstGeom prst="rect">
            <a:avLst/>
          </a:prstGeom>
          <a:solidFill>
            <a:srgbClr val="C21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857934" y="1704091"/>
            <a:ext cx="8505264" cy="3449817"/>
          </a:xfrm>
          <a:prstGeom prst="rect">
            <a:avLst/>
          </a:prstGeom>
          <a:solidFill>
            <a:schemeClr val="bg1"/>
          </a:solidFill>
          <a:ln w="28575">
            <a:solidFill>
              <a:srgbClr val="2A2B2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KSO_Shape"/>
          <p:cNvSpPr/>
          <p:nvPr/>
        </p:nvSpPr>
        <p:spPr bwMode="auto">
          <a:xfrm>
            <a:off x="2711263" y="1987089"/>
            <a:ext cx="2909658" cy="2885410"/>
          </a:xfrm>
          <a:custGeom>
            <a:avLst/>
            <a:gdLst>
              <a:gd name="T0" fmla="*/ 435344 w 2268537"/>
              <a:gd name="T1" fmla="*/ 1538932 h 2247901"/>
              <a:gd name="T2" fmla="*/ 495462 w 2268537"/>
              <a:gd name="T3" fmla="*/ 1635063 h 2247901"/>
              <a:gd name="T4" fmla="*/ 599590 w 2268537"/>
              <a:gd name="T5" fmla="*/ 1589945 h 2247901"/>
              <a:gd name="T6" fmla="*/ 569645 w 2268537"/>
              <a:gd name="T7" fmla="*/ 1480210 h 2247901"/>
              <a:gd name="T8" fmla="*/ 1569477 w 2268537"/>
              <a:gd name="T9" fmla="*/ 1473664 h 2247901"/>
              <a:gd name="T10" fmla="*/ 1631626 w 2268537"/>
              <a:gd name="T11" fmla="*/ 1599219 h 2247901"/>
              <a:gd name="T12" fmla="*/ 1169820 w 2268537"/>
              <a:gd name="T13" fmla="*/ 1679820 h 2247901"/>
              <a:gd name="T14" fmla="*/ 2218183 w 2268537"/>
              <a:gd name="T15" fmla="*/ 1620107 h 2247901"/>
              <a:gd name="T16" fmla="*/ 2265361 w 2268537"/>
              <a:gd name="T17" fmla="*/ 1739305 h 2247901"/>
              <a:gd name="T18" fmla="*/ 1398682 w 2268537"/>
              <a:gd name="T19" fmla="*/ 2039003 h 2247901"/>
              <a:gd name="T20" fmla="*/ 0 w 2268537"/>
              <a:gd name="T21" fmla="*/ 1401763 h 2247901"/>
              <a:gd name="T22" fmla="*/ 1802845 w 2268537"/>
              <a:gd name="T23" fmla="*/ 1254543 h 2247901"/>
              <a:gd name="T24" fmla="*/ 1896694 w 2268537"/>
              <a:gd name="T25" fmla="*/ 1346722 h 2247901"/>
              <a:gd name="T26" fmla="*/ 1801262 w 2268537"/>
              <a:gd name="T27" fmla="*/ 1343544 h 2247901"/>
              <a:gd name="T28" fmla="*/ 1952551 w 2268537"/>
              <a:gd name="T29" fmla="*/ 1373286 h 2247901"/>
              <a:gd name="T30" fmla="*/ 1959109 w 2268537"/>
              <a:gd name="T31" fmla="*/ 1284967 h 2247901"/>
              <a:gd name="T32" fmla="*/ 1883577 w 2268537"/>
              <a:gd name="T33" fmla="*/ 1210951 h 2247901"/>
              <a:gd name="T34" fmla="*/ 1924735 w 2268537"/>
              <a:gd name="T35" fmla="*/ 1183705 h 2247901"/>
              <a:gd name="T36" fmla="*/ 2066527 w 2268537"/>
              <a:gd name="T37" fmla="*/ 1199371 h 2247901"/>
              <a:gd name="T38" fmla="*/ 1998232 w 2268537"/>
              <a:gd name="T39" fmla="*/ 1451844 h 2247901"/>
              <a:gd name="T40" fmla="*/ 1739299 w 2268537"/>
              <a:gd name="T41" fmla="*/ 1420285 h 2247901"/>
              <a:gd name="T42" fmla="*/ 1733193 w 2268537"/>
              <a:gd name="T43" fmla="*/ 1158731 h 2247901"/>
              <a:gd name="T44" fmla="*/ 1233862 w 2268537"/>
              <a:gd name="T45" fmla="*/ 780369 h 2247901"/>
              <a:gd name="T46" fmla="*/ 1208472 w 2268537"/>
              <a:gd name="T47" fmla="*/ 887639 h 2247901"/>
              <a:gd name="T48" fmla="*/ 1337010 w 2268537"/>
              <a:gd name="T49" fmla="*/ 1007835 h 2247901"/>
              <a:gd name="T50" fmla="*/ 1297791 w 2268537"/>
              <a:gd name="T51" fmla="*/ 959984 h 2247901"/>
              <a:gd name="T52" fmla="*/ 1297791 w 2268537"/>
              <a:gd name="T53" fmla="*/ 1067934 h 2247901"/>
              <a:gd name="T54" fmla="*/ 1447865 w 2268537"/>
              <a:gd name="T55" fmla="*/ 1005568 h 2247901"/>
              <a:gd name="T56" fmla="*/ 1326808 w 2268537"/>
              <a:gd name="T57" fmla="*/ 866548 h 2247901"/>
              <a:gd name="T58" fmla="*/ 1320234 w 2268537"/>
              <a:gd name="T59" fmla="*/ 810532 h 2247901"/>
              <a:gd name="T60" fmla="*/ 1427235 w 2268537"/>
              <a:gd name="T61" fmla="*/ 798966 h 2247901"/>
              <a:gd name="T62" fmla="*/ 1388017 w 2268537"/>
              <a:gd name="T63" fmla="*/ 636134 h 2247901"/>
              <a:gd name="T64" fmla="*/ 1555092 w 2268537"/>
              <a:gd name="T65" fmla="*/ 745444 h 2247901"/>
              <a:gd name="T66" fmla="*/ 1611993 w 2268537"/>
              <a:gd name="T67" fmla="*/ 941614 h 2247901"/>
              <a:gd name="T68" fmla="*/ 1527662 w 2268537"/>
              <a:gd name="T69" fmla="*/ 1124630 h 2247901"/>
              <a:gd name="T70" fmla="*/ 1344717 w 2268537"/>
              <a:gd name="T71" fmla="*/ 1208994 h 2247901"/>
              <a:gd name="T72" fmla="*/ 1148398 w 2268537"/>
              <a:gd name="T73" fmla="*/ 1151844 h 2247901"/>
              <a:gd name="T74" fmla="*/ 1039356 w 2268537"/>
              <a:gd name="T75" fmla="*/ 984930 h 2247901"/>
              <a:gd name="T76" fmla="*/ 1067013 w 2268537"/>
              <a:gd name="T77" fmla="*/ 780823 h 2247901"/>
              <a:gd name="T78" fmla="*/ 1215727 w 2268537"/>
              <a:gd name="T79" fmla="*/ 648834 h 2247901"/>
              <a:gd name="T80" fmla="*/ 1814840 w 2268537"/>
              <a:gd name="T81" fmla="*/ 491075 h 2247901"/>
              <a:gd name="T82" fmla="*/ 1888564 w 2268537"/>
              <a:gd name="T83" fmla="*/ 577139 h 2247901"/>
              <a:gd name="T84" fmla="*/ 1872408 w 2268537"/>
              <a:gd name="T85" fmla="*/ 577818 h 2247901"/>
              <a:gd name="T86" fmla="*/ 1907905 w 2268537"/>
              <a:gd name="T87" fmla="*/ 640554 h 2247901"/>
              <a:gd name="T88" fmla="*/ 1942719 w 2268537"/>
              <a:gd name="T89" fmla="*/ 548375 h 2247901"/>
              <a:gd name="T90" fmla="*/ 1892432 w 2268537"/>
              <a:gd name="T91" fmla="*/ 493113 h 2247901"/>
              <a:gd name="T92" fmla="*/ 1895390 w 2268537"/>
              <a:gd name="T93" fmla="*/ 384401 h 2247901"/>
              <a:gd name="T94" fmla="*/ 2056717 w 2268537"/>
              <a:gd name="T95" fmla="*/ 536598 h 2247901"/>
              <a:gd name="T96" fmla="*/ 1929294 w 2268537"/>
              <a:gd name="T97" fmla="*/ 718464 h 2247901"/>
              <a:gd name="T98" fmla="*/ 1729512 w 2268537"/>
              <a:gd name="T99" fmla="*/ 619944 h 2247901"/>
              <a:gd name="T100" fmla="*/ 1798230 w 2268537"/>
              <a:gd name="T101" fmla="*/ 408635 h 2247901"/>
              <a:gd name="T102" fmla="*/ 1438439 w 2268537"/>
              <a:gd name="T103" fmla="*/ 111042 h 2247901"/>
              <a:gd name="T104" fmla="*/ 1512769 w 2268537"/>
              <a:gd name="T105" fmla="*/ 199876 h 2247901"/>
              <a:gd name="T106" fmla="*/ 1448183 w 2268537"/>
              <a:gd name="T107" fmla="*/ 210980 h 2247901"/>
              <a:gd name="T108" fmla="*/ 1572596 w 2268537"/>
              <a:gd name="T109" fmla="*/ 192171 h 2247901"/>
              <a:gd name="T110" fmla="*/ 1493506 w 2268537"/>
              <a:gd name="T111" fmla="*/ 107869 h 2247901"/>
              <a:gd name="T112" fmla="*/ 1558092 w 2268537"/>
              <a:gd name="T113" fmla="*/ 86114 h 2247901"/>
              <a:gd name="T114" fmla="*/ 1618146 w 2268537"/>
              <a:gd name="T115" fmla="*/ 49629 h 2247901"/>
              <a:gd name="T116" fmla="*/ 1622905 w 2268537"/>
              <a:gd name="T117" fmla="*/ 248145 h 2247901"/>
              <a:gd name="T118" fmla="*/ 1427334 w 2268537"/>
              <a:gd name="T119" fmla="*/ 281231 h 2247901"/>
              <a:gd name="T120" fmla="*/ 1366148 w 2268537"/>
              <a:gd name="T121" fmla="*/ 92686 h 22479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268537" h="2247901">
                <a:moveTo>
                  <a:pt x="516787" y="1465473"/>
                </a:moveTo>
                <a:lnTo>
                  <a:pt x="512476" y="1465700"/>
                </a:lnTo>
                <a:lnTo>
                  <a:pt x="507939" y="1466607"/>
                </a:lnTo>
                <a:lnTo>
                  <a:pt x="503629" y="1467060"/>
                </a:lnTo>
                <a:lnTo>
                  <a:pt x="499545" y="1468194"/>
                </a:lnTo>
                <a:lnTo>
                  <a:pt x="495462" y="1469327"/>
                </a:lnTo>
                <a:lnTo>
                  <a:pt x="491151" y="1470688"/>
                </a:lnTo>
                <a:lnTo>
                  <a:pt x="487295" y="1472275"/>
                </a:lnTo>
                <a:lnTo>
                  <a:pt x="483438" y="1474089"/>
                </a:lnTo>
                <a:lnTo>
                  <a:pt x="479582" y="1475902"/>
                </a:lnTo>
                <a:lnTo>
                  <a:pt x="475952" y="1477943"/>
                </a:lnTo>
                <a:lnTo>
                  <a:pt x="472776" y="1480210"/>
                </a:lnTo>
                <a:lnTo>
                  <a:pt x="469146" y="1482704"/>
                </a:lnTo>
                <a:lnTo>
                  <a:pt x="465970" y="1485425"/>
                </a:lnTo>
                <a:lnTo>
                  <a:pt x="462794" y="1487919"/>
                </a:lnTo>
                <a:lnTo>
                  <a:pt x="459845" y="1490866"/>
                </a:lnTo>
                <a:lnTo>
                  <a:pt x="456896" y="1493814"/>
                </a:lnTo>
                <a:lnTo>
                  <a:pt x="454173" y="1496988"/>
                </a:lnTo>
                <a:lnTo>
                  <a:pt x="451451" y="1500389"/>
                </a:lnTo>
                <a:lnTo>
                  <a:pt x="449182" y="1503563"/>
                </a:lnTo>
                <a:lnTo>
                  <a:pt x="446914" y="1507190"/>
                </a:lnTo>
                <a:lnTo>
                  <a:pt x="444872" y="1510818"/>
                </a:lnTo>
                <a:lnTo>
                  <a:pt x="442830" y="1514446"/>
                </a:lnTo>
                <a:lnTo>
                  <a:pt x="441242" y="1518300"/>
                </a:lnTo>
                <a:lnTo>
                  <a:pt x="439654" y="1522381"/>
                </a:lnTo>
                <a:lnTo>
                  <a:pt x="438066" y="1526462"/>
                </a:lnTo>
                <a:lnTo>
                  <a:pt x="437159" y="1530543"/>
                </a:lnTo>
                <a:lnTo>
                  <a:pt x="436025" y="1534851"/>
                </a:lnTo>
                <a:lnTo>
                  <a:pt x="435344" y="1538932"/>
                </a:lnTo>
                <a:lnTo>
                  <a:pt x="434663" y="1543466"/>
                </a:lnTo>
                <a:lnTo>
                  <a:pt x="434437" y="1547774"/>
                </a:lnTo>
                <a:lnTo>
                  <a:pt x="434210" y="1552309"/>
                </a:lnTo>
                <a:lnTo>
                  <a:pt x="434437" y="1556843"/>
                </a:lnTo>
                <a:lnTo>
                  <a:pt x="434663" y="1561151"/>
                </a:lnTo>
                <a:lnTo>
                  <a:pt x="435344" y="1565459"/>
                </a:lnTo>
                <a:lnTo>
                  <a:pt x="436025" y="1569767"/>
                </a:lnTo>
                <a:lnTo>
                  <a:pt x="437159" y="1574074"/>
                </a:lnTo>
                <a:lnTo>
                  <a:pt x="438066" y="1578155"/>
                </a:lnTo>
                <a:lnTo>
                  <a:pt x="439654" y="1582010"/>
                </a:lnTo>
                <a:lnTo>
                  <a:pt x="441242" y="1586091"/>
                </a:lnTo>
                <a:lnTo>
                  <a:pt x="442830" y="1589945"/>
                </a:lnTo>
                <a:lnTo>
                  <a:pt x="444872" y="1593573"/>
                </a:lnTo>
                <a:lnTo>
                  <a:pt x="446914" y="1597200"/>
                </a:lnTo>
                <a:lnTo>
                  <a:pt x="449182" y="1600828"/>
                </a:lnTo>
                <a:lnTo>
                  <a:pt x="451451" y="1604229"/>
                </a:lnTo>
                <a:lnTo>
                  <a:pt x="454173" y="1607630"/>
                </a:lnTo>
                <a:lnTo>
                  <a:pt x="456896" y="1610577"/>
                </a:lnTo>
                <a:lnTo>
                  <a:pt x="459845" y="1613751"/>
                </a:lnTo>
                <a:lnTo>
                  <a:pt x="462794" y="1616472"/>
                </a:lnTo>
                <a:lnTo>
                  <a:pt x="465970" y="1619193"/>
                </a:lnTo>
                <a:lnTo>
                  <a:pt x="469146" y="1621687"/>
                </a:lnTo>
                <a:lnTo>
                  <a:pt x="472776" y="1624407"/>
                </a:lnTo>
                <a:lnTo>
                  <a:pt x="475952" y="1626675"/>
                </a:lnTo>
                <a:lnTo>
                  <a:pt x="479582" y="1628715"/>
                </a:lnTo>
                <a:lnTo>
                  <a:pt x="483438" y="1630529"/>
                </a:lnTo>
                <a:lnTo>
                  <a:pt x="487295" y="1632343"/>
                </a:lnTo>
                <a:lnTo>
                  <a:pt x="491151" y="1633930"/>
                </a:lnTo>
                <a:lnTo>
                  <a:pt x="495462" y="1635063"/>
                </a:lnTo>
                <a:lnTo>
                  <a:pt x="499545" y="1636424"/>
                </a:lnTo>
                <a:lnTo>
                  <a:pt x="503629" y="1637557"/>
                </a:lnTo>
                <a:lnTo>
                  <a:pt x="507939" y="1638011"/>
                </a:lnTo>
                <a:lnTo>
                  <a:pt x="512476" y="1638691"/>
                </a:lnTo>
                <a:lnTo>
                  <a:pt x="516787" y="1638918"/>
                </a:lnTo>
                <a:lnTo>
                  <a:pt x="521097" y="1638918"/>
                </a:lnTo>
                <a:lnTo>
                  <a:pt x="525634" y="1638918"/>
                </a:lnTo>
                <a:lnTo>
                  <a:pt x="529944" y="1638691"/>
                </a:lnTo>
                <a:lnTo>
                  <a:pt x="534255" y="1638011"/>
                </a:lnTo>
                <a:lnTo>
                  <a:pt x="538792" y="1637557"/>
                </a:lnTo>
                <a:lnTo>
                  <a:pt x="542875" y="1636424"/>
                </a:lnTo>
                <a:lnTo>
                  <a:pt x="546959" y="1635063"/>
                </a:lnTo>
                <a:lnTo>
                  <a:pt x="551042" y="1633930"/>
                </a:lnTo>
                <a:lnTo>
                  <a:pt x="554899" y="1632343"/>
                </a:lnTo>
                <a:lnTo>
                  <a:pt x="558756" y="1630529"/>
                </a:lnTo>
                <a:lnTo>
                  <a:pt x="562839" y="1628715"/>
                </a:lnTo>
                <a:lnTo>
                  <a:pt x="566242" y="1626675"/>
                </a:lnTo>
                <a:lnTo>
                  <a:pt x="569645" y="1624407"/>
                </a:lnTo>
                <a:lnTo>
                  <a:pt x="573275" y="1621687"/>
                </a:lnTo>
                <a:lnTo>
                  <a:pt x="576451" y="1619193"/>
                </a:lnTo>
                <a:lnTo>
                  <a:pt x="579854" y="1616472"/>
                </a:lnTo>
                <a:lnTo>
                  <a:pt x="582576" y="1613751"/>
                </a:lnTo>
                <a:lnTo>
                  <a:pt x="585525" y="1610577"/>
                </a:lnTo>
                <a:lnTo>
                  <a:pt x="588247" y="1607630"/>
                </a:lnTo>
                <a:lnTo>
                  <a:pt x="590743" y="1604229"/>
                </a:lnTo>
                <a:lnTo>
                  <a:pt x="593238" y="1600828"/>
                </a:lnTo>
                <a:lnTo>
                  <a:pt x="595507" y="1597200"/>
                </a:lnTo>
                <a:lnTo>
                  <a:pt x="597549" y="1593573"/>
                </a:lnTo>
                <a:lnTo>
                  <a:pt x="599590" y="1589945"/>
                </a:lnTo>
                <a:lnTo>
                  <a:pt x="601178" y="1586091"/>
                </a:lnTo>
                <a:lnTo>
                  <a:pt x="602766" y="1582010"/>
                </a:lnTo>
                <a:lnTo>
                  <a:pt x="604354" y="1578155"/>
                </a:lnTo>
                <a:lnTo>
                  <a:pt x="605262" y="1574074"/>
                </a:lnTo>
                <a:lnTo>
                  <a:pt x="606396" y="1569767"/>
                </a:lnTo>
                <a:lnTo>
                  <a:pt x="607077" y="1565459"/>
                </a:lnTo>
                <a:lnTo>
                  <a:pt x="607531" y="1561151"/>
                </a:lnTo>
                <a:lnTo>
                  <a:pt x="607984" y="1556843"/>
                </a:lnTo>
                <a:lnTo>
                  <a:pt x="608211" y="1552309"/>
                </a:lnTo>
                <a:lnTo>
                  <a:pt x="607984" y="1547774"/>
                </a:lnTo>
                <a:lnTo>
                  <a:pt x="607531" y="1543466"/>
                </a:lnTo>
                <a:lnTo>
                  <a:pt x="607077" y="1538932"/>
                </a:lnTo>
                <a:lnTo>
                  <a:pt x="606396" y="1534851"/>
                </a:lnTo>
                <a:lnTo>
                  <a:pt x="605262" y="1530543"/>
                </a:lnTo>
                <a:lnTo>
                  <a:pt x="604354" y="1526462"/>
                </a:lnTo>
                <a:lnTo>
                  <a:pt x="602766" y="1522381"/>
                </a:lnTo>
                <a:lnTo>
                  <a:pt x="601178" y="1518300"/>
                </a:lnTo>
                <a:lnTo>
                  <a:pt x="599590" y="1514446"/>
                </a:lnTo>
                <a:lnTo>
                  <a:pt x="597549" y="1510818"/>
                </a:lnTo>
                <a:lnTo>
                  <a:pt x="595507" y="1507190"/>
                </a:lnTo>
                <a:lnTo>
                  <a:pt x="593238" y="1503563"/>
                </a:lnTo>
                <a:lnTo>
                  <a:pt x="590743" y="1500389"/>
                </a:lnTo>
                <a:lnTo>
                  <a:pt x="588247" y="1496988"/>
                </a:lnTo>
                <a:lnTo>
                  <a:pt x="585525" y="1493814"/>
                </a:lnTo>
                <a:lnTo>
                  <a:pt x="582576" y="1490866"/>
                </a:lnTo>
                <a:lnTo>
                  <a:pt x="579854" y="1487919"/>
                </a:lnTo>
                <a:lnTo>
                  <a:pt x="576451" y="1485425"/>
                </a:lnTo>
                <a:lnTo>
                  <a:pt x="573275" y="1482704"/>
                </a:lnTo>
                <a:lnTo>
                  <a:pt x="569645" y="1480210"/>
                </a:lnTo>
                <a:lnTo>
                  <a:pt x="566242" y="1477943"/>
                </a:lnTo>
                <a:lnTo>
                  <a:pt x="562839" y="1475902"/>
                </a:lnTo>
                <a:lnTo>
                  <a:pt x="558756" y="1474089"/>
                </a:lnTo>
                <a:lnTo>
                  <a:pt x="554899" y="1472275"/>
                </a:lnTo>
                <a:lnTo>
                  <a:pt x="551042" y="1470688"/>
                </a:lnTo>
                <a:lnTo>
                  <a:pt x="546959" y="1469327"/>
                </a:lnTo>
                <a:lnTo>
                  <a:pt x="542875" y="1468194"/>
                </a:lnTo>
                <a:lnTo>
                  <a:pt x="538792" y="1467060"/>
                </a:lnTo>
                <a:lnTo>
                  <a:pt x="534255" y="1466607"/>
                </a:lnTo>
                <a:lnTo>
                  <a:pt x="529944" y="1465700"/>
                </a:lnTo>
                <a:lnTo>
                  <a:pt x="525634" y="1465473"/>
                </a:lnTo>
                <a:lnTo>
                  <a:pt x="521097" y="1465473"/>
                </a:lnTo>
                <a:lnTo>
                  <a:pt x="516787" y="1465473"/>
                </a:lnTo>
                <a:close/>
                <a:moveTo>
                  <a:pt x="779462" y="1465263"/>
                </a:moveTo>
                <a:lnTo>
                  <a:pt x="795909" y="1465263"/>
                </a:lnTo>
                <a:lnTo>
                  <a:pt x="795118" y="1465354"/>
                </a:lnTo>
                <a:lnTo>
                  <a:pt x="796247" y="1465263"/>
                </a:lnTo>
                <a:lnTo>
                  <a:pt x="802144" y="1465263"/>
                </a:lnTo>
                <a:lnTo>
                  <a:pt x="997663" y="1465263"/>
                </a:lnTo>
                <a:lnTo>
                  <a:pt x="1331996" y="1465263"/>
                </a:lnTo>
                <a:lnTo>
                  <a:pt x="1527515" y="1465263"/>
                </a:lnTo>
                <a:lnTo>
                  <a:pt x="1532959" y="1465263"/>
                </a:lnTo>
                <a:lnTo>
                  <a:pt x="1538630" y="1465717"/>
                </a:lnTo>
                <a:lnTo>
                  <a:pt x="1543846" y="1466398"/>
                </a:lnTo>
                <a:lnTo>
                  <a:pt x="1549290" y="1467307"/>
                </a:lnTo>
                <a:lnTo>
                  <a:pt x="1554507" y="1468669"/>
                </a:lnTo>
                <a:lnTo>
                  <a:pt x="1559497" y="1470031"/>
                </a:lnTo>
                <a:lnTo>
                  <a:pt x="1564487" y="1471848"/>
                </a:lnTo>
                <a:lnTo>
                  <a:pt x="1569477" y="1473664"/>
                </a:lnTo>
                <a:lnTo>
                  <a:pt x="1574014" y="1475934"/>
                </a:lnTo>
                <a:lnTo>
                  <a:pt x="1578550" y="1478205"/>
                </a:lnTo>
                <a:lnTo>
                  <a:pt x="1583313" y="1480702"/>
                </a:lnTo>
                <a:lnTo>
                  <a:pt x="1587396" y="1483654"/>
                </a:lnTo>
                <a:lnTo>
                  <a:pt x="1591706" y="1486378"/>
                </a:lnTo>
                <a:lnTo>
                  <a:pt x="1595788" y="1489784"/>
                </a:lnTo>
                <a:lnTo>
                  <a:pt x="1599644" y="1493190"/>
                </a:lnTo>
                <a:lnTo>
                  <a:pt x="1603500" y="1496595"/>
                </a:lnTo>
                <a:lnTo>
                  <a:pt x="1607129" y="1500455"/>
                </a:lnTo>
                <a:lnTo>
                  <a:pt x="1610305" y="1504315"/>
                </a:lnTo>
                <a:lnTo>
                  <a:pt x="1613480" y="1508402"/>
                </a:lnTo>
                <a:lnTo>
                  <a:pt x="1616656" y="1512488"/>
                </a:lnTo>
                <a:lnTo>
                  <a:pt x="1619151" y="1517029"/>
                </a:lnTo>
                <a:lnTo>
                  <a:pt x="1621646" y="1521343"/>
                </a:lnTo>
                <a:lnTo>
                  <a:pt x="1624368" y="1525884"/>
                </a:lnTo>
                <a:lnTo>
                  <a:pt x="1626409" y="1530652"/>
                </a:lnTo>
                <a:lnTo>
                  <a:pt x="1628224" y="1535420"/>
                </a:lnTo>
                <a:lnTo>
                  <a:pt x="1630038" y="1540642"/>
                </a:lnTo>
                <a:lnTo>
                  <a:pt x="1631626" y="1545637"/>
                </a:lnTo>
                <a:lnTo>
                  <a:pt x="1632533" y="1550859"/>
                </a:lnTo>
                <a:lnTo>
                  <a:pt x="1633667" y="1556081"/>
                </a:lnTo>
                <a:lnTo>
                  <a:pt x="1634121" y="1561530"/>
                </a:lnTo>
                <a:lnTo>
                  <a:pt x="1634575" y="1566979"/>
                </a:lnTo>
                <a:lnTo>
                  <a:pt x="1634801" y="1572428"/>
                </a:lnTo>
                <a:lnTo>
                  <a:pt x="1634575" y="1578104"/>
                </a:lnTo>
                <a:lnTo>
                  <a:pt x="1634121" y="1583553"/>
                </a:lnTo>
                <a:lnTo>
                  <a:pt x="1633667" y="1588775"/>
                </a:lnTo>
                <a:lnTo>
                  <a:pt x="1632533" y="1594224"/>
                </a:lnTo>
                <a:lnTo>
                  <a:pt x="1631626" y="1599219"/>
                </a:lnTo>
                <a:lnTo>
                  <a:pt x="1630038" y="1604441"/>
                </a:lnTo>
                <a:lnTo>
                  <a:pt x="1628224" y="1609436"/>
                </a:lnTo>
                <a:lnTo>
                  <a:pt x="1626409" y="1614204"/>
                </a:lnTo>
                <a:lnTo>
                  <a:pt x="1624368" y="1618972"/>
                </a:lnTo>
                <a:lnTo>
                  <a:pt x="1621646" y="1623513"/>
                </a:lnTo>
                <a:lnTo>
                  <a:pt x="1619151" y="1628054"/>
                </a:lnTo>
                <a:lnTo>
                  <a:pt x="1616656" y="1632368"/>
                </a:lnTo>
                <a:lnTo>
                  <a:pt x="1613480" y="1636681"/>
                </a:lnTo>
                <a:lnTo>
                  <a:pt x="1610305" y="1640541"/>
                </a:lnTo>
                <a:lnTo>
                  <a:pt x="1607129" y="1644401"/>
                </a:lnTo>
                <a:lnTo>
                  <a:pt x="1603500" y="1648261"/>
                </a:lnTo>
                <a:lnTo>
                  <a:pt x="1599644" y="1651893"/>
                </a:lnTo>
                <a:lnTo>
                  <a:pt x="1595788" y="1655299"/>
                </a:lnTo>
                <a:lnTo>
                  <a:pt x="1591706" y="1658478"/>
                </a:lnTo>
                <a:lnTo>
                  <a:pt x="1587396" y="1661429"/>
                </a:lnTo>
                <a:lnTo>
                  <a:pt x="1583313" y="1664154"/>
                </a:lnTo>
                <a:lnTo>
                  <a:pt x="1578550" y="1666651"/>
                </a:lnTo>
                <a:lnTo>
                  <a:pt x="1574014" y="1669149"/>
                </a:lnTo>
                <a:lnTo>
                  <a:pt x="1569477" y="1671419"/>
                </a:lnTo>
                <a:lnTo>
                  <a:pt x="1564487" y="1673236"/>
                </a:lnTo>
                <a:lnTo>
                  <a:pt x="1559497" y="1674825"/>
                </a:lnTo>
                <a:lnTo>
                  <a:pt x="1554507" y="1676187"/>
                </a:lnTo>
                <a:lnTo>
                  <a:pt x="1549290" y="1677549"/>
                </a:lnTo>
                <a:lnTo>
                  <a:pt x="1543846" y="1678458"/>
                </a:lnTo>
                <a:lnTo>
                  <a:pt x="1538630" y="1679139"/>
                </a:lnTo>
                <a:lnTo>
                  <a:pt x="1532959" y="1679593"/>
                </a:lnTo>
                <a:lnTo>
                  <a:pt x="1527515" y="1679820"/>
                </a:lnTo>
                <a:lnTo>
                  <a:pt x="1331996" y="1679820"/>
                </a:lnTo>
                <a:lnTo>
                  <a:pt x="1169820" y="1679820"/>
                </a:lnTo>
                <a:lnTo>
                  <a:pt x="1169820" y="1730451"/>
                </a:lnTo>
                <a:lnTo>
                  <a:pt x="1527515" y="1730451"/>
                </a:lnTo>
                <a:lnTo>
                  <a:pt x="1537496" y="1730224"/>
                </a:lnTo>
                <a:lnTo>
                  <a:pt x="1547022" y="1729088"/>
                </a:lnTo>
                <a:lnTo>
                  <a:pt x="1556322" y="1727953"/>
                </a:lnTo>
                <a:lnTo>
                  <a:pt x="1565394" y="1725683"/>
                </a:lnTo>
                <a:lnTo>
                  <a:pt x="1574467" y="1723185"/>
                </a:lnTo>
                <a:lnTo>
                  <a:pt x="1583313" y="1720461"/>
                </a:lnTo>
                <a:lnTo>
                  <a:pt x="1591706" y="1716828"/>
                </a:lnTo>
                <a:lnTo>
                  <a:pt x="1600098" y="1712514"/>
                </a:lnTo>
                <a:lnTo>
                  <a:pt x="1608037" y="1708200"/>
                </a:lnTo>
                <a:lnTo>
                  <a:pt x="1615749" y="1703432"/>
                </a:lnTo>
                <a:lnTo>
                  <a:pt x="1623007" y="1697983"/>
                </a:lnTo>
                <a:lnTo>
                  <a:pt x="1630265" y="1692307"/>
                </a:lnTo>
                <a:lnTo>
                  <a:pt x="1637070" y="1685950"/>
                </a:lnTo>
                <a:lnTo>
                  <a:pt x="1643194" y="1679593"/>
                </a:lnTo>
                <a:lnTo>
                  <a:pt x="1649318" y="1672781"/>
                </a:lnTo>
                <a:lnTo>
                  <a:pt x="1654762" y="1665743"/>
                </a:lnTo>
                <a:lnTo>
                  <a:pt x="2174633" y="1612615"/>
                </a:lnTo>
                <a:lnTo>
                  <a:pt x="2179170" y="1612388"/>
                </a:lnTo>
                <a:lnTo>
                  <a:pt x="2183479" y="1612388"/>
                </a:lnTo>
                <a:lnTo>
                  <a:pt x="2188243" y="1612388"/>
                </a:lnTo>
                <a:lnTo>
                  <a:pt x="2192552" y="1613069"/>
                </a:lnTo>
                <a:lnTo>
                  <a:pt x="2197089" y="1613523"/>
                </a:lnTo>
                <a:lnTo>
                  <a:pt x="2201398" y="1614431"/>
                </a:lnTo>
                <a:lnTo>
                  <a:pt x="2205481" y="1615566"/>
                </a:lnTo>
                <a:lnTo>
                  <a:pt x="2209791" y="1616929"/>
                </a:lnTo>
                <a:lnTo>
                  <a:pt x="2214100" y="1618291"/>
                </a:lnTo>
                <a:lnTo>
                  <a:pt x="2218183" y="1620107"/>
                </a:lnTo>
                <a:lnTo>
                  <a:pt x="2222039" y="1622378"/>
                </a:lnTo>
                <a:lnTo>
                  <a:pt x="2225895" y="1624648"/>
                </a:lnTo>
                <a:lnTo>
                  <a:pt x="2229751" y="1626919"/>
                </a:lnTo>
                <a:lnTo>
                  <a:pt x="2233380" y="1629643"/>
                </a:lnTo>
                <a:lnTo>
                  <a:pt x="2237009" y="1632595"/>
                </a:lnTo>
                <a:lnTo>
                  <a:pt x="2240411" y="1635773"/>
                </a:lnTo>
                <a:lnTo>
                  <a:pt x="2243587" y="1638725"/>
                </a:lnTo>
                <a:lnTo>
                  <a:pt x="2246762" y="1642358"/>
                </a:lnTo>
                <a:lnTo>
                  <a:pt x="2249711" y="1645990"/>
                </a:lnTo>
                <a:lnTo>
                  <a:pt x="2252206" y="1649623"/>
                </a:lnTo>
                <a:lnTo>
                  <a:pt x="2254701" y="1653483"/>
                </a:lnTo>
                <a:lnTo>
                  <a:pt x="2257196" y="1657342"/>
                </a:lnTo>
                <a:lnTo>
                  <a:pt x="2259237" y="1661429"/>
                </a:lnTo>
                <a:lnTo>
                  <a:pt x="2261052" y="1665970"/>
                </a:lnTo>
                <a:lnTo>
                  <a:pt x="2262867" y="1670057"/>
                </a:lnTo>
                <a:lnTo>
                  <a:pt x="2264227" y="1674371"/>
                </a:lnTo>
                <a:lnTo>
                  <a:pt x="2265588" y="1679139"/>
                </a:lnTo>
                <a:lnTo>
                  <a:pt x="2266723" y="1683453"/>
                </a:lnTo>
                <a:lnTo>
                  <a:pt x="2267403" y="1687993"/>
                </a:lnTo>
                <a:lnTo>
                  <a:pt x="2267857" y="1692761"/>
                </a:lnTo>
                <a:lnTo>
                  <a:pt x="2268083" y="1697302"/>
                </a:lnTo>
                <a:lnTo>
                  <a:pt x="2268537" y="1702297"/>
                </a:lnTo>
                <a:lnTo>
                  <a:pt x="2268537" y="1712287"/>
                </a:lnTo>
                <a:lnTo>
                  <a:pt x="2268083" y="1717055"/>
                </a:lnTo>
                <a:lnTo>
                  <a:pt x="2267857" y="1721369"/>
                </a:lnTo>
                <a:lnTo>
                  <a:pt x="2267630" y="1726137"/>
                </a:lnTo>
                <a:lnTo>
                  <a:pt x="2266949" y="1730451"/>
                </a:lnTo>
                <a:lnTo>
                  <a:pt x="2266042" y="1734764"/>
                </a:lnTo>
                <a:lnTo>
                  <a:pt x="2265361" y="1739305"/>
                </a:lnTo>
                <a:lnTo>
                  <a:pt x="2264001" y="1743392"/>
                </a:lnTo>
                <a:lnTo>
                  <a:pt x="2262867" y="1747479"/>
                </a:lnTo>
                <a:lnTo>
                  <a:pt x="2261506" y="1751566"/>
                </a:lnTo>
                <a:lnTo>
                  <a:pt x="2259918" y="1755653"/>
                </a:lnTo>
                <a:lnTo>
                  <a:pt x="2258103" y="1759512"/>
                </a:lnTo>
                <a:lnTo>
                  <a:pt x="2256062" y="1763599"/>
                </a:lnTo>
                <a:lnTo>
                  <a:pt x="2254247" y="1767459"/>
                </a:lnTo>
                <a:lnTo>
                  <a:pt x="2251979" y="1770864"/>
                </a:lnTo>
                <a:lnTo>
                  <a:pt x="2249711" y="1774497"/>
                </a:lnTo>
                <a:lnTo>
                  <a:pt x="2247216" y="1778130"/>
                </a:lnTo>
                <a:lnTo>
                  <a:pt x="2244721" y="1781536"/>
                </a:lnTo>
                <a:lnTo>
                  <a:pt x="2241772" y="1784714"/>
                </a:lnTo>
                <a:lnTo>
                  <a:pt x="2239050" y="1788120"/>
                </a:lnTo>
                <a:lnTo>
                  <a:pt x="2236102" y="1791071"/>
                </a:lnTo>
                <a:lnTo>
                  <a:pt x="2233153" y="1794023"/>
                </a:lnTo>
                <a:lnTo>
                  <a:pt x="2229977" y="1796747"/>
                </a:lnTo>
                <a:lnTo>
                  <a:pt x="2226575" y="1799472"/>
                </a:lnTo>
                <a:lnTo>
                  <a:pt x="2223400" y="1801969"/>
                </a:lnTo>
                <a:lnTo>
                  <a:pt x="2219771" y="1804240"/>
                </a:lnTo>
                <a:lnTo>
                  <a:pt x="2216141" y="1806510"/>
                </a:lnTo>
                <a:lnTo>
                  <a:pt x="2212512" y="1808554"/>
                </a:lnTo>
                <a:lnTo>
                  <a:pt x="2208657" y="1810370"/>
                </a:lnTo>
                <a:lnTo>
                  <a:pt x="2204801" y="1812186"/>
                </a:lnTo>
                <a:lnTo>
                  <a:pt x="2200718" y="1813776"/>
                </a:lnTo>
                <a:lnTo>
                  <a:pt x="2196635" y="1815365"/>
                </a:lnTo>
                <a:lnTo>
                  <a:pt x="2192325" y="1816727"/>
                </a:lnTo>
                <a:lnTo>
                  <a:pt x="1439282" y="2028332"/>
                </a:lnTo>
                <a:lnTo>
                  <a:pt x="1418869" y="2033781"/>
                </a:lnTo>
                <a:lnTo>
                  <a:pt x="1398682" y="2039003"/>
                </a:lnTo>
                <a:lnTo>
                  <a:pt x="1378268" y="2043317"/>
                </a:lnTo>
                <a:lnTo>
                  <a:pt x="1357854" y="2047404"/>
                </a:lnTo>
                <a:lnTo>
                  <a:pt x="1337213" y="2051037"/>
                </a:lnTo>
                <a:lnTo>
                  <a:pt x="1316573" y="2054442"/>
                </a:lnTo>
                <a:lnTo>
                  <a:pt x="1295932" y="2056940"/>
                </a:lnTo>
                <a:lnTo>
                  <a:pt x="1275291" y="2059437"/>
                </a:lnTo>
                <a:lnTo>
                  <a:pt x="1254424" y="2061254"/>
                </a:lnTo>
                <a:lnTo>
                  <a:pt x="1233556" y="2062389"/>
                </a:lnTo>
                <a:lnTo>
                  <a:pt x="1212916" y="2063297"/>
                </a:lnTo>
                <a:lnTo>
                  <a:pt x="1192048" y="2063751"/>
                </a:lnTo>
                <a:lnTo>
                  <a:pt x="1171181" y="2063751"/>
                </a:lnTo>
                <a:lnTo>
                  <a:pt x="1150087" y="2063297"/>
                </a:lnTo>
                <a:lnTo>
                  <a:pt x="1129219" y="2062162"/>
                </a:lnTo>
                <a:lnTo>
                  <a:pt x="1108352" y="2060573"/>
                </a:lnTo>
                <a:lnTo>
                  <a:pt x="796701" y="2035598"/>
                </a:lnTo>
                <a:lnTo>
                  <a:pt x="792391" y="2035144"/>
                </a:lnTo>
                <a:lnTo>
                  <a:pt x="788081" y="2034463"/>
                </a:lnTo>
                <a:lnTo>
                  <a:pt x="783545" y="2033554"/>
                </a:lnTo>
                <a:lnTo>
                  <a:pt x="779462" y="2032419"/>
                </a:lnTo>
                <a:lnTo>
                  <a:pt x="779462" y="1468438"/>
                </a:lnTo>
                <a:lnTo>
                  <a:pt x="779462" y="1467534"/>
                </a:lnTo>
                <a:lnTo>
                  <a:pt x="779462" y="1465263"/>
                </a:lnTo>
                <a:close/>
                <a:moveTo>
                  <a:pt x="0" y="1401763"/>
                </a:moveTo>
                <a:lnTo>
                  <a:pt x="695325" y="1401763"/>
                </a:lnTo>
                <a:lnTo>
                  <a:pt x="695325" y="1572487"/>
                </a:lnTo>
                <a:lnTo>
                  <a:pt x="695325" y="1927085"/>
                </a:lnTo>
                <a:lnTo>
                  <a:pt x="695325" y="2247901"/>
                </a:lnTo>
                <a:lnTo>
                  <a:pt x="0" y="2247901"/>
                </a:lnTo>
                <a:lnTo>
                  <a:pt x="0" y="1401763"/>
                </a:lnTo>
                <a:close/>
                <a:moveTo>
                  <a:pt x="1870009" y="1163726"/>
                </a:moveTo>
                <a:lnTo>
                  <a:pt x="1870009" y="1180300"/>
                </a:lnTo>
                <a:lnTo>
                  <a:pt x="1861189" y="1180981"/>
                </a:lnTo>
                <a:lnTo>
                  <a:pt x="1853274" y="1182343"/>
                </a:lnTo>
                <a:lnTo>
                  <a:pt x="1845586" y="1183705"/>
                </a:lnTo>
                <a:lnTo>
                  <a:pt x="1838575" y="1185522"/>
                </a:lnTo>
                <a:lnTo>
                  <a:pt x="1832243" y="1188019"/>
                </a:lnTo>
                <a:lnTo>
                  <a:pt x="1826138" y="1190290"/>
                </a:lnTo>
                <a:lnTo>
                  <a:pt x="1820936" y="1193014"/>
                </a:lnTo>
                <a:lnTo>
                  <a:pt x="1816187" y="1196193"/>
                </a:lnTo>
                <a:lnTo>
                  <a:pt x="1811891" y="1199825"/>
                </a:lnTo>
                <a:lnTo>
                  <a:pt x="1810081" y="1201642"/>
                </a:lnTo>
                <a:lnTo>
                  <a:pt x="1808272" y="1203458"/>
                </a:lnTo>
                <a:lnTo>
                  <a:pt x="1806689" y="1205501"/>
                </a:lnTo>
                <a:lnTo>
                  <a:pt x="1805106" y="1207545"/>
                </a:lnTo>
                <a:lnTo>
                  <a:pt x="1803749" y="1209588"/>
                </a:lnTo>
                <a:lnTo>
                  <a:pt x="1802619" y="1211859"/>
                </a:lnTo>
                <a:lnTo>
                  <a:pt x="1801488" y="1214356"/>
                </a:lnTo>
                <a:lnTo>
                  <a:pt x="1800583" y="1216627"/>
                </a:lnTo>
                <a:lnTo>
                  <a:pt x="1799679" y="1219124"/>
                </a:lnTo>
                <a:lnTo>
                  <a:pt x="1799227" y="1221395"/>
                </a:lnTo>
                <a:lnTo>
                  <a:pt x="1798548" y="1226844"/>
                </a:lnTo>
                <a:lnTo>
                  <a:pt x="1798096" y="1232520"/>
                </a:lnTo>
                <a:lnTo>
                  <a:pt x="1798096" y="1236379"/>
                </a:lnTo>
                <a:lnTo>
                  <a:pt x="1798774" y="1240239"/>
                </a:lnTo>
                <a:lnTo>
                  <a:pt x="1799227" y="1243872"/>
                </a:lnTo>
                <a:lnTo>
                  <a:pt x="1800357" y="1247504"/>
                </a:lnTo>
                <a:lnTo>
                  <a:pt x="1801488" y="1251137"/>
                </a:lnTo>
                <a:lnTo>
                  <a:pt x="1802845" y="1254543"/>
                </a:lnTo>
                <a:lnTo>
                  <a:pt x="1804654" y="1257948"/>
                </a:lnTo>
                <a:lnTo>
                  <a:pt x="1806689" y="1261354"/>
                </a:lnTo>
                <a:lnTo>
                  <a:pt x="1808725" y="1264079"/>
                </a:lnTo>
                <a:lnTo>
                  <a:pt x="1810986" y="1267257"/>
                </a:lnTo>
                <a:lnTo>
                  <a:pt x="1813474" y="1269755"/>
                </a:lnTo>
                <a:lnTo>
                  <a:pt x="1815961" y="1272252"/>
                </a:lnTo>
                <a:lnTo>
                  <a:pt x="1818449" y="1274750"/>
                </a:lnTo>
                <a:lnTo>
                  <a:pt x="1821162" y="1277020"/>
                </a:lnTo>
                <a:lnTo>
                  <a:pt x="1823876" y="1278836"/>
                </a:lnTo>
                <a:lnTo>
                  <a:pt x="1826816" y="1280653"/>
                </a:lnTo>
                <a:lnTo>
                  <a:pt x="1834053" y="1284740"/>
                </a:lnTo>
                <a:lnTo>
                  <a:pt x="1843777" y="1289734"/>
                </a:lnTo>
                <a:lnTo>
                  <a:pt x="1855988" y="1295638"/>
                </a:lnTo>
                <a:lnTo>
                  <a:pt x="1870914" y="1302676"/>
                </a:lnTo>
                <a:lnTo>
                  <a:pt x="1875436" y="1304719"/>
                </a:lnTo>
                <a:lnTo>
                  <a:pt x="1879507" y="1306763"/>
                </a:lnTo>
                <a:lnTo>
                  <a:pt x="1883125" y="1309033"/>
                </a:lnTo>
                <a:lnTo>
                  <a:pt x="1886065" y="1311077"/>
                </a:lnTo>
                <a:lnTo>
                  <a:pt x="1889005" y="1312893"/>
                </a:lnTo>
                <a:lnTo>
                  <a:pt x="1891040" y="1314936"/>
                </a:lnTo>
                <a:lnTo>
                  <a:pt x="1892623" y="1316980"/>
                </a:lnTo>
                <a:lnTo>
                  <a:pt x="1893528" y="1318796"/>
                </a:lnTo>
                <a:lnTo>
                  <a:pt x="1894432" y="1320839"/>
                </a:lnTo>
                <a:lnTo>
                  <a:pt x="1895111" y="1323110"/>
                </a:lnTo>
                <a:lnTo>
                  <a:pt x="1895563" y="1325834"/>
                </a:lnTo>
                <a:lnTo>
                  <a:pt x="1896241" y="1328559"/>
                </a:lnTo>
                <a:lnTo>
                  <a:pt x="1896694" y="1335597"/>
                </a:lnTo>
                <a:lnTo>
                  <a:pt x="1896920" y="1343544"/>
                </a:lnTo>
                <a:lnTo>
                  <a:pt x="1896694" y="1346722"/>
                </a:lnTo>
                <a:lnTo>
                  <a:pt x="1896241" y="1349447"/>
                </a:lnTo>
                <a:lnTo>
                  <a:pt x="1894885" y="1352171"/>
                </a:lnTo>
                <a:lnTo>
                  <a:pt x="1893302" y="1353988"/>
                </a:lnTo>
                <a:lnTo>
                  <a:pt x="1892623" y="1354669"/>
                </a:lnTo>
                <a:lnTo>
                  <a:pt x="1891492" y="1355577"/>
                </a:lnTo>
                <a:lnTo>
                  <a:pt x="1889005" y="1356485"/>
                </a:lnTo>
                <a:lnTo>
                  <a:pt x="1886065" y="1357393"/>
                </a:lnTo>
                <a:lnTo>
                  <a:pt x="1882899" y="1357620"/>
                </a:lnTo>
                <a:lnTo>
                  <a:pt x="1880864" y="1357620"/>
                </a:lnTo>
                <a:lnTo>
                  <a:pt x="1879055" y="1357393"/>
                </a:lnTo>
                <a:lnTo>
                  <a:pt x="1877472" y="1356712"/>
                </a:lnTo>
                <a:lnTo>
                  <a:pt x="1875889" y="1356258"/>
                </a:lnTo>
                <a:lnTo>
                  <a:pt x="1874532" y="1355577"/>
                </a:lnTo>
                <a:lnTo>
                  <a:pt x="1873627" y="1354669"/>
                </a:lnTo>
                <a:lnTo>
                  <a:pt x="1872723" y="1353761"/>
                </a:lnTo>
                <a:lnTo>
                  <a:pt x="1872270" y="1352398"/>
                </a:lnTo>
                <a:lnTo>
                  <a:pt x="1871818" y="1350809"/>
                </a:lnTo>
                <a:lnTo>
                  <a:pt x="1871140" y="1348993"/>
                </a:lnTo>
                <a:lnTo>
                  <a:pt x="1870461" y="1343544"/>
                </a:lnTo>
                <a:lnTo>
                  <a:pt x="1870235" y="1336051"/>
                </a:lnTo>
                <a:lnTo>
                  <a:pt x="1870009" y="1326515"/>
                </a:lnTo>
                <a:lnTo>
                  <a:pt x="1870009" y="1314028"/>
                </a:lnTo>
                <a:lnTo>
                  <a:pt x="1799227" y="1314028"/>
                </a:lnTo>
                <a:lnTo>
                  <a:pt x="1799227" y="1324018"/>
                </a:lnTo>
                <a:lnTo>
                  <a:pt x="1799227" y="1328332"/>
                </a:lnTo>
                <a:lnTo>
                  <a:pt x="1799453" y="1332192"/>
                </a:lnTo>
                <a:lnTo>
                  <a:pt x="1799905" y="1336278"/>
                </a:lnTo>
                <a:lnTo>
                  <a:pt x="1800583" y="1339911"/>
                </a:lnTo>
                <a:lnTo>
                  <a:pt x="1801262" y="1343544"/>
                </a:lnTo>
                <a:lnTo>
                  <a:pt x="1802166" y="1346949"/>
                </a:lnTo>
                <a:lnTo>
                  <a:pt x="1803071" y="1350355"/>
                </a:lnTo>
                <a:lnTo>
                  <a:pt x="1804428" y="1353534"/>
                </a:lnTo>
                <a:lnTo>
                  <a:pt x="1806011" y="1356258"/>
                </a:lnTo>
                <a:lnTo>
                  <a:pt x="1807368" y="1359210"/>
                </a:lnTo>
                <a:lnTo>
                  <a:pt x="1809177" y="1361707"/>
                </a:lnTo>
                <a:lnTo>
                  <a:pt x="1810986" y="1364205"/>
                </a:lnTo>
                <a:lnTo>
                  <a:pt x="1813021" y="1366702"/>
                </a:lnTo>
                <a:lnTo>
                  <a:pt x="1815509" y="1368746"/>
                </a:lnTo>
                <a:lnTo>
                  <a:pt x="1817770" y="1370562"/>
                </a:lnTo>
                <a:lnTo>
                  <a:pt x="1820258" y="1372378"/>
                </a:lnTo>
                <a:lnTo>
                  <a:pt x="1825685" y="1375557"/>
                </a:lnTo>
                <a:lnTo>
                  <a:pt x="1831339" y="1378508"/>
                </a:lnTo>
                <a:lnTo>
                  <a:pt x="1837219" y="1381006"/>
                </a:lnTo>
                <a:lnTo>
                  <a:pt x="1843551" y="1383276"/>
                </a:lnTo>
                <a:lnTo>
                  <a:pt x="1849656" y="1385093"/>
                </a:lnTo>
                <a:lnTo>
                  <a:pt x="1856214" y="1386455"/>
                </a:lnTo>
                <a:lnTo>
                  <a:pt x="1862999" y="1387590"/>
                </a:lnTo>
                <a:lnTo>
                  <a:pt x="1870009" y="1388271"/>
                </a:lnTo>
                <a:lnTo>
                  <a:pt x="1870009" y="1408479"/>
                </a:lnTo>
                <a:lnTo>
                  <a:pt x="1902573" y="1408479"/>
                </a:lnTo>
                <a:lnTo>
                  <a:pt x="1902573" y="1388725"/>
                </a:lnTo>
                <a:lnTo>
                  <a:pt x="1911393" y="1387817"/>
                </a:lnTo>
                <a:lnTo>
                  <a:pt x="1919534" y="1386228"/>
                </a:lnTo>
                <a:lnTo>
                  <a:pt x="1927223" y="1384411"/>
                </a:lnTo>
                <a:lnTo>
                  <a:pt x="1934460" y="1382141"/>
                </a:lnTo>
                <a:lnTo>
                  <a:pt x="1941018" y="1379417"/>
                </a:lnTo>
                <a:lnTo>
                  <a:pt x="1947124" y="1376692"/>
                </a:lnTo>
                <a:lnTo>
                  <a:pt x="1952551" y="1373286"/>
                </a:lnTo>
                <a:lnTo>
                  <a:pt x="1954812" y="1371470"/>
                </a:lnTo>
                <a:lnTo>
                  <a:pt x="1957300" y="1369427"/>
                </a:lnTo>
                <a:lnTo>
                  <a:pt x="1959561" y="1367610"/>
                </a:lnTo>
                <a:lnTo>
                  <a:pt x="1961597" y="1365567"/>
                </a:lnTo>
                <a:lnTo>
                  <a:pt x="1963632" y="1363296"/>
                </a:lnTo>
                <a:lnTo>
                  <a:pt x="1965441" y="1360799"/>
                </a:lnTo>
                <a:lnTo>
                  <a:pt x="1967024" y="1358529"/>
                </a:lnTo>
                <a:lnTo>
                  <a:pt x="1968381" y="1356031"/>
                </a:lnTo>
                <a:lnTo>
                  <a:pt x="1969738" y="1353534"/>
                </a:lnTo>
                <a:lnTo>
                  <a:pt x="1971095" y="1350809"/>
                </a:lnTo>
                <a:lnTo>
                  <a:pt x="1971999" y="1348085"/>
                </a:lnTo>
                <a:lnTo>
                  <a:pt x="1972904" y="1345133"/>
                </a:lnTo>
                <a:lnTo>
                  <a:pt x="1973808" y="1342408"/>
                </a:lnTo>
                <a:lnTo>
                  <a:pt x="1974487" y="1339230"/>
                </a:lnTo>
                <a:lnTo>
                  <a:pt x="1975165" y="1333100"/>
                </a:lnTo>
                <a:lnTo>
                  <a:pt x="1975391" y="1326288"/>
                </a:lnTo>
                <a:lnTo>
                  <a:pt x="1975391" y="1321975"/>
                </a:lnTo>
                <a:lnTo>
                  <a:pt x="1975165" y="1318115"/>
                </a:lnTo>
                <a:lnTo>
                  <a:pt x="1974713" y="1314255"/>
                </a:lnTo>
                <a:lnTo>
                  <a:pt x="1973808" y="1310395"/>
                </a:lnTo>
                <a:lnTo>
                  <a:pt x="1972904" y="1306990"/>
                </a:lnTo>
                <a:lnTo>
                  <a:pt x="1971773" y="1303584"/>
                </a:lnTo>
                <a:lnTo>
                  <a:pt x="1970190" y="1300406"/>
                </a:lnTo>
                <a:lnTo>
                  <a:pt x="1968607" y="1297454"/>
                </a:lnTo>
                <a:lnTo>
                  <a:pt x="1967024" y="1294502"/>
                </a:lnTo>
                <a:lnTo>
                  <a:pt x="1965215" y="1292005"/>
                </a:lnTo>
                <a:lnTo>
                  <a:pt x="1963406" y="1289507"/>
                </a:lnTo>
                <a:lnTo>
                  <a:pt x="1961371" y="1287237"/>
                </a:lnTo>
                <a:lnTo>
                  <a:pt x="1959109" y="1284967"/>
                </a:lnTo>
                <a:lnTo>
                  <a:pt x="1956848" y="1282923"/>
                </a:lnTo>
                <a:lnTo>
                  <a:pt x="1954586" y="1281107"/>
                </a:lnTo>
                <a:lnTo>
                  <a:pt x="1952325" y="1279518"/>
                </a:lnTo>
                <a:lnTo>
                  <a:pt x="1945993" y="1275885"/>
                </a:lnTo>
                <a:lnTo>
                  <a:pt x="1938078" y="1271798"/>
                </a:lnTo>
                <a:lnTo>
                  <a:pt x="1927901" y="1267030"/>
                </a:lnTo>
                <a:lnTo>
                  <a:pt x="1915464" y="1261581"/>
                </a:lnTo>
                <a:lnTo>
                  <a:pt x="1900990" y="1254997"/>
                </a:lnTo>
                <a:lnTo>
                  <a:pt x="1889909" y="1249548"/>
                </a:lnTo>
                <a:lnTo>
                  <a:pt x="1881995" y="1245461"/>
                </a:lnTo>
                <a:lnTo>
                  <a:pt x="1879281" y="1243872"/>
                </a:lnTo>
                <a:lnTo>
                  <a:pt x="1877246" y="1242510"/>
                </a:lnTo>
                <a:lnTo>
                  <a:pt x="1875663" y="1241147"/>
                </a:lnTo>
                <a:lnTo>
                  <a:pt x="1874306" y="1239558"/>
                </a:lnTo>
                <a:lnTo>
                  <a:pt x="1872949" y="1237742"/>
                </a:lnTo>
                <a:lnTo>
                  <a:pt x="1872270" y="1235925"/>
                </a:lnTo>
                <a:lnTo>
                  <a:pt x="1871592" y="1233655"/>
                </a:lnTo>
                <a:lnTo>
                  <a:pt x="1870914" y="1231157"/>
                </a:lnTo>
                <a:lnTo>
                  <a:pt x="1870687" y="1228433"/>
                </a:lnTo>
                <a:lnTo>
                  <a:pt x="1870461" y="1225708"/>
                </a:lnTo>
                <a:lnTo>
                  <a:pt x="1870687" y="1222076"/>
                </a:lnTo>
                <a:lnTo>
                  <a:pt x="1871140" y="1219124"/>
                </a:lnTo>
                <a:lnTo>
                  <a:pt x="1872270" y="1216627"/>
                </a:lnTo>
                <a:lnTo>
                  <a:pt x="1873853" y="1214583"/>
                </a:lnTo>
                <a:lnTo>
                  <a:pt x="1874532" y="1213675"/>
                </a:lnTo>
                <a:lnTo>
                  <a:pt x="1875663" y="1212994"/>
                </a:lnTo>
                <a:lnTo>
                  <a:pt x="1877924" y="1211859"/>
                </a:lnTo>
                <a:lnTo>
                  <a:pt x="1880412" y="1211178"/>
                </a:lnTo>
                <a:lnTo>
                  <a:pt x="1883577" y="1210951"/>
                </a:lnTo>
                <a:lnTo>
                  <a:pt x="1887196" y="1211178"/>
                </a:lnTo>
                <a:lnTo>
                  <a:pt x="1888779" y="1211405"/>
                </a:lnTo>
                <a:lnTo>
                  <a:pt x="1889909" y="1211859"/>
                </a:lnTo>
                <a:lnTo>
                  <a:pt x="1891266" y="1212767"/>
                </a:lnTo>
                <a:lnTo>
                  <a:pt x="1892397" y="1213221"/>
                </a:lnTo>
                <a:lnTo>
                  <a:pt x="1893302" y="1214356"/>
                </a:lnTo>
                <a:lnTo>
                  <a:pt x="1894206" y="1215037"/>
                </a:lnTo>
                <a:lnTo>
                  <a:pt x="1894658" y="1216400"/>
                </a:lnTo>
                <a:lnTo>
                  <a:pt x="1895111" y="1217989"/>
                </a:lnTo>
                <a:lnTo>
                  <a:pt x="1896015" y="1221849"/>
                </a:lnTo>
                <a:lnTo>
                  <a:pt x="1896468" y="1226844"/>
                </a:lnTo>
                <a:lnTo>
                  <a:pt x="1896468" y="1233201"/>
                </a:lnTo>
                <a:lnTo>
                  <a:pt x="1896468" y="1241601"/>
                </a:lnTo>
                <a:lnTo>
                  <a:pt x="1967250" y="1241601"/>
                </a:lnTo>
                <a:lnTo>
                  <a:pt x="1967703" y="1235925"/>
                </a:lnTo>
                <a:lnTo>
                  <a:pt x="1967929" y="1231838"/>
                </a:lnTo>
                <a:lnTo>
                  <a:pt x="1967703" y="1226389"/>
                </a:lnTo>
                <a:lnTo>
                  <a:pt x="1967024" y="1220940"/>
                </a:lnTo>
                <a:lnTo>
                  <a:pt x="1965667" y="1216173"/>
                </a:lnTo>
                <a:lnTo>
                  <a:pt x="1963858" y="1211405"/>
                </a:lnTo>
                <a:lnTo>
                  <a:pt x="1961597" y="1207318"/>
                </a:lnTo>
                <a:lnTo>
                  <a:pt x="1958657" y="1203231"/>
                </a:lnTo>
                <a:lnTo>
                  <a:pt x="1955491" y="1199598"/>
                </a:lnTo>
                <a:lnTo>
                  <a:pt x="1951646" y="1196193"/>
                </a:lnTo>
                <a:lnTo>
                  <a:pt x="1947350" y="1193014"/>
                </a:lnTo>
                <a:lnTo>
                  <a:pt x="1942375" y="1190290"/>
                </a:lnTo>
                <a:lnTo>
                  <a:pt x="1937173" y="1187565"/>
                </a:lnTo>
                <a:lnTo>
                  <a:pt x="1931067" y="1185522"/>
                </a:lnTo>
                <a:lnTo>
                  <a:pt x="1924735" y="1183705"/>
                </a:lnTo>
                <a:lnTo>
                  <a:pt x="1917951" y="1182343"/>
                </a:lnTo>
                <a:lnTo>
                  <a:pt x="1910488" y="1180981"/>
                </a:lnTo>
                <a:lnTo>
                  <a:pt x="1902573" y="1180300"/>
                </a:lnTo>
                <a:lnTo>
                  <a:pt x="1902573" y="1163726"/>
                </a:lnTo>
                <a:lnTo>
                  <a:pt x="1870009" y="1163726"/>
                </a:lnTo>
                <a:close/>
                <a:moveTo>
                  <a:pt x="1886970" y="1085850"/>
                </a:moveTo>
                <a:lnTo>
                  <a:pt x="1896920" y="1086304"/>
                </a:lnTo>
                <a:lnTo>
                  <a:pt x="1907322" y="1086985"/>
                </a:lnTo>
                <a:lnTo>
                  <a:pt x="1917047" y="1088347"/>
                </a:lnTo>
                <a:lnTo>
                  <a:pt x="1926997" y="1090164"/>
                </a:lnTo>
                <a:lnTo>
                  <a:pt x="1936495" y="1092434"/>
                </a:lnTo>
                <a:lnTo>
                  <a:pt x="1945993" y="1094931"/>
                </a:lnTo>
                <a:lnTo>
                  <a:pt x="1955265" y="1098110"/>
                </a:lnTo>
                <a:lnTo>
                  <a:pt x="1964310" y="1101743"/>
                </a:lnTo>
                <a:lnTo>
                  <a:pt x="1973130" y="1105830"/>
                </a:lnTo>
                <a:lnTo>
                  <a:pt x="1981723" y="1110143"/>
                </a:lnTo>
                <a:lnTo>
                  <a:pt x="1990091" y="1114911"/>
                </a:lnTo>
                <a:lnTo>
                  <a:pt x="1998232" y="1120133"/>
                </a:lnTo>
                <a:lnTo>
                  <a:pt x="2005921" y="1125809"/>
                </a:lnTo>
                <a:lnTo>
                  <a:pt x="2013383" y="1131712"/>
                </a:lnTo>
                <a:lnTo>
                  <a:pt x="2020620" y="1137843"/>
                </a:lnTo>
                <a:lnTo>
                  <a:pt x="2027630" y="1144654"/>
                </a:lnTo>
                <a:lnTo>
                  <a:pt x="2034415" y="1151465"/>
                </a:lnTo>
                <a:lnTo>
                  <a:pt x="2040520" y="1158731"/>
                </a:lnTo>
                <a:lnTo>
                  <a:pt x="2046400" y="1166223"/>
                </a:lnTo>
                <a:lnTo>
                  <a:pt x="2052054" y="1174170"/>
                </a:lnTo>
                <a:lnTo>
                  <a:pt x="2057255" y="1182343"/>
                </a:lnTo>
                <a:lnTo>
                  <a:pt x="2062004" y="1190744"/>
                </a:lnTo>
                <a:lnTo>
                  <a:pt x="2066527" y="1199371"/>
                </a:lnTo>
                <a:lnTo>
                  <a:pt x="2070371" y="1207999"/>
                </a:lnTo>
                <a:lnTo>
                  <a:pt x="2073989" y="1217081"/>
                </a:lnTo>
                <a:lnTo>
                  <a:pt x="2076929" y="1226389"/>
                </a:lnTo>
                <a:lnTo>
                  <a:pt x="2079869" y="1235925"/>
                </a:lnTo>
                <a:lnTo>
                  <a:pt x="2081904" y="1245688"/>
                </a:lnTo>
                <a:lnTo>
                  <a:pt x="2083714" y="1255678"/>
                </a:lnTo>
                <a:lnTo>
                  <a:pt x="2085070" y="1265668"/>
                </a:lnTo>
                <a:lnTo>
                  <a:pt x="2085749" y="1275658"/>
                </a:lnTo>
                <a:lnTo>
                  <a:pt x="2085975" y="1286102"/>
                </a:lnTo>
                <a:lnTo>
                  <a:pt x="2085749" y="1296319"/>
                </a:lnTo>
                <a:lnTo>
                  <a:pt x="2085070" y="1306536"/>
                </a:lnTo>
                <a:lnTo>
                  <a:pt x="2083714" y="1316526"/>
                </a:lnTo>
                <a:lnTo>
                  <a:pt x="2081904" y="1326288"/>
                </a:lnTo>
                <a:lnTo>
                  <a:pt x="2079869" y="1335824"/>
                </a:lnTo>
                <a:lnTo>
                  <a:pt x="2076929" y="1345360"/>
                </a:lnTo>
                <a:lnTo>
                  <a:pt x="2073989" y="1354669"/>
                </a:lnTo>
                <a:lnTo>
                  <a:pt x="2070371" y="1363751"/>
                </a:lnTo>
                <a:lnTo>
                  <a:pt x="2066527" y="1372832"/>
                </a:lnTo>
                <a:lnTo>
                  <a:pt x="2062004" y="1381233"/>
                </a:lnTo>
                <a:lnTo>
                  <a:pt x="2057255" y="1389633"/>
                </a:lnTo>
                <a:lnTo>
                  <a:pt x="2052054" y="1397807"/>
                </a:lnTo>
                <a:lnTo>
                  <a:pt x="2046400" y="1405527"/>
                </a:lnTo>
                <a:lnTo>
                  <a:pt x="2040520" y="1413019"/>
                </a:lnTo>
                <a:lnTo>
                  <a:pt x="2034415" y="1420285"/>
                </a:lnTo>
                <a:lnTo>
                  <a:pt x="2027630" y="1427323"/>
                </a:lnTo>
                <a:lnTo>
                  <a:pt x="2020620" y="1433907"/>
                </a:lnTo>
                <a:lnTo>
                  <a:pt x="2013383" y="1440265"/>
                </a:lnTo>
                <a:lnTo>
                  <a:pt x="2005921" y="1446168"/>
                </a:lnTo>
                <a:lnTo>
                  <a:pt x="1998232" y="1451844"/>
                </a:lnTo>
                <a:lnTo>
                  <a:pt x="1990091" y="1456839"/>
                </a:lnTo>
                <a:lnTo>
                  <a:pt x="1981723" y="1461834"/>
                </a:lnTo>
                <a:lnTo>
                  <a:pt x="1973130" y="1466147"/>
                </a:lnTo>
                <a:lnTo>
                  <a:pt x="1964310" y="1470007"/>
                </a:lnTo>
                <a:lnTo>
                  <a:pt x="1955265" y="1473640"/>
                </a:lnTo>
                <a:lnTo>
                  <a:pt x="1945993" y="1476819"/>
                </a:lnTo>
                <a:lnTo>
                  <a:pt x="1936495" y="1479770"/>
                </a:lnTo>
                <a:lnTo>
                  <a:pt x="1926997" y="1481813"/>
                </a:lnTo>
                <a:lnTo>
                  <a:pt x="1917047" y="1483630"/>
                </a:lnTo>
                <a:lnTo>
                  <a:pt x="1907322" y="1484765"/>
                </a:lnTo>
                <a:lnTo>
                  <a:pt x="1896920" y="1485673"/>
                </a:lnTo>
                <a:lnTo>
                  <a:pt x="1886970" y="1485900"/>
                </a:lnTo>
                <a:lnTo>
                  <a:pt x="1876567" y="1485673"/>
                </a:lnTo>
                <a:lnTo>
                  <a:pt x="1866391" y="1484765"/>
                </a:lnTo>
                <a:lnTo>
                  <a:pt x="1856667" y="1483630"/>
                </a:lnTo>
                <a:lnTo>
                  <a:pt x="1846490" y="1481813"/>
                </a:lnTo>
                <a:lnTo>
                  <a:pt x="1836992" y="1479770"/>
                </a:lnTo>
                <a:lnTo>
                  <a:pt x="1827494" y="1476819"/>
                </a:lnTo>
                <a:lnTo>
                  <a:pt x="1818223" y="1473640"/>
                </a:lnTo>
                <a:lnTo>
                  <a:pt x="1809177" y="1470007"/>
                </a:lnTo>
                <a:lnTo>
                  <a:pt x="1800583" y="1466147"/>
                </a:lnTo>
                <a:lnTo>
                  <a:pt x="1791764" y="1461834"/>
                </a:lnTo>
                <a:lnTo>
                  <a:pt x="1783623" y="1456839"/>
                </a:lnTo>
                <a:lnTo>
                  <a:pt x="1775256" y="1451844"/>
                </a:lnTo>
                <a:lnTo>
                  <a:pt x="1767567" y="1446168"/>
                </a:lnTo>
                <a:lnTo>
                  <a:pt x="1760104" y="1440265"/>
                </a:lnTo>
                <a:lnTo>
                  <a:pt x="1752867" y="1433907"/>
                </a:lnTo>
                <a:lnTo>
                  <a:pt x="1746083" y="1427323"/>
                </a:lnTo>
                <a:lnTo>
                  <a:pt x="1739299" y="1420285"/>
                </a:lnTo>
                <a:lnTo>
                  <a:pt x="1733193" y="1413019"/>
                </a:lnTo>
                <a:lnTo>
                  <a:pt x="1727313" y="1405527"/>
                </a:lnTo>
                <a:lnTo>
                  <a:pt x="1721660" y="1397807"/>
                </a:lnTo>
                <a:lnTo>
                  <a:pt x="1716458" y="1389633"/>
                </a:lnTo>
                <a:lnTo>
                  <a:pt x="1711483" y="1381233"/>
                </a:lnTo>
                <a:lnTo>
                  <a:pt x="1707187" y="1372832"/>
                </a:lnTo>
                <a:lnTo>
                  <a:pt x="1703342" y="1363751"/>
                </a:lnTo>
                <a:lnTo>
                  <a:pt x="1699724" y="1354669"/>
                </a:lnTo>
                <a:lnTo>
                  <a:pt x="1696558" y="1345360"/>
                </a:lnTo>
                <a:lnTo>
                  <a:pt x="1693844" y="1335824"/>
                </a:lnTo>
                <a:lnTo>
                  <a:pt x="1691809" y="1326288"/>
                </a:lnTo>
                <a:lnTo>
                  <a:pt x="1690000" y="1316526"/>
                </a:lnTo>
                <a:lnTo>
                  <a:pt x="1688643" y="1306536"/>
                </a:lnTo>
                <a:lnTo>
                  <a:pt x="1687965" y="1296319"/>
                </a:lnTo>
                <a:lnTo>
                  <a:pt x="1687512" y="1286102"/>
                </a:lnTo>
                <a:lnTo>
                  <a:pt x="1687965" y="1275658"/>
                </a:lnTo>
                <a:lnTo>
                  <a:pt x="1688643" y="1265668"/>
                </a:lnTo>
                <a:lnTo>
                  <a:pt x="1690000" y="1255678"/>
                </a:lnTo>
                <a:lnTo>
                  <a:pt x="1691809" y="1245688"/>
                </a:lnTo>
                <a:lnTo>
                  <a:pt x="1693844" y="1235925"/>
                </a:lnTo>
                <a:lnTo>
                  <a:pt x="1696558" y="1226389"/>
                </a:lnTo>
                <a:lnTo>
                  <a:pt x="1699724" y="1217081"/>
                </a:lnTo>
                <a:lnTo>
                  <a:pt x="1703342" y="1207999"/>
                </a:lnTo>
                <a:lnTo>
                  <a:pt x="1707187" y="1199371"/>
                </a:lnTo>
                <a:lnTo>
                  <a:pt x="1711483" y="1190744"/>
                </a:lnTo>
                <a:lnTo>
                  <a:pt x="1716458" y="1182343"/>
                </a:lnTo>
                <a:lnTo>
                  <a:pt x="1721660" y="1174170"/>
                </a:lnTo>
                <a:lnTo>
                  <a:pt x="1727313" y="1166223"/>
                </a:lnTo>
                <a:lnTo>
                  <a:pt x="1733193" y="1158731"/>
                </a:lnTo>
                <a:lnTo>
                  <a:pt x="1739299" y="1151465"/>
                </a:lnTo>
                <a:lnTo>
                  <a:pt x="1746083" y="1144654"/>
                </a:lnTo>
                <a:lnTo>
                  <a:pt x="1752867" y="1137843"/>
                </a:lnTo>
                <a:lnTo>
                  <a:pt x="1760104" y="1131712"/>
                </a:lnTo>
                <a:lnTo>
                  <a:pt x="1767567" y="1125809"/>
                </a:lnTo>
                <a:lnTo>
                  <a:pt x="1775256" y="1120133"/>
                </a:lnTo>
                <a:lnTo>
                  <a:pt x="1783623" y="1114911"/>
                </a:lnTo>
                <a:lnTo>
                  <a:pt x="1791764" y="1110143"/>
                </a:lnTo>
                <a:lnTo>
                  <a:pt x="1800583" y="1105830"/>
                </a:lnTo>
                <a:lnTo>
                  <a:pt x="1809177" y="1101743"/>
                </a:lnTo>
                <a:lnTo>
                  <a:pt x="1818223" y="1098110"/>
                </a:lnTo>
                <a:lnTo>
                  <a:pt x="1827494" y="1094931"/>
                </a:lnTo>
                <a:lnTo>
                  <a:pt x="1836992" y="1092434"/>
                </a:lnTo>
                <a:lnTo>
                  <a:pt x="1846490" y="1090164"/>
                </a:lnTo>
                <a:lnTo>
                  <a:pt x="1856667" y="1088347"/>
                </a:lnTo>
                <a:lnTo>
                  <a:pt x="1866391" y="1086985"/>
                </a:lnTo>
                <a:lnTo>
                  <a:pt x="1876567" y="1086304"/>
                </a:lnTo>
                <a:lnTo>
                  <a:pt x="1886970" y="1085850"/>
                </a:lnTo>
                <a:close/>
                <a:moveTo>
                  <a:pt x="1297791" y="741362"/>
                </a:moveTo>
                <a:lnTo>
                  <a:pt x="1297791" y="765402"/>
                </a:lnTo>
                <a:lnTo>
                  <a:pt x="1285096" y="766762"/>
                </a:lnTo>
                <a:lnTo>
                  <a:pt x="1273308" y="768577"/>
                </a:lnTo>
                <a:lnTo>
                  <a:pt x="1262200" y="770844"/>
                </a:lnTo>
                <a:lnTo>
                  <a:pt x="1256986" y="771978"/>
                </a:lnTo>
                <a:lnTo>
                  <a:pt x="1251772" y="773566"/>
                </a:lnTo>
                <a:lnTo>
                  <a:pt x="1247238" y="775153"/>
                </a:lnTo>
                <a:lnTo>
                  <a:pt x="1242477" y="776741"/>
                </a:lnTo>
                <a:lnTo>
                  <a:pt x="1238170" y="778555"/>
                </a:lnTo>
                <a:lnTo>
                  <a:pt x="1233862" y="780369"/>
                </a:lnTo>
                <a:lnTo>
                  <a:pt x="1230009" y="782410"/>
                </a:lnTo>
                <a:lnTo>
                  <a:pt x="1226155" y="784452"/>
                </a:lnTo>
                <a:lnTo>
                  <a:pt x="1222528" y="786493"/>
                </a:lnTo>
                <a:lnTo>
                  <a:pt x="1219127" y="788760"/>
                </a:lnTo>
                <a:lnTo>
                  <a:pt x="1215953" y="791482"/>
                </a:lnTo>
                <a:lnTo>
                  <a:pt x="1213006" y="793977"/>
                </a:lnTo>
                <a:lnTo>
                  <a:pt x="1210286" y="796698"/>
                </a:lnTo>
                <a:lnTo>
                  <a:pt x="1207792" y="799419"/>
                </a:lnTo>
                <a:lnTo>
                  <a:pt x="1205525" y="802368"/>
                </a:lnTo>
                <a:lnTo>
                  <a:pt x="1203032" y="805316"/>
                </a:lnTo>
                <a:lnTo>
                  <a:pt x="1201218" y="808491"/>
                </a:lnTo>
                <a:lnTo>
                  <a:pt x="1199631" y="811893"/>
                </a:lnTo>
                <a:lnTo>
                  <a:pt x="1198044" y="815068"/>
                </a:lnTo>
                <a:lnTo>
                  <a:pt x="1196684" y="818469"/>
                </a:lnTo>
                <a:lnTo>
                  <a:pt x="1195551" y="822098"/>
                </a:lnTo>
                <a:lnTo>
                  <a:pt x="1194644" y="825727"/>
                </a:lnTo>
                <a:lnTo>
                  <a:pt x="1193737" y="829582"/>
                </a:lnTo>
                <a:lnTo>
                  <a:pt x="1193284" y="833437"/>
                </a:lnTo>
                <a:lnTo>
                  <a:pt x="1193057" y="837519"/>
                </a:lnTo>
                <a:lnTo>
                  <a:pt x="1193057" y="841828"/>
                </a:lnTo>
                <a:lnTo>
                  <a:pt x="1193284" y="847498"/>
                </a:lnTo>
                <a:lnTo>
                  <a:pt x="1193737" y="853168"/>
                </a:lnTo>
                <a:lnTo>
                  <a:pt x="1194871" y="858384"/>
                </a:lnTo>
                <a:lnTo>
                  <a:pt x="1196231" y="863600"/>
                </a:lnTo>
                <a:lnTo>
                  <a:pt x="1198044" y="868816"/>
                </a:lnTo>
                <a:lnTo>
                  <a:pt x="1200085" y="873805"/>
                </a:lnTo>
                <a:lnTo>
                  <a:pt x="1202578" y="878568"/>
                </a:lnTo>
                <a:lnTo>
                  <a:pt x="1205525" y="883330"/>
                </a:lnTo>
                <a:lnTo>
                  <a:pt x="1208472" y="887639"/>
                </a:lnTo>
                <a:lnTo>
                  <a:pt x="1211873" y="891721"/>
                </a:lnTo>
                <a:lnTo>
                  <a:pt x="1215273" y="895803"/>
                </a:lnTo>
                <a:lnTo>
                  <a:pt x="1218900" y="899432"/>
                </a:lnTo>
                <a:lnTo>
                  <a:pt x="1222754" y="902834"/>
                </a:lnTo>
                <a:lnTo>
                  <a:pt x="1226608" y="906235"/>
                </a:lnTo>
                <a:lnTo>
                  <a:pt x="1230689" y="908957"/>
                </a:lnTo>
                <a:lnTo>
                  <a:pt x="1234769" y="911678"/>
                </a:lnTo>
                <a:lnTo>
                  <a:pt x="1245197" y="917575"/>
                </a:lnTo>
                <a:lnTo>
                  <a:pt x="1259253" y="924832"/>
                </a:lnTo>
                <a:lnTo>
                  <a:pt x="1277388" y="933223"/>
                </a:lnTo>
                <a:lnTo>
                  <a:pt x="1299151" y="943428"/>
                </a:lnTo>
                <a:lnTo>
                  <a:pt x="1305725" y="946377"/>
                </a:lnTo>
                <a:lnTo>
                  <a:pt x="1311620" y="949552"/>
                </a:lnTo>
                <a:lnTo>
                  <a:pt x="1317060" y="952500"/>
                </a:lnTo>
                <a:lnTo>
                  <a:pt x="1321368" y="955675"/>
                </a:lnTo>
                <a:lnTo>
                  <a:pt x="1325448" y="958623"/>
                </a:lnTo>
                <a:lnTo>
                  <a:pt x="1328395" y="961344"/>
                </a:lnTo>
                <a:lnTo>
                  <a:pt x="1330662" y="964293"/>
                </a:lnTo>
                <a:lnTo>
                  <a:pt x="1332249" y="967014"/>
                </a:lnTo>
                <a:lnTo>
                  <a:pt x="1333383" y="969962"/>
                </a:lnTo>
                <a:lnTo>
                  <a:pt x="1334289" y="973137"/>
                </a:lnTo>
                <a:lnTo>
                  <a:pt x="1335196" y="976993"/>
                </a:lnTo>
                <a:lnTo>
                  <a:pt x="1335876" y="981528"/>
                </a:lnTo>
                <a:lnTo>
                  <a:pt x="1336330" y="986064"/>
                </a:lnTo>
                <a:lnTo>
                  <a:pt x="1337010" y="991280"/>
                </a:lnTo>
                <a:lnTo>
                  <a:pt x="1337010" y="996950"/>
                </a:lnTo>
                <a:lnTo>
                  <a:pt x="1337236" y="1002846"/>
                </a:lnTo>
                <a:lnTo>
                  <a:pt x="1337010" y="1005568"/>
                </a:lnTo>
                <a:lnTo>
                  <a:pt x="1337010" y="1007835"/>
                </a:lnTo>
                <a:lnTo>
                  <a:pt x="1336330" y="1009877"/>
                </a:lnTo>
                <a:lnTo>
                  <a:pt x="1335876" y="1011918"/>
                </a:lnTo>
                <a:lnTo>
                  <a:pt x="1335196" y="1013732"/>
                </a:lnTo>
                <a:lnTo>
                  <a:pt x="1334289" y="1015319"/>
                </a:lnTo>
                <a:lnTo>
                  <a:pt x="1333383" y="1016907"/>
                </a:lnTo>
                <a:lnTo>
                  <a:pt x="1332022" y="1018041"/>
                </a:lnTo>
                <a:lnTo>
                  <a:pt x="1330662" y="1019402"/>
                </a:lnTo>
                <a:lnTo>
                  <a:pt x="1329302" y="1020535"/>
                </a:lnTo>
                <a:lnTo>
                  <a:pt x="1327488" y="1021216"/>
                </a:lnTo>
                <a:lnTo>
                  <a:pt x="1325675" y="1021896"/>
                </a:lnTo>
                <a:lnTo>
                  <a:pt x="1323635" y="1022577"/>
                </a:lnTo>
                <a:lnTo>
                  <a:pt x="1321141" y="1023030"/>
                </a:lnTo>
                <a:lnTo>
                  <a:pt x="1318874" y="1023257"/>
                </a:lnTo>
                <a:lnTo>
                  <a:pt x="1316380" y="1023257"/>
                </a:lnTo>
                <a:lnTo>
                  <a:pt x="1313433" y="1023030"/>
                </a:lnTo>
                <a:lnTo>
                  <a:pt x="1310940" y="1022803"/>
                </a:lnTo>
                <a:lnTo>
                  <a:pt x="1308673" y="1022123"/>
                </a:lnTo>
                <a:lnTo>
                  <a:pt x="1306406" y="1021443"/>
                </a:lnTo>
                <a:lnTo>
                  <a:pt x="1304819" y="1020535"/>
                </a:lnTo>
                <a:lnTo>
                  <a:pt x="1303232" y="1019175"/>
                </a:lnTo>
                <a:lnTo>
                  <a:pt x="1301872" y="1017587"/>
                </a:lnTo>
                <a:lnTo>
                  <a:pt x="1301192" y="1015773"/>
                </a:lnTo>
                <a:lnTo>
                  <a:pt x="1300285" y="1013732"/>
                </a:lnTo>
                <a:lnTo>
                  <a:pt x="1299605" y="1010784"/>
                </a:lnTo>
                <a:lnTo>
                  <a:pt x="1299151" y="1007382"/>
                </a:lnTo>
                <a:lnTo>
                  <a:pt x="1298471" y="1002846"/>
                </a:lnTo>
                <a:lnTo>
                  <a:pt x="1298018" y="991960"/>
                </a:lnTo>
                <a:lnTo>
                  <a:pt x="1297791" y="978353"/>
                </a:lnTo>
                <a:lnTo>
                  <a:pt x="1297791" y="959984"/>
                </a:lnTo>
                <a:lnTo>
                  <a:pt x="1194644" y="959984"/>
                </a:lnTo>
                <a:lnTo>
                  <a:pt x="1194644" y="974725"/>
                </a:lnTo>
                <a:lnTo>
                  <a:pt x="1194644" y="980621"/>
                </a:lnTo>
                <a:lnTo>
                  <a:pt x="1195097" y="986744"/>
                </a:lnTo>
                <a:lnTo>
                  <a:pt x="1195551" y="992414"/>
                </a:lnTo>
                <a:lnTo>
                  <a:pt x="1196457" y="997630"/>
                </a:lnTo>
                <a:lnTo>
                  <a:pt x="1197364" y="1002846"/>
                </a:lnTo>
                <a:lnTo>
                  <a:pt x="1198951" y="1008062"/>
                </a:lnTo>
                <a:lnTo>
                  <a:pt x="1200538" y="1012598"/>
                </a:lnTo>
                <a:lnTo>
                  <a:pt x="1202352" y="1017360"/>
                </a:lnTo>
                <a:lnTo>
                  <a:pt x="1204392" y="1021443"/>
                </a:lnTo>
                <a:lnTo>
                  <a:pt x="1206659" y="1025525"/>
                </a:lnTo>
                <a:lnTo>
                  <a:pt x="1209152" y="1029380"/>
                </a:lnTo>
                <a:lnTo>
                  <a:pt x="1211873" y="1032782"/>
                </a:lnTo>
                <a:lnTo>
                  <a:pt x="1215047" y="1036184"/>
                </a:lnTo>
                <a:lnTo>
                  <a:pt x="1218447" y="1039359"/>
                </a:lnTo>
                <a:lnTo>
                  <a:pt x="1221621" y="1042080"/>
                </a:lnTo>
                <a:lnTo>
                  <a:pt x="1225475" y="1045028"/>
                </a:lnTo>
                <a:lnTo>
                  <a:pt x="1229329" y="1047296"/>
                </a:lnTo>
                <a:lnTo>
                  <a:pt x="1233182" y="1049564"/>
                </a:lnTo>
                <a:lnTo>
                  <a:pt x="1237490" y="1051832"/>
                </a:lnTo>
                <a:lnTo>
                  <a:pt x="1241570" y="1053646"/>
                </a:lnTo>
                <a:lnTo>
                  <a:pt x="1245877" y="1055687"/>
                </a:lnTo>
                <a:lnTo>
                  <a:pt x="1249958" y="1057502"/>
                </a:lnTo>
                <a:lnTo>
                  <a:pt x="1259026" y="1060677"/>
                </a:lnTo>
                <a:lnTo>
                  <a:pt x="1268094" y="1063171"/>
                </a:lnTo>
                <a:lnTo>
                  <a:pt x="1277615" y="1065212"/>
                </a:lnTo>
                <a:lnTo>
                  <a:pt x="1287590" y="1066800"/>
                </a:lnTo>
                <a:lnTo>
                  <a:pt x="1297791" y="1067934"/>
                </a:lnTo>
                <a:lnTo>
                  <a:pt x="1297791" y="1096962"/>
                </a:lnTo>
                <a:lnTo>
                  <a:pt x="1345171" y="1096962"/>
                </a:lnTo>
                <a:lnTo>
                  <a:pt x="1345171" y="1068841"/>
                </a:lnTo>
                <a:lnTo>
                  <a:pt x="1351972" y="1068160"/>
                </a:lnTo>
                <a:lnTo>
                  <a:pt x="1358093" y="1067253"/>
                </a:lnTo>
                <a:lnTo>
                  <a:pt x="1364213" y="1066346"/>
                </a:lnTo>
                <a:lnTo>
                  <a:pt x="1370108" y="1064985"/>
                </a:lnTo>
                <a:lnTo>
                  <a:pt x="1375775" y="1063852"/>
                </a:lnTo>
                <a:lnTo>
                  <a:pt x="1381442" y="1062491"/>
                </a:lnTo>
                <a:lnTo>
                  <a:pt x="1386656" y="1060903"/>
                </a:lnTo>
                <a:lnTo>
                  <a:pt x="1391870" y="1059089"/>
                </a:lnTo>
                <a:lnTo>
                  <a:pt x="1396858" y="1057275"/>
                </a:lnTo>
                <a:lnTo>
                  <a:pt x="1401392" y="1055234"/>
                </a:lnTo>
                <a:lnTo>
                  <a:pt x="1405699" y="1053193"/>
                </a:lnTo>
                <a:lnTo>
                  <a:pt x="1410233" y="1050925"/>
                </a:lnTo>
                <a:lnTo>
                  <a:pt x="1414087" y="1048430"/>
                </a:lnTo>
                <a:lnTo>
                  <a:pt x="1417941" y="1045935"/>
                </a:lnTo>
                <a:lnTo>
                  <a:pt x="1421568" y="1043441"/>
                </a:lnTo>
                <a:lnTo>
                  <a:pt x="1425195" y="1040493"/>
                </a:lnTo>
                <a:lnTo>
                  <a:pt x="1428142" y="1037771"/>
                </a:lnTo>
                <a:lnTo>
                  <a:pt x="1431316" y="1034596"/>
                </a:lnTo>
                <a:lnTo>
                  <a:pt x="1434036" y="1031421"/>
                </a:lnTo>
                <a:lnTo>
                  <a:pt x="1436756" y="1028246"/>
                </a:lnTo>
                <a:lnTo>
                  <a:pt x="1439023" y="1024844"/>
                </a:lnTo>
                <a:lnTo>
                  <a:pt x="1441290" y="1021216"/>
                </a:lnTo>
                <a:lnTo>
                  <a:pt x="1443104" y="1017360"/>
                </a:lnTo>
                <a:lnTo>
                  <a:pt x="1444918" y="1013505"/>
                </a:lnTo>
                <a:lnTo>
                  <a:pt x="1446504" y="1009650"/>
                </a:lnTo>
                <a:lnTo>
                  <a:pt x="1447865" y="1005568"/>
                </a:lnTo>
                <a:lnTo>
                  <a:pt x="1448998" y="1001032"/>
                </a:lnTo>
                <a:lnTo>
                  <a:pt x="1449905" y="996723"/>
                </a:lnTo>
                <a:lnTo>
                  <a:pt x="1450585" y="992414"/>
                </a:lnTo>
                <a:lnTo>
                  <a:pt x="1451265" y="987425"/>
                </a:lnTo>
                <a:lnTo>
                  <a:pt x="1451492" y="982889"/>
                </a:lnTo>
                <a:lnTo>
                  <a:pt x="1451719" y="977900"/>
                </a:lnTo>
                <a:lnTo>
                  <a:pt x="1451492" y="971777"/>
                </a:lnTo>
                <a:lnTo>
                  <a:pt x="1450812" y="965653"/>
                </a:lnTo>
                <a:lnTo>
                  <a:pt x="1450132" y="959984"/>
                </a:lnTo>
                <a:lnTo>
                  <a:pt x="1448998" y="954994"/>
                </a:lnTo>
                <a:lnTo>
                  <a:pt x="1447865" y="949778"/>
                </a:lnTo>
                <a:lnTo>
                  <a:pt x="1446051" y="944789"/>
                </a:lnTo>
                <a:lnTo>
                  <a:pt x="1444237" y="940253"/>
                </a:lnTo>
                <a:lnTo>
                  <a:pt x="1441971" y="935944"/>
                </a:lnTo>
                <a:lnTo>
                  <a:pt x="1439250" y="931862"/>
                </a:lnTo>
                <a:lnTo>
                  <a:pt x="1436756" y="928007"/>
                </a:lnTo>
                <a:lnTo>
                  <a:pt x="1433809" y="924605"/>
                </a:lnTo>
                <a:lnTo>
                  <a:pt x="1430862" y="921203"/>
                </a:lnTo>
                <a:lnTo>
                  <a:pt x="1427689" y="918028"/>
                </a:lnTo>
                <a:lnTo>
                  <a:pt x="1424515" y="914853"/>
                </a:lnTo>
                <a:lnTo>
                  <a:pt x="1421341" y="912359"/>
                </a:lnTo>
                <a:lnTo>
                  <a:pt x="1417714" y="910091"/>
                </a:lnTo>
                <a:lnTo>
                  <a:pt x="1413860" y="907369"/>
                </a:lnTo>
                <a:lnTo>
                  <a:pt x="1408873" y="904875"/>
                </a:lnTo>
                <a:lnTo>
                  <a:pt x="1397084" y="898752"/>
                </a:lnTo>
                <a:lnTo>
                  <a:pt x="1382122" y="891721"/>
                </a:lnTo>
                <a:lnTo>
                  <a:pt x="1363987" y="883557"/>
                </a:lnTo>
                <a:lnTo>
                  <a:pt x="1343131" y="874259"/>
                </a:lnTo>
                <a:lnTo>
                  <a:pt x="1326808" y="866548"/>
                </a:lnTo>
                <a:lnTo>
                  <a:pt x="1320461" y="863373"/>
                </a:lnTo>
                <a:lnTo>
                  <a:pt x="1315247" y="860652"/>
                </a:lnTo>
                <a:lnTo>
                  <a:pt x="1311166" y="857930"/>
                </a:lnTo>
                <a:lnTo>
                  <a:pt x="1308219" y="856116"/>
                </a:lnTo>
                <a:lnTo>
                  <a:pt x="1305952" y="854075"/>
                </a:lnTo>
                <a:lnTo>
                  <a:pt x="1303912" y="852034"/>
                </a:lnTo>
                <a:lnTo>
                  <a:pt x="1302325" y="849539"/>
                </a:lnTo>
                <a:lnTo>
                  <a:pt x="1301192" y="846364"/>
                </a:lnTo>
                <a:lnTo>
                  <a:pt x="1299831" y="843189"/>
                </a:lnTo>
                <a:lnTo>
                  <a:pt x="1299151" y="839560"/>
                </a:lnTo>
                <a:lnTo>
                  <a:pt x="1298698" y="835705"/>
                </a:lnTo>
                <a:lnTo>
                  <a:pt x="1298471" y="831396"/>
                </a:lnTo>
                <a:lnTo>
                  <a:pt x="1298471" y="828902"/>
                </a:lnTo>
                <a:lnTo>
                  <a:pt x="1298698" y="826407"/>
                </a:lnTo>
                <a:lnTo>
                  <a:pt x="1299378" y="824139"/>
                </a:lnTo>
                <a:lnTo>
                  <a:pt x="1299831" y="822098"/>
                </a:lnTo>
                <a:lnTo>
                  <a:pt x="1300285" y="820284"/>
                </a:lnTo>
                <a:lnTo>
                  <a:pt x="1301192" y="818469"/>
                </a:lnTo>
                <a:lnTo>
                  <a:pt x="1302098" y="816882"/>
                </a:lnTo>
                <a:lnTo>
                  <a:pt x="1303232" y="815748"/>
                </a:lnTo>
                <a:lnTo>
                  <a:pt x="1304365" y="814387"/>
                </a:lnTo>
                <a:lnTo>
                  <a:pt x="1305952" y="813253"/>
                </a:lnTo>
                <a:lnTo>
                  <a:pt x="1307539" y="812346"/>
                </a:lnTo>
                <a:lnTo>
                  <a:pt x="1309126" y="811439"/>
                </a:lnTo>
                <a:lnTo>
                  <a:pt x="1311166" y="810985"/>
                </a:lnTo>
                <a:lnTo>
                  <a:pt x="1312980" y="810532"/>
                </a:lnTo>
                <a:lnTo>
                  <a:pt x="1315247" y="810305"/>
                </a:lnTo>
                <a:lnTo>
                  <a:pt x="1317287" y="810305"/>
                </a:lnTo>
                <a:lnTo>
                  <a:pt x="1320234" y="810532"/>
                </a:lnTo>
                <a:lnTo>
                  <a:pt x="1322728" y="810759"/>
                </a:lnTo>
                <a:lnTo>
                  <a:pt x="1324995" y="811212"/>
                </a:lnTo>
                <a:lnTo>
                  <a:pt x="1327035" y="811893"/>
                </a:lnTo>
                <a:lnTo>
                  <a:pt x="1328849" y="812573"/>
                </a:lnTo>
                <a:lnTo>
                  <a:pt x="1330435" y="813934"/>
                </a:lnTo>
                <a:lnTo>
                  <a:pt x="1331796" y="814841"/>
                </a:lnTo>
                <a:lnTo>
                  <a:pt x="1332702" y="816428"/>
                </a:lnTo>
                <a:lnTo>
                  <a:pt x="1333609" y="818243"/>
                </a:lnTo>
                <a:lnTo>
                  <a:pt x="1334289" y="820284"/>
                </a:lnTo>
                <a:lnTo>
                  <a:pt x="1334969" y="823005"/>
                </a:lnTo>
                <a:lnTo>
                  <a:pt x="1335423" y="825953"/>
                </a:lnTo>
                <a:lnTo>
                  <a:pt x="1336103" y="833210"/>
                </a:lnTo>
                <a:lnTo>
                  <a:pt x="1336330" y="842509"/>
                </a:lnTo>
                <a:lnTo>
                  <a:pt x="1336330" y="854982"/>
                </a:lnTo>
                <a:lnTo>
                  <a:pt x="1439477" y="854982"/>
                </a:lnTo>
                <a:lnTo>
                  <a:pt x="1440384" y="846591"/>
                </a:lnTo>
                <a:lnTo>
                  <a:pt x="1440610" y="840694"/>
                </a:lnTo>
                <a:lnTo>
                  <a:pt x="1440610" y="836612"/>
                </a:lnTo>
                <a:lnTo>
                  <a:pt x="1440384" y="832757"/>
                </a:lnTo>
                <a:lnTo>
                  <a:pt x="1439704" y="828902"/>
                </a:lnTo>
                <a:lnTo>
                  <a:pt x="1439023" y="825046"/>
                </a:lnTo>
                <a:lnTo>
                  <a:pt x="1438343" y="821418"/>
                </a:lnTo>
                <a:lnTo>
                  <a:pt x="1437210" y="817789"/>
                </a:lnTo>
                <a:lnTo>
                  <a:pt x="1436303" y="814387"/>
                </a:lnTo>
                <a:lnTo>
                  <a:pt x="1434716" y="810985"/>
                </a:lnTo>
                <a:lnTo>
                  <a:pt x="1433129" y="808037"/>
                </a:lnTo>
                <a:lnTo>
                  <a:pt x="1431316" y="804862"/>
                </a:lnTo>
                <a:lnTo>
                  <a:pt x="1429502" y="801687"/>
                </a:lnTo>
                <a:lnTo>
                  <a:pt x="1427235" y="798966"/>
                </a:lnTo>
                <a:lnTo>
                  <a:pt x="1424968" y="796244"/>
                </a:lnTo>
                <a:lnTo>
                  <a:pt x="1422475" y="793750"/>
                </a:lnTo>
                <a:lnTo>
                  <a:pt x="1419754" y="791255"/>
                </a:lnTo>
                <a:lnTo>
                  <a:pt x="1416807" y="788534"/>
                </a:lnTo>
                <a:lnTo>
                  <a:pt x="1413860" y="786493"/>
                </a:lnTo>
                <a:lnTo>
                  <a:pt x="1410686" y="784225"/>
                </a:lnTo>
                <a:lnTo>
                  <a:pt x="1407059" y="782184"/>
                </a:lnTo>
                <a:lnTo>
                  <a:pt x="1403432" y="780143"/>
                </a:lnTo>
                <a:lnTo>
                  <a:pt x="1399578" y="778328"/>
                </a:lnTo>
                <a:lnTo>
                  <a:pt x="1395724" y="776514"/>
                </a:lnTo>
                <a:lnTo>
                  <a:pt x="1391644" y="774927"/>
                </a:lnTo>
                <a:lnTo>
                  <a:pt x="1387110" y="773339"/>
                </a:lnTo>
                <a:lnTo>
                  <a:pt x="1382576" y="771978"/>
                </a:lnTo>
                <a:lnTo>
                  <a:pt x="1377589" y="770844"/>
                </a:lnTo>
                <a:lnTo>
                  <a:pt x="1367614" y="768577"/>
                </a:lnTo>
                <a:lnTo>
                  <a:pt x="1356732" y="766762"/>
                </a:lnTo>
                <a:lnTo>
                  <a:pt x="1345171" y="765402"/>
                </a:lnTo>
                <a:lnTo>
                  <a:pt x="1345171" y="741362"/>
                </a:lnTo>
                <a:lnTo>
                  <a:pt x="1297791" y="741362"/>
                </a:lnTo>
                <a:close/>
                <a:moveTo>
                  <a:pt x="1322274" y="628650"/>
                </a:moveTo>
                <a:lnTo>
                  <a:pt x="1329755" y="628877"/>
                </a:lnTo>
                <a:lnTo>
                  <a:pt x="1337236" y="629330"/>
                </a:lnTo>
                <a:lnTo>
                  <a:pt x="1344717" y="629557"/>
                </a:lnTo>
                <a:lnTo>
                  <a:pt x="1351972" y="630237"/>
                </a:lnTo>
                <a:lnTo>
                  <a:pt x="1359453" y="631144"/>
                </a:lnTo>
                <a:lnTo>
                  <a:pt x="1366480" y="632052"/>
                </a:lnTo>
                <a:lnTo>
                  <a:pt x="1373735" y="633412"/>
                </a:lnTo>
                <a:lnTo>
                  <a:pt x="1380762" y="634546"/>
                </a:lnTo>
                <a:lnTo>
                  <a:pt x="1388017" y="636134"/>
                </a:lnTo>
                <a:lnTo>
                  <a:pt x="1395044" y="637948"/>
                </a:lnTo>
                <a:lnTo>
                  <a:pt x="1401845" y="639762"/>
                </a:lnTo>
                <a:lnTo>
                  <a:pt x="1408646" y="641803"/>
                </a:lnTo>
                <a:lnTo>
                  <a:pt x="1415674" y="643844"/>
                </a:lnTo>
                <a:lnTo>
                  <a:pt x="1422248" y="646566"/>
                </a:lnTo>
                <a:lnTo>
                  <a:pt x="1428822" y="648834"/>
                </a:lnTo>
                <a:lnTo>
                  <a:pt x="1435396" y="651555"/>
                </a:lnTo>
                <a:lnTo>
                  <a:pt x="1441971" y="654503"/>
                </a:lnTo>
                <a:lnTo>
                  <a:pt x="1448318" y="657225"/>
                </a:lnTo>
                <a:lnTo>
                  <a:pt x="1454439" y="660400"/>
                </a:lnTo>
                <a:lnTo>
                  <a:pt x="1460786" y="663802"/>
                </a:lnTo>
                <a:lnTo>
                  <a:pt x="1466907" y="667203"/>
                </a:lnTo>
                <a:lnTo>
                  <a:pt x="1472801" y="670832"/>
                </a:lnTo>
                <a:lnTo>
                  <a:pt x="1478695" y="674687"/>
                </a:lnTo>
                <a:lnTo>
                  <a:pt x="1484590" y="678543"/>
                </a:lnTo>
                <a:lnTo>
                  <a:pt x="1490257" y="682398"/>
                </a:lnTo>
                <a:lnTo>
                  <a:pt x="1495924" y="686480"/>
                </a:lnTo>
                <a:lnTo>
                  <a:pt x="1501592" y="690562"/>
                </a:lnTo>
                <a:lnTo>
                  <a:pt x="1507033" y="695098"/>
                </a:lnTo>
                <a:lnTo>
                  <a:pt x="1512473" y="699634"/>
                </a:lnTo>
                <a:lnTo>
                  <a:pt x="1517687" y="704169"/>
                </a:lnTo>
                <a:lnTo>
                  <a:pt x="1522901" y="708932"/>
                </a:lnTo>
                <a:lnTo>
                  <a:pt x="1527662" y="713921"/>
                </a:lnTo>
                <a:lnTo>
                  <a:pt x="1532649" y="718684"/>
                </a:lnTo>
                <a:lnTo>
                  <a:pt x="1537183" y="723900"/>
                </a:lnTo>
                <a:lnTo>
                  <a:pt x="1541944" y="729116"/>
                </a:lnTo>
                <a:lnTo>
                  <a:pt x="1546478" y="734332"/>
                </a:lnTo>
                <a:lnTo>
                  <a:pt x="1551012" y="739775"/>
                </a:lnTo>
                <a:lnTo>
                  <a:pt x="1555092" y="745444"/>
                </a:lnTo>
                <a:lnTo>
                  <a:pt x="1559173" y="751114"/>
                </a:lnTo>
                <a:lnTo>
                  <a:pt x="1563027" y="756784"/>
                </a:lnTo>
                <a:lnTo>
                  <a:pt x="1566881" y="762907"/>
                </a:lnTo>
                <a:lnTo>
                  <a:pt x="1570735" y="768803"/>
                </a:lnTo>
                <a:lnTo>
                  <a:pt x="1574362" y="774700"/>
                </a:lnTo>
                <a:lnTo>
                  <a:pt x="1577762" y="780823"/>
                </a:lnTo>
                <a:lnTo>
                  <a:pt x="1581163" y="786946"/>
                </a:lnTo>
                <a:lnTo>
                  <a:pt x="1584110" y="793296"/>
                </a:lnTo>
                <a:lnTo>
                  <a:pt x="1587057" y="799646"/>
                </a:lnTo>
                <a:lnTo>
                  <a:pt x="1589777" y="806223"/>
                </a:lnTo>
                <a:lnTo>
                  <a:pt x="1592724" y="812800"/>
                </a:lnTo>
                <a:lnTo>
                  <a:pt x="1594991" y="819377"/>
                </a:lnTo>
                <a:lnTo>
                  <a:pt x="1597712" y="825953"/>
                </a:lnTo>
                <a:lnTo>
                  <a:pt x="1599752" y="832984"/>
                </a:lnTo>
                <a:lnTo>
                  <a:pt x="1601792" y="839560"/>
                </a:lnTo>
                <a:lnTo>
                  <a:pt x="1603606" y="846591"/>
                </a:lnTo>
                <a:lnTo>
                  <a:pt x="1605419" y="853621"/>
                </a:lnTo>
                <a:lnTo>
                  <a:pt x="1606779" y="860878"/>
                </a:lnTo>
                <a:lnTo>
                  <a:pt x="1608140" y="867682"/>
                </a:lnTo>
                <a:lnTo>
                  <a:pt x="1609500" y="874939"/>
                </a:lnTo>
                <a:lnTo>
                  <a:pt x="1610407" y="882196"/>
                </a:lnTo>
                <a:lnTo>
                  <a:pt x="1611313" y="889680"/>
                </a:lnTo>
                <a:lnTo>
                  <a:pt x="1611993" y="896937"/>
                </a:lnTo>
                <a:lnTo>
                  <a:pt x="1612220" y="904421"/>
                </a:lnTo>
                <a:lnTo>
                  <a:pt x="1612447" y="911905"/>
                </a:lnTo>
                <a:lnTo>
                  <a:pt x="1612900" y="919389"/>
                </a:lnTo>
                <a:lnTo>
                  <a:pt x="1612447" y="926873"/>
                </a:lnTo>
                <a:lnTo>
                  <a:pt x="1612220" y="934357"/>
                </a:lnTo>
                <a:lnTo>
                  <a:pt x="1611993" y="941614"/>
                </a:lnTo>
                <a:lnTo>
                  <a:pt x="1611313" y="949098"/>
                </a:lnTo>
                <a:lnTo>
                  <a:pt x="1610407" y="956128"/>
                </a:lnTo>
                <a:lnTo>
                  <a:pt x="1609500" y="963385"/>
                </a:lnTo>
                <a:lnTo>
                  <a:pt x="1608140" y="970643"/>
                </a:lnTo>
                <a:lnTo>
                  <a:pt x="1606779" y="977900"/>
                </a:lnTo>
                <a:lnTo>
                  <a:pt x="1605419" y="984930"/>
                </a:lnTo>
                <a:lnTo>
                  <a:pt x="1603606" y="991734"/>
                </a:lnTo>
                <a:lnTo>
                  <a:pt x="1601792" y="998764"/>
                </a:lnTo>
                <a:lnTo>
                  <a:pt x="1599752" y="1005794"/>
                </a:lnTo>
                <a:lnTo>
                  <a:pt x="1597712" y="1012371"/>
                </a:lnTo>
                <a:lnTo>
                  <a:pt x="1594991" y="1019175"/>
                </a:lnTo>
                <a:lnTo>
                  <a:pt x="1592724" y="1025752"/>
                </a:lnTo>
                <a:lnTo>
                  <a:pt x="1589777" y="1032328"/>
                </a:lnTo>
                <a:lnTo>
                  <a:pt x="1587057" y="1038678"/>
                </a:lnTo>
                <a:lnTo>
                  <a:pt x="1584110" y="1045255"/>
                </a:lnTo>
                <a:lnTo>
                  <a:pt x="1581163" y="1051605"/>
                </a:lnTo>
                <a:lnTo>
                  <a:pt x="1577762" y="1057728"/>
                </a:lnTo>
                <a:lnTo>
                  <a:pt x="1574362" y="1063852"/>
                </a:lnTo>
                <a:lnTo>
                  <a:pt x="1570735" y="1069975"/>
                </a:lnTo>
                <a:lnTo>
                  <a:pt x="1566881" y="1075871"/>
                </a:lnTo>
                <a:lnTo>
                  <a:pt x="1563027" y="1081768"/>
                </a:lnTo>
                <a:lnTo>
                  <a:pt x="1559173" y="1087437"/>
                </a:lnTo>
                <a:lnTo>
                  <a:pt x="1555092" y="1093107"/>
                </a:lnTo>
                <a:lnTo>
                  <a:pt x="1551012" y="1098550"/>
                </a:lnTo>
                <a:lnTo>
                  <a:pt x="1546478" y="1103993"/>
                </a:lnTo>
                <a:lnTo>
                  <a:pt x="1541944" y="1109435"/>
                </a:lnTo>
                <a:lnTo>
                  <a:pt x="1537183" y="1114652"/>
                </a:lnTo>
                <a:lnTo>
                  <a:pt x="1532649" y="1119641"/>
                </a:lnTo>
                <a:lnTo>
                  <a:pt x="1527662" y="1124630"/>
                </a:lnTo>
                <a:lnTo>
                  <a:pt x="1522901" y="1129619"/>
                </a:lnTo>
                <a:lnTo>
                  <a:pt x="1517687" y="1134382"/>
                </a:lnTo>
                <a:lnTo>
                  <a:pt x="1512473" y="1139144"/>
                </a:lnTo>
                <a:lnTo>
                  <a:pt x="1507033" y="1143453"/>
                </a:lnTo>
                <a:lnTo>
                  <a:pt x="1501592" y="1147762"/>
                </a:lnTo>
                <a:lnTo>
                  <a:pt x="1495924" y="1151844"/>
                </a:lnTo>
                <a:lnTo>
                  <a:pt x="1490257" y="1156153"/>
                </a:lnTo>
                <a:lnTo>
                  <a:pt x="1484590" y="1160235"/>
                </a:lnTo>
                <a:lnTo>
                  <a:pt x="1478695" y="1164091"/>
                </a:lnTo>
                <a:lnTo>
                  <a:pt x="1472801" y="1167719"/>
                </a:lnTo>
                <a:lnTo>
                  <a:pt x="1466907" y="1171348"/>
                </a:lnTo>
                <a:lnTo>
                  <a:pt x="1460786" y="1174750"/>
                </a:lnTo>
                <a:lnTo>
                  <a:pt x="1454439" y="1177925"/>
                </a:lnTo>
                <a:lnTo>
                  <a:pt x="1448318" y="1181100"/>
                </a:lnTo>
                <a:lnTo>
                  <a:pt x="1441971" y="1184275"/>
                </a:lnTo>
                <a:lnTo>
                  <a:pt x="1435396" y="1186996"/>
                </a:lnTo>
                <a:lnTo>
                  <a:pt x="1428822" y="1189491"/>
                </a:lnTo>
                <a:lnTo>
                  <a:pt x="1422248" y="1192212"/>
                </a:lnTo>
                <a:lnTo>
                  <a:pt x="1415674" y="1194480"/>
                </a:lnTo>
                <a:lnTo>
                  <a:pt x="1408646" y="1196748"/>
                </a:lnTo>
                <a:lnTo>
                  <a:pt x="1401845" y="1198562"/>
                </a:lnTo>
                <a:lnTo>
                  <a:pt x="1395044" y="1200603"/>
                </a:lnTo>
                <a:lnTo>
                  <a:pt x="1388017" y="1202191"/>
                </a:lnTo>
                <a:lnTo>
                  <a:pt x="1380762" y="1203778"/>
                </a:lnTo>
                <a:lnTo>
                  <a:pt x="1373735" y="1205366"/>
                </a:lnTo>
                <a:lnTo>
                  <a:pt x="1366480" y="1206273"/>
                </a:lnTo>
                <a:lnTo>
                  <a:pt x="1359453" y="1207407"/>
                </a:lnTo>
                <a:lnTo>
                  <a:pt x="1351972" y="1208087"/>
                </a:lnTo>
                <a:lnTo>
                  <a:pt x="1344717" y="1208994"/>
                </a:lnTo>
                <a:lnTo>
                  <a:pt x="1337236" y="1209448"/>
                </a:lnTo>
                <a:lnTo>
                  <a:pt x="1329755" y="1209675"/>
                </a:lnTo>
                <a:lnTo>
                  <a:pt x="1322274" y="1209675"/>
                </a:lnTo>
                <a:lnTo>
                  <a:pt x="1314793" y="1209675"/>
                </a:lnTo>
                <a:lnTo>
                  <a:pt x="1307312" y="1209448"/>
                </a:lnTo>
                <a:lnTo>
                  <a:pt x="1300058" y="1208994"/>
                </a:lnTo>
                <a:lnTo>
                  <a:pt x="1292577" y="1208087"/>
                </a:lnTo>
                <a:lnTo>
                  <a:pt x="1285323" y="1207407"/>
                </a:lnTo>
                <a:lnTo>
                  <a:pt x="1278068" y="1206273"/>
                </a:lnTo>
                <a:lnTo>
                  <a:pt x="1271041" y="1205366"/>
                </a:lnTo>
                <a:lnTo>
                  <a:pt x="1263787" y="1203778"/>
                </a:lnTo>
                <a:lnTo>
                  <a:pt x="1256759" y="1202191"/>
                </a:lnTo>
                <a:lnTo>
                  <a:pt x="1249731" y="1200603"/>
                </a:lnTo>
                <a:lnTo>
                  <a:pt x="1242930" y="1198562"/>
                </a:lnTo>
                <a:lnTo>
                  <a:pt x="1235903" y="1196748"/>
                </a:lnTo>
                <a:lnTo>
                  <a:pt x="1229102" y="1194480"/>
                </a:lnTo>
                <a:lnTo>
                  <a:pt x="1222528" y="1192212"/>
                </a:lnTo>
                <a:lnTo>
                  <a:pt x="1215727" y="1189491"/>
                </a:lnTo>
                <a:lnTo>
                  <a:pt x="1209379" y="1186996"/>
                </a:lnTo>
                <a:lnTo>
                  <a:pt x="1202805" y="1184275"/>
                </a:lnTo>
                <a:lnTo>
                  <a:pt x="1196457" y="1181100"/>
                </a:lnTo>
                <a:lnTo>
                  <a:pt x="1189883" y="1177925"/>
                </a:lnTo>
                <a:lnTo>
                  <a:pt x="1183762" y="1174750"/>
                </a:lnTo>
                <a:lnTo>
                  <a:pt x="1177868" y="1171348"/>
                </a:lnTo>
                <a:lnTo>
                  <a:pt x="1171747" y="1167719"/>
                </a:lnTo>
                <a:lnTo>
                  <a:pt x="1165853" y="1164091"/>
                </a:lnTo>
                <a:lnTo>
                  <a:pt x="1159732" y="1160235"/>
                </a:lnTo>
                <a:lnTo>
                  <a:pt x="1154065" y="1156153"/>
                </a:lnTo>
                <a:lnTo>
                  <a:pt x="1148398" y="1151844"/>
                </a:lnTo>
                <a:lnTo>
                  <a:pt x="1142957" y="1147762"/>
                </a:lnTo>
                <a:lnTo>
                  <a:pt x="1137743" y="1143453"/>
                </a:lnTo>
                <a:lnTo>
                  <a:pt x="1132302" y="1139144"/>
                </a:lnTo>
                <a:lnTo>
                  <a:pt x="1127088" y="1134382"/>
                </a:lnTo>
                <a:lnTo>
                  <a:pt x="1121874" y="1129619"/>
                </a:lnTo>
                <a:lnTo>
                  <a:pt x="1117113" y="1124630"/>
                </a:lnTo>
                <a:lnTo>
                  <a:pt x="1112126" y="1119641"/>
                </a:lnTo>
                <a:lnTo>
                  <a:pt x="1107139" y="1114652"/>
                </a:lnTo>
                <a:lnTo>
                  <a:pt x="1102605" y="1109435"/>
                </a:lnTo>
                <a:lnTo>
                  <a:pt x="1098298" y="1103993"/>
                </a:lnTo>
                <a:lnTo>
                  <a:pt x="1093764" y="1098550"/>
                </a:lnTo>
                <a:lnTo>
                  <a:pt x="1089683" y="1093107"/>
                </a:lnTo>
                <a:lnTo>
                  <a:pt x="1085602" y="1087437"/>
                </a:lnTo>
                <a:lnTo>
                  <a:pt x="1081522" y="1081768"/>
                </a:lnTo>
                <a:lnTo>
                  <a:pt x="1077668" y="1075871"/>
                </a:lnTo>
                <a:lnTo>
                  <a:pt x="1074041" y="1069975"/>
                </a:lnTo>
                <a:lnTo>
                  <a:pt x="1070414" y="1063852"/>
                </a:lnTo>
                <a:lnTo>
                  <a:pt x="1067013" y="1057728"/>
                </a:lnTo>
                <a:lnTo>
                  <a:pt x="1063613" y="1051605"/>
                </a:lnTo>
                <a:lnTo>
                  <a:pt x="1060439" y="1045255"/>
                </a:lnTo>
                <a:lnTo>
                  <a:pt x="1057492" y="1038678"/>
                </a:lnTo>
                <a:lnTo>
                  <a:pt x="1054545" y="1032328"/>
                </a:lnTo>
                <a:lnTo>
                  <a:pt x="1052051" y="1025752"/>
                </a:lnTo>
                <a:lnTo>
                  <a:pt x="1049558" y="1019175"/>
                </a:lnTo>
                <a:lnTo>
                  <a:pt x="1047064" y="1012371"/>
                </a:lnTo>
                <a:lnTo>
                  <a:pt x="1044797" y="1005794"/>
                </a:lnTo>
                <a:lnTo>
                  <a:pt x="1042757" y="998764"/>
                </a:lnTo>
                <a:lnTo>
                  <a:pt x="1040943" y="991734"/>
                </a:lnTo>
                <a:lnTo>
                  <a:pt x="1039356" y="984930"/>
                </a:lnTo>
                <a:lnTo>
                  <a:pt x="1037769" y="977900"/>
                </a:lnTo>
                <a:lnTo>
                  <a:pt x="1036409" y="970643"/>
                </a:lnTo>
                <a:lnTo>
                  <a:pt x="1035276" y="963385"/>
                </a:lnTo>
                <a:lnTo>
                  <a:pt x="1034142" y="956128"/>
                </a:lnTo>
                <a:lnTo>
                  <a:pt x="1033462" y="949098"/>
                </a:lnTo>
                <a:lnTo>
                  <a:pt x="1032782" y="941614"/>
                </a:lnTo>
                <a:lnTo>
                  <a:pt x="1032102" y="934357"/>
                </a:lnTo>
                <a:lnTo>
                  <a:pt x="1031875" y="926873"/>
                </a:lnTo>
                <a:lnTo>
                  <a:pt x="1031875" y="919389"/>
                </a:lnTo>
                <a:lnTo>
                  <a:pt x="1031875" y="911905"/>
                </a:lnTo>
                <a:lnTo>
                  <a:pt x="1032102" y="904421"/>
                </a:lnTo>
                <a:lnTo>
                  <a:pt x="1032782" y="896937"/>
                </a:lnTo>
                <a:lnTo>
                  <a:pt x="1033462" y="889680"/>
                </a:lnTo>
                <a:lnTo>
                  <a:pt x="1034142" y="882196"/>
                </a:lnTo>
                <a:lnTo>
                  <a:pt x="1035276" y="874939"/>
                </a:lnTo>
                <a:lnTo>
                  <a:pt x="1036409" y="867682"/>
                </a:lnTo>
                <a:lnTo>
                  <a:pt x="1037769" y="860878"/>
                </a:lnTo>
                <a:lnTo>
                  <a:pt x="1039356" y="853621"/>
                </a:lnTo>
                <a:lnTo>
                  <a:pt x="1040943" y="846591"/>
                </a:lnTo>
                <a:lnTo>
                  <a:pt x="1042757" y="839560"/>
                </a:lnTo>
                <a:lnTo>
                  <a:pt x="1044797" y="832984"/>
                </a:lnTo>
                <a:lnTo>
                  <a:pt x="1047064" y="825953"/>
                </a:lnTo>
                <a:lnTo>
                  <a:pt x="1049558" y="819377"/>
                </a:lnTo>
                <a:lnTo>
                  <a:pt x="1052051" y="812800"/>
                </a:lnTo>
                <a:lnTo>
                  <a:pt x="1054545" y="806223"/>
                </a:lnTo>
                <a:lnTo>
                  <a:pt x="1057492" y="799646"/>
                </a:lnTo>
                <a:lnTo>
                  <a:pt x="1060439" y="793296"/>
                </a:lnTo>
                <a:lnTo>
                  <a:pt x="1063613" y="786946"/>
                </a:lnTo>
                <a:lnTo>
                  <a:pt x="1067013" y="780823"/>
                </a:lnTo>
                <a:lnTo>
                  <a:pt x="1070414" y="774700"/>
                </a:lnTo>
                <a:lnTo>
                  <a:pt x="1074041" y="768803"/>
                </a:lnTo>
                <a:lnTo>
                  <a:pt x="1077668" y="762907"/>
                </a:lnTo>
                <a:lnTo>
                  <a:pt x="1081522" y="756784"/>
                </a:lnTo>
                <a:lnTo>
                  <a:pt x="1085602" y="751114"/>
                </a:lnTo>
                <a:lnTo>
                  <a:pt x="1089683" y="745444"/>
                </a:lnTo>
                <a:lnTo>
                  <a:pt x="1093764" y="739775"/>
                </a:lnTo>
                <a:lnTo>
                  <a:pt x="1098298" y="734332"/>
                </a:lnTo>
                <a:lnTo>
                  <a:pt x="1102605" y="729116"/>
                </a:lnTo>
                <a:lnTo>
                  <a:pt x="1107139" y="723900"/>
                </a:lnTo>
                <a:lnTo>
                  <a:pt x="1112126" y="718684"/>
                </a:lnTo>
                <a:lnTo>
                  <a:pt x="1117113" y="713921"/>
                </a:lnTo>
                <a:lnTo>
                  <a:pt x="1121874" y="708932"/>
                </a:lnTo>
                <a:lnTo>
                  <a:pt x="1127088" y="704169"/>
                </a:lnTo>
                <a:lnTo>
                  <a:pt x="1132302" y="699634"/>
                </a:lnTo>
                <a:lnTo>
                  <a:pt x="1137743" y="695098"/>
                </a:lnTo>
                <a:lnTo>
                  <a:pt x="1142957" y="690562"/>
                </a:lnTo>
                <a:lnTo>
                  <a:pt x="1148398" y="686480"/>
                </a:lnTo>
                <a:lnTo>
                  <a:pt x="1154065" y="682398"/>
                </a:lnTo>
                <a:lnTo>
                  <a:pt x="1159732" y="678543"/>
                </a:lnTo>
                <a:lnTo>
                  <a:pt x="1165853" y="674687"/>
                </a:lnTo>
                <a:lnTo>
                  <a:pt x="1171747" y="670832"/>
                </a:lnTo>
                <a:lnTo>
                  <a:pt x="1177868" y="667203"/>
                </a:lnTo>
                <a:lnTo>
                  <a:pt x="1183762" y="663802"/>
                </a:lnTo>
                <a:lnTo>
                  <a:pt x="1189883" y="660400"/>
                </a:lnTo>
                <a:lnTo>
                  <a:pt x="1196457" y="657225"/>
                </a:lnTo>
                <a:lnTo>
                  <a:pt x="1202805" y="654503"/>
                </a:lnTo>
                <a:lnTo>
                  <a:pt x="1209379" y="651555"/>
                </a:lnTo>
                <a:lnTo>
                  <a:pt x="1215727" y="648834"/>
                </a:lnTo>
                <a:lnTo>
                  <a:pt x="1222528" y="646566"/>
                </a:lnTo>
                <a:lnTo>
                  <a:pt x="1229102" y="643844"/>
                </a:lnTo>
                <a:lnTo>
                  <a:pt x="1235903" y="641803"/>
                </a:lnTo>
                <a:lnTo>
                  <a:pt x="1242930" y="639762"/>
                </a:lnTo>
                <a:lnTo>
                  <a:pt x="1249731" y="637948"/>
                </a:lnTo>
                <a:lnTo>
                  <a:pt x="1256759" y="636134"/>
                </a:lnTo>
                <a:lnTo>
                  <a:pt x="1263787" y="634546"/>
                </a:lnTo>
                <a:lnTo>
                  <a:pt x="1271041" y="633412"/>
                </a:lnTo>
                <a:lnTo>
                  <a:pt x="1278068" y="632052"/>
                </a:lnTo>
                <a:lnTo>
                  <a:pt x="1285323" y="631144"/>
                </a:lnTo>
                <a:lnTo>
                  <a:pt x="1292577" y="630237"/>
                </a:lnTo>
                <a:lnTo>
                  <a:pt x="1300058" y="629557"/>
                </a:lnTo>
                <a:lnTo>
                  <a:pt x="1307312" y="629330"/>
                </a:lnTo>
                <a:lnTo>
                  <a:pt x="1314793" y="628877"/>
                </a:lnTo>
                <a:lnTo>
                  <a:pt x="1322274" y="628650"/>
                </a:lnTo>
                <a:close/>
                <a:moveTo>
                  <a:pt x="1872408" y="450081"/>
                </a:moveTo>
                <a:lnTo>
                  <a:pt x="1872408" y="463897"/>
                </a:lnTo>
                <a:lnTo>
                  <a:pt x="1864899" y="464803"/>
                </a:lnTo>
                <a:lnTo>
                  <a:pt x="1857846" y="465709"/>
                </a:lnTo>
                <a:lnTo>
                  <a:pt x="1851474" y="467068"/>
                </a:lnTo>
                <a:lnTo>
                  <a:pt x="1845558" y="468880"/>
                </a:lnTo>
                <a:lnTo>
                  <a:pt x="1839870" y="470691"/>
                </a:lnTo>
                <a:lnTo>
                  <a:pt x="1834864" y="472730"/>
                </a:lnTo>
                <a:lnTo>
                  <a:pt x="1830313" y="474995"/>
                </a:lnTo>
                <a:lnTo>
                  <a:pt x="1826218" y="477939"/>
                </a:lnTo>
                <a:lnTo>
                  <a:pt x="1822577" y="480657"/>
                </a:lnTo>
                <a:lnTo>
                  <a:pt x="1819391" y="483827"/>
                </a:lnTo>
                <a:lnTo>
                  <a:pt x="1816888" y="487451"/>
                </a:lnTo>
                <a:lnTo>
                  <a:pt x="1814840" y="491075"/>
                </a:lnTo>
                <a:lnTo>
                  <a:pt x="1813020" y="495152"/>
                </a:lnTo>
                <a:lnTo>
                  <a:pt x="1811882" y="499228"/>
                </a:lnTo>
                <a:lnTo>
                  <a:pt x="1811200" y="503984"/>
                </a:lnTo>
                <a:lnTo>
                  <a:pt x="1810745" y="508514"/>
                </a:lnTo>
                <a:lnTo>
                  <a:pt x="1810745" y="511911"/>
                </a:lnTo>
                <a:lnTo>
                  <a:pt x="1811427" y="515309"/>
                </a:lnTo>
                <a:lnTo>
                  <a:pt x="1811882" y="518253"/>
                </a:lnTo>
                <a:lnTo>
                  <a:pt x="1812565" y="521424"/>
                </a:lnTo>
                <a:lnTo>
                  <a:pt x="1813703" y="524594"/>
                </a:lnTo>
                <a:lnTo>
                  <a:pt x="1815068" y="527312"/>
                </a:lnTo>
                <a:lnTo>
                  <a:pt x="1816206" y="530257"/>
                </a:lnTo>
                <a:lnTo>
                  <a:pt x="1818026" y="532974"/>
                </a:lnTo>
                <a:lnTo>
                  <a:pt x="1819846" y="535692"/>
                </a:lnTo>
                <a:lnTo>
                  <a:pt x="1821894" y="537957"/>
                </a:lnTo>
                <a:lnTo>
                  <a:pt x="1823942" y="540222"/>
                </a:lnTo>
                <a:lnTo>
                  <a:pt x="1826218" y="542487"/>
                </a:lnTo>
                <a:lnTo>
                  <a:pt x="1828265" y="544298"/>
                </a:lnTo>
                <a:lnTo>
                  <a:pt x="1830541" y="546337"/>
                </a:lnTo>
                <a:lnTo>
                  <a:pt x="1832816" y="547922"/>
                </a:lnTo>
                <a:lnTo>
                  <a:pt x="1835547" y="549508"/>
                </a:lnTo>
                <a:lnTo>
                  <a:pt x="1841463" y="552905"/>
                </a:lnTo>
                <a:lnTo>
                  <a:pt x="1849654" y="557208"/>
                </a:lnTo>
                <a:lnTo>
                  <a:pt x="1860349" y="562191"/>
                </a:lnTo>
                <a:lnTo>
                  <a:pt x="1873319" y="568079"/>
                </a:lnTo>
                <a:lnTo>
                  <a:pt x="1877187" y="569891"/>
                </a:lnTo>
                <a:lnTo>
                  <a:pt x="1880827" y="571703"/>
                </a:lnTo>
                <a:lnTo>
                  <a:pt x="1883785" y="573515"/>
                </a:lnTo>
                <a:lnTo>
                  <a:pt x="1886516" y="575327"/>
                </a:lnTo>
                <a:lnTo>
                  <a:pt x="1888564" y="577139"/>
                </a:lnTo>
                <a:lnTo>
                  <a:pt x="1890384" y="578497"/>
                </a:lnTo>
                <a:lnTo>
                  <a:pt x="1891749" y="580083"/>
                </a:lnTo>
                <a:lnTo>
                  <a:pt x="1892660" y="581895"/>
                </a:lnTo>
                <a:lnTo>
                  <a:pt x="1893342" y="583480"/>
                </a:lnTo>
                <a:lnTo>
                  <a:pt x="1894025" y="585518"/>
                </a:lnTo>
                <a:lnTo>
                  <a:pt x="1894707" y="590501"/>
                </a:lnTo>
                <a:lnTo>
                  <a:pt x="1895390" y="596163"/>
                </a:lnTo>
                <a:lnTo>
                  <a:pt x="1895390" y="602958"/>
                </a:lnTo>
                <a:lnTo>
                  <a:pt x="1895390" y="605675"/>
                </a:lnTo>
                <a:lnTo>
                  <a:pt x="1894707" y="608167"/>
                </a:lnTo>
                <a:lnTo>
                  <a:pt x="1894025" y="610205"/>
                </a:lnTo>
                <a:lnTo>
                  <a:pt x="1892660" y="611791"/>
                </a:lnTo>
                <a:lnTo>
                  <a:pt x="1890839" y="613149"/>
                </a:lnTo>
                <a:lnTo>
                  <a:pt x="1888791" y="614055"/>
                </a:lnTo>
                <a:lnTo>
                  <a:pt x="1886061" y="614735"/>
                </a:lnTo>
                <a:lnTo>
                  <a:pt x="1883330" y="614961"/>
                </a:lnTo>
                <a:lnTo>
                  <a:pt x="1880145" y="614735"/>
                </a:lnTo>
                <a:lnTo>
                  <a:pt x="1878552" y="614055"/>
                </a:lnTo>
                <a:lnTo>
                  <a:pt x="1877414" y="613602"/>
                </a:lnTo>
                <a:lnTo>
                  <a:pt x="1876277" y="613149"/>
                </a:lnTo>
                <a:lnTo>
                  <a:pt x="1875594" y="612243"/>
                </a:lnTo>
                <a:lnTo>
                  <a:pt x="1874684" y="611564"/>
                </a:lnTo>
                <a:lnTo>
                  <a:pt x="1874229" y="610432"/>
                </a:lnTo>
                <a:lnTo>
                  <a:pt x="1873774" y="609299"/>
                </a:lnTo>
                <a:lnTo>
                  <a:pt x="1873546" y="607487"/>
                </a:lnTo>
                <a:lnTo>
                  <a:pt x="1872863" y="602731"/>
                </a:lnTo>
                <a:lnTo>
                  <a:pt x="1872408" y="596616"/>
                </a:lnTo>
                <a:lnTo>
                  <a:pt x="1872408" y="588689"/>
                </a:lnTo>
                <a:lnTo>
                  <a:pt x="1872408" y="577818"/>
                </a:lnTo>
                <a:lnTo>
                  <a:pt x="1811655" y="577818"/>
                </a:lnTo>
                <a:lnTo>
                  <a:pt x="1811655" y="586424"/>
                </a:lnTo>
                <a:lnTo>
                  <a:pt x="1811882" y="593445"/>
                </a:lnTo>
                <a:lnTo>
                  <a:pt x="1812338" y="596616"/>
                </a:lnTo>
                <a:lnTo>
                  <a:pt x="1813020" y="600013"/>
                </a:lnTo>
                <a:lnTo>
                  <a:pt x="1813475" y="602958"/>
                </a:lnTo>
                <a:lnTo>
                  <a:pt x="1814158" y="605902"/>
                </a:lnTo>
                <a:lnTo>
                  <a:pt x="1815296" y="608620"/>
                </a:lnTo>
                <a:lnTo>
                  <a:pt x="1816206" y="611338"/>
                </a:lnTo>
                <a:lnTo>
                  <a:pt x="1817343" y="613829"/>
                </a:lnTo>
                <a:lnTo>
                  <a:pt x="1818936" y="616094"/>
                </a:lnTo>
                <a:lnTo>
                  <a:pt x="1820074" y="618359"/>
                </a:lnTo>
                <a:lnTo>
                  <a:pt x="1821894" y="620623"/>
                </a:lnTo>
                <a:lnTo>
                  <a:pt x="1823715" y="622435"/>
                </a:lnTo>
                <a:lnTo>
                  <a:pt x="1825535" y="624247"/>
                </a:lnTo>
                <a:lnTo>
                  <a:pt x="1827583" y="626059"/>
                </a:lnTo>
                <a:lnTo>
                  <a:pt x="1829631" y="627418"/>
                </a:lnTo>
                <a:lnTo>
                  <a:pt x="1834409" y="630136"/>
                </a:lnTo>
                <a:lnTo>
                  <a:pt x="1839415" y="632627"/>
                </a:lnTo>
                <a:lnTo>
                  <a:pt x="1844193" y="634665"/>
                </a:lnTo>
                <a:lnTo>
                  <a:pt x="1849654" y="636704"/>
                </a:lnTo>
                <a:lnTo>
                  <a:pt x="1855115" y="638289"/>
                </a:lnTo>
                <a:lnTo>
                  <a:pt x="1860576" y="639421"/>
                </a:lnTo>
                <a:lnTo>
                  <a:pt x="1866492" y="640327"/>
                </a:lnTo>
                <a:lnTo>
                  <a:pt x="1872408" y="641007"/>
                </a:lnTo>
                <a:lnTo>
                  <a:pt x="1872408" y="657993"/>
                </a:lnTo>
                <a:lnTo>
                  <a:pt x="1900396" y="657993"/>
                </a:lnTo>
                <a:lnTo>
                  <a:pt x="1900396" y="641460"/>
                </a:lnTo>
                <a:lnTo>
                  <a:pt x="1907905" y="640554"/>
                </a:lnTo>
                <a:lnTo>
                  <a:pt x="1914959" y="639421"/>
                </a:lnTo>
                <a:lnTo>
                  <a:pt x="1921557" y="637610"/>
                </a:lnTo>
                <a:lnTo>
                  <a:pt x="1927474" y="635798"/>
                </a:lnTo>
                <a:lnTo>
                  <a:pt x="1933162" y="633533"/>
                </a:lnTo>
                <a:lnTo>
                  <a:pt x="1938396" y="631042"/>
                </a:lnTo>
                <a:lnTo>
                  <a:pt x="1943174" y="628324"/>
                </a:lnTo>
                <a:lnTo>
                  <a:pt x="1947270" y="624927"/>
                </a:lnTo>
                <a:lnTo>
                  <a:pt x="1950910" y="621529"/>
                </a:lnTo>
                <a:lnTo>
                  <a:pt x="1953868" y="617679"/>
                </a:lnTo>
                <a:lnTo>
                  <a:pt x="1956826" y="613602"/>
                </a:lnTo>
                <a:lnTo>
                  <a:pt x="1958874" y="609299"/>
                </a:lnTo>
                <a:lnTo>
                  <a:pt x="1960695" y="604317"/>
                </a:lnTo>
                <a:lnTo>
                  <a:pt x="1962060" y="599107"/>
                </a:lnTo>
                <a:lnTo>
                  <a:pt x="1962515" y="593672"/>
                </a:lnTo>
                <a:lnTo>
                  <a:pt x="1962743" y="588010"/>
                </a:lnTo>
                <a:lnTo>
                  <a:pt x="1962743" y="584613"/>
                </a:lnTo>
                <a:lnTo>
                  <a:pt x="1962515" y="581215"/>
                </a:lnTo>
                <a:lnTo>
                  <a:pt x="1962060" y="577818"/>
                </a:lnTo>
                <a:lnTo>
                  <a:pt x="1961377" y="574647"/>
                </a:lnTo>
                <a:lnTo>
                  <a:pt x="1960695" y="571929"/>
                </a:lnTo>
                <a:lnTo>
                  <a:pt x="1959557" y="568985"/>
                </a:lnTo>
                <a:lnTo>
                  <a:pt x="1958419" y="566267"/>
                </a:lnTo>
                <a:lnTo>
                  <a:pt x="1957054" y="563550"/>
                </a:lnTo>
                <a:lnTo>
                  <a:pt x="1953868" y="559020"/>
                </a:lnTo>
                <a:lnTo>
                  <a:pt x="1950683" y="555170"/>
                </a:lnTo>
                <a:lnTo>
                  <a:pt x="1948862" y="553358"/>
                </a:lnTo>
                <a:lnTo>
                  <a:pt x="1947042" y="551546"/>
                </a:lnTo>
                <a:lnTo>
                  <a:pt x="1944994" y="549961"/>
                </a:lnTo>
                <a:lnTo>
                  <a:pt x="1942719" y="548375"/>
                </a:lnTo>
                <a:lnTo>
                  <a:pt x="1937713" y="545657"/>
                </a:lnTo>
                <a:lnTo>
                  <a:pt x="1930659" y="542034"/>
                </a:lnTo>
                <a:lnTo>
                  <a:pt x="1921785" y="537957"/>
                </a:lnTo>
                <a:lnTo>
                  <a:pt x="1911318" y="532974"/>
                </a:lnTo>
                <a:lnTo>
                  <a:pt x="1899031" y="527539"/>
                </a:lnTo>
                <a:lnTo>
                  <a:pt x="1889474" y="523236"/>
                </a:lnTo>
                <a:lnTo>
                  <a:pt x="1882875" y="519612"/>
                </a:lnTo>
                <a:lnTo>
                  <a:pt x="1878552" y="517120"/>
                </a:lnTo>
                <a:lnTo>
                  <a:pt x="1877187" y="515988"/>
                </a:lnTo>
                <a:lnTo>
                  <a:pt x="1876049" y="514629"/>
                </a:lnTo>
                <a:lnTo>
                  <a:pt x="1875139" y="513270"/>
                </a:lnTo>
                <a:lnTo>
                  <a:pt x="1874229" y="511458"/>
                </a:lnTo>
                <a:lnTo>
                  <a:pt x="1873774" y="509647"/>
                </a:lnTo>
                <a:lnTo>
                  <a:pt x="1873319" y="507608"/>
                </a:lnTo>
                <a:lnTo>
                  <a:pt x="1872863" y="505117"/>
                </a:lnTo>
                <a:lnTo>
                  <a:pt x="1872863" y="502626"/>
                </a:lnTo>
                <a:lnTo>
                  <a:pt x="1872863" y="499681"/>
                </a:lnTo>
                <a:lnTo>
                  <a:pt x="1873546" y="497190"/>
                </a:lnTo>
                <a:lnTo>
                  <a:pt x="1874456" y="495152"/>
                </a:lnTo>
                <a:lnTo>
                  <a:pt x="1875594" y="493340"/>
                </a:lnTo>
                <a:lnTo>
                  <a:pt x="1877187" y="491981"/>
                </a:lnTo>
                <a:lnTo>
                  <a:pt x="1879235" y="491075"/>
                </a:lnTo>
                <a:lnTo>
                  <a:pt x="1881282" y="490622"/>
                </a:lnTo>
                <a:lnTo>
                  <a:pt x="1883785" y="490169"/>
                </a:lnTo>
                <a:lnTo>
                  <a:pt x="1887199" y="490622"/>
                </a:lnTo>
                <a:lnTo>
                  <a:pt x="1889702" y="491301"/>
                </a:lnTo>
                <a:lnTo>
                  <a:pt x="1890839" y="491528"/>
                </a:lnTo>
                <a:lnTo>
                  <a:pt x="1891522" y="492207"/>
                </a:lnTo>
                <a:lnTo>
                  <a:pt x="1892432" y="493113"/>
                </a:lnTo>
                <a:lnTo>
                  <a:pt x="1892887" y="493793"/>
                </a:lnTo>
                <a:lnTo>
                  <a:pt x="1894025" y="496284"/>
                </a:lnTo>
                <a:lnTo>
                  <a:pt x="1894480" y="499455"/>
                </a:lnTo>
                <a:lnTo>
                  <a:pt x="1894935" y="503758"/>
                </a:lnTo>
                <a:lnTo>
                  <a:pt x="1895163" y="508967"/>
                </a:lnTo>
                <a:lnTo>
                  <a:pt x="1895163" y="516215"/>
                </a:lnTo>
                <a:lnTo>
                  <a:pt x="1955689" y="516215"/>
                </a:lnTo>
                <a:lnTo>
                  <a:pt x="1956371" y="511458"/>
                </a:lnTo>
                <a:lnTo>
                  <a:pt x="1956371" y="508061"/>
                </a:lnTo>
                <a:lnTo>
                  <a:pt x="1955916" y="503305"/>
                </a:lnTo>
                <a:lnTo>
                  <a:pt x="1955461" y="498775"/>
                </a:lnTo>
                <a:lnTo>
                  <a:pt x="1954551" y="494699"/>
                </a:lnTo>
                <a:lnTo>
                  <a:pt x="1952958" y="490848"/>
                </a:lnTo>
                <a:lnTo>
                  <a:pt x="1950910" y="487225"/>
                </a:lnTo>
                <a:lnTo>
                  <a:pt x="1948635" y="483601"/>
                </a:lnTo>
                <a:lnTo>
                  <a:pt x="1945677" y="480430"/>
                </a:lnTo>
                <a:lnTo>
                  <a:pt x="1942264" y="477712"/>
                </a:lnTo>
                <a:lnTo>
                  <a:pt x="1938623" y="474995"/>
                </a:lnTo>
                <a:lnTo>
                  <a:pt x="1934527" y="472730"/>
                </a:lnTo>
                <a:lnTo>
                  <a:pt x="1929976" y="470465"/>
                </a:lnTo>
                <a:lnTo>
                  <a:pt x="1924971" y="468653"/>
                </a:lnTo>
                <a:lnTo>
                  <a:pt x="1919510" y="467068"/>
                </a:lnTo>
                <a:lnTo>
                  <a:pt x="1913593" y="465709"/>
                </a:lnTo>
                <a:lnTo>
                  <a:pt x="1907222" y="464803"/>
                </a:lnTo>
                <a:lnTo>
                  <a:pt x="1900396" y="463897"/>
                </a:lnTo>
                <a:lnTo>
                  <a:pt x="1900396" y="450081"/>
                </a:lnTo>
                <a:lnTo>
                  <a:pt x="1872408" y="450081"/>
                </a:lnTo>
                <a:close/>
                <a:moveTo>
                  <a:pt x="1886971" y="384175"/>
                </a:moveTo>
                <a:lnTo>
                  <a:pt x="1895390" y="384401"/>
                </a:lnTo>
                <a:lnTo>
                  <a:pt x="1904264" y="384854"/>
                </a:lnTo>
                <a:lnTo>
                  <a:pt x="1912911" y="385987"/>
                </a:lnTo>
                <a:lnTo>
                  <a:pt x="1921102" y="387572"/>
                </a:lnTo>
                <a:lnTo>
                  <a:pt x="1929294" y="389610"/>
                </a:lnTo>
                <a:lnTo>
                  <a:pt x="1937713" y="391649"/>
                </a:lnTo>
                <a:lnTo>
                  <a:pt x="1945449" y="394367"/>
                </a:lnTo>
                <a:lnTo>
                  <a:pt x="1953186" y="397537"/>
                </a:lnTo>
                <a:lnTo>
                  <a:pt x="1960922" y="400935"/>
                </a:lnTo>
                <a:lnTo>
                  <a:pt x="1968204" y="404558"/>
                </a:lnTo>
                <a:lnTo>
                  <a:pt x="1975485" y="408635"/>
                </a:lnTo>
                <a:lnTo>
                  <a:pt x="1982084" y="412938"/>
                </a:lnTo>
                <a:lnTo>
                  <a:pt x="1988910" y="417921"/>
                </a:lnTo>
                <a:lnTo>
                  <a:pt x="1995281" y="422677"/>
                </a:lnTo>
                <a:lnTo>
                  <a:pt x="2001652" y="428113"/>
                </a:lnTo>
                <a:lnTo>
                  <a:pt x="2007568" y="433775"/>
                </a:lnTo>
                <a:lnTo>
                  <a:pt x="2013257" y="439890"/>
                </a:lnTo>
                <a:lnTo>
                  <a:pt x="2018718" y="446005"/>
                </a:lnTo>
                <a:lnTo>
                  <a:pt x="2023496" y="452346"/>
                </a:lnTo>
                <a:lnTo>
                  <a:pt x="2028502" y="459141"/>
                </a:lnTo>
                <a:lnTo>
                  <a:pt x="2032825" y="465709"/>
                </a:lnTo>
                <a:lnTo>
                  <a:pt x="2036921" y="472956"/>
                </a:lnTo>
                <a:lnTo>
                  <a:pt x="2040562" y="480430"/>
                </a:lnTo>
                <a:lnTo>
                  <a:pt x="2043975" y="487904"/>
                </a:lnTo>
                <a:lnTo>
                  <a:pt x="2047161" y="495605"/>
                </a:lnTo>
                <a:lnTo>
                  <a:pt x="2049891" y="503305"/>
                </a:lnTo>
                <a:lnTo>
                  <a:pt x="2052394" y="511685"/>
                </a:lnTo>
                <a:lnTo>
                  <a:pt x="2054214" y="519838"/>
                </a:lnTo>
                <a:lnTo>
                  <a:pt x="2055580" y="528218"/>
                </a:lnTo>
                <a:lnTo>
                  <a:pt x="2056717" y="536598"/>
                </a:lnTo>
                <a:lnTo>
                  <a:pt x="2057172" y="545431"/>
                </a:lnTo>
                <a:lnTo>
                  <a:pt x="2057400" y="553811"/>
                </a:lnTo>
                <a:lnTo>
                  <a:pt x="2057172" y="562644"/>
                </a:lnTo>
                <a:lnTo>
                  <a:pt x="2056717" y="571476"/>
                </a:lnTo>
                <a:lnTo>
                  <a:pt x="2055580" y="579856"/>
                </a:lnTo>
                <a:lnTo>
                  <a:pt x="2054214" y="588010"/>
                </a:lnTo>
                <a:lnTo>
                  <a:pt x="2052394" y="596390"/>
                </a:lnTo>
                <a:lnTo>
                  <a:pt x="2049891" y="604543"/>
                </a:lnTo>
                <a:lnTo>
                  <a:pt x="2047161" y="612243"/>
                </a:lnTo>
                <a:lnTo>
                  <a:pt x="2043975" y="619944"/>
                </a:lnTo>
                <a:lnTo>
                  <a:pt x="2040562" y="627418"/>
                </a:lnTo>
                <a:lnTo>
                  <a:pt x="2036921" y="634892"/>
                </a:lnTo>
                <a:lnTo>
                  <a:pt x="2032825" y="642139"/>
                </a:lnTo>
                <a:lnTo>
                  <a:pt x="2028502" y="648934"/>
                </a:lnTo>
                <a:lnTo>
                  <a:pt x="2023496" y="655502"/>
                </a:lnTo>
                <a:lnTo>
                  <a:pt x="2018718" y="662070"/>
                </a:lnTo>
                <a:lnTo>
                  <a:pt x="2013257" y="668185"/>
                </a:lnTo>
                <a:lnTo>
                  <a:pt x="2007568" y="674073"/>
                </a:lnTo>
                <a:lnTo>
                  <a:pt x="2001652" y="679736"/>
                </a:lnTo>
                <a:lnTo>
                  <a:pt x="1995281" y="685171"/>
                </a:lnTo>
                <a:lnTo>
                  <a:pt x="1988910" y="690154"/>
                </a:lnTo>
                <a:lnTo>
                  <a:pt x="1982084" y="694683"/>
                </a:lnTo>
                <a:lnTo>
                  <a:pt x="1975485" y="699440"/>
                </a:lnTo>
                <a:lnTo>
                  <a:pt x="1968204" y="703516"/>
                </a:lnTo>
                <a:lnTo>
                  <a:pt x="1960922" y="707140"/>
                </a:lnTo>
                <a:lnTo>
                  <a:pt x="1953186" y="710537"/>
                </a:lnTo>
                <a:lnTo>
                  <a:pt x="1945449" y="713482"/>
                </a:lnTo>
                <a:lnTo>
                  <a:pt x="1937713" y="716199"/>
                </a:lnTo>
                <a:lnTo>
                  <a:pt x="1929294" y="718464"/>
                </a:lnTo>
                <a:lnTo>
                  <a:pt x="1921102" y="720503"/>
                </a:lnTo>
                <a:lnTo>
                  <a:pt x="1912911" y="722088"/>
                </a:lnTo>
                <a:lnTo>
                  <a:pt x="1904264" y="722994"/>
                </a:lnTo>
                <a:lnTo>
                  <a:pt x="1895390" y="723673"/>
                </a:lnTo>
                <a:lnTo>
                  <a:pt x="1886971" y="723900"/>
                </a:lnTo>
                <a:lnTo>
                  <a:pt x="1878097" y="723673"/>
                </a:lnTo>
                <a:lnTo>
                  <a:pt x="1869223" y="722994"/>
                </a:lnTo>
                <a:lnTo>
                  <a:pt x="1860804" y="722088"/>
                </a:lnTo>
                <a:lnTo>
                  <a:pt x="1852612" y="720503"/>
                </a:lnTo>
                <a:lnTo>
                  <a:pt x="1844193" y="718464"/>
                </a:lnTo>
                <a:lnTo>
                  <a:pt x="1836002" y="716199"/>
                </a:lnTo>
                <a:lnTo>
                  <a:pt x="1828265" y="713482"/>
                </a:lnTo>
                <a:lnTo>
                  <a:pt x="1820529" y="710537"/>
                </a:lnTo>
                <a:lnTo>
                  <a:pt x="1812565" y="707140"/>
                </a:lnTo>
                <a:lnTo>
                  <a:pt x="1805511" y="703516"/>
                </a:lnTo>
                <a:lnTo>
                  <a:pt x="1798230" y="699440"/>
                </a:lnTo>
                <a:lnTo>
                  <a:pt x="1791404" y="694683"/>
                </a:lnTo>
                <a:lnTo>
                  <a:pt x="1784805" y="690154"/>
                </a:lnTo>
                <a:lnTo>
                  <a:pt x="1778206" y="685171"/>
                </a:lnTo>
                <a:lnTo>
                  <a:pt x="1772063" y="679736"/>
                </a:lnTo>
                <a:lnTo>
                  <a:pt x="1766146" y="674073"/>
                </a:lnTo>
                <a:lnTo>
                  <a:pt x="1760458" y="668185"/>
                </a:lnTo>
                <a:lnTo>
                  <a:pt x="1754997" y="662070"/>
                </a:lnTo>
                <a:lnTo>
                  <a:pt x="1749991" y="655502"/>
                </a:lnTo>
                <a:lnTo>
                  <a:pt x="1745213" y="648934"/>
                </a:lnTo>
                <a:lnTo>
                  <a:pt x="1740662" y="642139"/>
                </a:lnTo>
                <a:lnTo>
                  <a:pt x="1736566" y="634892"/>
                </a:lnTo>
                <a:lnTo>
                  <a:pt x="1732925" y="627418"/>
                </a:lnTo>
                <a:lnTo>
                  <a:pt x="1729512" y="619944"/>
                </a:lnTo>
                <a:lnTo>
                  <a:pt x="1726554" y="612243"/>
                </a:lnTo>
                <a:lnTo>
                  <a:pt x="1723596" y="604543"/>
                </a:lnTo>
                <a:lnTo>
                  <a:pt x="1721548" y="596390"/>
                </a:lnTo>
                <a:lnTo>
                  <a:pt x="1719500" y="588010"/>
                </a:lnTo>
                <a:lnTo>
                  <a:pt x="1717908" y="579856"/>
                </a:lnTo>
                <a:lnTo>
                  <a:pt x="1716997" y="571476"/>
                </a:lnTo>
                <a:lnTo>
                  <a:pt x="1716315" y="562644"/>
                </a:lnTo>
                <a:lnTo>
                  <a:pt x="1716087" y="553811"/>
                </a:lnTo>
                <a:lnTo>
                  <a:pt x="1716315" y="545431"/>
                </a:lnTo>
                <a:lnTo>
                  <a:pt x="1716997" y="536598"/>
                </a:lnTo>
                <a:lnTo>
                  <a:pt x="1717908" y="528218"/>
                </a:lnTo>
                <a:lnTo>
                  <a:pt x="1719500" y="519838"/>
                </a:lnTo>
                <a:lnTo>
                  <a:pt x="1721548" y="511685"/>
                </a:lnTo>
                <a:lnTo>
                  <a:pt x="1723596" y="503305"/>
                </a:lnTo>
                <a:lnTo>
                  <a:pt x="1726554" y="495605"/>
                </a:lnTo>
                <a:lnTo>
                  <a:pt x="1729512" y="487904"/>
                </a:lnTo>
                <a:lnTo>
                  <a:pt x="1732925" y="480430"/>
                </a:lnTo>
                <a:lnTo>
                  <a:pt x="1736566" y="472956"/>
                </a:lnTo>
                <a:lnTo>
                  <a:pt x="1740662" y="465709"/>
                </a:lnTo>
                <a:lnTo>
                  <a:pt x="1745213" y="459141"/>
                </a:lnTo>
                <a:lnTo>
                  <a:pt x="1749991" y="452346"/>
                </a:lnTo>
                <a:lnTo>
                  <a:pt x="1754997" y="446005"/>
                </a:lnTo>
                <a:lnTo>
                  <a:pt x="1760458" y="439890"/>
                </a:lnTo>
                <a:lnTo>
                  <a:pt x="1766146" y="433775"/>
                </a:lnTo>
                <a:lnTo>
                  <a:pt x="1772063" y="428113"/>
                </a:lnTo>
                <a:lnTo>
                  <a:pt x="1778206" y="422677"/>
                </a:lnTo>
                <a:lnTo>
                  <a:pt x="1784805" y="417921"/>
                </a:lnTo>
                <a:lnTo>
                  <a:pt x="1791404" y="412938"/>
                </a:lnTo>
                <a:lnTo>
                  <a:pt x="1798230" y="408635"/>
                </a:lnTo>
                <a:lnTo>
                  <a:pt x="1805511" y="404558"/>
                </a:lnTo>
                <a:lnTo>
                  <a:pt x="1812565" y="400935"/>
                </a:lnTo>
                <a:lnTo>
                  <a:pt x="1820529" y="397537"/>
                </a:lnTo>
                <a:lnTo>
                  <a:pt x="1828265" y="394367"/>
                </a:lnTo>
                <a:lnTo>
                  <a:pt x="1836002" y="391649"/>
                </a:lnTo>
                <a:lnTo>
                  <a:pt x="1844193" y="389610"/>
                </a:lnTo>
                <a:lnTo>
                  <a:pt x="1852612" y="387572"/>
                </a:lnTo>
                <a:lnTo>
                  <a:pt x="1860804" y="385987"/>
                </a:lnTo>
                <a:lnTo>
                  <a:pt x="1869223" y="384854"/>
                </a:lnTo>
                <a:lnTo>
                  <a:pt x="1878097" y="384401"/>
                </a:lnTo>
                <a:lnTo>
                  <a:pt x="1886971" y="384175"/>
                </a:lnTo>
                <a:close/>
                <a:moveTo>
                  <a:pt x="1493053" y="58920"/>
                </a:moveTo>
                <a:lnTo>
                  <a:pt x="1493053" y="71384"/>
                </a:lnTo>
                <a:lnTo>
                  <a:pt x="1486255" y="72064"/>
                </a:lnTo>
                <a:lnTo>
                  <a:pt x="1480136" y="72970"/>
                </a:lnTo>
                <a:lnTo>
                  <a:pt x="1474471" y="74103"/>
                </a:lnTo>
                <a:lnTo>
                  <a:pt x="1469032" y="75463"/>
                </a:lnTo>
                <a:lnTo>
                  <a:pt x="1464046" y="77276"/>
                </a:lnTo>
                <a:lnTo>
                  <a:pt x="1459741" y="79089"/>
                </a:lnTo>
                <a:lnTo>
                  <a:pt x="1455661" y="81128"/>
                </a:lnTo>
                <a:lnTo>
                  <a:pt x="1452036" y="83621"/>
                </a:lnTo>
                <a:lnTo>
                  <a:pt x="1448863" y="86341"/>
                </a:lnTo>
                <a:lnTo>
                  <a:pt x="1446144" y="89060"/>
                </a:lnTo>
                <a:lnTo>
                  <a:pt x="1443877" y="92233"/>
                </a:lnTo>
                <a:lnTo>
                  <a:pt x="1441611" y="95632"/>
                </a:lnTo>
                <a:lnTo>
                  <a:pt x="1440252" y="99258"/>
                </a:lnTo>
                <a:lnTo>
                  <a:pt x="1439118" y="102657"/>
                </a:lnTo>
                <a:lnTo>
                  <a:pt x="1438665" y="106963"/>
                </a:lnTo>
                <a:lnTo>
                  <a:pt x="1438439" y="111042"/>
                </a:lnTo>
                <a:lnTo>
                  <a:pt x="1438439" y="113988"/>
                </a:lnTo>
                <a:lnTo>
                  <a:pt x="1438665" y="116934"/>
                </a:lnTo>
                <a:lnTo>
                  <a:pt x="1439118" y="119880"/>
                </a:lnTo>
                <a:lnTo>
                  <a:pt x="1439798" y="122599"/>
                </a:lnTo>
                <a:lnTo>
                  <a:pt x="1440931" y="125092"/>
                </a:lnTo>
                <a:lnTo>
                  <a:pt x="1442064" y="127812"/>
                </a:lnTo>
                <a:lnTo>
                  <a:pt x="1443198" y="130304"/>
                </a:lnTo>
                <a:lnTo>
                  <a:pt x="1444784" y="132797"/>
                </a:lnTo>
                <a:lnTo>
                  <a:pt x="1448183" y="137329"/>
                </a:lnTo>
                <a:lnTo>
                  <a:pt x="1451809" y="141409"/>
                </a:lnTo>
                <a:lnTo>
                  <a:pt x="1455888" y="144808"/>
                </a:lnTo>
                <a:lnTo>
                  <a:pt x="1460194" y="147527"/>
                </a:lnTo>
                <a:lnTo>
                  <a:pt x="1465633" y="150700"/>
                </a:lnTo>
                <a:lnTo>
                  <a:pt x="1472884" y="154552"/>
                </a:lnTo>
                <a:lnTo>
                  <a:pt x="1482402" y="158858"/>
                </a:lnTo>
                <a:lnTo>
                  <a:pt x="1493733" y="164070"/>
                </a:lnTo>
                <a:lnTo>
                  <a:pt x="1500532" y="167469"/>
                </a:lnTo>
                <a:lnTo>
                  <a:pt x="1503024" y="169056"/>
                </a:lnTo>
                <a:lnTo>
                  <a:pt x="1505291" y="170642"/>
                </a:lnTo>
                <a:lnTo>
                  <a:pt x="1507330" y="172002"/>
                </a:lnTo>
                <a:lnTo>
                  <a:pt x="1508916" y="173588"/>
                </a:lnTo>
                <a:lnTo>
                  <a:pt x="1510276" y="175174"/>
                </a:lnTo>
                <a:lnTo>
                  <a:pt x="1510956" y="176534"/>
                </a:lnTo>
                <a:lnTo>
                  <a:pt x="1512089" y="179707"/>
                </a:lnTo>
                <a:lnTo>
                  <a:pt x="1512769" y="184012"/>
                </a:lnTo>
                <a:lnTo>
                  <a:pt x="1513449" y="189451"/>
                </a:lnTo>
                <a:lnTo>
                  <a:pt x="1513675" y="195343"/>
                </a:lnTo>
                <a:lnTo>
                  <a:pt x="1513449" y="197836"/>
                </a:lnTo>
                <a:lnTo>
                  <a:pt x="1512769" y="199876"/>
                </a:lnTo>
                <a:lnTo>
                  <a:pt x="1512089" y="201689"/>
                </a:lnTo>
                <a:lnTo>
                  <a:pt x="1510956" y="203275"/>
                </a:lnTo>
                <a:lnTo>
                  <a:pt x="1509596" y="204181"/>
                </a:lnTo>
                <a:lnTo>
                  <a:pt x="1507783" y="205314"/>
                </a:lnTo>
                <a:lnTo>
                  <a:pt x="1505291" y="205768"/>
                </a:lnTo>
                <a:lnTo>
                  <a:pt x="1502798" y="205768"/>
                </a:lnTo>
                <a:lnTo>
                  <a:pt x="1499852" y="205541"/>
                </a:lnTo>
                <a:lnTo>
                  <a:pt x="1498719" y="205314"/>
                </a:lnTo>
                <a:lnTo>
                  <a:pt x="1497586" y="204861"/>
                </a:lnTo>
                <a:lnTo>
                  <a:pt x="1496679" y="204181"/>
                </a:lnTo>
                <a:lnTo>
                  <a:pt x="1495773" y="203728"/>
                </a:lnTo>
                <a:lnTo>
                  <a:pt x="1495319" y="203048"/>
                </a:lnTo>
                <a:lnTo>
                  <a:pt x="1494866" y="201915"/>
                </a:lnTo>
                <a:lnTo>
                  <a:pt x="1493960" y="199422"/>
                </a:lnTo>
                <a:lnTo>
                  <a:pt x="1493506" y="195343"/>
                </a:lnTo>
                <a:lnTo>
                  <a:pt x="1493280" y="189678"/>
                </a:lnTo>
                <a:lnTo>
                  <a:pt x="1493053" y="182426"/>
                </a:lnTo>
                <a:lnTo>
                  <a:pt x="1493053" y="172908"/>
                </a:lnTo>
                <a:lnTo>
                  <a:pt x="1439118" y="172908"/>
                </a:lnTo>
                <a:lnTo>
                  <a:pt x="1439118" y="180613"/>
                </a:lnTo>
                <a:lnTo>
                  <a:pt x="1439345" y="186732"/>
                </a:lnTo>
                <a:lnTo>
                  <a:pt x="1440252" y="192624"/>
                </a:lnTo>
                <a:lnTo>
                  <a:pt x="1441385" y="197836"/>
                </a:lnTo>
                <a:lnTo>
                  <a:pt x="1442291" y="200329"/>
                </a:lnTo>
                <a:lnTo>
                  <a:pt x="1443198" y="202822"/>
                </a:lnTo>
                <a:lnTo>
                  <a:pt x="1444331" y="205088"/>
                </a:lnTo>
                <a:lnTo>
                  <a:pt x="1445237" y="207127"/>
                </a:lnTo>
                <a:lnTo>
                  <a:pt x="1446823" y="209167"/>
                </a:lnTo>
                <a:lnTo>
                  <a:pt x="1448183" y="210980"/>
                </a:lnTo>
                <a:lnTo>
                  <a:pt x="1449769" y="212793"/>
                </a:lnTo>
                <a:lnTo>
                  <a:pt x="1451582" y="214379"/>
                </a:lnTo>
                <a:lnTo>
                  <a:pt x="1453395" y="215965"/>
                </a:lnTo>
                <a:lnTo>
                  <a:pt x="1455435" y="217098"/>
                </a:lnTo>
                <a:lnTo>
                  <a:pt x="1459514" y="219818"/>
                </a:lnTo>
                <a:lnTo>
                  <a:pt x="1463593" y="221857"/>
                </a:lnTo>
                <a:lnTo>
                  <a:pt x="1468352" y="223897"/>
                </a:lnTo>
                <a:lnTo>
                  <a:pt x="1472884" y="225483"/>
                </a:lnTo>
                <a:lnTo>
                  <a:pt x="1477643" y="226616"/>
                </a:lnTo>
                <a:lnTo>
                  <a:pt x="1482629" y="227976"/>
                </a:lnTo>
                <a:lnTo>
                  <a:pt x="1487841" y="228656"/>
                </a:lnTo>
                <a:lnTo>
                  <a:pt x="1493053" y="229336"/>
                </a:lnTo>
                <a:lnTo>
                  <a:pt x="1493053" y="244519"/>
                </a:lnTo>
                <a:lnTo>
                  <a:pt x="1517981" y="244519"/>
                </a:lnTo>
                <a:lnTo>
                  <a:pt x="1517981" y="229789"/>
                </a:lnTo>
                <a:lnTo>
                  <a:pt x="1524780" y="228656"/>
                </a:lnTo>
                <a:lnTo>
                  <a:pt x="1530898" y="227749"/>
                </a:lnTo>
                <a:lnTo>
                  <a:pt x="1536790" y="226163"/>
                </a:lnTo>
                <a:lnTo>
                  <a:pt x="1542229" y="224577"/>
                </a:lnTo>
                <a:lnTo>
                  <a:pt x="1547215" y="222537"/>
                </a:lnTo>
                <a:lnTo>
                  <a:pt x="1551747" y="220271"/>
                </a:lnTo>
                <a:lnTo>
                  <a:pt x="1555826" y="218005"/>
                </a:lnTo>
                <a:lnTo>
                  <a:pt x="1559452" y="215059"/>
                </a:lnTo>
                <a:lnTo>
                  <a:pt x="1562851" y="211660"/>
                </a:lnTo>
                <a:lnTo>
                  <a:pt x="1565571" y="208487"/>
                </a:lnTo>
                <a:lnTo>
                  <a:pt x="1568063" y="204861"/>
                </a:lnTo>
                <a:lnTo>
                  <a:pt x="1569876" y="201009"/>
                </a:lnTo>
                <a:lnTo>
                  <a:pt x="1571236" y="196476"/>
                </a:lnTo>
                <a:lnTo>
                  <a:pt x="1572596" y="192171"/>
                </a:lnTo>
                <a:lnTo>
                  <a:pt x="1573049" y="187185"/>
                </a:lnTo>
                <a:lnTo>
                  <a:pt x="1573502" y="182199"/>
                </a:lnTo>
                <a:lnTo>
                  <a:pt x="1573502" y="179027"/>
                </a:lnTo>
                <a:lnTo>
                  <a:pt x="1573049" y="175854"/>
                </a:lnTo>
                <a:lnTo>
                  <a:pt x="1572596" y="172908"/>
                </a:lnTo>
                <a:lnTo>
                  <a:pt x="1572142" y="170189"/>
                </a:lnTo>
                <a:lnTo>
                  <a:pt x="1571236" y="167469"/>
                </a:lnTo>
                <a:lnTo>
                  <a:pt x="1570556" y="164750"/>
                </a:lnTo>
                <a:lnTo>
                  <a:pt x="1569650" y="162484"/>
                </a:lnTo>
                <a:lnTo>
                  <a:pt x="1568290" y="160218"/>
                </a:lnTo>
                <a:lnTo>
                  <a:pt x="1565344" y="156139"/>
                </a:lnTo>
                <a:lnTo>
                  <a:pt x="1562625" y="152513"/>
                </a:lnTo>
                <a:lnTo>
                  <a:pt x="1559225" y="149340"/>
                </a:lnTo>
                <a:lnTo>
                  <a:pt x="1555599" y="146847"/>
                </a:lnTo>
                <a:lnTo>
                  <a:pt x="1551067" y="144355"/>
                </a:lnTo>
                <a:lnTo>
                  <a:pt x="1544722" y="140955"/>
                </a:lnTo>
                <a:lnTo>
                  <a:pt x="1537017" y="137329"/>
                </a:lnTo>
                <a:lnTo>
                  <a:pt x="1527499" y="132797"/>
                </a:lnTo>
                <a:lnTo>
                  <a:pt x="1516621" y="128038"/>
                </a:lnTo>
                <a:lnTo>
                  <a:pt x="1508237" y="124186"/>
                </a:lnTo>
                <a:lnTo>
                  <a:pt x="1502344" y="120786"/>
                </a:lnTo>
                <a:lnTo>
                  <a:pt x="1498719" y="118747"/>
                </a:lnTo>
                <a:lnTo>
                  <a:pt x="1497359" y="117614"/>
                </a:lnTo>
                <a:lnTo>
                  <a:pt x="1496452" y="116481"/>
                </a:lnTo>
                <a:lnTo>
                  <a:pt x="1495319" y="115121"/>
                </a:lnTo>
                <a:lnTo>
                  <a:pt x="1494866" y="113535"/>
                </a:lnTo>
                <a:lnTo>
                  <a:pt x="1493960" y="111948"/>
                </a:lnTo>
                <a:lnTo>
                  <a:pt x="1493733" y="109909"/>
                </a:lnTo>
                <a:lnTo>
                  <a:pt x="1493506" y="107869"/>
                </a:lnTo>
                <a:lnTo>
                  <a:pt x="1493506" y="105830"/>
                </a:lnTo>
                <a:lnTo>
                  <a:pt x="1493506" y="103337"/>
                </a:lnTo>
                <a:lnTo>
                  <a:pt x="1493960" y="100844"/>
                </a:lnTo>
                <a:lnTo>
                  <a:pt x="1494866" y="99258"/>
                </a:lnTo>
                <a:lnTo>
                  <a:pt x="1495773" y="97672"/>
                </a:lnTo>
                <a:lnTo>
                  <a:pt x="1497359" y="96312"/>
                </a:lnTo>
                <a:lnTo>
                  <a:pt x="1498945" y="95632"/>
                </a:lnTo>
                <a:lnTo>
                  <a:pt x="1500985" y="94952"/>
                </a:lnTo>
                <a:lnTo>
                  <a:pt x="1503251" y="94725"/>
                </a:lnTo>
                <a:lnTo>
                  <a:pt x="1506197" y="94952"/>
                </a:lnTo>
                <a:lnTo>
                  <a:pt x="1508463" y="95632"/>
                </a:lnTo>
                <a:lnTo>
                  <a:pt x="1510049" y="96538"/>
                </a:lnTo>
                <a:lnTo>
                  <a:pt x="1510729" y="96992"/>
                </a:lnTo>
                <a:lnTo>
                  <a:pt x="1511409" y="97898"/>
                </a:lnTo>
                <a:lnTo>
                  <a:pt x="1512089" y="99938"/>
                </a:lnTo>
                <a:lnTo>
                  <a:pt x="1512769" y="103110"/>
                </a:lnTo>
                <a:lnTo>
                  <a:pt x="1512995" y="106963"/>
                </a:lnTo>
                <a:lnTo>
                  <a:pt x="1512995" y="111495"/>
                </a:lnTo>
                <a:lnTo>
                  <a:pt x="1512995" y="118067"/>
                </a:lnTo>
                <a:lnTo>
                  <a:pt x="1567157" y="118067"/>
                </a:lnTo>
                <a:lnTo>
                  <a:pt x="1567383" y="113535"/>
                </a:lnTo>
                <a:lnTo>
                  <a:pt x="1567837" y="110815"/>
                </a:lnTo>
                <a:lnTo>
                  <a:pt x="1567383" y="106283"/>
                </a:lnTo>
                <a:lnTo>
                  <a:pt x="1566930" y="102430"/>
                </a:lnTo>
                <a:lnTo>
                  <a:pt x="1566024" y="98578"/>
                </a:lnTo>
                <a:lnTo>
                  <a:pt x="1564664" y="95179"/>
                </a:lnTo>
                <a:lnTo>
                  <a:pt x="1562851" y="92006"/>
                </a:lnTo>
                <a:lnTo>
                  <a:pt x="1560812" y="88833"/>
                </a:lnTo>
                <a:lnTo>
                  <a:pt x="1558092" y="86114"/>
                </a:lnTo>
                <a:lnTo>
                  <a:pt x="1555373" y="83395"/>
                </a:lnTo>
                <a:lnTo>
                  <a:pt x="1551974" y="81128"/>
                </a:lnTo>
                <a:lnTo>
                  <a:pt x="1548121" y="79089"/>
                </a:lnTo>
                <a:lnTo>
                  <a:pt x="1544269" y="77276"/>
                </a:lnTo>
                <a:lnTo>
                  <a:pt x="1539736" y="75463"/>
                </a:lnTo>
                <a:lnTo>
                  <a:pt x="1534751" y="74103"/>
                </a:lnTo>
                <a:lnTo>
                  <a:pt x="1529538" y="72970"/>
                </a:lnTo>
                <a:lnTo>
                  <a:pt x="1523873" y="72064"/>
                </a:lnTo>
                <a:lnTo>
                  <a:pt x="1517981" y="71384"/>
                </a:lnTo>
                <a:lnTo>
                  <a:pt x="1517981" y="58920"/>
                </a:lnTo>
                <a:lnTo>
                  <a:pt x="1493053" y="58920"/>
                </a:lnTo>
                <a:close/>
                <a:moveTo>
                  <a:pt x="1505970" y="0"/>
                </a:moveTo>
                <a:lnTo>
                  <a:pt x="1513675" y="226"/>
                </a:lnTo>
                <a:lnTo>
                  <a:pt x="1521380" y="680"/>
                </a:lnTo>
                <a:lnTo>
                  <a:pt x="1528859" y="1813"/>
                </a:lnTo>
                <a:lnTo>
                  <a:pt x="1536337" y="2946"/>
                </a:lnTo>
                <a:lnTo>
                  <a:pt x="1543815" y="4759"/>
                </a:lnTo>
                <a:lnTo>
                  <a:pt x="1551067" y="6798"/>
                </a:lnTo>
                <a:lnTo>
                  <a:pt x="1557866" y="9291"/>
                </a:lnTo>
                <a:lnTo>
                  <a:pt x="1564891" y="11784"/>
                </a:lnTo>
                <a:lnTo>
                  <a:pt x="1571689" y="14956"/>
                </a:lnTo>
                <a:lnTo>
                  <a:pt x="1578034" y="18129"/>
                </a:lnTo>
                <a:lnTo>
                  <a:pt x="1584380" y="21755"/>
                </a:lnTo>
                <a:lnTo>
                  <a:pt x="1590725" y="26061"/>
                </a:lnTo>
                <a:lnTo>
                  <a:pt x="1596617" y="30140"/>
                </a:lnTo>
                <a:lnTo>
                  <a:pt x="1602282" y="34445"/>
                </a:lnTo>
                <a:lnTo>
                  <a:pt x="1607948" y="39431"/>
                </a:lnTo>
                <a:lnTo>
                  <a:pt x="1613160" y="44190"/>
                </a:lnTo>
                <a:lnTo>
                  <a:pt x="1618146" y="49629"/>
                </a:lnTo>
                <a:lnTo>
                  <a:pt x="1622905" y="55068"/>
                </a:lnTo>
                <a:lnTo>
                  <a:pt x="1627437" y="60960"/>
                </a:lnTo>
                <a:lnTo>
                  <a:pt x="1631743" y="66852"/>
                </a:lnTo>
                <a:lnTo>
                  <a:pt x="1635595" y="72970"/>
                </a:lnTo>
                <a:lnTo>
                  <a:pt x="1639221" y="79316"/>
                </a:lnTo>
                <a:lnTo>
                  <a:pt x="1642394" y="85661"/>
                </a:lnTo>
                <a:lnTo>
                  <a:pt x="1645566" y="92686"/>
                </a:lnTo>
                <a:lnTo>
                  <a:pt x="1648512" y="99484"/>
                </a:lnTo>
                <a:lnTo>
                  <a:pt x="1650778" y="106736"/>
                </a:lnTo>
                <a:lnTo>
                  <a:pt x="1652818" y="113761"/>
                </a:lnTo>
                <a:lnTo>
                  <a:pt x="1654404" y="121013"/>
                </a:lnTo>
                <a:lnTo>
                  <a:pt x="1655991" y="128491"/>
                </a:lnTo>
                <a:lnTo>
                  <a:pt x="1656670" y="135970"/>
                </a:lnTo>
                <a:lnTo>
                  <a:pt x="1657350" y="143675"/>
                </a:lnTo>
                <a:lnTo>
                  <a:pt x="1657350" y="151833"/>
                </a:lnTo>
                <a:lnTo>
                  <a:pt x="1657350" y="159538"/>
                </a:lnTo>
                <a:lnTo>
                  <a:pt x="1656670" y="167243"/>
                </a:lnTo>
                <a:lnTo>
                  <a:pt x="1655991" y="174721"/>
                </a:lnTo>
                <a:lnTo>
                  <a:pt x="1654404" y="182199"/>
                </a:lnTo>
                <a:lnTo>
                  <a:pt x="1652818" y="189678"/>
                </a:lnTo>
                <a:lnTo>
                  <a:pt x="1650778" y="196703"/>
                </a:lnTo>
                <a:lnTo>
                  <a:pt x="1648512" y="203728"/>
                </a:lnTo>
                <a:lnTo>
                  <a:pt x="1645566" y="210753"/>
                </a:lnTo>
                <a:lnTo>
                  <a:pt x="1642394" y="217325"/>
                </a:lnTo>
                <a:lnTo>
                  <a:pt x="1639221" y="223897"/>
                </a:lnTo>
                <a:lnTo>
                  <a:pt x="1635595" y="230242"/>
                </a:lnTo>
                <a:lnTo>
                  <a:pt x="1631743" y="236587"/>
                </a:lnTo>
                <a:lnTo>
                  <a:pt x="1627437" y="242480"/>
                </a:lnTo>
                <a:lnTo>
                  <a:pt x="1622905" y="248145"/>
                </a:lnTo>
                <a:lnTo>
                  <a:pt x="1618146" y="253584"/>
                </a:lnTo>
                <a:lnTo>
                  <a:pt x="1613160" y="259023"/>
                </a:lnTo>
                <a:lnTo>
                  <a:pt x="1607948" y="263781"/>
                </a:lnTo>
                <a:lnTo>
                  <a:pt x="1602282" y="268767"/>
                </a:lnTo>
                <a:lnTo>
                  <a:pt x="1596617" y="273073"/>
                </a:lnTo>
                <a:lnTo>
                  <a:pt x="1590725" y="277378"/>
                </a:lnTo>
                <a:lnTo>
                  <a:pt x="1584380" y="281231"/>
                </a:lnTo>
                <a:lnTo>
                  <a:pt x="1578034" y="284857"/>
                </a:lnTo>
                <a:lnTo>
                  <a:pt x="1571689" y="288256"/>
                </a:lnTo>
                <a:lnTo>
                  <a:pt x="1564891" y="291429"/>
                </a:lnTo>
                <a:lnTo>
                  <a:pt x="1557866" y="293921"/>
                </a:lnTo>
                <a:lnTo>
                  <a:pt x="1551067" y="296641"/>
                </a:lnTo>
                <a:lnTo>
                  <a:pt x="1543815" y="298454"/>
                </a:lnTo>
                <a:lnTo>
                  <a:pt x="1536337" y="300040"/>
                </a:lnTo>
                <a:lnTo>
                  <a:pt x="1528859" y="301400"/>
                </a:lnTo>
                <a:lnTo>
                  <a:pt x="1521380" y="302533"/>
                </a:lnTo>
                <a:lnTo>
                  <a:pt x="1513675" y="302986"/>
                </a:lnTo>
                <a:lnTo>
                  <a:pt x="1505970" y="303213"/>
                </a:lnTo>
                <a:lnTo>
                  <a:pt x="1498265" y="302986"/>
                </a:lnTo>
                <a:lnTo>
                  <a:pt x="1490334" y="302533"/>
                </a:lnTo>
                <a:lnTo>
                  <a:pt x="1482629" y="301400"/>
                </a:lnTo>
                <a:lnTo>
                  <a:pt x="1475151" y="300040"/>
                </a:lnTo>
                <a:lnTo>
                  <a:pt x="1467899" y="298454"/>
                </a:lnTo>
                <a:lnTo>
                  <a:pt x="1460874" y="296641"/>
                </a:lnTo>
                <a:lnTo>
                  <a:pt x="1453849" y="293921"/>
                </a:lnTo>
                <a:lnTo>
                  <a:pt x="1446823" y="291429"/>
                </a:lnTo>
                <a:lnTo>
                  <a:pt x="1440252" y="288256"/>
                </a:lnTo>
                <a:lnTo>
                  <a:pt x="1433453" y="284857"/>
                </a:lnTo>
                <a:lnTo>
                  <a:pt x="1427334" y="281231"/>
                </a:lnTo>
                <a:lnTo>
                  <a:pt x="1420989" y="277378"/>
                </a:lnTo>
                <a:lnTo>
                  <a:pt x="1415097" y="273073"/>
                </a:lnTo>
                <a:lnTo>
                  <a:pt x="1409432" y="268767"/>
                </a:lnTo>
                <a:lnTo>
                  <a:pt x="1403766" y="263781"/>
                </a:lnTo>
                <a:lnTo>
                  <a:pt x="1398781" y="259023"/>
                </a:lnTo>
                <a:lnTo>
                  <a:pt x="1393569" y="253584"/>
                </a:lnTo>
                <a:lnTo>
                  <a:pt x="1388810" y="248145"/>
                </a:lnTo>
                <a:lnTo>
                  <a:pt x="1384277" y="242480"/>
                </a:lnTo>
                <a:lnTo>
                  <a:pt x="1380198" y="236587"/>
                </a:lnTo>
                <a:lnTo>
                  <a:pt x="1376346" y="230242"/>
                </a:lnTo>
                <a:lnTo>
                  <a:pt x="1372267" y="223897"/>
                </a:lnTo>
                <a:lnTo>
                  <a:pt x="1369094" y="217325"/>
                </a:lnTo>
                <a:lnTo>
                  <a:pt x="1366148" y="210753"/>
                </a:lnTo>
                <a:lnTo>
                  <a:pt x="1363429" y="203728"/>
                </a:lnTo>
                <a:lnTo>
                  <a:pt x="1360936" y="196703"/>
                </a:lnTo>
                <a:lnTo>
                  <a:pt x="1358896" y="189678"/>
                </a:lnTo>
                <a:lnTo>
                  <a:pt x="1357083" y="182199"/>
                </a:lnTo>
                <a:lnTo>
                  <a:pt x="1355950" y="174721"/>
                </a:lnTo>
                <a:lnTo>
                  <a:pt x="1354817" y="167243"/>
                </a:lnTo>
                <a:lnTo>
                  <a:pt x="1354364" y="159538"/>
                </a:lnTo>
                <a:lnTo>
                  <a:pt x="1354137" y="151833"/>
                </a:lnTo>
                <a:lnTo>
                  <a:pt x="1354364" y="143675"/>
                </a:lnTo>
                <a:lnTo>
                  <a:pt x="1354817" y="135970"/>
                </a:lnTo>
                <a:lnTo>
                  <a:pt x="1355950" y="128491"/>
                </a:lnTo>
                <a:lnTo>
                  <a:pt x="1357083" y="121013"/>
                </a:lnTo>
                <a:lnTo>
                  <a:pt x="1358896" y="113761"/>
                </a:lnTo>
                <a:lnTo>
                  <a:pt x="1360936" y="106736"/>
                </a:lnTo>
                <a:lnTo>
                  <a:pt x="1363429" y="99484"/>
                </a:lnTo>
                <a:lnTo>
                  <a:pt x="1366148" y="92686"/>
                </a:lnTo>
                <a:lnTo>
                  <a:pt x="1369094" y="85661"/>
                </a:lnTo>
                <a:lnTo>
                  <a:pt x="1372267" y="79316"/>
                </a:lnTo>
                <a:lnTo>
                  <a:pt x="1376346" y="72970"/>
                </a:lnTo>
                <a:lnTo>
                  <a:pt x="1380198" y="66852"/>
                </a:lnTo>
                <a:lnTo>
                  <a:pt x="1384277" y="60960"/>
                </a:lnTo>
                <a:lnTo>
                  <a:pt x="1388810" y="55068"/>
                </a:lnTo>
                <a:lnTo>
                  <a:pt x="1393569" y="49629"/>
                </a:lnTo>
                <a:lnTo>
                  <a:pt x="1398781" y="44190"/>
                </a:lnTo>
                <a:lnTo>
                  <a:pt x="1403766" y="39431"/>
                </a:lnTo>
                <a:lnTo>
                  <a:pt x="1409432" y="34445"/>
                </a:lnTo>
                <a:lnTo>
                  <a:pt x="1415097" y="30140"/>
                </a:lnTo>
                <a:lnTo>
                  <a:pt x="1420989" y="26061"/>
                </a:lnTo>
                <a:lnTo>
                  <a:pt x="1427334" y="21755"/>
                </a:lnTo>
                <a:lnTo>
                  <a:pt x="1433453" y="18129"/>
                </a:lnTo>
                <a:lnTo>
                  <a:pt x="1440252" y="14956"/>
                </a:lnTo>
                <a:lnTo>
                  <a:pt x="1446823" y="11784"/>
                </a:lnTo>
                <a:lnTo>
                  <a:pt x="1453849" y="9291"/>
                </a:lnTo>
                <a:lnTo>
                  <a:pt x="1460874" y="6798"/>
                </a:lnTo>
                <a:lnTo>
                  <a:pt x="1467899" y="4759"/>
                </a:lnTo>
                <a:lnTo>
                  <a:pt x="1475151" y="2946"/>
                </a:lnTo>
                <a:lnTo>
                  <a:pt x="1482629" y="1813"/>
                </a:lnTo>
                <a:lnTo>
                  <a:pt x="1490334" y="680"/>
                </a:lnTo>
                <a:lnTo>
                  <a:pt x="1498265" y="226"/>
                </a:lnTo>
                <a:lnTo>
                  <a:pt x="150597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" name="矩形 1"/>
          <p:cNvSpPr>
            <a:spLocks noChangeArrowheads="1"/>
          </p:cNvSpPr>
          <p:nvPr/>
        </p:nvSpPr>
        <p:spPr bwMode="auto">
          <a:xfrm>
            <a:off x="6588122" y="1906054"/>
            <a:ext cx="35702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6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投资回报</a:t>
            </a:r>
            <a:endParaRPr lang="zh-CN" altLang="en-US" sz="6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029015" y="2930001"/>
            <a:ext cx="26613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风险分析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029015" y="4135142"/>
            <a:ext cx="26613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收益预期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029015" y="3532571"/>
            <a:ext cx="26613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财务管理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5" grpId="0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投资回报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Freeform 5"/>
          <p:cNvSpPr/>
          <p:nvPr/>
        </p:nvSpPr>
        <p:spPr bwMode="auto">
          <a:xfrm>
            <a:off x="2419350" y="5681663"/>
            <a:ext cx="100013" cy="169862"/>
          </a:xfrm>
          <a:custGeom>
            <a:avLst/>
            <a:gdLst>
              <a:gd name="T0" fmla="*/ 2147483646 w 64"/>
              <a:gd name="T1" fmla="*/ 2147483646 h 108"/>
              <a:gd name="T2" fmla="*/ 2147483646 w 64"/>
              <a:gd name="T3" fmla="*/ 2147483646 h 108"/>
              <a:gd name="T4" fmla="*/ 2147483646 w 64"/>
              <a:gd name="T5" fmla="*/ 2147483646 h 108"/>
              <a:gd name="T6" fmla="*/ 2147483646 w 64"/>
              <a:gd name="T7" fmla="*/ 2147483646 h 108"/>
              <a:gd name="T8" fmla="*/ 2147483646 w 64"/>
              <a:gd name="T9" fmla="*/ 2147483646 h 108"/>
              <a:gd name="T10" fmla="*/ 2147483646 w 64"/>
              <a:gd name="T11" fmla="*/ 2147483646 h 108"/>
              <a:gd name="T12" fmla="*/ 2147483646 w 64"/>
              <a:gd name="T13" fmla="*/ 2147483646 h 108"/>
              <a:gd name="T14" fmla="*/ 2147483646 w 64"/>
              <a:gd name="T15" fmla="*/ 2147483646 h 108"/>
              <a:gd name="T16" fmla="*/ 0 w 64"/>
              <a:gd name="T17" fmla="*/ 2147483646 h 108"/>
              <a:gd name="T18" fmla="*/ 0 w 64"/>
              <a:gd name="T19" fmla="*/ 2147483646 h 108"/>
              <a:gd name="T20" fmla="*/ 2147483646 w 64"/>
              <a:gd name="T21" fmla="*/ 2147483646 h 108"/>
              <a:gd name="T22" fmla="*/ 2147483646 w 64"/>
              <a:gd name="T23" fmla="*/ 2147483646 h 108"/>
              <a:gd name="T24" fmla="*/ 2147483646 w 64"/>
              <a:gd name="T25" fmla="*/ 2147483646 h 108"/>
              <a:gd name="T26" fmla="*/ 2147483646 w 64"/>
              <a:gd name="T27" fmla="*/ 2147483646 h 108"/>
              <a:gd name="T28" fmla="*/ 2147483646 w 64"/>
              <a:gd name="T29" fmla="*/ 2147483646 h 108"/>
              <a:gd name="T30" fmla="*/ 2147483646 w 64"/>
              <a:gd name="T31" fmla="*/ 2147483646 h 108"/>
              <a:gd name="T32" fmla="*/ 2147483646 w 64"/>
              <a:gd name="T33" fmla="*/ 2147483646 h 108"/>
              <a:gd name="T34" fmla="*/ 2147483646 w 64"/>
              <a:gd name="T35" fmla="*/ 2147483646 h 108"/>
              <a:gd name="T36" fmla="*/ 2147483646 w 64"/>
              <a:gd name="T37" fmla="*/ 2147483646 h 108"/>
              <a:gd name="T38" fmla="*/ 2147483646 w 64"/>
              <a:gd name="T39" fmla="*/ 2147483646 h 108"/>
              <a:gd name="T40" fmla="*/ 2147483646 w 64"/>
              <a:gd name="T41" fmla="*/ 2147483646 h 108"/>
              <a:gd name="T42" fmla="*/ 2147483646 w 64"/>
              <a:gd name="T43" fmla="*/ 2147483646 h 108"/>
              <a:gd name="T44" fmla="*/ 2147483646 w 64"/>
              <a:gd name="T45" fmla="*/ 2147483646 h 108"/>
              <a:gd name="T46" fmla="*/ 2147483646 w 64"/>
              <a:gd name="T47" fmla="*/ 2147483646 h 108"/>
              <a:gd name="T48" fmla="*/ 2147483646 w 64"/>
              <a:gd name="T49" fmla="*/ 2147483646 h 108"/>
              <a:gd name="T50" fmla="*/ 2147483646 w 64"/>
              <a:gd name="T51" fmla="*/ 2147483646 h 108"/>
              <a:gd name="T52" fmla="*/ 2147483646 w 64"/>
              <a:gd name="T53" fmla="*/ 2147483646 h 108"/>
              <a:gd name="T54" fmla="*/ 2147483646 w 64"/>
              <a:gd name="T55" fmla="*/ 0 h 108"/>
              <a:gd name="T56" fmla="*/ 2147483646 w 64"/>
              <a:gd name="T57" fmla="*/ 2147483646 h 108"/>
              <a:gd name="T58" fmla="*/ 2147483646 w 64"/>
              <a:gd name="T59" fmla="*/ 2147483646 h 10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64" h="108">
                <a:moveTo>
                  <a:pt x="61" y="26"/>
                </a:moveTo>
                <a:cubicBezTo>
                  <a:pt x="61" y="33"/>
                  <a:pt x="59" y="38"/>
                  <a:pt x="55" y="43"/>
                </a:cubicBezTo>
                <a:cubicBezTo>
                  <a:pt x="51" y="47"/>
                  <a:pt x="46" y="50"/>
                  <a:pt x="39" y="51"/>
                </a:cubicBezTo>
                <a:cubicBezTo>
                  <a:pt x="39" y="52"/>
                  <a:pt x="39" y="52"/>
                  <a:pt x="39" y="52"/>
                </a:cubicBezTo>
                <a:cubicBezTo>
                  <a:pt x="47" y="53"/>
                  <a:pt x="53" y="55"/>
                  <a:pt x="57" y="60"/>
                </a:cubicBezTo>
                <a:cubicBezTo>
                  <a:pt x="62" y="64"/>
                  <a:pt x="64" y="70"/>
                  <a:pt x="64" y="77"/>
                </a:cubicBezTo>
                <a:cubicBezTo>
                  <a:pt x="64" y="87"/>
                  <a:pt x="61" y="95"/>
                  <a:pt x="54" y="100"/>
                </a:cubicBezTo>
                <a:cubicBezTo>
                  <a:pt x="48" y="105"/>
                  <a:pt x="39" y="108"/>
                  <a:pt x="27" y="108"/>
                </a:cubicBezTo>
                <a:cubicBezTo>
                  <a:pt x="16" y="108"/>
                  <a:pt x="8" y="106"/>
                  <a:pt x="0" y="102"/>
                </a:cubicBezTo>
                <a:cubicBezTo>
                  <a:pt x="0" y="95"/>
                  <a:pt x="0" y="95"/>
                  <a:pt x="0" y="95"/>
                </a:cubicBezTo>
                <a:cubicBezTo>
                  <a:pt x="4" y="97"/>
                  <a:pt x="8" y="99"/>
                  <a:pt x="13" y="100"/>
                </a:cubicBezTo>
                <a:cubicBezTo>
                  <a:pt x="18" y="101"/>
                  <a:pt x="22" y="102"/>
                  <a:pt x="26" y="102"/>
                </a:cubicBezTo>
                <a:cubicBezTo>
                  <a:pt x="36" y="102"/>
                  <a:pt x="44" y="100"/>
                  <a:pt x="49" y="95"/>
                </a:cubicBezTo>
                <a:cubicBezTo>
                  <a:pt x="54" y="91"/>
                  <a:pt x="57" y="85"/>
                  <a:pt x="57" y="77"/>
                </a:cubicBezTo>
                <a:cubicBezTo>
                  <a:pt x="57" y="70"/>
                  <a:pt x="54" y="65"/>
                  <a:pt x="49" y="61"/>
                </a:cubicBezTo>
                <a:cubicBezTo>
                  <a:pt x="44" y="57"/>
                  <a:pt x="36" y="56"/>
                  <a:pt x="26" y="56"/>
                </a:cubicBezTo>
                <a:cubicBezTo>
                  <a:pt x="15" y="56"/>
                  <a:pt x="15" y="56"/>
                  <a:pt x="15" y="56"/>
                </a:cubicBezTo>
                <a:cubicBezTo>
                  <a:pt x="15" y="49"/>
                  <a:pt x="15" y="49"/>
                  <a:pt x="15" y="49"/>
                </a:cubicBezTo>
                <a:cubicBezTo>
                  <a:pt x="26" y="49"/>
                  <a:pt x="26" y="49"/>
                  <a:pt x="26" y="49"/>
                </a:cubicBezTo>
                <a:cubicBezTo>
                  <a:pt x="35" y="49"/>
                  <a:pt x="41" y="47"/>
                  <a:pt x="46" y="42"/>
                </a:cubicBezTo>
                <a:cubicBezTo>
                  <a:pt x="51" y="38"/>
                  <a:pt x="53" y="33"/>
                  <a:pt x="53" y="26"/>
                </a:cubicBezTo>
                <a:cubicBezTo>
                  <a:pt x="53" y="20"/>
                  <a:pt x="51" y="15"/>
                  <a:pt x="47" y="11"/>
                </a:cubicBezTo>
                <a:cubicBezTo>
                  <a:pt x="43" y="8"/>
                  <a:pt x="38" y="6"/>
                  <a:pt x="32" y="6"/>
                </a:cubicBezTo>
                <a:cubicBezTo>
                  <a:pt x="27" y="6"/>
                  <a:pt x="22" y="7"/>
                  <a:pt x="18" y="8"/>
                </a:cubicBezTo>
                <a:cubicBezTo>
                  <a:pt x="14" y="10"/>
                  <a:pt x="9" y="12"/>
                  <a:pt x="4" y="16"/>
                </a:cubicBezTo>
                <a:cubicBezTo>
                  <a:pt x="1" y="11"/>
                  <a:pt x="1" y="11"/>
                  <a:pt x="1" y="11"/>
                </a:cubicBezTo>
                <a:cubicBezTo>
                  <a:pt x="5" y="8"/>
                  <a:pt x="10" y="5"/>
                  <a:pt x="15" y="3"/>
                </a:cubicBezTo>
                <a:cubicBezTo>
                  <a:pt x="21" y="1"/>
                  <a:pt x="26" y="0"/>
                  <a:pt x="32" y="0"/>
                </a:cubicBezTo>
                <a:cubicBezTo>
                  <a:pt x="41" y="0"/>
                  <a:pt x="48" y="2"/>
                  <a:pt x="53" y="7"/>
                </a:cubicBezTo>
                <a:cubicBezTo>
                  <a:pt x="58" y="11"/>
                  <a:pt x="61" y="18"/>
                  <a:pt x="61" y="26"/>
                </a:cubicBez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3584575" y="5681663"/>
            <a:ext cx="104775" cy="168275"/>
          </a:xfrm>
          <a:custGeom>
            <a:avLst/>
            <a:gdLst>
              <a:gd name="T0" fmla="*/ 2147483646 w 66"/>
              <a:gd name="T1" fmla="*/ 2147483646 h 107"/>
              <a:gd name="T2" fmla="*/ 0 w 66"/>
              <a:gd name="T3" fmla="*/ 2147483646 h 107"/>
              <a:gd name="T4" fmla="*/ 0 w 66"/>
              <a:gd name="T5" fmla="*/ 2147483646 h 107"/>
              <a:gd name="T6" fmla="*/ 2147483646 w 66"/>
              <a:gd name="T7" fmla="*/ 2147483646 h 107"/>
              <a:gd name="T8" fmla="*/ 2147483646 w 66"/>
              <a:gd name="T9" fmla="*/ 2147483646 h 107"/>
              <a:gd name="T10" fmla="*/ 2147483646 w 66"/>
              <a:gd name="T11" fmla="*/ 2147483646 h 107"/>
              <a:gd name="T12" fmla="*/ 2147483646 w 66"/>
              <a:gd name="T13" fmla="*/ 2147483646 h 107"/>
              <a:gd name="T14" fmla="*/ 2147483646 w 66"/>
              <a:gd name="T15" fmla="*/ 2147483646 h 107"/>
              <a:gd name="T16" fmla="*/ 2147483646 w 66"/>
              <a:gd name="T17" fmla="*/ 2147483646 h 107"/>
              <a:gd name="T18" fmla="*/ 2147483646 w 66"/>
              <a:gd name="T19" fmla="*/ 2147483646 h 107"/>
              <a:gd name="T20" fmla="*/ 2147483646 w 66"/>
              <a:gd name="T21" fmla="*/ 2147483646 h 107"/>
              <a:gd name="T22" fmla="*/ 2147483646 w 66"/>
              <a:gd name="T23" fmla="*/ 0 h 107"/>
              <a:gd name="T24" fmla="*/ 2147483646 w 66"/>
              <a:gd name="T25" fmla="*/ 2147483646 h 107"/>
              <a:gd name="T26" fmla="*/ 2147483646 w 66"/>
              <a:gd name="T27" fmla="*/ 2147483646 h 107"/>
              <a:gd name="T28" fmla="*/ 2147483646 w 66"/>
              <a:gd name="T29" fmla="*/ 2147483646 h 107"/>
              <a:gd name="T30" fmla="*/ 2147483646 w 66"/>
              <a:gd name="T31" fmla="*/ 2147483646 h 107"/>
              <a:gd name="T32" fmla="*/ 2147483646 w 66"/>
              <a:gd name="T33" fmla="*/ 2147483646 h 107"/>
              <a:gd name="T34" fmla="*/ 2147483646 w 66"/>
              <a:gd name="T35" fmla="*/ 2147483646 h 107"/>
              <a:gd name="T36" fmla="*/ 2147483646 w 66"/>
              <a:gd name="T37" fmla="*/ 2147483646 h 107"/>
              <a:gd name="T38" fmla="*/ 2147483646 w 66"/>
              <a:gd name="T39" fmla="*/ 2147483646 h 10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66" h="107">
                <a:moveTo>
                  <a:pt x="66" y="107"/>
                </a:moveTo>
                <a:cubicBezTo>
                  <a:pt x="0" y="107"/>
                  <a:pt x="0" y="107"/>
                  <a:pt x="0" y="107"/>
                </a:cubicBezTo>
                <a:cubicBezTo>
                  <a:pt x="0" y="100"/>
                  <a:pt x="0" y="100"/>
                  <a:pt x="0" y="100"/>
                </a:cubicBezTo>
                <a:cubicBezTo>
                  <a:pt x="28" y="71"/>
                  <a:pt x="28" y="71"/>
                  <a:pt x="28" y="71"/>
                </a:cubicBezTo>
                <a:cubicBezTo>
                  <a:pt x="36" y="63"/>
                  <a:pt x="42" y="57"/>
                  <a:pt x="45" y="52"/>
                </a:cubicBezTo>
                <a:cubicBezTo>
                  <a:pt x="48" y="48"/>
                  <a:pt x="50" y="44"/>
                  <a:pt x="52" y="40"/>
                </a:cubicBezTo>
                <a:cubicBezTo>
                  <a:pt x="53" y="36"/>
                  <a:pt x="54" y="32"/>
                  <a:pt x="54" y="28"/>
                </a:cubicBezTo>
                <a:cubicBezTo>
                  <a:pt x="54" y="21"/>
                  <a:pt x="52" y="16"/>
                  <a:pt x="48" y="12"/>
                </a:cubicBezTo>
                <a:cubicBezTo>
                  <a:pt x="44" y="8"/>
                  <a:pt x="39" y="6"/>
                  <a:pt x="32" y="6"/>
                </a:cubicBezTo>
                <a:cubicBezTo>
                  <a:pt x="23" y="6"/>
                  <a:pt x="15" y="10"/>
                  <a:pt x="7" y="16"/>
                </a:cubicBezTo>
                <a:cubicBezTo>
                  <a:pt x="3" y="11"/>
                  <a:pt x="3" y="11"/>
                  <a:pt x="3" y="11"/>
                </a:cubicBezTo>
                <a:cubicBezTo>
                  <a:pt x="12" y="4"/>
                  <a:pt x="21" y="0"/>
                  <a:pt x="32" y="0"/>
                </a:cubicBezTo>
                <a:cubicBezTo>
                  <a:pt x="41" y="0"/>
                  <a:pt x="48" y="2"/>
                  <a:pt x="54" y="7"/>
                </a:cubicBezTo>
                <a:cubicBezTo>
                  <a:pt x="59" y="12"/>
                  <a:pt x="62" y="19"/>
                  <a:pt x="62" y="28"/>
                </a:cubicBezTo>
                <a:cubicBezTo>
                  <a:pt x="62" y="35"/>
                  <a:pt x="60" y="41"/>
                  <a:pt x="56" y="48"/>
                </a:cubicBezTo>
                <a:cubicBezTo>
                  <a:pt x="53" y="54"/>
                  <a:pt x="46" y="62"/>
                  <a:pt x="37" y="72"/>
                </a:cubicBezTo>
                <a:cubicBezTo>
                  <a:pt x="10" y="99"/>
                  <a:pt x="10" y="99"/>
                  <a:pt x="10" y="99"/>
                </a:cubicBezTo>
                <a:cubicBezTo>
                  <a:pt x="10" y="100"/>
                  <a:pt x="10" y="100"/>
                  <a:pt x="10" y="100"/>
                </a:cubicBezTo>
                <a:cubicBezTo>
                  <a:pt x="66" y="100"/>
                  <a:pt x="66" y="100"/>
                  <a:pt x="66" y="100"/>
                </a:cubicBezTo>
                <a:lnTo>
                  <a:pt x="66" y="107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7"/>
          <p:cNvSpPr/>
          <p:nvPr/>
        </p:nvSpPr>
        <p:spPr bwMode="auto">
          <a:xfrm>
            <a:off x="4757738" y="5683250"/>
            <a:ext cx="49212" cy="166688"/>
          </a:xfrm>
          <a:custGeom>
            <a:avLst/>
            <a:gdLst>
              <a:gd name="T0" fmla="*/ 2147483646 w 32"/>
              <a:gd name="T1" fmla="*/ 2147483646 h 106"/>
              <a:gd name="T2" fmla="*/ 2147483646 w 32"/>
              <a:gd name="T3" fmla="*/ 2147483646 h 106"/>
              <a:gd name="T4" fmla="*/ 2147483646 w 32"/>
              <a:gd name="T5" fmla="*/ 2147483646 h 106"/>
              <a:gd name="T6" fmla="*/ 2147483646 w 32"/>
              <a:gd name="T7" fmla="*/ 2147483646 h 106"/>
              <a:gd name="T8" fmla="*/ 2147483646 w 32"/>
              <a:gd name="T9" fmla="*/ 2147483646 h 106"/>
              <a:gd name="T10" fmla="*/ 2147483646 w 32"/>
              <a:gd name="T11" fmla="*/ 2147483646 h 106"/>
              <a:gd name="T12" fmla="*/ 0 w 32"/>
              <a:gd name="T13" fmla="*/ 2147483646 h 106"/>
              <a:gd name="T14" fmla="*/ 2147483646 w 32"/>
              <a:gd name="T15" fmla="*/ 0 h 106"/>
              <a:gd name="T16" fmla="*/ 2147483646 w 32"/>
              <a:gd name="T17" fmla="*/ 0 h 106"/>
              <a:gd name="T18" fmla="*/ 2147483646 w 32"/>
              <a:gd name="T19" fmla="*/ 2147483646 h 10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2" h="106">
                <a:moveTo>
                  <a:pt x="32" y="106"/>
                </a:moveTo>
                <a:cubicBezTo>
                  <a:pt x="25" y="106"/>
                  <a:pt x="25" y="106"/>
                  <a:pt x="25" y="106"/>
                </a:cubicBezTo>
                <a:cubicBezTo>
                  <a:pt x="25" y="29"/>
                  <a:pt x="25" y="29"/>
                  <a:pt x="25" y="29"/>
                </a:cubicBezTo>
                <a:cubicBezTo>
                  <a:pt x="25" y="22"/>
                  <a:pt x="26" y="15"/>
                  <a:pt x="26" y="7"/>
                </a:cubicBezTo>
                <a:cubicBezTo>
                  <a:pt x="26" y="8"/>
                  <a:pt x="25" y="9"/>
                  <a:pt x="24" y="9"/>
                </a:cubicBezTo>
                <a:cubicBezTo>
                  <a:pt x="23" y="10"/>
                  <a:pt x="17" y="16"/>
                  <a:pt x="4" y="27"/>
                </a:cubicBezTo>
                <a:cubicBezTo>
                  <a:pt x="0" y="22"/>
                  <a:pt x="0" y="22"/>
                  <a:pt x="0" y="22"/>
                </a:cubicBezTo>
                <a:cubicBezTo>
                  <a:pt x="26" y="0"/>
                  <a:pt x="26" y="0"/>
                  <a:pt x="26" y="0"/>
                </a:cubicBezTo>
                <a:cubicBezTo>
                  <a:pt x="32" y="0"/>
                  <a:pt x="32" y="0"/>
                  <a:pt x="32" y="0"/>
                </a:cubicBezTo>
                <a:lnTo>
                  <a:pt x="32" y="106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Freeform 8"/>
          <p:cNvSpPr>
            <a:spLocks noEditPoints="1"/>
          </p:cNvSpPr>
          <p:nvPr/>
        </p:nvSpPr>
        <p:spPr bwMode="auto">
          <a:xfrm>
            <a:off x="5827713" y="5681663"/>
            <a:ext cx="107950" cy="169862"/>
          </a:xfrm>
          <a:custGeom>
            <a:avLst/>
            <a:gdLst>
              <a:gd name="T0" fmla="*/ 2147483646 w 68"/>
              <a:gd name="T1" fmla="*/ 2147483646 h 108"/>
              <a:gd name="T2" fmla="*/ 2147483646 w 68"/>
              <a:gd name="T3" fmla="*/ 2147483646 h 108"/>
              <a:gd name="T4" fmla="*/ 2147483646 w 68"/>
              <a:gd name="T5" fmla="*/ 2147483646 h 108"/>
              <a:gd name="T6" fmla="*/ 2147483646 w 68"/>
              <a:gd name="T7" fmla="*/ 2147483646 h 108"/>
              <a:gd name="T8" fmla="*/ 0 w 68"/>
              <a:gd name="T9" fmla="*/ 2147483646 h 108"/>
              <a:gd name="T10" fmla="*/ 2147483646 w 68"/>
              <a:gd name="T11" fmla="*/ 2147483646 h 108"/>
              <a:gd name="T12" fmla="*/ 2147483646 w 68"/>
              <a:gd name="T13" fmla="*/ 0 h 108"/>
              <a:gd name="T14" fmla="*/ 2147483646 w 68"/>
              <a:gd name="T15" fmla="*/ 2147483646 h 108"/>
              <a:gd name="T16" fmla="*/ 2147483646 w 68"/>
              <a:gd name="T17" fmla="*/ 2147483646 h 108"/>
              <a:gd name="T18" fmla="*/ 2147483646 w 68"/>
              <a:gd name="T19" fmla="*/ 2147483646 h 108"/>
              <a:gd name="T20" fmla="*/ 2147483646 w 68"/>
              <a:gd name="T21" fmla="*/ 2147483646 h 108"/>
              <a:gd name="T22" fmla="*/ 2147483646 w 68"/>
              <a:gd name="T23" fmla="*/ 2147483646 h 108"/>
              <a:gd name="T24" fmla="*/ 2147483646 w 68"/>
              <a:gd name="T25" fmla="*/ 2147483646 h 108"/>
              <a:gd name="T26" fmla="*/ 2147483646 w 68"/>
              <a:gd name="T27" fmla="*/ 2147483646 h 108"/>
              <a:gd name="T28" fmla="*/ 2147483646 w 68"/>
              <a:gd name="T29" fmla="*/ 2147483646 h 108"/>
              <a:gd name="T30" fmla="*/ 2147483646 w 68"/>
              <a:gd name="T31" fmla="*/ 2147483646 h 108"/>
              <a:gd name="T32" fmla="*/ 2147483646 w 68"/>
              <a:gd name="T33" fmla="*/ 2147483646 h 108"/>
              <a:gd name="T34" fmla="*/ 2147483646 w 68"/>
              <a:gd name="T35" fmla="*/ 2147483646 h 10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68" h="108">
                <a:moveTo>
                  <a:pt x="68" y="54"/>
                </a:moveTo>
                <a:cubicBezTo>
                  <a:pt x="68" y="72"/>
                  <a:pt x="65" y="86"/>
                  <a:pt x="59" y="95"/>
                </a:cubicBezTo>
                <a:cubicBezTo>
                  <a:pt x="54" y="104"/>
                  <a:pt x="45" y="108"/>
                  <a:pt x="34" y="108"/>
                </a:cubicBezTo>
                <a:cubicBezTo>
                  <a:pt x="23" y="108"/>
                  <a:pt x="14" y="104"/>
                  <a:pt x="9" y="94"/>
                </a:cubicBezTo>
                <a:cubicBezTo>
                  <a:pt x="3" y="85"/>
                  <a:pt x="0" y="72"/>
                  <a:pt x="0" y="54"/>
                </a:cubicBezTo>
                <a:cubicBezTo>
                  <a:pt x="0" y="35"/>
                  <a:pt x="3" y="22"/>
                  <a:pt x="8" y="13"/>
                </a:cubicBezTo>
                <a:cubicBezTo>
                  <a:pt x="14" y="4"/>
                  <a:pt x="22" y="0"/>
                  <a:pt x="34" y="0"/>
                </a:cubicBezTo>
                <a:cubicBezTo>
                  <a:pt x="45" y="0"/>
                  <a:pt x="53" y="4"/>
                  <a:pt x="59" y="14"/>
                </a:cubicBezTo>
                <a:cubicBezTo>
                  <a:pt x="65" y="23"/>
                  <a:pt x="68" y="36"/>
                  <a:pt x="68" y="54"/>
                </a:cubicBezTo>
                <a:close/>
                <a:moveTo>
                  <a:pt x="8" y="54"/>
                </a:moveTo>
                <a:cubicBezTo>
                  <a:pt x="8" y="70"/>
                  <a:pt x="10" y="82"/>
                  <a:pt x="14" y="90"/>
                </a:cubicBezTo>
                <a:cubicBezTo>
                  <a:pt x="18" y="98"/>
                  <a:pt x="25" y="102"/>
                  <a:pt x="34" y="102"/>
                </a:cubicBezTo>
                <a:cubicBezTo>
                  <a:pt x="43" y="102"/>
                  <a:pt x="49" y="98"/>
                  <a:pt x="53" y="90"/>
                </a:cubicBezTo>
                <a:cubicBezTo>
                  <a:pt x="58" y="82"/>
                  <a:pt x="60" y="70"/>
                  <a:pt x="60" y="54"/>
                </a:cubicBezTo>
                <a:cubicBezTo>
                  <a:pt x="60" y="38"/>
                  <a:pt x="58" y="26"/>
                  <a:pt x="53" y="18"/>
                </a:cubicBezTo>
                <a:cubicBezTo>
                  <a:pt x="49" y="10"/>
                  <a:pt x="43" y="6"/>
                  <a:pt x="34" y="6"/>
                </a:cubicBezTo>
                <a:cubicBezTo>
                  <a:pt x="25" y="6"/>
                  <a:pt x="18" y="10"/>
                  <a:pt x="14" y="18"/>
                </a:cubicBezTo>
                <a:cubicBezTo>
                  <a:pt x="10" y="26"/>
                  <a:pt x="8" y="38"/>
                  <a:pt x="8" y="54"/>
                </a:cubicBez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Freeform 9"/>
          <p:cNvSpPr>
            <a:spLocks noEditPoints="1"/>
          </p:cNvSpPr>
          <p:nvPr/>
        </p:nvSpPr>
        <p:spPr bwMode="auto">
          <a:xfrm>
            <a:off x="6291263" y="5681663"/>
            <a:ext cx="107950" cy="169862"/>
          </a:xfrm>
          <a:custGeom>
            <a:avLst/>
            <a:gdLst>
              <a:gd name="T0" fmla="*/ 2147483646 w 68"/>
              <a:gd name="T1" fmla="*/ 2147483646 h 108"/>
              <a:gd name="T2" fmla="*/ 2147483646 w 68"/>
              <a:gd name="T3" fmla="*/ 2147483646 h 108"/>
              <a:gd name="T4" fmla="*/ 2147483646 w 68"/>
              <a:gd name="T5" fmla="*/ 2147483646 h 108"/>
              <a:gd name="T6" fmla="*/ 2147483646 w 68"/>
              <a:gd name="T7" fmla="*/ 2147483646 h 108"/>
              <a:gd name="T8" fmla="*/ 0 w 68"/>
              <a:gd name="T9" fmla="*/ 2147483646 h 108"/>
              <a:gd name="T10" fmla="*/ 2147483646 w 68"/>
              <a:gd name="T11" fmla="*/ 2147483646 h 108"/>
              <a:gd name="T12" fmla="*/ 2147483646 w 68"/>
              <a:gd name="T13" fmla="*/ 0 h 108"/>
              <a:gd name="T14" fmla="*/ 2147483646 w 68"/>
              <a:gd name="T15" fmla="*/ 2147483646 h 108"/>
              <a:gd name="T16" fmla="*/ 2147483646 w 68"/>
              <a:gd name="T17" fmla="*/ 2147483646 h 108"/>
              <a:gd name="T18" fmla="*/ 2147483646 w 68"/>
              <a:gd name="T19" fmla="*/ 2147483646 h 108"/>
              <a:gd name="T20" fmla="*/ 2147483646 w 68"/>
              <a:gd name="T21" fmla="*/ 2147483646 h 108"/>
              <a:gd name="T22" fmla="*/ 2147483646 w 68"/>
              <a:gd name="T23" fmla="*/ 2147483646 h 108"/>
              <a:gd name="T24" fmla="*/ 2147483646 w 68"/>
              <a:gd name="T25" fmla="*/ 2147483646 h 108"/>
              <a:gd name="T26" fmla="*/ 2147483646 w 68"/>
              <a:gd name="T27" fmla="*/ 2147483646 h 108"/>
              <a:gd name="T28" fmla="*/ 2147483646 w 68"/>
              <a:gd name="T29" fmla="*/ 2147483646 h 108"/>
              <a:gd name="T30" fmla="*/ 2147483646 w 68"/>
              <a:gd name="T31" fmla="*/ 2147483646 h 108"/>
              <a:gd name="T32" fmla="*/ 2147483646 w 68"/>
              <a:gd name="T33" fmla="*/ 2147483646 h 108"/>
              <a:gd name="T34" fmla="*/ 2147483646 w 68"/>
              <a:gd name="T35" fmla="*/ 2147483646 h 10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68" h="108">
                <a:moveTo>
                  <a:pt x="68" y="54"/>
                </a:moveTo>
                <a:cubicBezTo>
                  <a:pt x="68" y="72"/>
                  <a:pt x="65" y="86"/>
                  <a:pt x="59" y="95"/>
                </a:cubicBezTo>
                <a:cubicBezTo>
                  <a:pt x="54" y="104"/>
                  <a:pt x="45" y="108"/>
                  <a:pt x="34" y="108"/>
                </a:cubicBezTo>
                <a:cubicBezTo>
                  <a:pt x="23" y="108"/>
                  <a:pt x="14" y="104"/>
                  <a:pt x="9" y="94"/>
                </a:cubicBezTo>
                <a:cubicBezTo>
                  <a:pt x="3" y="85"/>
                  <a:pt x="0" y="72"/>
                  <a:pt x="0" y="54"/>
                </a:cubicBezTo>
                <a:cubicBezTo>
                  <a:pt x="0" y="35"/>
                  <a:pt x="3" y="22"/>
                  <a:pt x="8" y="13"/>
                </a:cubicBezTo>
                <a:cubicBezTo>
                  <a:pt x="14" y="4"/>
                  <a:pt x="22" y="0"/>
                  <a:pt x="34" y="0"/>
                </a:cubicBezTo>
                <a:cubicBezTo>
                  <a:pt x="45" y="0"/>
                  <a:pt x="53" y="4"/>
                  <a:pt x="59" y="14"/>
                </a:cubicBezTo>
                <a:cubicBezTo>
                  <a:pt x="65" y="23"/>
                  <a:pt x="68" y="36"/>
                  <a:pt x="68" y="54"/>
                </a:cubicBezTo>
                <a:close/>
                <a:moveTo>
                  <a:pt x="8" y="54"/>
                </a:moveTo>
                <a:cubicBezTo>
                  <a:pt x="8" y="70"/>
                  <a:pt x="10" y="82"/>
                  <a:pt x="14" y="90"/>
                </a:cubicBezTo>
                <a:cubicBezTo>
                  <a:pt x="19" y="98"/>
                  <a:pt x="25" y="102"/>
                  <a:pt x="34" y="102"/>
                </a:cubicBezTo>
                <a:cubicBezTo>
                  <a:pt x="43" y="102"/>
                  <a:pt x="49" y="98"/>
                  <a:pt x="54" y="90"/>
                </a:cubicBezTo>
                <a:cubicBezTo>
                  <a:pt x="58" y="82"/>
                  <a:pt x="60" y="70"/>
                  <a:pt x="60" y="54"/>
                </a:cubicBezTo>
                <a:cubicBezTo>
                  <a:pt x="60" y="38"/>
                  <a:pt x="58" y="26"/>
                  <a:pt x="54" y="18"/>
                </a:cubicBezTo>
                <a:cubicBezTo>
                  <a:pt x="49" y="10"/>
                  <a:pt x="43" y="6"/>
                  <a:pt x="34" y="6"/>
                </a:cubicBezTo>
                <a:cubicBezTo>
                  <a:pt x="25" y="6"/>
                  <a:pt x="18" y="10"/>
                  <a:pt x="14" y="18"/>
                </a:cubicBezTo>
                <a:cubicBezTo>
                  <a:pt x="10" y="26"/>
                  <a:pt x="8" y="38"/>
                  <a:pt x="8" y="54"/>
                </a:cubicBez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Freeform 10"/>
          <p:cNvSpPr/>
          <p:nvPr/>
        </p:nvSpPr>
        <p:spPr bwMode="auto">
          <a:xfrm>
            <a:off x="6848475" y="5683250"/>
            <a:ext cx="55563" cy="166688"/>
          </a:xfrm>
          <a:custGeom>
            <a:avLst/>
            <a:gdLst>
              <a:gd name="T0" fmla="*/ 2147483646 w 35"/>
              <a:gd name="T1" fmla="*/ 2147483646 h 106"/>
              <a:gd name="T2" fmla="*/ 2147483646 w 35"/>
              <a:gd name="T3" fmla="*/ 2147483646 h 106"/>
              <a:gd name="T4" fmla="*/ 2147483646 w 35"/>
              <a:gd name="T5" fmla="*/ 2147483646 h 106"/>
              <a:gd name="T6" fmla="*/ 2147483646 w 35"/>
              <a:gd name="T7" fmla="*/ 2147483646 h 106"/>
              <a:gd name="T8" fmla="*/ 2147483646 w 35"/>
              <a:gd name="T9" fmla="*/ 2147483646 h 106"/>
              <a:gd name="T10" fmla="*/ 2147483646 w 35"/>
              <a:gd name="T11" fmla="*/ 2147483646 h 106"/>
              <a:gd name="T12" fmla="*/ 0 w 35"/>
              <a:gd name="T13" fmla="*/ 2147483646 h 106"/>
              <a:gd name="T14" fmla="*/ 2147483646 w 35"/>
              <a:gd name="T15" fmla="*/ 0 h 106"/>
              <a:gd name="T16" fmla="*/ 2147483646 w 35"/>
              <a:gd name="T17" fmla="*/ 0 h 106"/>
              <a:gd name="T18" fmla="*/ 2147483646 w 35"/>
              <a:gd name="T19" fmla="*/ 2147483646 h 10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5" h="106">
                <a:moveTo>
                  <a:pt x="35" y="106"/>
                </a:moveTo>
                <a:cubicBezTo>
                  <a:pt x="28" y="106"/>
                  <a:pt x="28" y="106"/>
                  <a:pt x="28" y="106"/>
                </a:cubicBezTo>
                <a:cubicBezTo>
                  <a:pt x="28" y="29"/>
                  <a:pt x="28" y="29"/>
                  <a:pt x="28" y="29"/>
                </a:cubicBezTo>
                <a:cubicBezTo>
                  <a:pt x="28" y="22"/>
                  <a:pt x="28" y="15"/>
                  <a:pt x="28" y="7"/>
                </a:cubicBezTo>
                <a:cubicBezTo>
                  <a:pt x="28" y="8"/>
                  <a:pt x="27" y="9"/>
                  <a:pt x="26" y="9"/>
                </a:cubicBezTo>
                <a:cubicBezTo>
                  <a:pt x="25" y="10"/>
                  <a:pt x="18" y="16"/>
                  <a:pt x="4" y="27"/>
                </a:cubicBezTo>
                <a:cubicBezTo>
                  <a:pt x="0" y="22"/>
                  <a:pt x="0" y="22"/>
                  <a:pt x="0" y="22"/>
                </a:cubicBezTo>
                <a:cubicBezTo>
                  <a:pt x="28" y="0"/>
                  <a:pt x="28" y="0"/>
                  <a:pt x="28" y="0"/>
                </a:cubicBezTo>
                <a:cubicBezTo>
                  <a:pt x="35" y="0"/>
                  <a:pt x="35" y="0"/>
                  <a:pt x="35" y="0"/>
                </a:cubicBezTo>
                <a:lnTo>
                  <a:pt x="35" y="106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Freeform 11"/>
          <p:cNvSpPr/>
          <p:nvPr/>
        </p:nvSpPr>
        <p:spPr bwMode="auto">
          <a:xfrm>
            <a:off x="7421563" y="5681663"/>
            <a:ext cx="103187" cy="168275"/>
          </a:xfrm>
          <a:custGeom>
            <a:avLst/>
            <a:gdLst>
              <a:gd name="T0" fmla="*/ 2147483646 w 66"/>
              <a:gd name="T1" fmla="*/ 2147483646 h 107"/>
              <a:gd name="T2" fmla="*/ 0 w 66"/>
              <a:gd name="T3" fmla="*/ 2147483646 h 107"/>
              <a:gd name="T4" fmla="*/ 0 w 66"/>
              <a:gd name="T5" fmla="*/ 2147483646 h 107"/>
              <a:gd name="T6" fmla="*/ 2147483646 w 66"/>
              <a:gd name="T7" fmla="*/ 2147483646 h 107"/>
              <a:gd name="T8" fmla="*/ 2147483646 w 66"/>
              <a:gd name="T9" fmla="*/ 2147483646 h 107"/>
              <a:gd name="T10" fmla="*/ 2147483646 w 66"/>
              <a:gd name="T11" fmla="*/ 2147483646 h 107"/>
              <a:gd name="T12" fmla="*/ 2147483646 w 66"/>
              <a:gd name="T13" fmla="*/ 2147483646 h 107"/>
              <a:gd name="T14" fmla="*/ 2147483646 w 66"/>
              <a:gd name="T15" fmla="*/ 2147483646 h 107"/>
              <a:gd name="T16" fmla="*/ 2147483646 w 66"/>
              <a:gd name="T17" fmla="*/ 2147483646 h 107"/>
              <a:gd name="T18" fmla="*/ 2147483646 w 66"/>
              <a:gd name="T19" fmla="*/ 2147483646 h 107"/>
              <a:gd name="T20" fmla="*/ 2147483646 w 66"/>
              <a:gd name="T21" fmla="*/ 2147483646 h 107"/>
              <a:gd name="T22" fmla="*/ 2147483646 w 66"/>
              <a:gd name="T23" fmla="*/ 0 h 107"/>
              <a:gd name="T24" fmla="*/ 2147483646 w 66"/>
              <a:gd name="T25" fmla="*/ 2147483646 h 107"/>
              <a:gd name="T26" fmla="*/ 2147483646 w 66"/>
              <a:gd name="T27" fmla="*/ 2147483646 h 107"/>
              <a:gd name="T28" fmla="*/ 2147483646 w 66"/>
              <a:gd name="T29" fmla="*/ 2147483646 h 107"/>
              <a:gd name="T30" fmla="*/ 2147483646 w 66"/>
              <a:gd name="T31" fmla="*/ 2147483646 h 107"/>
              <a:gd name="T32" fmla="*/ 2147483646 w 66"/>
              <a:gd name="T33" fmla="*/ 2147483646 h 107"/>
              <a:gd name="T34" fmla="*/ 2147483646 w 66"/>
              <a:gd name="T35" fmla="*/ 2147483646 h 107"/>
              <a:gd name="T36" fmla="*/ 2147483646 w 66"/>
              <a:gd name="T37" fmla="*/ 2147483646 h 107"/>
              <a:gd name="T38" fmla="*/ 2147483646 w 66"/>
              <a:gd name="T39" fmla="*/ 2147483646 h 10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66" h="107">
                <a:moveTo>
                  <a:pt x="66" y="107"/>
                </a:moveTo>
                <a:cubicBezTo>
                  <a:pt x="0" y="107"/>
                  <a:pt x="0" y="107"/>
                  <a:pt x="0" y="107"/>
                </a:cubicBezTo>
                <a:cubicBezTo>
                  <a:pt x="0" y="100"/>
                  <a:pt x="0" y="100"/>
                  <a:pt x="0" y="100"/>
                </a:cubicBezTo>
                <a:cubicBezTo>
                  <a:pt x="28" y="71"/>
                  <a:pt x="28" y="71"/>
                  <a:pt x="28" y="71"/>
                </a:cubicBezTo>
                <a:cubicBezTo>
                  <a:pt x="36" y="63"/>
                  <a:pt x="41" y="57"/>
                  <a:pt x="45" y="52"/>
                </a:cubicBezTo>
                <a:cubicBezTo>
                  <a:pt x="48" y="48"/>
                  <a:pt x="50" y="44"/>
                  <a:pt x="52" y="40"/>
                </a:cubicBezTo>
                <a:cubicBezTo>
                  <a:pt x="53" y="36"/>
                  <a:pt x="54" y="32"/>
                  <a:pt x="54" y="28"/>
                </a:cubicBezTo>
                <a:cubicBezTo>
                  <a:pt x="54" y="21"/>
                  <a:pt x="52" y="16"/>
                  <a:pt x="48" y="12"/>
                </a:cubicBezTo>
                <a:cubicBezTo>
                  <a:pt x="44" y="8"/>
                  <a:pt x="38" y="6"/>
                  <a:pt x="32" y="6"/>
                </a:cubicBezTo>
                <a:cubicBezTo>
                  <a:pt x="23" y="6"/>
                  <a:pt x="14" y="10"/>
                  <a:pt x="6" y="16"/>
                </a:cubicBezTo>
                <a:cubicBezTo>
                  <a:pt x="3" y="11"/>
                  <a:pt x="3" y="11"/>
                  <a:pt x="3" y="11"/>
                </a:cubicBezTo>
                <a:cubicBezTo>
                  <a:pt x="11" y="4"/>
                  <a:pt x="21" y="0"/>
                  <a:pt x="32" y="0"/>
                </a:cubicBezTo>
                <a:cubicBezTo>
                  <a:pt x="41" y="0"/>
                  <a:pt x="48" y="2"/>
                  <a:pt x="53" y="7"/>
                </a:cubicBezTo>
                <a:cubicBezTo>
                  <a:pt x="59" y="12"/>
                  <a:pt x="61" y="19"/>
                  <a:pt x="61" y="28"/>
                </a:cubicBezTo>
                <a:cubicBezTo>
                  <a:pt x="61" y="35"/>
                  <a:pt x="60" y="41"/>
                  <a:pt x="56" y="48"/>
                </a:cubicBezTo>
                <a:cubicBezTo>
                  <a:pt x="52" y="54"/>
                  <a:pt x="46" y="62"/>
                  <a:pt x="37" y="72"/>
                </a:cubicBezTo>
                <a:cubicBezTo>
                  <a:pt x="10" y="99"/>
                  <a:pt x="10" y="99"/>
                  <a:pt x="10" y="99"/>
                </a:cubicBezTo>
                <a:cubicBezTo>
                  <a:pt x="10" y="100"/>
                  <a:pt x="10" y="100"/>
                  <a:pt x="10" y="100"/>
                </a:cubicBezTo>
                <a:cubicBezTo>
                  <a:pt x="66" y="100"/>
                  <a:pt x="66" y="100"/>
                  <a:pt x="66" y="100"/>
                </a:cubicBezTo>
                <a:lnTo>
                  <a:pt x="66" y="107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Freeform 12"/>
          <p:cNvSpPr/>
          <p:nvPr/>
        </p:nvSpPr>
        <p:spPr bwMode="auto">
          <a:xfrm>
            <a:off x="8001000" y="5681663"/>
            <a:ext cx="104775" cy="169862"/>
          </a:xfrm>
          <a:custGeom>
            <a:avLst/>
            <a:gdLst>
              <a:gd name="T0" fmla="*/ 2147483646 w 67"/>
              <a:gd name="T1" fmla="*/ 2147483646 h 108"/>
              <a:gd name="T2" fmla="*/ 2147483646 w 67"/>
              <a:gd name="T3" fmla="*/ 2147483646 h 108"/>
              <a:gd name="T4" fmla="*/ 2147483646 w 67"/>
              <a:gd name="T5" fmla="*/ 2147483646 h 108"/>
              <a:gd name="T6" fmla="*/ 2147483646 w 67"/>
              <a:gd name="T7" fmla="*/ 2147483646 h 108"/>
              <a:gd name="T8" fmla="*/ 2147483646 w 67"/>
              <a:gd name="T9" fmla="*/ 2147483646 h 108"/>
              <a:gd name="T10" fmla="*/ 2147483646 w 67"/>
              <a:gd name="T11" fmla="*/ 2147483646 h 108"/>
              <a:gd name="T12" fmla="*/ 2147483646 w 67"/>
              <a:gd name="T13" fmla="*/ 2147483646 h 108"/>
              <a:gd name="T14" fmla="*/ 2147483646 w 67"/>
              <a:gd name="T15" fmla="*/ 2147483646 h 108"/>
              <a:gd name="T16" fmla="*/ 0 w 67"/>
              <a:gd name="T17" fmla="*/ 2147483646 h 108"/>
              <a:gd name="T18" fmla="*/ 0 w 67"/>
              <a:gd name="T19" fmla="*/ 2147483646 h 108"/>
              <a:gd name="T20" fmla="*/ 2147483646 w 67"/>
              <a:gd name="T21" fmla="*/ 2147483646 h 108"/>
              <a:gd name="T22" fmla="*/ 2147483646 w 67"/>
              <a:gd name="T23" fmla="*/ 2147483646 h 108"/>
              <a:gd name="T24" fmla="*/ 2147483646 w 67"/>
              <a:gd name="T25" fmla="*/ 2147483646 h 108"/>
              <a:gd name="T26" fmla="*/ 2147483646 w 67"/>
              <a:gd name="T27" fmla="*/ 2147483646 h 108"/>
              <a:gd name="T28" fmla="*/ 2147483646 w 67"/>
              <a:gd name="T29" fmla="*/ 2147483646 h 108"/>
              <a:gd name="T30" fmla="*/ 2147483646 w 67"/>
              <a:gd name="T31" fmla="*/ 2147483646 h 108"/>
              <a:gd name="T32" fmla="*/ 2147483646 w 67"/>
              <a:gd name="T33" fmla="*/ 2147483646 h 108"/>
              <a:gd name="T34" fmla="*/ 2147483646 w 67"/>
              <a:gd name="T35" fmla="*/ 2147483646 h 108"/>
              <a:gd name="T36" fmla="*/ 2147483646 w 67"/>
              <a:gd name="T37" fmla="*/ 2147483646 h 108"/>
              <a:gd name="T38" fmla="*/ 2147483646 w 67"/>
              <a:gd name="T39" fmla="*/ 2147483646 h 108"/>
              <a:gd name="T40" fmla="*/ 2147483646 w 67"/>
              <a:gd name="T41" fmla="*/ 2147483646 h 108"/>
              <a:gd name="T42" fmla="*/ 2147483646 w 67"/>
              <a:gd name="T43" fmla="*/ 2147483646 h 108"/>
              <a:gd name="T44" fmla="*/ 2147483646 w 67"/>
              <a:gd name="T45" fmla="*/ 2147483646 h 108"/>
              <a:gd name="T46" fmla="*/ 2147483646 w 67"/>
              <a:gd name="T47" fmla="*/ 2147483646 h 108"/>
              <a:gd name="T48" fmla="*/ 2147483646 w 67"/>
              <a:gd name="T49" fmla="*/ 2147483646 h 108"/>
              <a:gd name="T50" fmla="*/ 2147483646 w 67"/>
              <a:gd name="T51" fmla="*/ 2147483646 h 108"/>
              <a:gd name="T52" fmla="*/ 2147483646 w 67"/>
              <a:gd name="T53" fmla="*/ 2147483646 h 108"/>
              <a:gd name="T54" fmla="*/ 2147483646 w 67"/>
              <a:gd name="T55" fmla="*/ 0 h 108"/>
              <a:gd name="T56" fmla="*/ 2147483646 w 67"/>
              <a:gd name="T57" fmla="*/ 2147483646 h 108"/>
              <a:gd name="T58" fmla="*/ 2147483646 w 67"/>
              <a:gd name="T59" fmla="*/ 2147483646 h 10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67" h="108">
                <a:moveTo>
                  <a:pt x="64" y="26"/>
                </a:moveTo>
                <a:cubicBezTo>
                  <a:pt x="64" y="33"/>
                  <a:pt x="62" y="38"/>
                  <a:pt x="58" y="43"/>
                </a:cubicBezTo>
                <a:cubicBezTo>
                  <a:pt x="54" y="47"/>
                  <a:pt x="48" y="50"/>
                  <a:pt x="41" y="51"/>
                </a:cubicBezTo>
                <a:cubicBezTo>
                  <a:pt x="41" y="52"/>
                  <a:pt x="41" y="52"/>
                  <a:pt x="41" y="52"/>
                </a:cubicBezTo>
                <a:cubicBezTo>
                  <a:pt x="50" y="53"/>
                  <a:pt x="56" y="55"/>
                  <a:pt x="60" y="60"/>
                </a:cubicBezTo>
                <a:cubicBezTo>
                  <a:pt x="65" y="64"/>
                  <a:pt x="67" y="70"/>
                  <a:pt x="67" y="77"/>
                </a:cubicBezTo>
                <a:cubicBezTo>
                  <a:pt x="67" y="87"/>
                  <a:pt x="64" y="95"/>
                  <a:pt x="57" y="100"/>
                </a:cubicBezTo>
                <a:cubicBezTo>
                  <a:pt x="50" y="105"/>
                  <a:pt x="41" y="108"/>
                  <a:pt x="28" y="108"/>
                </a:cubicBezTo>
                <a:cubicBezTo>
                  <a:pt x="17" y="108"/>
                  <a:pt x="8" y="106"/>
                  <a:pt x="0" y="102"/>
                </a:cubicBezTo>
                <a:cubicBezTo>
                  <a:pt x="0" y="95"/>
                  <a:pt x="0" y="95"/>
                  <a:pt x="0" y="95"/>
                </a:cubicBezTo>
                <a:cubicBezTo>
                  <a:pt x="4" y="97"/>
                  <a:pt x="9" y="99"/>
                  <a:pt x="14" y="100"/>
                </a:cubicBezTo>
                <a:cubicBezTo>
                  <a:pt x="19" y="101"/>
                  <a:pt x="23" y="102"/>
                  <a:pt x="28" y="102"/>
                </a:cubicBezTo>
                <a:cubicBezTo>
                  <a:pt x="38" y="102"/>
                  <a:pt x="46" y="100"/>
                  <a:pt x="52" y="95"/>
                </a:cubicBezTo>
                <a:cubicBezTo>
                  <a:pt x="57" y="91"/>
                  <a:pt x="60" y="85"/>
                  <a:pt x="60" y="77"/>
                </a:cubicBezTo>
                <a:cubicBezTo>
                  <a:pt x="60" y="70"/>
                  <a:pt x="57" y="65"/>
                  <a:pt x="52" y="61"/>
                </a:cubicBezTo>
                <a:cubicBezTo>
                  <a:pt x="46" y="57"/>
                  <a:pt x="38" y="56"/>
                  <a:pt x="28" y="56"/>
                </a:cubicBezTo>
                <a:cubicBezTo>
                  <a:pt x="16" y="56"/>
                  <a:pt x="16" y="56"/>
                  <a:pt x="16" y="56"/>
                </a:cubicBezTo>
                <a:cubicBezTo>
                  <a:pt x="16" y="49"/>
                  <a:pt x="16" y="49"/>
                  <a:pt x="16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36" y="49"/>
                  <a:pt x="43" y="47"/>
                  <a:pt x="48" y="42"/>
                </a:cubicBezTo>
                <a:cubicBezTo>
                  <a:pt x="54" y="38"/>
                  <a:pt x="56" y="33"/>
                  <a:pt x="56" y="26"/>
                </a:cubicBezTo>
                <a:cubicBezTo>
                  <a:pt x="56" y="20"/>
                  <a:pt x="54" y="15"/>
                  <a:pt x="50" y="11"/>
                </a:cubicBezTo>
                <a:cubicBezTo>
                  <a:pt x="46" y="8"/>
                  <a:pt x="40" y="6"/>
                  <a:pt x="34" y="6"/>
                </a:cubicBezTo>
                <a:cubicBezTo>
                  <a:pt x="28" y="6"/>
                  <a:pt x="24" y="7"/>
                  <a:pt x="19" y="8"/>
                </a:cubicBezTo>
                <a:cubicBezTo>
                  <a:pt x="15" y="10"/>
                  <a:pt x="10" y="12"/>
                  <a:pt x="5" y="16"/>
                </a:cubicBezTo>
                <a:cubicBezTo>
                  <a:pt x="1" y="11"/>
                  <a:pt x="1" y="11"/>
                  <a:pt x="1" y="11"/>
                </a:cubicBezTo>
                <a:cubicBezTo>
                  <a:pt x="5" y="8"/>
                  <a:pt x="10" y="5"/>
                  <a:pt x="16" y="3"/>
                </a:cubicBezTo>
                <a:cubicBezTo>
                  <a:pt x="22" y="1"/>
                  <a:pt x="28" y="0"/>
                  <a:pt x="33" y="0"/>
                </a:cubicBezTo>
                <a:cubicBezTo>
                  <a:pt x="43" y="0"/>
                  <a:pt x="51" y="2"/>
                  <a:pt x="56" y="7"/>
                </a:cubicBezTo>
                <a:cubicBezTo>
                  <a:pt x="61" y="11"/>
                  <a:pt x="64" y="18"/>
                  <a:pt x="64" y="26"/>
                </a:cubicBez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Freeform 13"/>
          <p:cNvSpPr>
            <a:spLocks noEditPoints="1"/>
          </p:cNvSpPr>
          <p:nvPr/>
        </p:nvSpPr>
        <p:spPr bwMode="auto">
          <a:xfrm>
            <a:off x="8577263" y="5683250"/>
            <a:ext cx="125412" cy="166688"/>
          </a:xfrm>
          <a:custGeom>
            <a:avLst/>
            <a:gdLst>
              <a:gd name="T0" fmla="*/ 2147483646 w 79"/>
              <a:gd name="T1" fmla="*/ 2147483646 h 106"/>
              <a:gd name="T2" fmla="*/ 2147483646 w 79"/>
              <a:gd name="T3" fmla="*/ 2147483646 h 106"/>
              <a:gd name="T4" fmla="*/ 2147483646 w 79"/>
              <a:gd name="T5" fmla="*/ 2147483646 h 106"/>
              <a:gd name="T6" fmla="*/ 2147483646 w 79"/>
              <a:gd name="T7" fmla="*/ 2147483646 h 106"/>
              <a:gd name="T8" fmla="*/ 2147483646 w 79"/>
              <a:gd name="T9" fmla="*/ 2147483646 h 106"/>
              <a:gd name="T10" fmla="*/ 0 w 79"/>
              <a:gd name="T11" fmla="*/ 2147483646 h 106"/>
              <a:gd name="T12" fmla="*/ 0 w 79"/>
              <a:gd name="T13" fmla="*/ 2147483646 h 106"/>
              <a:gd name="T14" fmla="*/ 2147483646 w 79"/>
              <a:gd name="T15" fmla="*/ 0 h 106"/>
              <a:gd name="T16" fmla="*/ 2147483646 w 79"/>
              <a:gd name="T17" fmla="*/ 0 h 106"/>
              <a:gd name="T18" fmla="*/ 2147483646 w 79"/>
              <a:gd name="T19" fmla="*/ 2147483646 h 106"/>
              <a:gd name="T20" fmla="*/ 2147483646 w 79"/>
              <a:gd name="T21" fmla="*/ 2147483646 h 106"/>
              <a:gd name="T22" fmla="*/ 2147483646 w 79"/>
              <a:gd name="T23" fmla="*/ 2147483646 h 106"/>
              <a:gd name="T24" fmla="*/ 2147483646 w 79"/>
              <a:gd name="T25" fmla="*/ 2147483646 h 106"/>
              <a:gd name="T26" fmla="*/ 2147483646 w 79"/>
              <a:gd name="T27" fmla="*/ 2147483646 h 106"/>
              <a:gd name="T28" fmla="*/ 2147483646 w 79"/>
              <a:gd name="T29" fmla="*/ 2147483646 h 106"/>
              <a:gd name="T30" fmla="*/ 2147483646 w 79"/>
              <a:gd name="T31" fmla="*/ 2147483646 h 106"/>
              <a:gd name="T32" fmla="*/ 2147483646 w 79"/>
              <a:gd name="T33" fmla="*/ 2147483646 h 106"/>
              <a:gd name="T34" fmla="*/ 2147483646 w 79"/>
              <a:gd name="T35" fmla="*/ 2147483646 h 106"/>
              <a:gd name="T36" fmla="*/ 2147483646 w 79"/>
              <a:gd name="T37" fmla="*/ 2147483646 h 10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79" h="106">
                <a:moveTo>
                  <a:pt x="79" y="79"/>
                </a:moveTo>
                <a:cubicBezTo>
                  <a:pt x="61" y="79"/>
                  <a:pt x="61" y="79"/>
                  <a:pt x="61" y="79"/>
                </a:cubicBezTo>
                <a:cubicBezTo>
                  <a:pt x="61" y="106"/>
                  <a:pt x="61" y="106"/>
                  <a:pt x="61" y="10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4" y="79"/>
                  <a:pt x="54" y="79"/>
                  <a:pt x="54" y="79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74"/>
                  <a:pt x="0" y="74"/>
                  <a:pt x="0" y="74"/>
                </a:cubicBezTo>
                <a:cubicBezTo>
                  <a:pt x="52" y="0"/>
                  <a:pt x="52" y="0"/>
                  <a:pt x="52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1" y="73"/>
                  <a:pt x="61" y="73"/>
                  <a:pt x="61" y="73"/>
                </a:cubicBezTo>
                <a:cubicBezTo>
                  <a:pt x="79" y="73"/>
                  <a:pt x="79" y="73"/>
                  <a:pt x="79" y="73"/>
                </a:cubicBezTo>
                <a:lnTo>
                  <a:pt x="79" y="79"/>
                </a:lnTo>
                <a:close/>
                <a:moveTo>
                  <a:pt x="54" y="73"/>
                </a:moveTo>
                <a:cubicBezTo>
                  <a:pt x="54" y="43"/>
                  <a:pt x="54" y="43"/>
                  <a:pt x="54" y="43"/>
                </a:cubicBezTo>
                <a:cubicBezTo>
                  <a:pt x="54" y="28"/>
                  <a:pt x="54" y="16"/>
                  <a:pt x="55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8"/>
                  <a:pt x="51" y="12"/>
                  <a:pt x="46" y="20"/>
                </a:cubicBezTo>
                <a:cubicBezTo>
                  <a:pt x="8" y="73"/>
                  <a:pt x="8" y="73"/>
                  <a:pt x="8" y="73"/>
                </a:cubicBezTo>
                <a:lnTo>
                  <a:pt x="54" y="73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Freeform 14"/>
          <p:cNvSpPr/>
          <p:nvPr/>
        </p:nvSpPr>
        <p:spPr bwMode="auto">
          <a:xfrm>
            <a:off x="9169400" y="5683250"/>
            <a:ext cx="103188" cy="168275"/>
          </a:xfrm>
          <a:custGeom>
            <a:avLst/>
            <a:gdLst>
              <a:gd name="T0" fmla="*/ 2147483646 w 65"/>
              <a:gd name="T1" fmla="*/ 2147483646 h 107"/>
              <a:gd name="T2" fmla="*/ 2147483646 w 65"/>
              <a:gd name="T3" fmla="*/ 2147483646 h 107"/>
              <a:gd name="T4" fmla="*/ 2147483646 w 65"/>
              <a:gd name="T5" fmla="*/ 2147483646 h 107"/>
              <a:gd name="T6" fmla="*/ 2147483646 w 65"/>
              <a:gd name="T7" fmla="*/ 2147483646 h 107"/>
              <a:gd name="T8" fmla="*/ 2147483646 w 65"/>
              <a:gd name="T9" fmla="*/ 2147483646 h 107"/>
              <a:gd name="T10" fmla="*/ 2147483646 w 65"/>
              <a:gd name="T11" fmla="*/ 2147483646 h 107"/>
              <a:gd name="T12" fmla="*/ 0 w 65"/>
              <a:gd name="T13" fmla="*/ 2147483646 h 107"/>
              <a:gd name="T14" fmla="*/ 0 w 65"/>
              <a:gd name="T15" fmla="*/ 2147483646 h 107"/>
              <a:gd name="T16" fmla="*/ 2147483646 w 65"/>
              <a:gd name="T17" fmla="*/ 2147483646 h 107"/>
              <a:gd name="T18" fmla="*/ 2147483646 w 65"/>
              <a:gd name="T19" fmla="*/ 2147483646 h 107"/>
              <a:gd name="T20" fmla="*/ 2147483646 w 65"/>
              <a:gd name="T21" fmla="*/ 2147483646 h 107"/>
              <a:gd name="T22" fmla="*/ 2147483646 w 65"/>
              <a:gd name="T23" fmla="*/ 2147483646 h 107"/>
              <a:gd name="T24" fmla="*/ 2147483646 w 65"/>
              <a:gd name="T25" fmla="*/ 2147483646 h 107"/>
              <a:gd name="T26" fmla="*/ 2147483646 w 65"/>
              <a:gd name="T27" fmla="*/ 2147483646 h 107"/>
              <a:gd name="T28" fmla="*/ 2147483646 w 65"/>
              <a:gd name="T29" fmla="*/ 2147483646 h 107"/>
              <a:gd name="T30" fmla="*/ 2147483646 w 65"/>
              <a:gd name="T31" fmla="*/ 2147483646 h 107"/>
              <a:gd name="T32" fmla="*/ 2147483646 w 65"/>
              <a:gd name="T33" fmla="*/ 0 h 107"/>
              <a:gd name="T34" fmla="*/ 2147483646 w 65"/>
              <a:gd name="T35" fmla="*/ 0 h 107"/>
              <a:gd name="T36" fmla="*/ 2147483646 w 65"/>
              <a:gd name="T37" fmla="*/ 2147483646 h 107"/>
              <a:gd name="T38" fmla="*/ 2147483646 w 65"/>
              <a:gd name="T39" fmla="*/ 2147483646 h 107"/>
              <a:gd name="T40" fmla="*/ 2147483646 w 65"/>
              <a:gd name="T41" fmla="*/ 2147483646 h 107"/>
              <a:gd name="T42" fmla="*/ 2147483646 w 65"/>
              <a:gd name="T43" fmla="*/ 2147483646 h 107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65" h="107">
                <a:moveTo>
                  <a:pt x="29" y="42"/>
                </a:moveTo>
                <a:cubicBezTo>
                  <a:pt x="40" y="42"/>
                  <a:pt x="49" y="45"/>
                  <a:pt x="55" y="51"/>
                </a:cubicBezTo>
                <a:cubicBezTo>
                  <a:pt x="62" y="56"/>
                  <a:pt x="65" y="63"/>
                  <a:pt x="65" y="73"/>
                </a:cubicBezTo>
                <a:cubicBezTo>
                  <a:pt x="65" y="84"/>
                  <a:pt x="62" y="92"/>
                  <a:pt x="55" y="98"/>
                </a:cubicBezTo>
                <a:cubicBezTo>
                  <a:pt x="48" y="104"/>
                  <a:pt x="39" y="107"/>
                  <a:pt x="27" y="107"/>
                </a:cubicBezTo>
                <a:cubicBezTo>
                  <a:pt x="22" y="107"/>
                  <a:pt x="17" y="107"/>
                  <a:pt x="12" y="106"/>
                </a:cubicBezTo>
                <a:cubicBezTo>
                  <a:pt x="8" y="105"/>
                  <a:pt x="4" y="103"/>
                  <a:pt x="0" y="101"/>
                </a:cubicBezTo>
                <a:cubicBezTo>
                  <a:pt x="0" y="94"/>
                  <a:pt x="0" y="94"/>
                  <a:pt x="0" y="94"/>
                </a:cubicBezTo>
                <a:cubicBezTo>
                  <a:pt x="6" y="96"/>
                  <a:pt x="10" y="98"/>
                  <a:pt x="14" y="99"/>
                </a:cubicBezTo>
                <a:cubicBezTo>
                  <a:pt x="18" y="100"/>
                  <a:pt x="23" y="101"/>
                  <a:pt x="27" y="101"/>
                </a:cubicBezTo>
                <a:cubicBezTo>
                  <a:pt x="36" y="101"/>
                  <a:pt x="44" y="98"/>
                  <a:pt x="49" y="93"/>
                </a:cubicBezTo>
                <a:cubicBezTo>
                  <a:pt x="55" y="89"/>
                  <a:pt x="58" y="82"/>
                  <a:pt x="58" y="74"/>
                </a:cubicBezTo>
                <a:cubicBezTo>
                  <a:pt x="58" y="66"/>
                  <a:pt x="55" y="60"/>
                  <a:pt x="50" y="55"/>
                </a:cubicBezTo>
                <a:cubicBezTo>
                  <a:pt x="44" y="51"/>
                  <a:pt x="37" y="49"/>
                  <a:pt x="27" y="49"/>
                </a:cubicBezTo>
                <a:cubicBezTo>
                  <a:pt x="21" y="49"/>
                  <a:pt x="15" y="50"/>
                  <a:pt x="8" y="51"/>
                </a:cubicBezTo>
                <a:cubicBezTo>
                  <a:pt x="4" y="49"/>
                  <a:pt x="4" y="49"/>
                  <a:pt x="4" y="49"/>
                </a:cubicBezTo>
                <a:cubicBezTo>
                  <a:pt x="8" y="0"/>
                  <a:pt x="8" y="0"/>
                  <a:pt x="8" y="0"/>
                </a:cubicBezTo>
                <a:cubicBezTo>
                  <a:pt x="58" y="0"/>
                  <a:pt x="58" y="0"/>
                  <a:pt x="58" y="0"/>
                </a:cubicBezTo>
                <a:cubicBezTo>
                  <a:pt x="58" y="7"/>
                  <a:pt x="58" y="7"/>
                  <a:pt x="58" y="7"/>
                </a:cubicBezTo>
                <a:cubicBezTo>
                  <a:pt x="14" y="7"/>
                  <a:pt x="14" y="7"/>
                  <a:pt x="14" y="7"/>
                </a:cubicBezTo>
                <a:cubicBezTo>
                  <a:pt x="11" y="45"/>
                  <a:pt x="11" y="45"/>
                  <a:pt x="11" y="45"/>
                </a:cubicBezTo>
                <a:cubicBezTo>
                  <a:pt x="19" y="43"/>
                  <a:pt x="25" y="42"/>
                  <a:pt x="29" y="42"/>
                </a:cubicBez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Freeform 15"/>
          <p:cNvSpPr>
            <a:spLocks noEditPoints="1"/>
          </p:cNvSpPr>
          <p:nvPr/>
        </p:nvSpPr>
        <p:spPr bwMode="auto">
          <a:xfrm>
            <a:off x="9752013" y="5681663"/>
            <a:ext cx="104775" cy="169862"/>
          </a:xfrm>
          <a:custGeom>
            <a:avLst/>
            <a:gdLst>
              <a:gd name="T0" fmla="*/ 0 w 67"/>
              <a:gd name="T1" fmla="*/ 2147483646 h 108"/>
              <a:gd name="T2" fmla="*/ 2147483646 w 67"/>
              <a:gd name="T3" fmla="*/ 2147483646 h 108"/>
              <a:gd name="T4" fmla="*/ 2147483646 w 67"/>
              <a:gd name="T5" fmla="*/ 2147483646 h 108"/>
              <a:gd name="T6" fmla="*/ 2147483646 w 67"/>
              <a:gd name="T7" fmla="*/ 0 h 108"/>
              <a:gd name="T8" fmla="*/ 2147483646 w 67"/>
              <a:gd name="T9" fmla="*/ 2147483646 h 108"/>
              <a:gd name="T10" fmla="*/ 2147483646 w 67"/>
              <a:gd name="T11" fmla="*/ 2147483646 h 108"/>
              <a:gd name="T12" fmla="*/ 2147483646 w 67"/>
              <a:gd name="T13" fmla="*/ 2147483646 h 108"/>
              <a:gd name="T14" fmla="*/ 2147483646 w 67"/>
              <a:gd name="T15" fmla="*/ 2147483646 h 108"/>
              <a:gd name="T16" fmla="*/ 2147483646 w 67"/>
              <a:gd name="T17" fmla="*/ 2147483646 h 108"/>
              <a:gd name="T18" fmla="*/ 2147483646 w 67"/>
              <a:gd name="T19" fmla="*/ 2147483646 h 108"/>
              <a:gd name="T20" fmla="*/ 2147483646 w 67"/>
              <a:gd name="T21" fmla="*/ 2147483646 h 108"/>
              <a:gd name="T22" fmla="*/ 2147483646 w 67"/>
              <a:gd name="T23" fmla="*/ 2147483646 h 108"/>
              <a:gd name="T24" fmla="*/ 2147483646 w 67"/>
              <a:gd name="T25" fmla="*/ 2147483646 h 108"/>
              <a:gd name="T26" fmla="*/ 2147483646 w 67"/>
              <a:gd name="T27" fmla="*/ 2147483646 h 108"/>
              <a:gd name="T28" fmla="*/ 2147483646 w 67"/>
              <a:gd name="T29" fmla="*/ 2147483646 h 108"/>
              <a:gd name="T30" fmla="*/ 2147483646 w 67"/>
              <a:gd name="T31" fmla="*/ 2147483646 h 108"/>
              <a:gd name="T32" fmla="*/ 2147483646 w 67"/>
              <a:gd name="T33" fmla="*/ 2147483646 h 108"/>
              <a:gd name="T34" fmla="*/ 0 w 67"/>
              <a:gd name="T35" fmla="*/ 2147483646 h 108"/>
              <a:gd name="T36" fmla="*/ 2147483646 w 67"/>
              <a:gd name="T37" fmla="*/ 2147483646 h 108"/>
              <a:gd name="T38" fmla="*/ 2147483646 w 67"/>
              <a:gd name="T39" fmla="*/ 2147483646 h 108"/>
              <a:gd name="T40" fmla="*/ 2147483646 w 67"/>
              <a:gd name="T41" fmla="*/ 2147483646 h 108"/>
              <a:gd name="T42" fmla="*/ 2147483646 w 67"/>
              <a:gd name="T43" fmla="*/ 2147483646 h 108"/>
              <a:gd name="T44" fmla="*/ 2147483646 w 67"/>
              <a:gd name="T45" fmla="*/ 2147483646 h 108"/>
              <a:gd name="T46" fmla="*/ 2147483646 w 67"/>
              <a:gd name="T47" fmla="*/ 2147483646 h 108"/>
              <a:gd name="T48" fmla="*/ 2147483646 w 67"/>
              <a:gd name="T49" fmla="*/ 2147483646 h 108"/>
              <a:gd name="T50" fmla="*/ 2147483646 w 67"/>
              <a:gd name="T51" fmla="*/ 2147483646 h 108"/>
              <a:gd name="T52" fmla="*/ 2147483646 w 67"/>
              <a:gd name="T53" fmla="*/ 2147483646 h 108"/>
              <a:gd name="T54" fmla="*/ 2147483646 w 67"/>
              <a:gd name="T55" fmla="*/ 2147483646 h 108"/>
              <a:gd name="T56" fmla="*/ 2147483646 w 67"/>
              <a:gd name="T57" fmla="*/ 2147483646 h 108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67" h="108">
                <a:moveTo>
                  <a:pt x="0" y="62"/>
                </a:moveTo>
                <a:cubicBezTo>
                  <a:pt x="0" y="48"/>
                  <a:pt x="2" y="37"/>
                  <a:pt x="6" y="27"/>
                </a:cubicBezTo>
                <a:cubicBezTo>
                  <a:pt x="9" y="18"/>
                  <a:pt x="15" y="11"/>
                  <a:pt x="21" y="7"/>
                </a:cubicBezTo>
                <a:cubicBezTo>
                  <a:pt x="28" y="2"/>
                  <a:pt x="36" y="0"/>
                  <a:pt x="46" y="0"/>
                </a:cubicBezTo>
                <a:cubicBezTo>
                  <a:pt x="51" y="0"/>
                  <a:pt x="55" y="0"/>
                  <a:pt x="58" y="1"/>
                </a:cubicBezTo>
                <a:cubicBezTo>
                  <a:pt x="58" y="8"/>
                  <a:pt x="58" y="8"/>
                  <a:pt x="58" y="8"/>
                </a:cubicBezTo>
                <a:cubicBezTo>
                  <a:pt x="55" y="7"/>
                  <a:pt x="51" y="6"/>
                  <a:pt x="46" y="6"/>
                </a:cubicBezTo>
                <a:cubicBezTo>
                  <a:pt x="34" y="6"/>
                  <a:pt x="25" y="10"/>
                  <a:pt x="18" y="19"/>
                </a:cubicBezTo>
                <a:cubicBezTo>
                  <a:pt x="12" y="27"/>
                  <a:pt x="8" y="40"/>
                  <a:pt x="7" y="56"/>
                </a:cubicBezTo>
                <a:cubicBezTo>
                  <a:pt x="8" y="56"/>
                  <a:pt x="8" y="56"/>
                  <a:pt x="8" y="56"/>
                </a:cubicBezTo>
                <a:cubicBezTo>
                  <a:pt x="12" y="51"/>
                  <a:pt x="16" y="48"/>
                  <a:pt x="20" y="45"/>
                </a:cubicBezTo>
                <a:cubicBezTo>
                  <a:pt x="25" y="43"/>
                  <a:pt x="30" y="42"/>
                  <a:pt x="35" y="42"/>
                </a:cubicBezTo>
                <a:cubicBezTo>
                  <a:pt x="45" y="42"/>
                  <a:pt x="53" y="45"/>
                  <a:pt x="58" y="50"/>
                </a:cubicBezTo>
                <a:cubicBezTo>
                  <a:pt x="64" y="56"/>
                  <a:pt x="67" y="63"/>
                  <a:pt x="67" y="73"/>
                </a:cubicBezTo>
                <a:cubicBezTo>
                  <a:pt x="67" y="84"/>
                  <a:pt x="64" y="93"/>
                  <a:pt x="58" y="99"/>
                </a:cubicBezTo>
                <a:cubicBezTo>
                  <a:pt x="52" y="105"/>
                  <a:pt x="44" y="108"/>
                  <a:pt x="34" y="108"/>
                </a:cubicBezTo>
                <a:cubicBezTo>
                  <a:pt x="24" y="108"/>
                  <a:pt x="15" y="104"/>
                  <a:pt x="9" y="96"/>
                </a:cubicBezTo>
                <a:cubicBezTo>
                  <a:pt x="3" y="88"/>
                  <a:pt x="0" y="76"/>
                  <a:pt x="0" y="62"/>
                </a:cubicBezTo>
                <a:close/>
                <a:moveTo>
                  <a:pt x="34" y="102"/>
                </a:moveTo>
                <a:cubicBezTo>
                  <a:pt x="42" y="102"/>
                  <a:pt x="48" y="99"/>
                  <a:pt x="53" y="94"/>
                </a:cubicBezTo>
                <a:cubicBezTo>
                  <a:pt x="57" y="89"/>
                  <a:pt x="59" y="82"/>
                  <a:pt x="59" y="73"/>
                </a:cubicBezTo>
                <a:cubicBezTo>
                  <a:pt x="59" y="65"/>
                  <a:pt x="57" y="59"/>
                  <a:pt x="53" y="54"/>
                </a:cubicBezTo>
                <a:cubicBezTo>
                  <a:pt x="49" y="50"/>
                  <a:pt x="43" y="48"/>
                  <a:pt x="35" y="48"/>
                </a:cubicBezTo>
                <a:cubicBezTo>
                  <a:pt x="30" y="48"/>
                  <a:pt x="26" y="49"/>
                  <a:pt x="22" y="51"/>
                </a:cubicBezTo>
                <a:cubicBezTo>
                  <a:pt x="17" y="53"/>
                  <a:pt x="14" y="56"/>
                  <a:pt x="12" y="59"/>
                </a:cubicBezTo>
                <a:cubicBezTo>
                  <a:pt x="9" y="63"/>
                  <a:pt x="8" y="67"/>
                  <a:pt x="8" y="70"/>
                </a:cubicBezTo>
                <a:cubicBezTo>
                  <a:pt x="8" y="76"/>
                  <a:pt x="9" y="81"/>
                  <a:pt x="11" y="86"/>
                </a:cubicBezTo>
                <a:cubicBezTo>
                  <a:pt x="14" y="91"/>
                  <a:pt x="17" y="95"/>
                  <a:pt x="21" y="97"/>
                </a:cubicBezTo>
                <a:cubicBezTo>
                  <a:pt x="25" y="100"/>
                  <a:pt x="30" y="102"/>
                  <a:pt x="34" y="102"/>
                </a:cubicBez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1274763" y="4102100"/>
            <a:ext cx="4656137" cy="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Line 18"/>
          <p:cNvSpPr>
            <a:spLocks noChangeShapeType="1"/>
          </p:cNvSpPr>
          <p:nvPr/>
        </p:nvSpPr>
        <p:spPr bwMode="auto">
          <a:xfrm>
            <a:off x="1270000" y="2609850"/>
            <a:ext cx="4656138" cy="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Line 19"/>
          <p:cNvSpPr>
            <a:spLocks noChangeShapeType="1"/>
          </p:cNvSpPr>
          <p:nvPr/>
        </p:nvSpPr>
        <p:spPr bwMode="auto">
          <a:xfrm>
            <a:off x="1270000" y="1116013"/>
            <a:ext cx="4656138" cy="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Line 20"/>
          <p:cNvSpPr>
            <a:spLocks noChangeShapeType="1"/>
          </p:cNvSpPr>
          <p:nvPr/>
        </p:nvSpPr>
        <p:spPr bwMode="auto">
          <a:xfrm flipV="1">
            <a:off x="2438400" y="1116013"/>
            <a:ext cx="0" cy="447040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" name="Line 21"/>
          <p:cNvSpPr>
            <a:spLocks noChangeShapeType="1"/>
          </p:cNvSpPr>
          <p:nvPr/>
        </p:nvSpPr>
        <p:spPr bwMode="auto">
          <a:xfrm flipV="1">
            <a:off x="3602038" y="1116013"/>
            <a:ext cx="0" cy="447040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" name="Line 22"/>
          <p:cNvSpPr>
            <a:spLocks noChangeShapeType="1"/>
          </p:cNvSpPr>
          <p:nvPr/>
        </p:nvSpPr>
        <p:spPr bwMode="auto">
          <a:xfrm flipV="1">
            <a:off x="4765675" y="1116013"/>
            <a:ext cx="0" cy="447040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Line 23"/>
          <p:cNvSpPr>
            <a:spLocks noChangeShapeType="1"/>
          </p:cNvSpPr>
          <p:nvPr/>
        </p:nvSpPr>
        <p:spPr bwMode="auto">
          <a:xfrm flipH="1">
            <a:off x="6273800" y="4102100"/>
            <a:ext cx="4657725" cy="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" name="Line 24"/>
          <p:cNvSpPr>
            <a:spLocks noChangeShapeType="1"/>
          </p:cNvSpPr>
          <p:nvPr/>
        </p:nvSpPr>
        <p:spPr bwMode="auto">
          <a:xfrm flipH="1">
            <a:off x="6273800" y="2609850"/>
            <a:ext cx="4657725" cy="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Line 25"/>
          <p:cNvSpPr>
            <a:spLocks noChangeShapeType="1"/>
          </p:cNvSpPr>
          <p:nvPr/>
        </p:nvSpPr>
        <p:spPr bwMode="auto">
          <a:xfrm flipH="1">
            <a:off x="6273800" y="1863725"/>
            <a:ext cx="4657725" cy="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" name="Line 26"/>
          <p:cNvSpPr>
            <a:spLocks noChangeShapeType="1"/>
          </p:cNvSpPr>
          <p:nvPr/>
        </p:nvSpPr>
        <p:spPr bwMode="auto">
          <a:xfrm flipH="1">
            <a:off x="6273800" y="3352800"/>
            <a:ext cx="4657725" cy="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" name="Line 27"/>
          <p:cNvSpPr>
            <a:spLocks noChangeShapeType="1"/>
          </p:cNvSpPr>
          <p:nvPr/>
        </p:nvSpPr>
        <p:spPr bwMode="auto">
          <a:xfrm flipH="1">
            <a:off x="6273800" y="4848225"/>
            <a:ext cx="4657725" cy="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" name="Line 28"/>
          <p:cNvSpPr>
            <a:spLocks noChangeShapeType="1"/>
          </p:cNvSpPr>
          <p:nvPr/>
        </p:nvSpPr>
        <p:spPr bwMode="auto">
          <a:xfrm flipH="1">
            <a:off x="6273800" y="1116013"/>
            <a:ext cx="4657725" cy="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" name="Line 29"/>
          <p:cNvSpPr>
            <a:spLocks noChangeShapeType="1"/>
          </p:cNvSpPr>
          <p:nvPr/>
        </p:nvSpPr>
        <p:spPr bwMode="auto">
          <a:xfrm flipV="1">
            <a:off x="9766300" y="1116013"/>
            <a:ext cx="0" cy="447040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" name="Line 31"/>
          <p:cNvSpPr>
            <a:spLocks noChangeShapeType="1"/>
          </p:cNvSpPr>
          <p:nvPr/>
        </p:nvSpPr>
        <p:spPr bwMode="auto">
          <a:xfrm flipV="1">
            <a:off x="9183688" y="1116013"/>
            <a:ext cx="0" cy="447040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" name="Line 32"/>
          <p:cNvSpPr>
            <a:spLocks noChangeShapeType="1"/>
          </p:cNvSpPr>
          <p:nvPr/>
        </p:nvSpPr>
        <p:spPr bwMode="auto">
          <a:xfrm flipV="1">
            <a:off x="8021638" y="1116013"/>
            <a:ext cx="0" cy="447040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" name="Line 33"/>
          <p:cNvSpPr>
            <a:spLocks noChangeShapeType="1"/>
          </p:cNvSpPr>
          <p:nvPr/>
        </p:nvSpPr>
        <p:spPr bwMode="auto">
          <a:xfrm flipV="1">
            <a:off x="6856413" y="1116013"/>
            <a:ext cx="0" cy="447040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" name="Line 34"/>
          <p:cNvSpPr>
            <a:spLocks noChangeShapeType="1"/>
          </p:cNvSpPr>
          <p:nvPr/>
        </p:nvSpPr>
        <p:spPr bwMode="auto">
          <a:xfrm flipV="1">
            <a:off x="8602663" y="1116013"/>
            <a:ext cx="0" cy="447040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" name="Line 35"/>
          <p:cNvSpPr>
            <a:spLocks noChangeShapeType="1"/>
          </p:cNvSpPr>
          <p:nvPr/>
        </p:nvSpPr>
        <p:spPr bwMode="auto">
          <a:xfrm flipV="1">
            <a:off x="7437438" y="1116013"/>
            <a:ext cx="0" cy="4470400"/>
          </a:xfrm>
          <a:prstGeom prst="line">
            <a:avLst/>
          </a:prstGeom>
          <a:noFill/>
          <a:ln w="6350">
            <a:solidFill>
              <a:srgbClr val="E6E7E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6273800" y="1401763"/>
            <a:ext cx="3957638" cy="139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3" name="Rectangle 38"/>
          <p:cNvSpPr>
            <a:spLocks noChangeArrowheads="1"/>
          </p:cNvSpPr>
          <p:nvPr/>
        </p:nvSpPr>
        <p:spPr bwMode="auto">
          <a:xfrm>
            <a:off x="6273800" y="1658938"/>
            <a:ext cx="4073525" cy="139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6273800" y="1914525"/>
            <a:ext cx="1628775" cy="139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45" name="Rectangle 40"/>
          <p:cNvSpPr>
            <a:spLocks noChangeArrowheads="1"/>
          </p:cNvSpPr>
          <p:nvPr/>
        </p:nvSpPr>
        <p:spPr bwMode="auto">
          <a:xfrm>
            <a:off x="6273800" y="2171700"/>
            <a:ext cx="1978025" cy="13811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46" name="Rectangle 42"/>
          <p:cNvSpPr>
            <a:spLocks noChangeArrowheads="1"/>
          </p:cNvSpPr>
          <p:nvPr/>
        </p:nvSpPr>
        <p:spPr bwMode="auto">
          <a:xfrm>
            <a:off x="6273800" y="4406900"/>
            <a:ext cx="2328863" cy="1412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7" name="Rectangle 43"/>
          <p:cNvSpPr>
            <a:spLocks noChangeArrowheads="1"/>
          </p:cNvSpPr>
          <p:nvPr/>
        </p:nvSpPr>
        <p:spPr bwMode="auto">
          <a:xfrm>
            <a:off x="6273800" y="4665663"/>
            <a:ext cx="1281113" cy="138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48" name="Rectangle 44"/>
          <p:cNvSpPr>
            <a:spLocks noChangeArrowheads="1"/>
          </p:cNvSpPr>
          <p:nvPr/>
        </p:nvSpPr>
        <p:spPr bwMode="auto">
          <a:xfrm>
            <a:off x="6273800" y="4921250"/>
            <a:ext cx="2211388" cy="1381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49" name="Rectangle 45"/>
          <p:cNvSpPr>
            <a:spLocks noChangeArrowheads="1"/>
          </p:cNvSpPr>
          <p:nvPr/>
        </p:nvSpPr>
        <p:spPr bwMode="auto">
          <a:xfrm>
            <a:off x="6273800" y="5176838"/>
            <a:ext cx="1979613" cy="1397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50" name="Oval 46"/>
          <p:cNvSpPr>
            <a:spLocks noChangeArrowheads="1"/>
          </p:cNvSpPr>
          <p:nvPr/>
        </p:nvSpPr>
        <p:spPr bwMode="auto">
          <a:xfrm>
            <a:off x="2339975" y="6105525"/>
            <a:ext cx="300038" cy="30003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1" name="Oval 61"/>
          <p:cNvSpPr>
            <a:spLocks noChangeArrowheads="1"/>
          </p:cNvSpPr>
          <p:nvPr/>
        </p:nvSpPr>
        <p:spPr bwMode="auto">
          <a:xfrm>
            <a:off x="4381500" y="6105525"/>
            <a:ext cx="300038" cy="3000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52" name="Oval 76"/>
          <p:cNvSpPr>
            <a:spLocks noChangeArrowheads="1"/>
          </p:cNvSpPr>
          <p:nvPr/>
        </p:nvSpPr>
        <p:spPr bwMode="auto">
          <a:xfrm>
            <a:off x="6423025" y="6105525"/>
            <a:ext cx="300038" cy="30003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53" name="Oval 91"/>
          <p:cNvSpPr>
            <a:spLocks noChangeArrowheads="1"/>
          </p:cNvSpPr>
          <p:nvPr/>
        </p:nvSpPr>
        <p:spPr bwMode="auto">
          <a:xfrm>
            <a:off x="8464550" y="6105525"/>
            <a:ext cx="300038" cy="30003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54" name="Freeform 121"/>
          <p:cNvSpPr/>
          <p:nvPr/>
        </p:nvSpPr>
        <p:spPr bwMode="auto">
          <a:xfrm>
            <a:off x="1270000" y="971550"/>
            <a:ext cx="4656138" cy="4614863"/>
          </a:xfrm>
          <a:custGeom>
            <a:avLst/>
            <a:gdLst>
              <a:gd name="T0" fmla="*/ 2147483646 w 2933"/>
              <a:gd name="T1" fmla="*/ 0 h 2907"/>
              <a:gd name="T2" fmla="*/ 2147483646 w 2933"/>
              <a:gd name="T3" fmla="*/ 2147483646 h 2907"/>
              <a:gd name="T4" fmla="*/ 0 w 2933"/>
              <a:gd name="T5" fmla="*/ 2147483646 h 290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933" h="2907">
                <a:moveTo>
                  <a:pt x="2933" y="0"/>
                </a:moveTo>
                <a:lnTo>
                  <a:pt x="2933" y="2907"/>
                </a:lnTo>
                <a:lnTo>
                  <a:pt x="0" y="2907"/>
                </a:lnTo>
              </a:path>
            </a:pathLst>
          </a:custGeom>
          <a:noFill/>
          <a:ln w="6350" cap="flat">
            <a:solidFill>
              <a:srgbClr val="BDBDB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" name="Oval 122"/>
          <p:cNvSpPr>
            <a:spLocks noChangeArrowheads="1"/>
          </p:cNvSpPr>
          <p:nvPr/>
        </p:nvSpPr>
        <p:spPr bwMode="auto">
          <a:xfrm>
            <a:off x="5883275" y="930275"/>
            <a:ext cx="87313" cy="87313"/>
          </a:xfrm>
          <a:prstGeom prst="ellipse">
            <a:avLst/>
          </a:prstGeom>
          <a:solidFill>
            <a:srgbClr val="BDBD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56" name="Freeform 123"/>
          <p:cNvSpPr/>
          <p:nvPr/>
        </p:nvSpPr>
        <p:spPr bwMode="auto">
          <a:xfrm>
            <a:off x="6273800" y="971550"/>
            <a:ext cx="4656138" cy="4614863"/>
          </a:xfrm>
          <a:custGeom>
            <a:avLst/>
            <a:gdLst>
              <a:gd name="T0" fmla="*/ 0 w 2933"/>
              <a:gd name="T1" fmla="*/ 0 h 2907"/>
              <a:gd name="T2" fmla="*/ 0 w 2933"/>
              <a:gd name="T3" fmla="*/ 2147483646 h 2907"/>
              <a:gd name="T4" fmla="*/ 2147483646 w 2933"/>
              <a:gd name="T5" fmla="*/ 2147483646 h 290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933" h="2907">
                <a:moveTo>
                  <a:pt x="0" y="0"/>
                </a:moveTo>
                <a:lnTo>
                  <a:pt x="0" y="2907"/>
                </a:lnTo>
                <a:lnTo>
                  <a:pt x="2933" y="2907"/>
                </a:lnTo>
              </a:path>
            </a:pathLst>
          </a:custGeom>
          <a:noFill/>
          <a:ln w="6350" cap="flat">
            <a:solidFill>
              <a:srgbClr val="BDBDB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" name="Oval 124"/>
          <p:cNvSpPr>
            <a:spLocks noChangeArrowheads="1"/>
          </p:cNvSpPr>
          <p:nvPr/>
        </p:nvSpPr>
        <p:spPr bwMode="auto">
          <a:xfrm>
            <a:off x="6229350" y="930275"/>
            <a:ext cx="87313" cy="87313"/>
          </a:xfrm>
          <a:prstGeom prst="ellipse">
            <a:avLst/>
          </a:prstGeom>
          <a:solidFill>
            <a:srgbClr val="BDBD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58" name="Rectangle 126"/>
          <p:cNvSpPr>
            <a:spLocks noChangeArrowheads="1"/>
          </p:cNvSpPr>
          <p:nvPr/>
        </p:nvSpPr>
        <p:spPr bwMode="auto">
          <a:xfrm>
            <a:off x="2725738" y="1401763"/>
            <a:ext cx="3200400" cy="139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9" name="Rectangle 127"/>
          <p:cNvSpPr>
            <a:spLocks noChangeArrowheads="1"/>
          </p:cNvSpPr>
          <p:nvPr/>
        </p:nvSpPr>
        <p:spPr bwMode="auto">
          <a:xfrm>
            <a:off x="3249613" y="1658938"/>
            <a:ext cx="2676525" cy="139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60" name="Rectangle 128"/>
          <p:cNvSpPr>
            <a:spLocks noChangeArrowheads="1"/>
          </p:cNvSpPr>
          <p:nvPr/>
        </p:nvSpPr>
        <p:spPr bwMode="auto">
          <a:xfrm>
            <a:off x="2841625" y="1914525"/>
            <a:ext cx="3084513" cy="139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61" name="Rectangle 129"/>
          <p:cNvSpPr>
            <a:spLocks noChangeArrowheads="1"/>
          </p:cNvSpPr>
          <p:nvPr/>
        </p:nvSpPr>
        <p:spPr bwMode="auto">
          <a:xfrm>
            <a:off x="2435225" y="2171700"/>
            <a:ext cx="3490913" cy="13811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62" name="Rectangle 131"/>
          <p:cNvSpPr>
            <a:spLocks noChangeArrowheads="1"/>
          </p:cNvSpPr>
          <p:nvPr/>
        </p:nvSpPr>
        <p:spPr bwMode="auto">
          <a:xfrm>
            <a:off x="6273800" y="2892425"/>
            <a:ext cx="2560638" cy="1381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3" name="Rectangle 132"/>
          <p:cNvSpPr>
            <a:spLocks noChangeArrowheads="1"/>
          </p:cNvSpPr>
          <p:nvPr/>
        </p:nvSpPr>
        <p:spPr bwMode="auto">
          <a:xfrm>
            <a:off x="6273800" y="3148013"/>
            <a:ext cx="4073525" cy="138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64" name="Rectangle 133"/>
          <p:cNvSpPr>
            <a:spLocks noChangeArrowheads="1"/>
          </p:cNvSpPr>
          <p:nvPr/>
        </p:nvSpPr>
        <p:spPr bwMode="auto">
          <a:xfrm>
            <a:off x="6273800" y="3403600"/>
            <a:ext cx="814388" cy="139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65" name="Rectangle 134"/>
          <p:cNvSpPr>
            <a:spLocks noChangeArrowheads="1"/>
          </p:cNvSpPr>
          <p:nvPr/>
        </p:nvSpPr>
        <p:spPr bwMode="auto">
          <a:xfrm>
            <a:off x="6273800" y="3659188"/>
            <a:ext cx="1978025" cy="1397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66" name="Rectangle 136"/>
          <p:cNvSpPr>
            <a:spLocks noChangeArrowheads="1"/>
          </p:cNvSpPr>
          <p:nvPr/>
        </p:nvSpPr>
        <p:spPr bwMode="auto">
          <a:xfrm>
            <a:off x="3481388" y="2892425"/>
            <a:ext cx="2444750" cy="1381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" name="Rectangle 137"/>
          <p:cNvSpPr>
            <a:spLocks noChangeArrowheads="1"/>
          </p:cNvSpPr>
          <p:nvPr/>
        </p:nvSpPr>
        <p:spPr bwMode="auto">
          <a:xfrm>
            <a:off x="4065588" y="3148013"/>
            <a:ext cx="1860550" cy="138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68" name="Rectangle 138"/>
          <p:cNvSpPr>
            <a:spLocks noChangeArrowheads="1"/>
          </p:cNvSpPr>
          <p:nvPr/>
        </p:nvSpPr>
        <p:spPr bwMode="auto">
          <a:xfrm>
            <a:off x="4878388" y="3403600"/>
            <a:ext cx="1047750" cy="139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69" name="Rectangle 139"/>
          <p:cNvSpPr>
            <a:spLocks noChangeArrowheads="1"/>
          </p:cNvSpPr>
          <p:nvPr/>
        </p:nvSpPr>
        <p:spPr bwMode="auto">
          <a:xfrm>
            <a:off x="3605213" y="3659188"/>
            <a:ext cx="2320925" cy="1397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70" name="Rectangle 141"/>
          <p:cNvSpPr>
            <a:spLocks noChangeArrowheads="1"/>
          </p:cNvSpPr>
          <p:nvPr/>
        </p:nvSpPr>
        <p:spPr bwMode="auto">
          <a:xfrm>
            <a:off x="4002088" y="4411663"/>
            <a:ext cx="1924050" cy="14128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1" name="Rectangle 142"/>
          <p:cNvSpPr>
            <a:spLocks noChangeArrowheads="1"/>
          </p:cNvSpPr>
          <p:nvPr/>
        </p:nvSpPr>
        <p:spPr bwMode="auto">
          <a:xfrm>
            <a:off x="3657600" y="4668838"/>
            <a:ext cx="2268538" cy="139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72" name="Rectangle 143"/>
          <p:cNvSpPr>
            <a:spLocks noChangeArrowheads="1"/>
          </p:cNvSpPr>
          <p:nvPr/>
        </p:nvSpPr>
        <p:spPr bwMode="auto">
          <a:xfrm>
            <a:off x="3889375" y="4924425"/>
            <a:ext cx="2036763" cy="139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73" name="Rectangle 144"/>
          <p:cNvSpPr>
            <a:spLocks noChangeArrowheads="1"/>
          </p:cNvSpPr>
          <p:nvPr/>
        </p:nvSpPr>
        <p:spPr bwMode="auto">
          <a:xfrm>
            <a:off x="4297363" y="5180013"/>
            <a:ext cx="1628775" cy="141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ea typeface="等线" charset="-122"/>
            </a:endParaRPr>
          </a:p>
        </p:txBody>
      </p:sp>
      <p:sp>
        <p:nvSpPr>
          <p:cNvPr id="74" name="矩形 51"/>
          <p:cNvSpPr>
            <a:spLocks noChangeArrowheads="1"/>
          </p:cNvSpPr>
          <p:nvPr/>
        </p:nvSpPr>
        <p:spPr bwMode="auto">
          <a:xfrm>
            <a:off x="2624138" y="6053138"/>
            <a:ext cx="1106487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矩形 51"/>
          <p:cNvSpPr>
            <a:spLocks noChangeArrowheads="1"/>
          </p:cNvSpPr>
          <p:nvPr/>
        </p:nvSpPr>
        <p:spPr bwMode="auto">
          <a:xfrm>
            <a:off x="4695825" y="6053138"/>
            <a:ext cx="11080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51"/>
          <p:cNvSpPr>
            <a:spLocks noChangeArrowheads="1"/>
          </p:cNvSpPr>
          <p:nvPr/>
        </p:nvSpPr>
        <p:spPr bwMode="auto">
          <a:xfrm>
            <a:off x="6723063" y="6053138"/>
            <a:ext cx="11080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51"/>
          <p:cNvSpPr>
            <a:spLocks noChangeArrowheads="1"/>
          </p:cNvSpPr>
          <p:nvPr/>
        </p:nvSpPr>
        <p:spPr bwMode="auto">
          <a:xfrm>
            <a:off x="8764588" y="6053138"/>
            <a:ext cx="11080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500"/>
                            </p:stCondLst>
                            <p:childTnLst>
                              <p:par>
                                <p:cTn id="1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2500"/>
                            </p:stCondLst>
                            <p:childTnLst>
                              <p:par>
                                <p:cTn id="1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3000"/>
                            </p:stCondLst>
                            <p:childTnLst>
                              <p:par>
                                <p:cTn id="2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投资回报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69484" y="1382648"/>
            <a:ext cx="3484344" cy="4762278"/>
            <a:chOff x="869484" y="1490133"/>
            <a:chExt cx="3484344" cy="4762278"/>
          </a:xfrm>
          <a:solidFill>
            <a:srgbClr val="92D050"/>
          </a:solidFill>
        </p:grpSpPr>
        <p:sp>
          <p:nvSpPr>
            <p:cNvPr id="14" name="矩形 13"/>
            <p:cNvSpPr/>
            <p:nvPr/>
          </p:nvSpPr>
          <p:spPr>
            <a:xfrm>
              <a:off x="869484" y="2078344"/>
              <a:ext cx="3484344" cy="358585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869484" y="1490133"/>
              <a:ext cx="3484343" cy="58821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6" name="等腰三角形 15"/>
            <p:cNvSpPr/>
            <p:nvPr/>
          </p:nvSpPr>
          <p:spPr>
            <a:xfrm flipV="1">
              <a:off x="869484" y="5664200"/>
              <a:ext cx="3484343" cy="58821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838172" y="1382648"/>
            <a:ext cx="3484344" cy="4762278"/>
            <a:chOff x="7838172" y="1490133"/>
            <a:chExt cx="3484344" cy="4762278"/>
          </a:xfrm>
          <a:solidFill>
            <a:schemeClr val="accent3"/>
          </a:solidFill>
        </p:grpSpPr>
        <p:sp>
          <p:nvSpPr>
            <p:cNvPr id="18" name="矩形 17"/>
            <p:cNvSpPr/>
            <p:nvPr/>
          </p:nvSpPr>
          <p:spPr>
            <a:xfrm>
              <a:off x="7838172" y="2078344"/>
              <a:ext cx="3484344" cy="35858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19" name="等腰三角形 18"/>
            <p:cNvSpPr/>
            <p:nvPr/>
          </p:nvSpPr>
          <p:spPr>
            <a:xfrm>
              <a:off x="7838173" y="1490133"/>
              <a:ext cx="3484343" cy="58821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flipV="1">
              <a:off x="7838173" y="5664200"/>
              <a:ext cx="3484343" cy="58821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353828" y="1382648"/>
            <a:ext cx="3484345" cy="4762278"/>
            <a:chOff x="4353828" y="1490133"/>
            <a:chExt cx="3484345" cy="4762278"/>
          </a:xfrm>
          <a:solidFill>
            <a:schemeClr val="accent2"/>
          </a:solidFill>
        </p:grpSpPr>
        <p:sp>
          <p:nvSpPr>
            <p:cNvPr id="22" name="矩形 21"/>
            <p:cNvSpPr/>
            <p:nvPr/>
          </p:nvSpPr>
          <p:spPr>
            <a:xfrm>
              <a:off x="4353828" y="2078344"/>
              <a:ext cx="3484344" cy="35858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>
              <a:off x="4353830" y="1490133"/>
              <a:ext cx="3484343" cy="58821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 flipV="1">
              <a:off x="4353830" y="5664200"/>
              <a:ext cx="3484343" cy="58821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任意多边形 13"/>
          <p:cNvSpPr/>
          <p:nvPr/>
        </p:nvSpPr>
        <p:spPr>
          <a:xfrm rot="10800000">
            <a:off x="2021305" y="1020327"/>
            <a:ext cx="1174282" cy="1329973"/>
          </a:xfrm>
          <a:custGeom>
            <a:avLst/>
            <a:gdLst>
              <a:gd name="connsiteX0" fmla="*/ 587141 w 1174282"/>
              <a:gd name="connsiteY0" fmla="*/ 1329973 h 1329973"/>
              <a:gd name="connsiteX1" fmla="*/ 0 w 1174282"/>
              <a:gd name="connsiteY1" fmla="*/ 742832 h 1329973"/>
              <a:gd name="connsiteX2" fmla="*/ 468812 w 1174282"/>
              <a:gd name="connsiteY2" fmla="*/ 167620 h 1329973"/>
              <a:gd name="connsiteX3" fmla="*/ 491233 w 1174282"/>
              <a:gd name="connsiteY3" fmla="*/ 165359 h 1329973"/>
              <a:gd name="connsiteX4" fmla="*/ 587141 w 1174282"/>
              <a:gd name="connsiteY4" fmla="*/ 0 h 1329973"/>
              <a:gd name="connsiteX5" fmla="*/ 683049 w 1174282"/>
              <a:gd name="connsiteY5" fmla="*/ 165359 h 1329973"/>
              <a:gd name="connsiteX6" fmla="*/ 705471 w 1174282"/>
              <a:gd name="connsiteY6" fmla="*/ 167620 h 1329973"/>
              <a:gd name="connsiteX7" fmla="*/ 1174282 w 1174282"/>
              <a:gd name="connsiteY7" fmla="*/ 742832 h 1329973"/>
              <a:gd name="connsiteX8" fmla="*/ 587141 w 1174282"/>
              <a:gd name="connsiteY8" fmla="*/ 1329973 h 1329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282" h="1329973">
                <a:moveTo>
                  <a:pt x="587141" y="1329973"/>
                </a:moveTo>
                <a:cubicBezTo>
                  <a:pt x="262872" y="1329973"/>
                  <a:pt x="0" y="1067101"/>
                  <a:pt x="0" y="742832"/>
                </a:cubicBezTo>
                <a:cubicBezTo>
                  <a:pt x="0" y="459097"/>
                  <a:pt x="201261" y="222368"/>
                  <a:pt x="468812" y="167620"/>
                </a:cubicBezTo>
                <a:lnTo>
                  <a:pt x="491233" y="165359"/>
                </a:lnTo>
                <a:lnTo>
                  <a:pt x="587141" y="0"/>
                </a:lnTo>
                <a:lnTo>
                  <a:pt x="683049" y="165359"/>
                </a:lnTo>
                <a:lnTo>
                  <a:pt x="705471" y="167620"/>
                </a:lnTo>
                <a:cubicBezTo>
                  <a:pt x="973021" y="222368"/>
                  <a:pt x="1174282" y="459097"/>
                  <a:pt x="1174282" y="742832"/>
                </a:cubicBezTo>
                <a:cubicBezTo>
                  <a:pt x="1174282" y="1067101"/>
                  <a:pt x="911410" y="1329973"/>
                  <a:pt x="587141" y="13299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14"/>
          <p:cNvSpPr/>
          <p:nvPr/>
        </p:nvSpPr>
        <p:spPr>
          <a:xfrm rot="10800000">
            <a:off x="5508859" y="1020327"/>
            <a:ext cx="1174282" cy="1329973"/>
          </a:xfrm>
          <a:custGeom>
            <a:avLst/>
            <a:gdLst>
              <a:gd name="connsiteX0" fmla="*/ 587141 w 1174282"/>
              <a:gd name="connsiteY0" fmla="*/ 1329973 h 1329973"/>
              <a:gd name="connsiteX1" fmla="*/ 0 w 1174282"/>
              <a:gd name="connsiteY1" fmla="*/ 742832 h 1329973"/>
              <a:gd name="connsiteX2" fmla="*/ 468812 w 1174282"/>
              <a:gd name="connsiteY2" fmla="*/ 167620 h 1329973"/>
              <a:gd name="connsiteX3" fmla="*/ 491233 w 1174282"/>
              <a:gd name="connsiteY3" fmla="*/ 165359 h 1329973"/>
              <a:gd name="connsiteX4" fmla="*/ 587141 w 1174282"/>
              <a:gd name="connsiteY4" fmla="*/ 0 h 1329973"/>
              <a:gd name="connsiteX5" fmla="*/ 683049 w 1174282"/>
              <a:gd name="connsiteY5" fmla="*/ 165359 h 1329973"/>
              <a:gd name="connsiteX6" fmla="*/ 705471 w 1174282"/>
              <a:gd name="connsiteY6" fmla="*/ 167620 h 1329973"/>
              <a:gd name="connsiteX7" fmla="*/ 1174282 w 1174282"/>
              <a:gd name="connsiteY7" fmla="*/ 742832 h 1329973"/>
              <a:gd name="connsiteX8" fmla="*/ 587141 w 1174282"/>
              <a:gd name="connsiteY8" fmla="*/ 1329973 h 1329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282" h="1329973">
                <a:moveTo>
                  <a:pt x="587141" y="1329973"/>
                </a:moveTo>
                <a:cubicBezTo>
                  <a:pt x="262872" y="1329973"/>
                  <a:pt x="0" y="1067101"/>
                  <a:pt x="0" y="742832"/>
                </a:cubicBezTo>
                <a:cubicBezTo>
                  <a:pt x="0" y="459097"/>
                  <a:pt x="201261" y="222368"/>
                  <a:pt x="468812" y="167620"/>
                </a:cubicBezTo>
                <a:lnTo>
                  <a:pt x="491233" y="165359"/>
                </a:lnTo>
                <a:lnTo>
                  <a:pt x="587141" y="0"/>
                </a:lnTo>
                <a:lnTo>
                  <a:pt x="683049" y="165359"/>
                </a:lnTo>
                <a:lnTo>
                  <a:pt x="705471" y="167620"/>
                </a:lnTo>
                <a:cubicBezTo>
                  <a:pt x="973021" y="222368"/>
                  <a:pt x="1174282" y="459097"/>
                  <a:pt x="1174282" y="742832"/>
                </a:cubicBezTo>
                <a:cubicBezTo>
                  <a:pt x="1174282" y="1067101"/>
                  <a:pt x="911410" y="1329973"/>
                  <a:pt x="587141" y="132997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15"/>
          <p:cNvSpPr/>
          <p:nvPr/>
        </p:nvSpPr>
        <p:spPr>
          <a:xfrm rot="10800000">
            <a:off x="9012454" y="1020327"/>
            <a:ext cx="1174282" cy="1329973"/>
          </a:xfrm>
          <a:custGeom>
            <a:avLst/>
            <a:gdLst>
              <a:gd name="connsiteX0" fmla="*/ 587141 w 1174282"/>
              <a:gd name="connsiteY0" fmla="*/ 1329973 h 1329973"/>
              <a:gd name="connsiteX1" fmla="*/ 0 w 1174282"/>
              <a:gd name="connsiteY1" fmla="*/ 742832 h 1329973"/>
              <a:gd name="connsiteX2" fmla="*/ 468812 w 1174282"/>
              <a:gd name="connsiteY2" fmla="*/ 167620 h 1329973"/>
              <a:gd name="connsiteX3" fmla="*/ 491233 w 1174282"/>
              <a:gd name="connsiteY3" fmla="*/ 165359 h 1329973"/>
              <a:gd name="connsiteX4" fmla="*/ 587141 w 1174282"/>
              <a:gd name="connsiteY4" fmla="*/ 0 h 1329973"/>
              <a:gd name="connsiteX5" fmla="*/ 683049 w 1174282"/>
              <a:gd name="connsiteY5" fmla="*/ 165359 h 1329973"/>
              <a:gd name="connsiteX6" fmla="*/ 705471 w 1174282"/>
              <a:gd name="connsiteY6" fmla="*/ 167620 h 1329973"/>
              <a:gd name="connsiteX7" fmla="*/ 1174282 w 1174282"/>
              <a:gd name="connsiteY7" fmla="*/ 742832 h 1329973"/>
              <a:gd name="connsiteX8" fmla="*/ 587141 w 1174282"/>
              <a:gd name="connsiteY8" fmla="*/ 1329973 h 1329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282" h="1329973">
                <a:moveTo>
                  <a:pt x="587141" y="1329973"/>
                </a:moveTo>
                <a:cubicBezTo>
                  <a:pt x="262872" y="1329973"/>
                  <a:pt x="0" y="1067101"/>
                  <a:pt x="0" y="742832"/>
                </a:cubicBezTo>
                <a:cubicBezTo>
                  <a:pt x="0" y="459097"/>
                  <a:pt x="201261" y="222368"/>
                  <a:pt x="468812" y="167620"/>
                </a:cubicBezTo>
                <a:lnTo>
                  <a:pt x="491233" y="165359"/>
                </a:lnTo>
                <a:lnTo>
                  <a:pt x="587141" y="0"/>
                </a:lnTo>
                <a:lnTo>
                  <a:pt x="683049" y="165359"/>
                </a:lnTo>
                <a:lnTo>
                  <a:pt x="705471" y="167620"/>
                </a:lnTo>
                <a:cubicBezTo>
                  <a:pt x="973021" y="222368"/>
                  <a:pt x="1174282" y="459097"/>
                  <a:pt x="1174282" y="742832"/>
                </a:cubicBezTo>
                <a:cubicBezTo>
                  <a:pt x="1174282" y="1067101"/>
                  <a:pt x="911410" y="1329973"/>
                  <a:pt x="587141" y="13299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2329313" y="1233770"/>
            <a:ext cx="5645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>
                <a:solidFill>
                  <a:schemeClr val="bg1"/>
                </a:solidFill>
              </a:rPr>
              <a:t>1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813711" y="1233770"/>
            <a:ext cx="5645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>
                <a:solidFill>
                  <a:schemeClr val="bg1"/>
                </a:solidFill>
              </a:rPr>
              <a:t>2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317307" y="1233770"/>
            <a:ext cx="5261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>
                <a:solidFill>
                  <a:schemeClr val="bg1"/>
                </a:solidFill>
              </a:rPr>
              <a:t>3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126066" y="2502960"/>
            <a:ext cx="30632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212837" y="3053945"/>
            <a:ext cx="28680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极简主义设计，极致简约风潮流所向，通用设计，完美兼容。</a:t>
            </a:r>
            <a:r>
              <a:rPr lang="en-US" altLang="zh-CN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极简主义设计，极致简约风潮流所向，通用设计，完美兼容。</a:t>
            </a:r>
            <a:endParaRPr lang="zh-CN" altLang="en-US" sz="16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564358" y="2502960"/>
            <a:ext cx="30632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2E2E2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2800" b="1" dirty="0">
              <a:solidFill>
                <a:srgbClr val="2E2E2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086491" y="2502960"/>
            <a:ext cx="30632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1212837" y="3032925"/>
            <a:ext cx="280036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8251013" y="3032925"/>
            <a:ext cx="280036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4695818" y="3032925"/>
            <a:ext cx="2800363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1278467" y="4574359"/>
            <a:ext cx="2734733" cy="5164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400" dirty="0">
              <a:solidFill>
                <a:schemeClr val="bg1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728633" y="4574359"/>
            <a:ext cx="2734733" cy="516467"/>
          </a:xfrm>
          <a:prstGeom prst="rect">
            <a:avLst/>
          </a:prstGeom>
          <a:noFill/>
          <a:ln>
            <a:solidFill>
              <a:srgbClr val="2E2E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400" dirty="0">
              <a:solidFill>
                <a:schemeClr val="tx1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8251013" y="4574359"/>
            <a:ext cx="2734733" cy="5164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400" dirty="0">
              <a:solidFill>
                <a:schemeClr val="bg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670096" y="3053945"/>
            <a:ext cx="28680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sz="1600" dirty="0">
                <a:latin typeface="宋体" panose="02010600030101010101" pitchFamily="2" charset="-122"/>
                <a:ea typeface="宋体" panose="02010600030101010101" pitchFamily="2" charset="-122"/>
              </a:rPr>
              <a:t>zero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极简主义设计，极致简约风潮流所向，通用设计，完美兼容。</a:t>
            </a:r>
            <a:r>
              <a:rPr lang="en-US" altLang="zh-CN" sz="1600" dirty="0">
                <a:latin typeface="宋体" panose="02010600030101010101" pitchFamily="2" charset="-122"/>
                <a:ea typeface="宋体" panose="02010600030101010101" pitchFamily="2" charset="-122"/>
              </a:rPr>
              <a:t>zero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极简主义设计，极致简约风潮流所向，通用设计，完美兼容。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8217146" y="3053945"/>
            <a:ext cx="28680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极简主义设计，极致简约风潮流所向，通用设计，完美兼容。</a:t>
            </a:r>
            <a:r>
              <a:rPr lang="en-US" altLang="zh-CN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极简主义设计，极致简约风潮流所向，通用设计，完美兼容。</a:t>
            </a:r>
            <a:endParaRPr lang="zh-CN" altLang="en-US" sz="16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  <p:bldP spid="38" grpId="0" animBg="1"/>
      <p:bldP spid="39" grpId="0" animBg="1"/>
      <p:bldP spid="40" grpId="0" animBg="1"/>
      <p:bldP spid="41" grpId="0"/>
      <p:bldP spid="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投资回报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 bwMode="auto">
          <a:xfrm>
            <a:off x="6456040" y="4748587"/>
            <a:ext cx="857250" cy="857250"/>
            <a:chOff x="6196012" y="4862597"/>
            <a:chExt cx="857250" cy="857250"/>
          </a:xfrm>
        </p:grpSpPr>
        <p:sp>
          <p:nvSpPr>
            <p:cNvPr id="14" name="椭圆 13"/>
            <p:cNvSpPr/>
            <p:nvPr/>
          </p:nvSpPr>
          <p:spPr>
            <a:xfrm>
              <a:off x="6196012" y="4862597"/>
              <a:ext cx="857250" cy="8572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auto">
            <a:xfrm>
              <a:off x="6346693" y="5060328"/>
              <a:ext cx="558800" cy="487187"/>
            </a:xfrm>
            <a:custGeom>
              <a:avLst/>
              <a:gdLst>
                <a:gd name="T0" fmla="*/ 817373654 w 215"/>
                <a:gd name="T1" fmla="*/ 1018121829 h 187"/>
                <a:gd name="T2" fmla="*/ 378289407 w 215"/>
                <a:gd name="T3" fmla="*/ 658385033 h 187"/>
                <a:gd name="T4" fmla="*/ 965988463 w 215"/>
                <a:gd name="T5" fmla="*/ 468335208 h 187"/>
                <a:gd name="T6" fmla="*/ 1452360186 w 215"/>
                <a:gd name="T7" fmla="*/ 800922402 h 187"/>
                <a:gd name="T8" fmla="*/ 1452360186 w 215"/>
                <a:gd name="T9" fmla="*/ 1018121829 h 187"/>
                <a:gd name="T10" fmla="*/ 817373654 w 215"/>
                <a:gd name="T11" fmla="*/ 1262470860 h 187"/>
                <a:gd name="T12" fmla="*/ 817373654 w 215"/>
                <a:gd name="T13" fmla="*/ 1018121829 h 187"/>
                <a:gd name="T14" fmla="*/ 222919615 w 215"/>
                <a:gd name="T15" fmla="*/ 502274165 h 187"/>
                <a:gd name="T16" fmla="*/ 303982002 w 215"/>
                <a:gd name="T17" fmla="*/ 475121957 h 187"/>
                <a:gd name="T18" fmla="*/ 209409650 w 215"/>
                <a:gd name="T19" fmla="*/ 366523546 h 187"/>
                <a:gd name="T20" fmla="*/ 216164633 w 215"/>
                <a:gd name="T21" fmla="*/ 352947442 h 187"/>
                <a:gd name="T22" fmla="*/ 276962073 w 215"/>
                <a:gd name="T23" fmla="*/ 312224340 h 187"/>
                <a:gd name="T24" fmla="*/ 634986532 w 215"/>
                <a:gd name="T25" fmla="*/ 271498633 h 187"/>
                <a:gd name="T26" fmla="*/ 743068848 w 215"/>
                <a:gd name="T27" fmla="*/ 264711884 h 187"/>
                <a:gd name="T28" fmla="*/ 938968534 w 215"/>
                <a:gd name="T29" fmla="*/ 217199428 h 187"/>
                <a:gd name="T30" fmla="*/ 979498428 w 215"/>
                <a:gd name="T31" fmla="*/ 0 h 187"/>
                <a:gd name="T32" fmla="*/ 911946006 w 215"/>
                <a:gd name="T33" fmla="*/ 13576104 h 187"/>
                <a:gd name="T34" fmla="*/ 898436041 w 215"/>
                <a:gd name="T35" fmla="*/ 162900222 h 187"/>
                <a:gd name="T36" fmla="*/ 743068848 w 215"/>
                <a:gd name="T37" fmla="*/ 196836574 h 187"/>
                <a:gd name="T38" fmla="*/ 628228951 w 215"/>
                <a:gd name="T39" fmla="*/ 203623324 h 187"/>
                <a:gd name="T40" fmla="*/ 256697126 w 215"/>
                <a:gd name="T41" fmla="*/ 251135780 h 187"/>
                <a:gd name="T42" fmla="*/ 162124774 w 215"/>
                <a:gd name="T43" fmla="*/ 312224340 h 187"/>
                <a:gd name="T44" fmla="*/ 141857228 w 215"/>
                <a:gd name="T45" fmla="*/ 359736797 h 187"/>
                <a:gd name="T46" fmla="*/ 148614809 w 215"/>
                <a:gd name="T47" fmla="*/ 414036002 h 187"/>
                <a:gd name="T48" fmla="*/ 222919615 w 215"/>
                <a:gd name="T49" fmla="*/ 502274165 h 187"/>
                <a:gd name="T50" fmla="*/ 283717055 w 215"/>
                <a:gd name="T51" fmla="*/ 638022179 h 187"/>
                <a:gd name="T52" fmla="*/ 533659198 w 215"/>
                <a:gd name="T53" fmla="*/ 556573371 h 187"/>
                <a:gd name="T54" fmla="*/ 310736984 w 215"/>
                <a:gd name="T55" fmla="*/ 536210518 h 187"/>
                <a:gd name="T56" fmla="*/ 67552422 w 215"/>
                <a:gd name="T57" fmla="*/ 610872577 h 187"/>
                <a:gd name="T58" fmla="*/ 283717055 w 215"/>
                <a:gd name="T59" fmla="*/ 638022179 h 187"/>
                <a:gd name="T60" fmla="*/ 412064318 w 215"/>
                <a:gd name="T61" fmla="*/ 502274165 h 187"/>
                <a:gd name="T62" fmla="*/ 621473968 w 215"/>
                <a:gd name="T63" fmla="*/ 529423768 h 187"/>
                <a:gd name="T64" fmla="*/ 621473968 w 215"/>
                <a:gd name="T65" fmla="*/ 529423768 h 187"/>
                <a:gd name="T66" fmla="*/ 878171094 w 215"/>
                <a:gd name="T67" fmla="*/ 447972354 h 187"/>
                <a:gd name="T68" fmla="*/ 526901617 w 215"/>
                <a:gd name="T69" fmla="*/ 468335208 h 187"/>
                <a:gd name="T70" fmla="*/ 412064318 w 215"/>
                <a:gd name="T71" fmla="*/ 502274165 h 187"/>
                <a:gd name="T72" fmla="*/ 0 w 215"/>
                <a:gd name="T73" fmla="*/ 658385033 h 187"/>
                <a:gd name="T74" fmla="*/ 0 w 215"/>
                <a:gd name="T75" fmla="*/ 862008357 h 187"/>
                <a:gd name="T76" fmla="*/ 722801302 w 215"/>
                <a:gd name="T77" fmla="*/ 1269257609 h 187"/>
                <a:gd name="T78" fmla="*/ 722801302 w 215"/>
                <a:gd name="T79" fmla="*/ 1065634286 h 187"/>
                <a:gd name="T80" fmla="*/ 0 w 215"/>
                <a:gd name="T81" fmla="*/ 658385033 h 18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5" h="187">
                  <a:moveTo>
                    <a:pt x="121" y="150"/>
                  </a:moveTo>
                  <a:cubicBezTo>
                    <a:pt x="112" y="119"/>
                    <a:pt x="87" y="104"/>
                    <a:pt x="56" y="97"/>
                  </a:cubicBezTo>
                  <a:cubicBezTo>
                    <a:pt x="143" y="69"/>
                    <a:pt x="143" y="69"/>
                    <a:pt x="143" y="69"/>
                  </a:cubicBezTo>
                  <a:cubicBezTo>
                    <a:pt x="178" y="78"/>
                    <a:pt x="206" y="100"/>
                    <a:pt x="215" y="118"/>
                  </a:cubicBezTo>
                  <a:cubicBezTo>
                    <a:pt x="215" y="150"/>
                    <a:pt x="215" y="150"/>
                    <a:pt x="215" y="150"/>
                  </a:cubicBezTo>
                  <a:cubicBezTo>
                    <a:pt x="193" y="173"/>
                    <a:pt x="160" y="183"/>
                    <a:pt x="121" y="186"/>
                  </a:cubicBezTo>
                  <a:cubicBezTo>
                    <a:pt x="121" y="174"/>
                    <a:pt x="121" y="162"/>
                    <a:pt x="121" y="150"/>
                  </a:cubicBezTo>
                  <a:close/>
                  <a:moveTo>
                    <a:pt x="33" y="74"/>
                  </a:moveTo>
                  <a:cubicBezTo>
                    <a:pt x="45" y="70"/>
                    <a:pt x="45" y="70"/>
                    <a:pt x="45" y="70"/>
                  </a:cubicBezTo>
                  <a:cubicBezTo>
                    <a:pt x="42" y="68"/>
                    <a:pt x="30" y="59"/>
                    <a:pt x="31" y="54"/>
                  </a:cubicBezTo>
                  <a:cubicBezTo>
                    <a:pt x="31" y="54"/>
                    <a:pt x="32" y="53"/>
                    <a:pt x="32" y="52"/>
                  </a:cubicBezTo>
                  <a:cubicBezTo>
                    <a:pt x="34" y="50"/>
                    <a:pt x="37" y="48"/>
                    <a:pt x="41" y="46"/>
                  </a:cubicBezTo>
                  <a:cubicBezTo>
                    <a:pt x="52" y="42"/>
                    <a:pt x="74" y="41"/>
                    <a:pt x="94" y="40"/>
                  </a:cubicBezTo>
                  <a:cubicBezTo>
                    <a:pt x="100" y="40"/>
                    <a:pt x="105" y="40"/>
                    <a:pt x="110" y="39"/>
                  </a:cubicBezTo>
                  <a:cubicBezTo>
                    <a:pt x="123" y="39"/>
                    <a:pt x="133" y="38"/>
                    <a:pt x="139" y="32"/>
                  </a:cubicBezTo>
                  <a:cubicBezTo>
                    <a:pt x="146" y="27"/>
                    <a:pt x="149" y="17"/>
                    <a:pt x="145" y="0"/>
                  </a:cubicBezTo>
                  <a:cubicBezTo>
                    <a:pt x="135" y="2"/>
                    <a:pt x="135" y="2"/>
                    <a:pt x="135" y="2"/>
                  </a:cubicBezTo>
                  <a:cubicBezTo>
                    <a:pt x="138" y="15"/>
                    <a:pt x="137" y="21"/>
                    <a:pt x="133" y="24"/>
                  </a:cubicBezTo>
                  <a:cubicBezTo>
                    <a:pt x="129" y="28"/>
                    <a:pt x="120" y="28"/>
                    <a:pt x="110" y="29"/>
                  </a:cubicBezTo>
                  <a:cubicBezTo>
                    <a:pt x="104" y="29"/>
                    <a:pt x="99" y="30"/>
                    <a:pt x="93" y="30"/>
                  </a:cubicBezTo>
                  <a:cubicBezTo>
                    <a:pt x="72" y="31"/>
                    <a:pt x="49" y="32"/>
                    <a:pt x="38" y="37"/>
                  </a:cubicBezTo>
                  <a:cubicBezTo>
                    <a:pt x="32" y="39"/>
                    <a:pt x="27" y="42"/>
                    <a:pt x="24" y="46"/>
                  </a:cubicBezTo>
                  <a:cubicBezTo>
                    <a:pt x="22" y="48"/>
                    <a:pt x="21" y="50"/>
                    <a:pt x="21" y="53"/>
                  </a:cubicBezTo>
                  <a:cubicBezTo>
                    <a:pt x="20" y="55"/>
                    <a:pt x="21" y="58"/>
                    <a:pt x="22" y="61"/>
                  </a:cubicBezTo>
                  <a:cubicBezTo>
                    <a:pt x="23" y="65"/>
                    <a:pt x="27" y="69"/>
                    <a:pt x="33" y="74"/>
                  </a:cubicBezTo>
                  <a:close/>
                  <a:moveTo>
                    <a:pt x="42" y="94"/>
                  </a:moveTo>
                  <a:cubicBezTo>
                    <a:pt x="79" y="82"/>
                    <a:pt x="79" y="82"/>
                    <a:pt x="79" y="82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21" y="91"/>
                    <a:pt x="32" y="92"/>
                    <a:pt x="42" y="94"/>
                  </a:cubicBezTo>
                  <a:close/>
                  <a:moveTo>
                    <a:pt x="61" y="74"/>
                  </a:moveTo>
                  <a:cubicBezTo>
                    <a:pt x="92" y="78"/>
                    <a:pt x="92" y="78"/>
                    <a:pt x="92" y="78"/>
                  </a:cubicBezTo>
                  <a:cubicBezTo>
                    <a:pt x="92" y="78"/>
                    <a:pt x="92" y="78"/>
                    <a:pt x="92" y="78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13" y="63"/>
                    <a:pt x="96" y="64"/>
                    <a:pt x="78" y="69"/>
                  </a:cubicBezTo>
                  <a:cubicBezTo>
                    <a:pt x="61" y="74"/>
                    <a:pt x="61" y="74"/>
                    <a:pt x="61" y="74"/>
                  </a:cubicBezTo>
                  <a:close/>
                  <a:moveTo>
                    <a:pt x="0" y="97"/>
                  </a:moveTo>
                  <a:cubicBezTo>
                    <a:pt x="0" y="107"/>
                    <a:pt x="0" y="117"/>
                    <a:pt x="0" y="127"/>
                  </a:cubicBezTo>
                  <a:cubicBezTo>
                    <a:pt x="36" y="148"/>
                    <a:pt x="71" y="166"/>
                    <a:pt x="107" y="187"/>
                  </a:cubicBezTo>
                  <a:cubicBezTo>
                    <a:pt x="107" y="177"/>
                    <a:pt x="107" y="167"/>
                    <a:pt x="107" y="157"/>
                  </a:cubicBezTo>
                  <a:cubicBezTo>
                    <a:pt x="95" y="112"/>
                    <a:pt x="50" y="104"/>
                    <a:pt x="0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 bwMode="auto">
          <a:xfrm>
            <a:off x="1057275" y="4748587"/>
            <a:ext cx="857250" cy="857250"/>
            <a:chOff x="1057276" y="4857792"/>
            <a:chExt cx="857250" cy="857250"/>
          </a:xfrm>
        </p:grpSpPr>
        <p:sp>
          <p:nvSpPr>
            <p:cNvPr id="17" name="椭圆 16"/>
            <p:cNvSpPr/>
            <p:nvPr/>
          </p:nvSpPr>
          <p:spPr>
            <a:xfrm>
              <a:off x="1057276" y="4857792"/>
              <a:ext cx="857250" cy="8572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" name="Freeform 21"/>
            <p:cNvSpPr>
              <a:spLocks noEditPoints="1"/>
            </p:cNvSpPr>
            <p:nvPr/>
          </p:nvSpPr>
          <p:spPr bwMode="auto">
            <a:xfrm>
              <a:off x="1220967" y="4981301"/>
              <a:ext cx="529867" cy="584832"/>
            </a:xfrm>
            <a:custGeom>
              <a:avLst/>
              <a:gdLst>
                <a:gd name="T0" fmla="*/ 716150040 w 99"/>
                <a:gd name="T1" fmla="*/ 1669695360 h 109"/>
                <a:gd name="T2" fmla="*/ 429690024 w 99"/>
                <a:gd name="T3" fmla="*/ 1756057340 h 109"/>
                <a:gd name="T4" fmla="*/ 1460945011 w 99"/>
                <a:gd name="T5" fmla="*/ 1583333380 h 109"/>
                <a:gd name="T6" fmla="*/ 1804694889 w 99"/>
                <a:gd name="T7" fmla="*/ 1324242073 h 109"/>
                <a:gd name="T8" fmla="*/ 1604175019 w 99"/>
                <a:gd name="T9" fmla="*/ 1698480898 h 109"/>
                <a:gd name="T10" fmla="*/ 1460945011 w 99"/>
                <a:gd name="T11" fmla="*/ 1928786667 h 109"/>
                <a:gd name="T12" fmla="*/ 1317715003 w 99"/>
                <a:gd name="T13" fmla="*/ 1640909822 h 109"/>
                <a:gd name="T14" fmla="*/ 1088544849 w 99"/>
                <a:gd name="T15" fmla="*/ 1065150766 h 109"/>
                <a:gd name="T16" fmla="*/ 1460945011 w 99"/>
                <a:gd name="T17" fmla="*/ 1583333380 h 109"/>
                <a:gd name="T18" fmla="*/ 1203129926 w 99"/>
                <a:gd name="T19" fmla="*/ 949997882 h 109"/>
                <a:gd name="T20" fmla="*/ 1203129926 w 99"/>
                <a:gd name="T21" fmla="*/ 0 h 109"/>
                <a:gd name="T22" fmla="*/ 429690024 w 99"/>
                <a:gd name="T23" fmla="*/ 719697478 h 109"/>
                <a:gd name="T24" fmla="*/ 429690024 w 99"/>
                <a:gd name="T25" fmla="*/ 2147483646 h 109"/>
                <a:gd name="T26" fmla="*/ 2147483646 w 99"/>
                <a:gd name="T27" fmla="*/ 2147483646 h 109"/>
                <a:gd name="T28" fmla="*/ 2147483646 w 99"/>
                <a:gd name="T29" fmla="*/ 2101510628 h 109"/>
                <a:gd name="T30" fmla="*/ 2147483646 w 99"/>
                <a:gd name="T31" fmla="*/ 2043939551 h 109"/>
                <a:gd name="T32" fmla="*/ 1403649796 w 99"/>
                <a:gd name="T33" fmla="*/ 2147483646 h 109"/>
                <a:gd name="T34" fmla="*/ 343749878 w 99"/>
                <a:gd name="T35" fmla="*/ 1727271802 h 109"/>
                <a:gd name="T36" fmla="*/ 1203129926 w 99"/>
                <a:gd name="T37" fmla="*/ 633330133 h 109"/>
                <a:gd name="T38" fmla="*/ 2147483646 w 99"/>
                <a:gd name="T39" fmla="*/ 1353027611 h 109"/>
                <a:gd name="T40" fmla="*/ 2147483646 w 99"/>
                <a:gd name="T41" fmla="*/ 1180303650 h 109"/>
                <a:gd name="T42" fmla="*/ 2147483646 w 99"/>
                <a:gd name="T43" fmla="*/ 1525756937 h 109"/>
                <a:gd name="T44" fmla="*/ 2147483646 w 99"/>
                <a:gd name="T45" fmla="*/ 1612118918 h 109"/>
                <a:gd name="T46" fmla="*/ 2147483646 w 99"/>
                <a:gd name="T47" fmla="*/ 1928786667 h 109"/>
                <a:gd name="T48" fmla="*/ 2147483646 w 99"/>
                <a:gd name="T49" fmla="*/ 1698480898 h 109"/>
                <a:gd name="T50" fmla="*/ 2147483646 w 99"/>
                <a:gd name="T51" fmla="*/ 1640909822 h 109"/>
                <a:gd name="T52" fmla="*/ 2147483646 w 99"/>
                <a:gd name="T53" fmla="*/ 1727271802 h 109"/>
                <a:gd name="T54" fmla="*/ 2147483646 w 99"/>
                <a:gd name="T55" fmla="*/ 2043939551 h 109"/>
                <a:gd name="T56" fmla="*/ 2147483646 w 99"/>
                <a:gd name="T57" fmla="*/ 1928786667 h 109"/>
                <a:gd name="T58" fmla="*/ 2147483646 w 99"/>
                <a:gd name="T59" fmla="*/ 1065150766 h 109"/>
                <a:gd name="T60" fmla="*/ 2147483646 w 99"/>
                <a:gd name="T61" fmla="*/ 806059459 h 109"/>
                <a:gd name="T62" fmla="*/ 2147483646 w 99"/>
                <a:gd name="T63" fmla="*/ 1093936304 h 109"/>
                <a:gd name="T64" fmla="*/ 2147483646 w 99"/>
                <a:gd name="T65" fmla="*/ 1266665631 h 109"/>
                <a:gd name="T66" fmla="*/ 2147483646 w 99"/>
                <a:gd name="T67" fmla="*/ 978788785 h 109"/>
                <a:gd name="T68" fmla="*/ 2033865042 w 99"/>
                <a:gd name="T69" fmla="*/ 806059459 h 109"/>
                <a:gd name="T70" fmla="*/ 2147483646 w 99"/>
                <a:gd name="T71" fmla="*/ 518182614 h 109"/>
                <a:gd name="T72" fmla="*/ 2147483646 w 99"/>
                <a:gd name="T73" fmla="*/ 719697478 h 109"/>
                <a:gd name="T74" fmla="*/ 2147483646 w 99"/>
                <a:gd name="T75" fmla="*/ 777273921 h 109"/>
                <a:gd name="T76" fmla="*/ 1432300079 w 99"/>
                <a:gd name="T77" fmla="*/ 2147483646 h 109"/>
                <a:gd name="T78" fmla="*/ 1518234873 w 99"/>
                <a:gd name="T79" fmla="*/ 2147483646 h 109"/>
                <a:gd name="T80" fmla="*/ 1432300079 w 99"/>
                <a:gd name="T81" fmla="*/ 2147483646 h 109"/>
                <a:gd name="T82" fmla="*/ 1919279966 w 99"/>
                <a:gd name="T83" fmla="*/ 2147483646 h 109"/>
                <a:gd name="T84" fmla="*/ 2147483646 w 99"/>
                <a:gd name="T85" fmla="*/ 2147483646 h 109"/>
                <a:gd name="T86" fmla="*/ 716150040 w 99"/>
                <a:gd name="T87" fmla="*/ 2147483646 h 109"/>
                <a:gd name="T88" fmla="*/ 973965124 w 99"/>
                <a:gd name="T89" fmla="*/ 2147483646 h 109"/>
                <a:gd name="T90" fmla="*/ 716150040 w 99"/>
                <a:gd name="T91" fmla="*/ 2147483646 h 109"/>
                <a:gd name="T92" fmla="*/ 945314841 w 99"/>
                <a:gd name="T93" fmla="*/ 1151512746 h 109"/>
                <a:gd name="T94" fmla="*/ 658854825 w 99"/>
                <a:gd name="T95" fmla="*/ 1036365227 h 109"/>
                <a:gd name="T96" fmla="*/ 2147483646 w 99"/>
                <a:gd name="T97" fmla="*/ 978788785 h 109"/>
                <a:gd name="T98" fmla="*/ 1890635034 w 99"/>
                <a:gd name="T99" fmla="*/ 1122727208 h 109"/>
                <a:gd name="T100" fmla="*/ 2147483646 w 99"/>
                <a:gd name="T101" fmla="*/ 978788785 h 109"/>
                <a:gd name="T102" fmla="*/ 2147483646 w 99"/>
                <a:gd name="T103" fmla="*/ 1698480898 h 109"/>
                <a:gd name="T104" fmla="*/ 2147483646 w 99"/>
                <a:gd name="T105" fmla="*/ 1612118918 h 10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99" h="109">
                  <a:moveTo>
                    <a:pt x="15" y="58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58"/>
                    <a:pt x="15" y="58"/>
                    <a:pt x="15" y="58"/>
                  </a:cubicBezTo>
                  <a:close/>
                  <a:moveTo>
                    <a:pt x="51" y="55"/>
                  </a:moveTo>
                  <a:cubicBezTo>
                    <a:pt x="52" y="55"/>
                    <a:pt x="52" y="55"/>
                    <a:pt x="53" y="55"/>
                  </a:cubicBezTo>
                  <a:cubicBezTo>
                    <a:pt x="56" y="52"/>
                    <a:pt x="60" y="48"/>
                    <a:pt x="63" y="46"/>
                  </a:cubicBezTo>
                  <a:cubicBezTo>
                    <a:pt x="64" y="46"/>
                    <a:pt x="65" y="47"/>
                    <a:pt x="66" y="48"/>
                  </a:cubicBezTo>
                  <a:cubicBezTo>
                    <a:pt x="63" y="53"/>
                    <a:pt x="60" y="56"/>
                    <a:pt x="56" y="59"/>
                  </a:cubicBezTo>
                  <a:cubicBezTo>
                    <a:pt x="57" y="60"/>
                    <a:pt x="57" y="60"/>
                    <a:pt x="57" y="61"/>
                  </a:cubicBezTo>
                  <a:cubicBezTo>
                    <a:pt x="57" y="64"/>
                    <a:pt x="54" y="67"/>
                    <a:pt x="51" y="67"/>
                  </a:cubicBezTo>
                  <a:cubicBezTo>
                    <a:pt x="47" y="67"/>
                    <a:pt x="45" y="64"/>
                    <a:pt x="45" y="61"/>
                  </a:cubicBezTo>
                  <a:cubicBezTo>
                    <a:pt x="45" y="59"/>
                    <a:pt x="45" y="58"/>
                    <a:pt x="46" y="57"/>
                  </a:cubicBezTo>
                  <a:cubicBezTo>
                    <a:pt x="41" y="51"/>
                    <a:pt x="38" y="45"/>
                    <a:pt x="35" y="38"/>
                  </a:cubicBezTo>
                  <a:cubicBezTo>
                    <a:pt x="36" y="38"/>
                    <a:pt x="37" y="37"/>
                    <a:pt x="38" y="37"/>
                  </a:cubicBezTo>
                  <a:cubicBezTo>
                    <a:pt x="42" y="42"/>
                    <a:pt x="46" y="49"/>
                    <a:pt x="49" y="55"/>
                  </a:cubicBezTo>
                  <a:cubicBezTo>
                    <a:pt x="49" y="55"/>
                    <a:pt x="50" y="55"/>
                    <a:pt x="51" y="55"/>
                  </a:cubicBezTo>
                  <a:close/>
                  <a:moveTo>
                    <a:pt x="42" y="22"/>
                  </a:moveTo>
                  <a:cubicBezTo>
                    <a:pt x="42" y="33"/>
                    <a:pt x="42" y="33"/>
                    <a:pt x="42" y="33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32" y="12"/>
                    <a:pt x="22" y="17"/>
                    <a:pt x="15" y="25"/>
                  </a:cubicBezTo>
                  <a:cubicBezTo>
                    <a:pt x="5" y="34"/>
                    <a:pt x="0" y="46"/>
                    <a:pt x="0" y="60"/>
                  </a:cubicBezTo>
                  <a:cubicBezTo>
                    <a:pt x="0" y="73"/>
                    <a:pt x="5" y="85"/>
                    <a:pt x="15" y="94"/>
                  </a:cubicBezTo>
                  <a:cubicBezTo>
                    <a:pt x="24" y="104"/>
                    <a:pt x="36" y="109"/>
                    <a:pt x="49" y="109"/>
                  </a:cubicBezTo>
                  <a:cubicBezTo>
                    <a:pt x="63" y="109"/>
                    <a:pt x="75" y="104"/>
                    <a:pt x="84" y="94"/>
                  </a:cubicBezTo>
                  <a:cubicBezTo>
                    <a:pt x="90" y="89"/>
                    <a:pt x="94" y="82"/>
                    <a:pt x="96" y="75"/>
                  </a:cubicBezTo>
                  <a:cubicBezTo>
                    <a:pt x="97" y="73"/>
                    <a:pt x="97" y="73"/>
                    <a:pt x="97" y="73"/>
                  </a:cubicBezTo>
                  <a:cubicBezTo>
                    <a:pt x="86" y="70"/>
                    <a:pt x="86" y="70"/>
                    <a:pt x="86" y="70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4" y="77"/>
                    <a:pt x="80" y="82"/>
                    <a:pt x="76" y="86"/>
                  </a:cubicBezTo>
                  <a:cubicBezTo>
                    <a:pt x="69" y="93"/>
                    <a:pt x="60" y="97"/>
                    <a:pt x="49" y="97"/>
                  </a:cubicBezTo>
                  <a:cubicBezTo>
                    <a:pt x="39" y="97"/>
                    <a:pt x="30" y="93"/>
                    <a:pt x="23" y="86"/>
                  </a:cubicBezTo>
                  <a:cubicBezTo>
                    <a:pt x="16" y="79"/>
                    <a:pt x="12" y="70"/>
                    <a:pt x="12" y="60"/>
                  </a:cubicBezTo>
                  <a:cubicBezTo>
                    <a:pt x="12" y="50"/>
                    <a:pt x="16" y="40"/>
                    <a:pt x="23" y="33"/>
                  </a:cubicBezTo>
                  <a:cubicBezTo>
                    <a:pt x="28" y="28"/>
                    <a:pt x="35" y="24"/>
                    <a:pt x="42" y="22"/>
                  </a:cubicBezTo>
                  <a:close/>
                  <a:moveTo>
                    <a:pt x="87" y="54"/>
                  </a:moveTo>
                  <a:cubicBezTo>
                    <a:pt x="87" y="52"/>
                    <a:pt x="86" y="49"/>
                    <a:pt x="85" y="47"/>
                  </a:cubicBezTo>
                  <a:cubicBezTo>
                    <a:pt x="84" y="45"/>
                    <a:pt x="84" y="45"/>
                    <a:pt x="84" y="45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7" y="46"/>
                    <a:pt x="98" y="50"/>
                    <a:pt x="98" y="53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7" y="54"/>
                    <a:pt x="87" y="54"/>
                    <a:pt x="87" y="54"/>
                  </a:cubicBezTo>
                  <a:close/>
                  <a:moveTo>
                    <a:pt x="87" y="67"/>
                  </a:moveTo>
                  <a:cubicBezTo>
                    <a:pt x="87" y="64"/>
                    <a:pt x="87" y="62"/>
                    <a:pt x="87" y="60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99" y="59"/>
                    <a:pt x="99" y="59"/>
                    <a:pt x="99" y="60"/>
                  </a:cubicBezTo>
                  <a:cubicBezTo>
                    <a:pt x="99" y="63"/>
                    <a:pt x="99" y="66"/>
                    <a:pt x="98" y="6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86" y="68"/>
                    <a:pt x="86" y="68"/>
                    <a:pt x="86" y="68"/>
                  </a:cubicBezTo>
                  <a:cubicBezTo>
                    <a:pt x="87" y="67"/>
                    <a:pt x="87" y="67"/>
                    <a:pt x="87" y="67"/>
                  </a:cubicBezTo>
                  <a:close/>
                  <a:moveTo>
                    <a:pt x="83" y="42"/>
                  </a:moveTo>
                  <a:cubicBezTo>
                    <a:pt x="82" y="40"/>
                    <a:pt x="81" y="38"/>
                    <a:pt x="80" y="37"/>
                  </a:cubicBezTo>
                  <a:cubicBezTo>
                    <a:pt x="78" y="35"/>
                    <a:pt x="78" y="35"/>
                    <a:pt x="78" y="35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89" y="30"/>
                    <a:pt x="89" y="30"/>
                    <a:pt x="89" y="30"/>
                  </a:cubicBezTo>
                  <a:cubicBezTo>
                    <a:pt x="91" y="32"/>
                    <a:pt x="92" y="35"/>
                    <a:pt x="94" y="38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77" y="34"/>
                  </a:moveTo>
                  <a:cubicBezTo>
                    <a:pt x="76" y="33"/>
                    <a:pt x="76" y="33"/>
                    <a:pt x="76" y="33"/>
                  </a:cubicBezTo>
                  <a:cubicBezTo>
                    <a:pt x="75" y="31"/>
                    <a:pt x="73" y="30"/>
                    <a:pt x="71" y="28"/>
                  </a:cubicBezTo>
                  <a:cubicBezTo>
                    <a:pt x="69" y="27"/>
                    <a:pt x="69" y="27"/>
                    <a:pt x="69" y="27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80" y="21"/>
                    <a:pt x="82" y="23"/>
                    <a:pt x="84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77" y="34"/>
                    <a:pt x="77" y="34"/>
                    <a:pt x="77" y="34"/>
                  </a:cubicBezTo>
                  <a:close/>
                  <a:moveTo>
                    <a:pt x="50" y="93"/>
                  </a:moveTo>
                  <a:cubicBezTo>
                    <a:pt x="50" y="83"/>
                    <a:pt x="50" y="83"/>
                    <a:pt x="50" y="83"/>
                  </a:cubicBezTo>
                  <a:cubicBezTo>
                    <a:pt x="53" y="83"/>
                    <a:pt x="53" y="83"/>
                    <a:pt x="53" y="8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0" y="93"/>
                    <a:pt x="50" y="93"/>
                    <a:pt x="50" y="93"/>
                  </a:cubicBezTo>
                  <a:close/>
                  <a:moveTo>
                    <a:pt x="74" y="83"/>
                  </a:moveTo>
                  <a:cubicBezTo>
                    <a:pt x="67" y="76"/>
                    <a:pt x="67" y="76"/>
                    <a:pt x="67" y="76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4" y="83"/>
                    <a:pt x="74" y="83"/>
                    <a:pt x="74" y="83"/>
                  </a:cubicBezTo>
                  <a:close/>
                  <a:moveTo>
                    <a:pt x="25" y="83"/>
                  </a:moveTo>
                  <a:cubicBezTo>
                    <a:pt x="32" y="76"/>
                    <a:pt x="32" y="76"/>
                    <a:pt x="32" y="76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5" y="83"/>
                    <a:pt x="25" y="83"/>
                    <a:pt x="25" y="83"/>
                  </a:cubicBezTo>
                  <a:close/>
                  <a:moveTo>
                    <a:pt x="26" y="33"/>
                  </a:moveTo>
                  <a:cubicBezTo>
                    <a:pt x="33" y="40"/>
                    <a:pt x="33" y="40"/>
                    <a:pt x="33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6" y="33"/>
                    <a:pt x="26" y="33"/>
                    <a:pt x="26" y="33"/>
                  </a:cubicBezTo>
                  <a:close/>
                  <a:moveTo>
                    <a:pt x="75" y="34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66" y="39"/>
                    <a:pt x="66" y="39"/>
                    <a:pt x="66" y="39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75" y="34"/>
                    <a:pt x="75" y="34"/>
                    <a:pt x="75" y="34"/>
                  </a:cubicBezTo>
                  <a:close/>
                  <a:moveTo>
                    <a:pt x="85" y="59"/>
                  </a:moveTo>
                  <a:cubicBezTo>
                    <a:pt x="75" y="59"/>
                    <a:pt x="75" y="59"/>
                    <a:pt x="75" y="59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85" y="56"/>
                    <a:pt x="85" y="56"/>
                    <a:pt x="85" y="56"/>
                  </a:cubicBezTo>
                  <a:lnTo>
                    <a:pt x="85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 bwMode="auto">
          <a:xfrm>
            <a:off x="6456040" y="3314925"/>
            <a:ext cx="857250" cy="857250"/>
            <a:chOff x="6196012" y="3433805"/>
            <a:chExt cx="857250" cy="857250"/>
          </a:xfrm>
        </p:grpSpPr>
        <p:sp>
          <p:nvSpPr>
            <p:cNvPr id="20" name="椭圆 19"/>
            <p:cNvSpPr/>
            <p:nvPr/>
          </p:nvSpPr>
          <p:spPr>
            <a:xfrm>
              <a:off x="6196012" y="3433805"/>
              <a:ext cx="857250" cy="8572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21" name="Freeform 9"/>
            <p:cNvSpPr>
              <a:spLocks noEditPoints="1"/>
            </p:cNvSpPr>
            <p:nvPr/>
          </p:nvSpPr>
          <p:spPr bwMode="auto">
            <a:xfrm>
              <a:off x="6351114" y="3604480"/>
              <a:ext cx="642298" cy="530165"/>
            </a:xfrm>
            <a:custGeom>
              <a:avLst/>
              <a:gdLst>
                <a:gd name="T0" fmla="*/ 559229600 w 300"/>
                <a:gd name="T1" fmla="*/ 0 h 247"/>
                <a:gd name="T2" fmla="*/ 953442138 w 300"/>
                <a:gd name="T3" fmla="*/ 165855788 h 247"/>
                <a:gd name="T4" fmla="*/ 1118459199 w 300"/>
                <a:gd name="T5" fmla="*/ 562067196 h 247"/>
                <a:gd name="T6" fmla="*/ 953442138 w 300"/>
                <a:gd name="T7" fmla="*/ 958278604 h 247"/>
                <a:gd name="T8" fmla="*/ 559229600 w 300"/>
                <a:gd name="T9" fmla="*/ 1124134392 h 247"/>
                <a:gd name="T10" fmla="*/ 160435335 w 300"/>
                <a:gd name="T11" fmla="*/ 958278604 h 247"/>
                <a:gd name="T12" fmla="*/ 0 w 300"/>
                <a:gd name="T13" fmla="*/ 562067196 h 247"/>
                <a:gd name="T14" fmla="*/ 160435335 w 300"/>
                <a:gd name="T15" fmla="*/ 165855788 h 247"/>
                <a:gd name="T16" fmla="*/ 559229600 w 300"/>
                <a:gd name="T17" fmla="*/ 0 h 247"/>
                <a:gd name="T18" fmla="*/ 802174536 w 300"/>
                <a:gd name="T19" fmla="*/ 1128740603 h 247"/>
                <a:gd name="T20" fmla="*/ 1375155736 w 300"/>
                <a:gd name="T21" fmla="*/ 727922984 h 247"/>
                <a:gd name="T22" fmla="*/ 1365988003 w 300"/>
                <a:gd name="T23" fmla="*/ 580496332 h 247"/>
                <a:gd name="T24" fmla="*/ 802174536 w 300"/>
                <a:gd name="T25" fmla="*/ 1128740603 h 247"/>
                <a:gd name="T26" fmla="*/ 595900533 w 300"/>
                <a:gd name="T27" fmla="*/ 368567703 h 247"/>
                <a:gd name="T28" fmla="*/ 692161735 w 300"/>
                <a:gd name="T29" fmla="*/ 419246755 h 247"/>
                <a:gd name="T30" fmla="*/ 829677737 w 300"/>
                <a:gd name="T31" fmla="*/ 327105366 h 247"/>
                <a:gd name="T32" fmla="*/ 811342270 w 300"/>
                <a:gd name="T33" fmla="*/ 304070018 h 247"/>
                <a:gd name="T34" fmla="*/ 595900533 w 300"/>
                <a:gd name="T35" fmla="*/ 202711915 h 247"/>
                <a:gd name="T36" fmla="*/ 595900533 w 300"/>
                <a:gd name="T37" fmla="*/ 368567703 h 247"/>
                <a:gd name="T38" fmla="*/ 742584269 w 300"/>
                <a:gd name="T39" fmla="*/ 497567365 h 247"/>
                <a:gd name="T40" fmla="*/ 751752002 w 300"/>
                <a:gd name="T41" fmla="*/ 562067196 h 247"/>
                <a:gd name="T42" fmla="*/ 738000402 w 300"/>
                <a:gd name="T43" fmla="*/ 635781595 h 247"/>
                <a:gd name="T44" fmla="*/ 880100271 w 300"/>
                <a:gd name="T45" fmla="*/ 723314627 h 247"/>
                <a:gd name="T46" fmla="*/ 916771204 w 300"/>
                <a:gd name="T47" fmla="*/ 562067196 h 247"/>
                <a:gd name="T48" fmla="*/ 880100271 w 300"/>
                <a:gd name="T49" fmla="*/ 400817619 h 247"/>
                <a:gd name="T50" fmla="*/ 742584269 w 300"/>
                <a:gd name="T51" fmla="*/ 497567365 h 247"/>
                <a:gd name="T52" fmla="*/ 682994001 w 300"/>
                <a:gd name="T53" fmla="*/ 709493848 h 247"/>
                <a:gd name="T54" fmla="*/ 595900533 w 300"/>
                <a:gd name="T55" fmla="*/ 755564542 h 247"/>
                <a:gd name="T56" fmla="*/ 595900533 w 300"/>
                <a:gd name="T57" fmla="*/ 921420331 h 247"/>
                <a:gd name="T58" fmla="*/ 811342270 w 300"/>
                <a:gd name="T59" fmla="*/ 820064373 h 247"/>
                <a:gd name="T60" fmla="*/ 829677737 w 300"/>
                <a:gd name="T61" fmla="*/ 801637383 h 247"/>
                <a:gd name="T62" fmla="*/ 682994001 w 300"/>
                <a:gd name="T63" fmla="*/ 709493848 h 247"/>
                <a:gd name="T64" fmla="*/ 504223199 w 300"/>
                <a:gd name="T65" fmla="*/ 750958332 h 247"/>
                <a:gd name="T66" fmla="*/ 430881331 w 300"/>
                <a:gd name="T67" fmla="*/ 714102205 h 247"/>
                <a:gd name="T68" fmla="*/ 293367471 w 300"/>
                <a:gd name="T69" fmla="*/ 810849805 h 247"/>
                <a:gd name="T70" fmla="*/ 302535204 w 300"/>
                <a:gd name="T71" fmla="*/ 820064373 h 247"/>
                <a:gd name="T72" fmla="*/ 504223199 w 300"/>
                <a:gd name="T73" fmla="*/ 921420331 h 247"/>
                <a:gd name="T74" fmla="*/ 504223199 w 300"/>
                <a:gd name="T75" fmla="*/ 750958332 h 247"/>
                <a:gd name="T76" fmla="*/ 375874931 w 300"/>
                <a:gd name="T77" fmla="*/ 640387806 h 247"/>
                <a:gd name="T78" fmla="*/ 362123330 w 300"/>
                <a:gd name="T79" fmla="*/ 562067196 h 247"/>
                <a:gd name="T80" fmla="*/ 366707197 w 300"/>
                <a:gd name="T81" fmla="*/ 511388144 h 247"/>
                <a:gd name="T82" fmla="*/ 224609470 w 300"/>
                <a:gd name="T83" fmla="*/ 423852966 h 247"/>
                <a:gd name="T84" fmla="*/ 197106269 w 300"/>
                <a:gd name="T85" fmla="*/ 562067196 h 247"/>
                <a:gd name="T86" fmla="*/ 238361070 w 300"/>
                <a:gd name="T87" fmla="*/ 732529195 h 247"/>
                <a:gd name="T88" fmla="*/ 375874931 w 300"/>
                <a:gd name="T89" fmla="*/ 640387806 h 247"/>
                <a:gd name="T90" fmla="*/ 412545864 w 300"/>
                <a:gd name="T91" fmla="*/ 433067534 h 247"/>
                <a:gd name="T92" fmla="*/ 417129731 w 300"/>
                <a:gd name="T93" fmla="*/ 423852966 h 247"/>
                <a:gd name="T94" fmla="*/ 504223199 w 300"/>
                <a:gd name="T95" fmla="*/ 373176060 h 247"/>
                <a:gd name="T96" fmla="*/ 504223199 w 300"/>
                <a:gd name="T97" fmla="*/ 202711915 h 247"/>
                <a:gd name="T98" fmla="*/ 302535204 w 300"/>
                <a:gd name="T99" fmla="*/ 304070018 h 247"/>
                <a:gd name="T100" fmla="*/ 270448137 w 300"/>
                <a:gd name="T101" fmla="*/ 340926145 h 247"/>
                <a:gd name="T102" fmla="*/ 412545864 w 300"/>
                <a:gd name="T103" fmla="*/ 433067534 h 2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300" h="247">
                  <a:moveTo>
                    <a:pt x="122" y="0"/>
                  </a:moveTo>
                  <a:cubicBezTo>
                    <a:pt x="155" y="0"/>
                    <a:pt x="186" y="14"/>
                    <a:pt x="208" y="36"/>
                  </a:cubicBezTo>
                  <a:cubicBezTo>
                    <a:pt x="230" y="58"/>
                    <a:pt x="244" y="88"/>
                    <a:pt x="244" y="122"/>
                  </a:cubicBezTo>
                  <a:cubicBezTo>
                    <a:pt x="244" y="156"/>
                    <a:pt x="230" y="186"/>
                    <a:pt x="208" y="208"/>
                  </a:cubicBezTo>
                  <a:cubicBezTo>
                    <a:pt x="186" y="230"/>
                    <a:pt x="155" y="244"/>
                    <a:pt x="122" y="244"/>
                  </a:cubicBezTo>
                  <a:cubicBezTo>
                    <a:pt x="88" y="244"/>
                    <a:pt x="57" y="230"/>
                    <a:pt x="35" y="208"/>
                  </a:cubicBezTo>
                  <a:cubicBezTo>
                    <a:pt x="13" y="186"/>
                    <a:pt x="0" y="156"/>
                    <a:pt x="0" y="122"/>
                  </a:cubicBezTo>
                  <a:cubicBezTo>
                    <a:pt x="0" y="88"/>
                    <a:pt x="13" y="58"/>
                    <a:pt x="35" y="36"/>
                  </a:cubicBezTo>
                  <a:cubicBezTo>
                    <a:pt x="57" y="14"/>
                    <a:pt x="88" y="0"/>
                    <a:pt x="122" y="0"/>
                  </a:cubicBezTo>
                  <a:close/>
                  <a:moveTo>
                    <a:pt x="175" y="245"/>
                  </a:moveTo>
                  <a:cubicBezTo>
                    <a:pt x="292" y="247"/>
                    <a:pt x="257" y="150"/>
                    <a:pt x="300" y="158"/>
                  </a:cubicBezTo>
                  <a:cubicBezTo>
                    <a:pt x="298" y="126"/>
                    <a:pt x="298" y="126"/>
                    <a:pt x="298" y="126"/>
                  </a:cubicBezTo>
                  <a:cubicBezTo>
                    <a:pt x="230" y="122"/>
                    <a:pt x="286" y="229"/>
                    <a:pt x="175" y="245"/>
                  </a:cubicBezTo>
                  <a:close/>
                  <a:moveTo>
                    <a:pt x="130" y="80"/>
                  </a:moveTo>
                  <a:cubicBezTo>
                    <a:pt x="139" y="82"/>
                    <a:pt x="146" y="86"/>
                    <a:pt x="151" y="91"/>
                  </a:cubicBezTo>
                  <a:cubicBezTo>
                    <a:pt x="181" y="71"/>
                    <a:pt x="181" y="71"/>
                    <a:pt x="181" y="71"/>
                  </a:cubicBezTo>
                  <a:cubicBezTo>
                    <a:pt x="180" y="69"/>
                    <a:pt x="179" y="68"/>
                    <a:pt x="177" y="66"/>
                  </a:cubicBezTo>
                  <a:cubicBezTo>
                    <a:pt x="165" y="54"/>
                    <a:pt x="149" y="46"/>
                    <a:pt x="130" y="44"/>
                  </a:cubicBezTo>
                  <a:cubicBezTo>
                    <a:pt x="130" y="80"/>
                    <a:pt x="130" y="80"/>
                    <a:pt x="130" y="80"/>
                  </a:cubicBezTo>
                  <a:close/>
                  <a:moveTo>
                    <a:pt x="162" y="108"/>
                  </a:moveTo>
                  <a:cubicBezTo>
                    <a:pt x="164" y="112"/>
                    <a:pt x="164" y="117"/>
                    <a:pt x="164" y="122"/>
                  </a:cubicBezTo>
                  <a:cubicBezTo>
                    <a:pt x="164" y="128"/>
                    <a:pt x="163" y="133"/>
                    <a:pt x="161" y="138"/>
                  </a:cubicBezTo>
                  <a:cubicBezTo>
                    <a:pt x="192" y="157"/>
                    <a:pt x="192" y="157"/>
                    <a:pt x="192" y="157"/>
                  </a:cubicBezTo>
                  <a:cubicBezTo>
                    <a:pt x="197" y="147"/>
                    <a:pt x="200" y="135"/>
                    <a:pt x="200" y="122"/>
                  </a:cubicBezTo>
                  <a:cubicBezTo>
                    <a:pt x="200" y="110"/>
                    <a:pt x="197" y="98"/>
                    <a:pt x="192" y="87"/>
                  </a:cubicBezTo>
                  <a:cubicBezTo>
                    <a:pt x="162" y="108"/>
                    <a:pt x="162" y="108"/>
                    <a:pt x="162" y="108"/>
                  </a:cubicBezTo>
                  <a:close/>
                  <a:moveTo>
                    <a:pt x="149" y="154"/>
                  </a:moveTo>
                  <a:cubicBezTo>
                    <a:pt x="144" y="159"/>
                    <a:pt x="138" y="162"/>
                    <a:pt x="130" y="164"/>
                  </a:cubicBezTo>
                  <a:cubicBezTo>
                    <a:pt x="130" y="200"/>
                    <a:pt x="130" y="200"/>
                    <a:pt x="130" y="200"/>
                  </a:cubicBezTo>
                  <a:cubicBezTo>
                    <a:pt x="149" y="198"/>
                    <a:pt x="165" y="190"/>
                    <a:pt x="177" y="178"/>
                  </a:cubicBezTo>
                  <a:cubicBezTo>
                    <a:pt x="178" y="176"/>
                    <a:pt x="180" y="175"/>
                    <a:pt x="181" y="174"/>
                  </a:cubicBezTo>
                  <a:cubicBezTo>
                    <a:pt x="149" y="154"/>
                    <a:pt x="149" y="154"/>
                    <a:pt x="149" y="154"/>
                  </a:cubicBezTo>
                  <a:close/>
                  <a:moveTo>
                    <a:pt x="110" y="163"/>
                  </a:moveTo>
                  <a:cubicBezTo>
                    <a:pt x="104" y="162"/>
                    <a:pt x="99" y="159"/>
                    <a:pt x="94" y="155"/>
                  </a:cubicBezTo>
                  <a:cubicBezTo>
                    <a:pt x="64" y="176"/>
                    <a:pt x="64" y="176"/>
                    <a:pt x="64" y="176"/>
                  </a:cubicBezTo>
                  <a:cubicBezTo>
                    <a:pt x="65" y="176"/>
                    <a:pt x="65" y="177"/>
                    <a:pt x="66" y="178"/>
                  </a:cubicBezTo>
                  <a:cubicBezTo>
                    <a:pt x="78" y="189"/>
                    <a:pt x="93" y="197"/>
                    <a:pt x="110" y="200"/>
                  </a:cubicBezTo>
                  <a:cubicBezTo>
                    <a:pt x="110" y="163"/>
                    <a:pt x="110" y="163"/>
                    <a:pt x="110" y="163"/>
                  </a:cubicBezTo>
                  <a:close/>
                  <a:moveTo>
                    <a:pt x="82" y="139"/>
                  </a:moveTo>
                  <a:cubicBezTo>
                    <a:pt x="80" y="134"/>
                    <a:pt x="79" y="128"/>
                    <a:pt x="79" y="122"/>
                  </a:cubicBezTo>
                  <a:cubicBezTo>
                    <a:pt x="79" y="118"/>
                    <a:pt x="79" y="115"/>
                    <a:pt x="80" y="111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5" y="101"/>
                    <a:pt x="43" y="111"/>
                    <a:pt x="43" y="122"/>
                  </a:cubicBezTo>
                  <a:cubicBezTo>
                    <a:pt x="43" y="135"/>
                    <a:pt x="46" y="148"/>
                    <a:pt x="52" y="159"/>
                  </a:cubicBezTo>
                  <a:cubicBezTo>
                    <a:pt x="82" y="139"/>
                    <a:pt x="82" y="139"/>
                    <a:pt x="82" y="139"/>
                  </a:cubicBezTo>
                  <a:close/>
                  <a:moveTo>
                    <a:pt x="90" y="94"/>
                  </a:moveTo>
                  <a:cubicBezTo>
                    <a:pt x="90" y="93"/>
                    <a:pt x="91" y="92"/>
                    <a:pt x="91" y="92"/>
                  </a:cubicBezTo>
                  <a:cubicBezTo>
                    <a:pt x="97" y="86"/>
                    <a:pt x="103" y="83"/>
                    <a:pt x="110" y="81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93" y="46"/>
                    <a:pt x="78" y="55"/>
                    <a:pt x="66" y="66"/>
                  </a:cubicBezTo>
                  <a:cubicBezTo>
                    <a:pt x="63" y="69"/>
                    <a:pt x="61" y="72"/>
                    <a:pt x="59" y="74"/>
                  </a:cubicBezTo>
                  <a:lnTo>
                    <a:pt x="90" y="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1057275" y="1972975"/>
            <a:ext cx="857250" cy="857250"/>
            <a:chOff x="1057276" y="2000208"/>
            <a:chExt cx="857250" cy="857250"/>
          </a:xfrm>
        </p:grpSpPr>
        <p:sp>
          <p:nvSpPr>
            <p:cNvPr id="23" name="椭圆 22"/>
            <p:cNvSpPr/>
            <p:nvPr/>
          </p:nvSpPr>
          <p:spPr>
            <a:xfrm>
              <a:off x="1057276" y="2000208"/>
              <a:ext cx="857250" cy="8572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4" name="Freeform 10"/>
            <p:cNvSpPr>
              <a:spLocks noEditPoints="1"/>
            </p:cNvSpPr>
            <p:nvPr/>
          </p:nvSpPr>
          <p:spPr bwMode="auto">
            <a:xfrm>
              <a:off x="1233667" y="2140995"/>
              <a:ext cx="496528" cy="551405"/>
            </a:xfrm>
            <a:custGeom>
              <a:avLst/>
              <a:gdLst>
                <a:gd name="T0" fmla="*/ 540564230 w 77"/>
                <a:gd name="T1" fmla="*/ 328874612 h 86"/>
                <a:gd name="T2" fmla="*/ 1580119755 w 77"/>
                <a:gd name="T3" fmla="*/ 41111731 h 86"/>
                <a:gd name="T4" fmla="*/ 2147483646 w 77"/>
                <a:gd name="T5" fmla="*/ 534426855 h 86"/>
                <a:gd name="T6" fmla="*/ 2147483646 w 77"/>
                <a:gd name="T7" fmla="*/ 1562168835 h 86"/>
                <a:gd name="T8" fmla="*/ 2147483646 w 77"/>
                <a:gd name="T9" fmla="*/ 2147483646 h 86"/>
                <a:gd name="T10" fmla="*/ 2147483646 w 77"/>
                <a:gd name="T11" fmla="*/ 2147483646 h 86"/>
                <a:gd name="T12" fmla="*/ 2147483646 w 77"/>
                <a:gd name="T13" fmla="*/ 2147483646 h 86"/>
                <a:gd name="T14" fmla="*/ 2147483646 w 77"/>
                <a:gd name="T15" fmla="*/ 2147483646 h 86"/>
                <a:gd name="T16" fmla="*/ 2147483646 w 77"/>
                <a:gd name="T17" fmla="*/ 2147483646 h 86"/>
                <a:gd name="T18" fmla="*/ 2147483646 w 77"/>
                <a:gd name="T19" fmla="*/ 2147483646 h 86"/>
                <a:gd name="T20" fmla="*/ 2120683985 w 77"/>
                <a:gd name="T21" fmla="*/ 2147483646 h 86"/>
                <a:gd name="T22" fmla="*/ 2037518769 w 77"/>
                <a:gd name="T23" fmla="*/ 2147483646 h 86"/>
                <a:gd name="T24" fmla="*/ 1247458892 w 77"/>
                <a:gd name="T25" fmla="*/ 2147483646 h 86"/>
                <a:gd name="T26" fmla="*/ 332654415 w 77"/>
                <a:gd name="T27" fmla="*/ 2147483646 h 86"/>
                <a:gd name="T28" fmla="*/ 41579384 w 77"/>
                <a:gd name="T29" fmla="*/ 1233294223 h 86"/>
                <a:gd name="T30" fmla="*/ 540564230 w 77"/>
                <a:gd name="T31" fmla="*/ 328874612 h 86"/>
                <a:gd name="T32" fmla="*/ 1247458892 w 77"/>
                <a:gd name="T33" fmla="*/ 2014378640 h 86"/>
                <a:gd name="T34" fmla="*/ 1580119755 w 77"/>
                <a:gd name="T35" fmla="*/ 2014378640 h 86"/>
                <a:gd name="T36" fmla="*/ 1580119755 w 77"/>
                <a:gd name="T37" fmla="*/ 1644385885 h 86"/>
                <a:gd name="T38" fmla="*/ 1954360002 w 77"/>
                <a:gd name="T39" fmla="*/ 1644385885 h 86"/>
                <a:gd name="T40" fmla="*/ 1954360002 w 77"/>
                <a:gd name="T41" fmla="*/ 1315511273 h 86"/>
                <a:gd name="T42" fmla="*/ 1580119755 w 77"/>
                <a:gd name="T43" fmla="*/ 1315511273 h 86"/>
                <a:gd name="T44" fmla="*/ 1580119755 w 77"/>
                <a:gd name="T45" fmla="*/ 945524930 h 86"/>
                <a:gd name="T46" fmla="*/ 1247458892 w 77"/>
                <a:gd name="T47" fmla="*/ 945524930 h 86"/>
                <a:gd name="T48" fmla="*/ 1247458892 w 77"/>
                <a:gd name="T49" fmla="*/ 1315511273 h 86"/>
                <a:gd name="T50" fmla="*/ 873225093 w 77"/>
                <a:gd name="T51" fmla="*/ 1315511273 h 86"/>
                <a:gd name="T52" fmla="*/ 873225093 w 77"/>
                <a:gd name="T53" fmla="*/ 1644385885 h 86"/>
                <a:gd name="T54" fmla="*/ 1247458892 w 77"/>
                <a:gd name="T55" fmla="*/ 1644385885 h 86"/>
                <a:gd name="T56" fmla="*/ 1247458892 w 77"/>
                <a:gd name="T57" fmla="*/ 2014378640 h 86"/>
                <a:gd name="T58" fmla="*/ 748474045 w 77"/>
                <a:gd name="T59" fmla="*/ 1479951785 h 86"/>
                <a:gd name="T60" fmla="*/ 1788029570 w 77"/>
                <a:gd name="T61" fmla="*/ 781084418 h 86"/>
                <a:gd name="T62" fmla="*/ 748474045 w 77"/>
                <a:gd name="T63" fmla="*/ 1479951785 h 86"/>
                <a:gd name="T64" fmla="*/ 1496954539 w 77"/>
                <a:gd name="T65" fmla="*/ 493315124 h 86"/>
                <a:gd name="T66" fmla="*/ 831639261 w 77"/>
                <a:gd name="T67" fmla="*/ 657755636 h 86"/>
                <a:gd name="T68" fmla="*/ 498984846 w 77"/>
                <a:gd name="T69" fmla="*/ 1274399542 h 86"/>
                <a:gd name="T70" fmla="*/ 665315278 w 77"/>
                <a:gd name="T71" fmla="*/ 1932155178 h 86"/>
                <a:gd name="T72" fmla="*/ 1289044724 w 77"/>
                <a:gd name="T73" fmla="*/ 2147483646 h 86"/>
                <a:gd name="T74" fmla="*/ 1954360002 w 77"/>
                <a:gd name="T75" fmla="*/ 2096595690 h 86"/>
                <a:gd name="T76" fmla="*/ 2147483646 w 77"/>
                <a:gd name="T77" fmla="*/ 1479951785 h 86"/>
                <a:gd name="T78" fmla="*/ 2120683985 w 77"/>
                <a:gd name="T79" fmla="*/ 822196148 h 86"/>
                <a:gd name="T80" fmla="*/ 1496954539 w 77"/>
                <a:gd name="T81" fmla="*/ 493315124 h 8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 bwMode="auto">
          <a:xfrm>
            <a:off x="6456040" y="1972975"/>
            <a:ext cx="857250" cy="857250"/>
            <a:chOff x="6196012" y="2005013"/>
            <a:chExt cx="857250" cy="857250"/>
          </a:xfrm>
        </p:grpSpPr>
        <p:sp>
          <p:nvSpPr>
            <p:cNvPr id="26" name="椭圆 25"/>
            <p:cNvSpPr/>
            <p:nvPr/>
          </p:nvSpPr>
          <p:spPr>
            <a:xfrm>
              <a:off x="6196012" y="2005013"/>
              <a:ext cx="857250" cy="8572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7" name="Freeform 17"/>
            <p:cNvSpPr>
              <a:spLocks noEditPoints="1"/>
            </p:cNvSpPr>
            <p:nvPr/>
          </p:nvSpPr>
          <p:spPr bwMode="auto">
            <a:xfrm>
              <a:off x="6322950" y="2198688"/>
              <a:ext cx="590480" cy="460374"/>
            </a:xfrm>
            <a:custGeom>
              <a:avLst/>
              <a:gdLst>
                <a:gd name="T0" fmla="*/ 1222871905 w 97"/>
                <a:gd name="T1" fmla="*/ 2147483646 h 75"/>
                <a:gd name="T2" fmla="*/ 1630497903 w 97"/>
                <a:gd name="T3" fmla="*/ 2147483646 h 75"/>
                <a:gd name="T4" fmla="*/ 1741666416 w 97"/>
                <a:gd name="T5" fmla="*/ 2147483646 h 75"/>
                <a:gd name="T6" fmla="*/ 1741666416 w 97"/>
                <a:gd name="T7" fmla="*/ 1846271613 h 75"/>
                <a:gd name="T8" fmla="*/ 1445208931 w 97"/>
                <a:gd name="T9" fmla="*/ 1695551304 h 75"/>
                <a:gd name="T10" fmla="*/ 1111703392 w 97"/>
                <a:gd name="T11" fmla="*/ 1883948621 h 75"/>
                <a:gd name="T12" fmla="*/ 1111703392 w 97"/>
                <a:gd name="T13" fmla="*/ 2147483646 h 75"/>
                <a:gd name="T14" fmla="*/ 1222871905 w 97"/>
                <a:gd name="T15" fmla="*/ 2147483646 h 75"/>
                <a:gd name="T16" fmla="*/ 0 w 97"/>
                <a:gd name="T17" fmla="*/ 1846271613 h 75"/>
                <a:gd name="T18" fmla="*/ 1371100647 w 97"/>
                <a:gd name="T19" fmla="*/ 1055011473 h 75"/>
                <a:gd name="T20" fmla="*/ 1445208931 w 97"/>
                <a:gd name="T21" fmla="*/ 979651319 h 75"/>
                <a:gd name="T22" fmla="*/ 1519323302 w 97"/>
                <a:gd name="T23" fmla="*/ 1055011473 h 75"/>
                <a:gd name="T24" fmla="*/ 1926949300 w 97"/>
                <a:gd name="T25" fmla="*/ 1281085799 h 75"/>
                <a:gd name="T26" fmla="*/ 2147483646 w 97"/>
                <a:gd name="T27" fmla="*/ 339111488 h 75"/>
                <a:gd name="T28" fmla="*/ 2147483646 w 97"/>
                <a:gd name="T29" fmla="*/ 150714171 h 75"/>
                <a:gd name="T30" fmla="*/ 2147483646 w 97"/>
                <a:gd name="T31" fmla="*/ 75360155 h 75"/>
                <a:gd name="T32" fmla="*/ 2147483646 w 97"/>
                <a:gd name="T33" fmla="*/ 0 h 75"/>
                <a:gd name="T34" fmla="*/ 2147483646 w 97"/>
                <a:gd name="T35" fmla="*/ 376788497 h 75"/>
                <a:gd name="T36" fmla="*/ 2147483646 w 97"/>
                <a:gd name="T37" fmla="*/ 715899985 h 75"/>
                <a:gd name="T38" fmla="*/ 2147483646 w 97"/>
                <a:gd name="T39" fmla="*/ 565185814 h 75"/>
                <a:gd name="T40" fmla="*/ 2038117813 w 97"/>
                <a:gd name="T41" fmla="*/ 1582514141 h 75"/>
                <a:gd name="T42" fmla="*/ 1964003442 w 97"/>
                <a:gd name="T43" fmla="*/ 1657874296 h 75"/>
                <a:gd name="T44" fmla="*/ 1852834929 w 97"/>
                <a:gd name="T45" fmla="*/ 1620197287 h 75"/>
                <a:gd name="T46" fmla="*/ 1445208931 w 97"/>
                <a:gd name="T47" fmla="*/ 1356445954 h 75"/>
                <a:gd name="T48" fmla="*/ 185282884 w 97"/>
                <a:gd name="T49" fmla="*/ 2147483646 h 75"/>
                <a:gd name="T50" fmla="*/ 0 w 97"/>
                <a:gd name="T51" fmla="*/ 1846271613 h 75"/>
                <a:gd name="T52" fmla="*/ 370565768 w 97"/>
                <a:gd name="T53" fmla="*/ 2147483646 h 75"/>
                <a:gd name="T54" fmla="*/ 778191766 w 97"/>
                <a:gd name="T55" fmla="*/ 2147483646 h 75"/>
                <a:gd name="T56" fmla="*/ 852306137 w 97"/>
                <a:gd name="T57" fmla="*/ 2147483646 h 75"/>
                <a:gd name="T58" fmla="*/ 852306137 w 97"/>
                <a:gd name="T59" fmla="*/ 2034662792 h 75"/>
                <a:gd name="T60" fmla="*/ 259397255 w 97"/>
                <a:gd name="T61" fmla="*/ 2147483646 h 75"/>
                <a:gd name="T62" fmla="*/ 259397255 w 97"/>
                <a:gd name="T63" fmla="*/ 2147483646 h 75"/>
                <a:gd name="T64" fmla="*/ 370565768 w 97"/>
                <a:gd name="T65" fmla="*/ 2147483646 h 75"/>
                <a:gd name="T66" fmla="*/ 2075178042 w 97"/>
                <a:gd name="T67" fmla="*/ 2147483646 h 75"/>
                <a:gd name="T68" fmla="*/ 2147483646 w 97"/>
                <a:gd name="T69" fmla="*/ 2147483646 h 75"/>
                <a:gd name="T70" fmla="*/ 2147483646 w 97"/>
                <a:gd name="T71" fmla="*/ 2147483646 h 75"/>
                <a:gd name="T72" fmla="*/ 2147483646 w 97"/>
                <a:gd name="T73" fmla="*/ 1469476978 h 75"/>
                <a:gd name="T74" fmla="*/ 2147483646 w 97"/>
                <a:gd name="T75" fmla="*/ 1469476978 h 75"/>
                <a:gd name="T76" fmla="*/ 2001063671 w 97"/>
                <a:gd name="T77" fmla="*/ 1996985784 h 75"/>
                <a:gd name="T78" fmla="*/ 1964003442 w 97"/>
                <a:gd name="T79" fmla="*/ 1959308776 h 75"/>
                <a:gd name="T80" fmla="*/ 1964003442 w 97"/>
                <a:gd name="T81" fmla="*/ 2147483646 h 75"/>
                <a:gd name="T82" fmla="*/ 2075178042 w 97"/>
                <a:gd name="T83" fmla="*/ 2147483646 h 75"/>
                <a:gd name="T84" fmla="*/ 2147483646 w 97"/>
                <a:gd name="T85" fmla="*/ 2147483646 h 75"/>
                <a:gd name="T86" fmla="*/ 2147483646 w 97"/>
                <a:gd name="T87" fmla="*/ 2147483646 h 75"/>
                <a:gd name="T88" fmla="*/ 2147483646 w 97"/>
                <a:gd name="T89" fmla="*/ 2147483646 h 75"/>
                <a:gd name="T90" fmla="*/ 2147483646 w 97"/>
                <a:gd name="T91" fmla="*/ 1205725644 h 75"/>
                <a:gd name="T92" fmla="*/ 2147483646 w 97"/>
                <a:gd name="T93" fmla="*/ 904297302 h 75"/>
                <a:gd name="T94" fmla="*/ 2147483646 w 97"/>
                <a:gd name="T95" fmla="*/ 1243408791 h 75"/>
                <a:gd name="T96" fmla="*/ 2147483646 w 97"/>
                <a:gd name="T97" fmla="*/ 2147483646 h 75"/>
                <a:gd name="T98" fmla="*/ 2147483646 w 97"/>
                <a:gd name="T99" fmla="*/ 2147483646 h 7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97" h="75">
                  <a:moveTo>
                    <a:pt x="33" y="75"/>
                  </a:moveTo>
                  <a:cubicBezTo>
                    <a:pt x="37" y="75"/>
                    <a:pt x="40" y="75"/>
                    <a:pt x="44" y="75"/>
                  </a:cubicBezTo>
                  <a:cubicBezTo>
                    <a:pt x="45" y="75"/>
                    <a:pt x="47" y="74"/>
                    <a:pt x="47" y="73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4"/>
                    <a:pt x="31" y="75"/>
                    <a:pt x="33" y="75"/>
                  </a:cubicBezTo>
                  <a:close/>
                  <a:moveTo>
                    <a:pt x="0" y="49"/>
                  </a:moveTo>
                  <a:cubicBezTo>
                    <a:pt x="37" y="28"/>
                    <a:pt x="37" y="28"/>
                    <a:pt x="37" y="28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87" y="2"/>
                    <a:pt x="87" y="2"/>
                    <a:pt x="87" y="2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10"/>
                    <a:pt x="94" y="10"/>
                    <a:pt x="94" y="10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0" y="49"/>
                    <a:pt x="0" y="49"/>
                    <a:pt x="0" y="49"/>
                  </a:cubicBezTo>
                  <a:close/>
                  <a:moveTo>
                    <a:pt x="10" y="75"/>
                  </a:moveTo>
                  <a:cubicBezTo>
                    <a:pt x="21" y="75"/>
                    <a:pt x="21" y="75"/>
                    <a:pt x="21" y="75"/>
                  </a:cubicBezTo>
                  <a:cubicBezTo>
                    <a:pt x="22" y="75"/>
                    <a:pt x="23" y="74"/>
                    <a:pt x="23" y="73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8" y="75"/>
                    <a:pt x="10" y="75"/>
                  </a:cubicBezTo>
                  <a:close/>
                  <a:moveTo>
                    <a:pt x="56" y="75"/>
                  </a:moveTo>
                  <a:cubicBezTo>
                    <a:pt x="60" y="75"/>
                    <a:pt x="63" y="75"/>
                    <a:pt x="67" y="75"/>
                  </a:cubicBezTo>
                  <a:cubicBezTo>
                    <a:pt x="69" y="75"/>
                    <a:pt x="70" y="74"/>
                    <a:pt x="70" y="73"/>
                  </a:cubicBezTo>
                  <a:cubicBezTo>
                    <a:pt x="70" y="62"/>
                    <a:pt x="70" y="50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73"/>
                    <a:pt x="53" y="73"/>
                    <a:pt x="53" y="73"/>
                  </a:cubicBezTo>
                  <a:cubicBezTo>
                    <a:pt x="53" y="74"/>
                    <a:pt x="55" y="75"/>
                    <a:pt x="56" y="75"/>
                  </a:cubicBezTo>
                  <a:close/>
                  <a:moveTo>
                    <a:pt x="79" y="75"/>
                  </a:move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3" y="74"/>
                    <a:pt x="93" y="73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74"/>
                    <a:pt x="78" y="75"/>
                    <a:pt x="7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 bwMode="auto">
          <a:xfrm>
            <a:off x="1057275" y="3314925"/>
            <a:ext cx="857250" cy="857250"/>
            <a:chOff x="1057276" y="3429000"/>
            <a:chExt cx="857250" cy="857250"/>
          </a:xfrm>
        </p:grpSpPr>
        <p:sp>
          <p:nvSpPr>
            <p:cNvPr id="29" name="椭圆 28"/>
            <p:cNvSpPr/>
            <p:nvPr/>
          </p:nvSpPr>
          <p:spPr>
            <a:xfrm>
              <a:off x="1057276" y="3429000"/>
              <a:ext cx="857250" cy="8572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0" name="Freeform 13"/>
            <p:cNvSpPr>
              <a:spLocks noEditPoints="1"/>
            </p:cNvSpPr>
            <p:nvPr/>
          </p:nvSpPr>
          <p:spPr bwMode="auto">
            <a:xfrm>
              <a:off x="1213110" y="3529551"/>
              <a:ext cx="566299" cy="580818"/>
            </a:xfrm>
            <a:custGeom>
              <a:avLst/>
              <a:gdLst>
                <a:gd name="T0" fmla="*/ 173989469 w 96"/>
                <a:gd name="T1" fmla="*/ 1445638401 h 99"/>
                <a:gd name="T2" fmla="*/ 2147483646 w 96"/>
                <a:gd name="T3" fmla="*/ 1445638401 h 99"/>
                <a:gd name="T4" fmla="*/ 2147483646 w 96"/>
                <a:gd name="T5" fmla="*/ 1411217601 h 99"/>
                <a:gd name="T6" fmla="*/ 2147483646 w 96"/>
                <a:gd name="T7" fmla="*/ 1617736535 h 99"/>
                <a:gd name="T8" fmla="*/ 2147483646 w 96"/>
                <a:gd name="T9" fmla="*/ 2065195202 h 99"/>
                <a:gd name="T10" fmla="*/ 2147483646 w 96"/>
                <a:gd name="T11" fmla="*/ 2147483646 h 99"/>
                <a:gd name="T12" fmla="*/ 2147483646 w 96"/>
                <a:gd name="T13" fmla="*/ 2147483646 h 99"/>
                <a:gd name="T14" fmla="*/ 2147483646 w 96"/>
                <a:gd name="T15" fmla="*/ 2147483646 h 99"/>
                <a:gd name="T16" fmla="*/ 2147483646 w 96"/>
                <a:gd name="T17" fmla="*/ 2147483646 h 99"/>
                <a:gd name="T18" fmla="*/ 2147483646 w 96"/>
                <a:gd name="T19" fmla="*/ 2147483646 h 99"/>
                <a:gd name="T20" fmla="*/ 2147483646 w 96"/>
                <a:gd name="T21" fmla="*/ 2147483646 h 99"/>
                <a:gd name="T22" fmla="*/ 2147483646 w 96"/>
                <a:gd name="T23" fmla="*/ 2147483646 h 99"/>
                <a:gd name="T24" fmla="*/ 591558295 w 96"/>
                <a:gd name="T25" fmla="*/ 2147483646 h 99"/>
                <a:gd name="T26" fmla="*/ 417568826 w 96"/>
                <a:gd name="T27" fmla="*/ 2147483646 h 99"/>
                <a:gd name="T28" fmla="*/ 0 w 96"/>
                <a:gd name="T29" fmla="*/ 2147483646 h 99"/>
                <a:gd name="T30" fmla="*/ 591558295 w 96"/>
                <a:gd name="T31" fmla="*/ 2147483646 h 99"/>
                <a:gd name="T32" fmla="*/ 730749870 w 96"/>
                <a:gd name="T33" fmla="*/ 2147483646 h 99"/>
                <a:gd name="T34" fmla="*/ 173989469 w 96"/>
                <a:gd name="T35" fmla="*/ 1445638401 h 99"/>
                <a:gd name="T36" fmla="*/ 1948664354 w 96"/>
                <a:gd name="T37" fmla="*/ 1239119468 h 99"/>
                <a:gd name="T38" fmla="*/ 1913866460 w 96"/>
                <a:gd name="T39" fmla="*/ 206518934 h 99"/>
                <a:gd name="T40" fmla="*/ 1948664354 w 96"/>
                <a:gd name="T41" fmla="*/ 1239119468 h 99"/>
                <a:gd name="T42" fmla="*/ 1496297634 w 96"/>
                <a:gd name="T43" fmla="*/ 1032594668 h 99"/>
                <a:gd name="T44" fmla="*/ 1461499740 w 96"/>
                <a:gd name="T45" fmla="*/ 0 h 99"/>
                <a:gd name="T46" fmla="*/ 1496297634 w 96"/>
                <a:gd name="T47" fmla="*/ 1032594668 h 99"/>
                <a:gd name="T48" fmla="*/ 1043925015 w 96"/>
                <a:gd name="T49" fmla="*/ 1170277868 h 99"/>
                <a:gd name="T50" fmla="*/ 1009127121 w 96"/>
                <a:gd name="T51" fmla="*/ 137677333 h 99"/>
                <a:gd name="T52" fmla="*/ 1043925015 w 96"/>
                <a:gd name="T53" fmla="*/ 1170277868 h 99"/>
                <a:gd name="T54" fmla="*/ 521962507 w 96"/>
                <a:gd name="T55" fmla="*/ 1824255468 h 99"/>
                <a:gd name="T56" fmla="*/ 904739339 w 96"/>
                <a:gd name="T57" fmla="*/ 2147483646 h 99"/>
                <a:gd name="T58" fmla="*/ 1148318696 w 96"/>
                <a:gd name="T59" fmla="*/ 2147483646 h 99"/>
                <a:gd name="T60" fmla="*/ 835143551 w 96"/>
                <a:gd name="T61" fmla="*/ 1789834668 h 99"/>
                <a:gd name="T62" fmla="*/ 521962507 w 96"/>
                <a:gd name="T63" fmla="*/ 1824255468 h 99"/>
                <a:gd name="T64" fmla="*/ 2147483646 w 96"/>
                <a:gd name="T65" fmla="*/ 1720993068 h 99"/>
                <a:gd name="T66" fmla="*/ 2147483646 w 96"/>
                <a:gd name="T67" fmla="*/ 2147483646 h 99"/>
                <a:gd name="T68" fmla="*/ 2147483646 w 96"/>
                <a:gd name="T69" fmla="*/ 2147483646 h 99"/>
                <a:gd name="T70" fmla="*/ 2147483646 w 96"/>
                <a:gd name="T71" fmla="*/ 2147483646 h 99"/>
                <a:gd name="T72" fmla="*/ 2147483646 w 96"/>
                <a:gd name="T73" fmla="*/ 2065195202 h 99"/>
                <a:gd name="T74" fmla="*/ 2147483646 w 96"/>
                <a:gd name="T75" fmla="*/ 1824255468 h 99"/>
                <a:gd name="T76" fmla="*/ 2147483646 w 96"/>
                <a:gd name="T77" fmla="*/ 1720993068 h 99"/>
                <a:gd name="T78" fmla="*/ 2147483646 w 96"/>
                <a:gd name="T79" fmla="*/ 1720993068 h 9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96" h="99">
                  <a:moveTo>
                    <a:pt x="5" y="42"/>
                  </a:moveTo>
                  <a:cubicBezTo>
                    <a:pt x="28" y="42"/>
                    <a:pt x="51" y="42"/>
                    <a:pt x="74" y="42"/>
                  </a:cubicBezTo>
                  <a:cubicBezTo>
                    <a:pt x="75" y="41"/>
                    <a:pt x="76" y="41"/>
                    <a:pt x="77" y="41"/>
                  </a:cubicBezTo>
                  <a:cubicBezTo>
                    <a:pt x="83" y="41"/>
                    <a:pt x="87" y="43"/>
                    <a:pt x="91" y="47"/>
                  </a:cubicBezTo>
                  <a:cubicBezTo>
                    <a:pt x="94" y="50"/>
                    <a:pt x="96" y="55"/>
                    <a:pt x="96" y="60"/>
                  </a:cubicBezTo>
                  <a:cubicBezTo>
                    <a:pt x="96" y="65"/>
                    <a:pt x="94" y="70"/>
                    <a:pt x="91" y="73"/>
                  </a:cubicBezTo>
                  <a:cubicBezTo>
                    <a:pt x="87" y="76"/>
                    <a:pt x="83" y="78"/>
                    <a:pt x="77" y="78"/>
                  </a:cubicBezTo>
                  <a:cubicBezTo>
                    <a:pt x="74" y="78"/>
                    <a:pt x="71" y="78"/>
                    <a:pt x="68" y="76"/>
                  </a:cubicBezTo>
                  <a:cubicBezTo>
                    <a:pt x="67" y="79"/>
                    <a:pt x="65" y="82"/>
                    <a:pt x="62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17" y="99"/>
                    <a:pt x="17" y="99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1" y="72"/>
                    <a:pt x="6" y="58"/>
                    <a:pt x="5" y="42"/>
                  </a:cubicBezTo>
                  <a:close/>
                  <a:moveTo>
                    <a:pt x="56" y="36"/>
                  </a:moveTo>
                  <a:cubicBezTo>
                    <a:pt x="42" y="15"/>
                    <a:pt x="59" y="19"/>
                    <a:pt x="55" y="6"/>
                  </a:cubicBezTo>
                  <a:cubicBezTo>
                    <a:pt x="64" y="18"/>
                    <a:pt x="50" y="19"/>
                    <a:pt x="56" y="36"/>
                  </a:cubicBezTo>
                  <a:close/>
                  <a:moveTo>
                    <a:pt x="43" y="30"/>
                  </a:moveTo>
                  <a:cubicBezTo>
                    <a:pt x="37" y="13"/>
                    <a:pt x="51" y="12"/>
                    <a:pt x="42" y="0"/>
                  </a:cubicBezTo>
                  <a:cubicBezTo>
                    <a:pt x="46" y="14"/>
                    <a:pt x="29" y="10"/>
                    <a:pt x="43" y="30"/>
                  </a:cubicBezTo>
                  <a:close/>
                  <a:moveTo>
                    <a:pt x="30" y="34"/>
                  </a:moveTo>
                  <a:cubicBezTo>
                    <a:pt x="16" y="14"/>
                    <a:pt x="33" y="18"/>
                    <a:pt x="29" y="4"/>
                  </a:cubicBezTo>
                  <a:cubicBezTo>
                    <a:pt x="38" y="17"/>
                    <a:pt x="24" y="17"/>
                    <a:pt x="30" y="34"/>
                  </a:cubicBezTo>
                  <a:close/>
                  <a:moveTo>
                    <a:pt x="15" y="53"/>
                  </a:moveTo>
                  <a:cubicBezTo>
                    <a:pt x="17" y="62"/>
                    <a:pt x="21" y="72"/>
                    <a:pt x="26" y="8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29" y="68"/>
                    <a:pt x="25" y="59"/>
                    <a:pt x="24" y="52"/>
                  </a:cubicBezTo>
                  <a:cubicBezTo>
                    <a:pt x="15" y="53"/>
                    <a:pt x="15" y="53"/>
                    <a:pt x="15" y="53"/>
                  </a:cubicBezTo>
                  <a:close/>
                  <a:moveTo>
                    <a:pt x="77" y="50"/>
                  </a:moveTo>
                  <a:cubicBezTo>
                    <a:pt x="76" y="56"/>
                    <a:pt x="74" y="62"/>
                    <a:pt x="72" y="68"/>
                  </a:cubicBezTo>
                  <a:cubicBezTo>
                    <a:pt x="74" y="69"/>
                    <a:pt x="75" y="70"/>
                    <a:pt x="77" y="70"/>
                  </a:cubicBezTo>
                  <a:cubicBezTo>
                    <a:pt x="80" y="70"/>
                    <a:pt x="83" y="69"/>
                    <a:pt x="84" y="67"/>
                  </a:cubicBezTo>
                  <a:cubicBezTo>
                    <a:pt x="86" y="65"/>
                    <a:pt x="87" y="63"/>
                    <a:pt x="87" y="60"/>
                  </a:cubicBezTo>
                  <a:cubicBezTo>
                    <a:pt x="87" y="57"/>
                    <a:pt x="86" y="55"/>
                    <a:pt x="84" y="53"/>
                  </a:cubicBezTo>
                  <a:cubicBezTo>
                    <a:pt x="83" y="51"/>
                    <a:pt x="80" y="50"/>
                    <a:pt x="77" y="50"/>
                  </a:cubicBezTo>
                  <a:cubicBezTo>
                    <a:pt x="77" y="50"/>
                    <a:pt x="77" y="50"/>
                    <a:pt x="77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1" name="TextBox 55"/>
          <p:cNvSpPr txBox="1">
            <a:spLocks noChangeArrowheads="1"/>
          </p:cNvSpPr>
          <p:nvPr/>
        </p:nvSpPr>
        <p:spPr bwMode="auto">
          <a:xfrm>
            <a:off x="7512621" y="1986102"/>
            <a:ext cx="3930650" cy="83099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dirty="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55"/>
          <p:cNvSpPr txBox="1">
            <a:spLocks noChangeArrowheads="1"/>
          </p:cNvSpPr>
          <p:nvPr/>
        </p:nvSpPr>
        <p:spPr bwMode="auto">
          <a:xfrm>
            <a:off x="7512621" y="3328052"/>
            <a:ext cx="3930650" cy="830997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dirty="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55"/>
          <p:cNvSpPr txBox="1">
            <a:spLocks noChangeArrowheads="1"/>
          </p:cNvSpPr>
          <p:nvPr/>
        </p:nvSpPr>
        <p:spPr bwMode="auto">
          <a:xfrm>
            <a:off x="7512621" y="4761714"/>
            <a:ext cx="3930650" cy="830997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dirty="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55"/>
          <p:cNvSpPr txBox="1">
            <a:spLocks noChangeArrowheads="1"/>
          </p:cNvSpPr>
          <p:nvPr/>
        </p:nvSpPr>
        <p:spPr bwMode="auto">
          <a:xfrm>
            <a:off x="2065206" y="1986102"/>
            <a:ext cx="3930650" cy="83099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dirty="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55"/>
          <p:cNvSpPr txBox="1">
            <a:spLocks noChangeArrowheads="1"/>
          </p:cNvSpPr>
          <p:nvPr/>
        </p:nvSpPr>
        <p:spPr bwMode="auto">
          <a:xfrm>
            <a:off x="2065206" y="3328052"/>
            <a:ext cx="3930650" cy="830997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dirty="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55"/>
          <p:cNvSpPr txBox="1">
            <a:spLocks noChangeArrowheads="1"/>
          </p:cNvSpPr>
          <p:nvPr/>
        </p:nvSpPr>
        <p:spPr bwMode="auto">
          <a:xfrm>
            <a:off x="2065206" y="4761714"/>
            <a:ext cx="3930650" cy="830997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dirty="0">
                <a:solidFill>
                  <a:srgbClr val="000000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1" grpId="0" animBg="1" autoUpdateAnimBg="0"/>
      <p:bldP spid="32" grpId="0" animBg="1" autoUpdateAnimBg="0"/>
      <p:bldP spid="33" grpId="0" animBg="1" autoUpdateAnimBg="0"/>
      <p:bldP spid="34" grpId="0" animBg="1" autoUpdateAnimBg="0"/>
      <p:bldP spid="35" grpId="0" animBg="1" autoUpdateAnimBg="0"/>
      <p:bldP spid="36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" y="47625"/>
            <a:ext cx="12068175" cy="6762750"/>
          </a:xfrm>
          <a:prstGeom prst="rect">
            <a:avLst/>
          </a:prstGeom>
          <a:noFill/>
          <a:ln>
            <a:solidFill>
              <a:srgbClr val="3A3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04788" y="233011"/>
            <a:ext cx="1620837" cy="523875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投资回报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72686"/>
            <a:ext cx="125413" cy="642937"/>
          </a:xfrm>
          <a:prstGeom prst="rect">
            <a:avLst/>
          </a:prstGeom>
          <a:solidFill>
            <a:srgbClr val="23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0308" y="-11571"/>
            <a:ext cx="12200757" cy="139665"/>
            <a:chOff x="-10308" y="-11571"/>
            <a:chExt cx="12200757" cy="139665"/>
          </a:xfrm>
        </p:grpSpPr>
        <p:sp>
          <p:nvSpPr>
            <p:cNvPr id="8" name="矩形 7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0800000">
            <a:off x="-10308" y="6729624"/>
            <a:ext cx="12200757" cy="139665"/>
            <a:chOff x="-10308" y="-11571"/>
            <a:chExt cx="12200757" cy="139665"/>
          </a:xfrm>
        </p:grpSpPr>
        <p:sp>
          <p:nvSpPr>
            <p:cNvPr id="11" name="矩形 10"/>
            <p:cNvSpPr/>
            <p:nvPr/>
          </p:nvSpPr>
          <p:spPr>
            <a:xfrm>
              <a:off x="-10308" y="-11571"/>
              <a:ext cx="12200757" cy="1052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-10308" y="82374"/>
              <a:ext cx="12200757" cy="45720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Freeform 109"/>
          <p:cNvSpPr>
            <a:spLocks noEditPoints="1"/>
          </p:cNvSpPr>
          <p:nvPr/>
        </p:nvSpPr>
        <p:spPr bwMode="auto">
          <a:xfrm>
            <a:off x="3152775" y="1227138"/>
            <a:ext cx="5886450" cy="2909887"/>
          </a:xfrm>
          <a:custGeom>
            <a:avLst/>
            <a:gdLst>
              <a:gd name="T0" fmla="*/ 2147483646 w 1530"/>
              <a:gd name="T1" fmla="*/ 2147483646 h 755"/>
              <a:gd name="T2" fmla="*/ 2147483646 w 1530"/>
              <a:gd name="T3" fmla="*/ 2147483646 h 755"/>
              <a:gd name="T4" fmla="*/ 2147483646 w 1530"/>
              <a:gd name="T5" fmla="*/ 2147483646 h 755"/>
              <a:gd name="T6" fmla="*/ 2147483646 w 1530"/>
              <a:gd name="T7" fmla="*/ 2147483646 h 755"/>
              <a:gd name="T8" fmla="*/ 2147483646 w 1530"/>
              <a:gd name="T9" fmla="*/ 2147483646 h 755"/>
              <a:gd name="T10" fmla="*/ 2147483646 w 1530"/>
              <a:gd name="T11" fmla="*/ 2147483646 h 755"/>
              <a:gd name="T12" fmla="*/ 2147483646 w 1530"/>
              <a:gd name="T13" fmla="*/ 2147483646 h 755"/>
              <a:gd name="T14" fmla="*/ 2147483646 w 1530"/>
              <a:gd name="T15" fmla="*/ 2147483646 h 755"/>
              <a:gd name="T16" fmla="*/ 2147483646 w 1530"/>
              <a:gd name="T17" fmla="*/ 2147483646 h 755"/>
              <a:gd name="T18" fmla="*/ 2147483646 w 1530"/>
              <a:gd name="T19" fmla="*/ 2147483646 h 755"/>
              <a:gd name="T20" fmla="*/ 2147483646 w 1530"/>
              <a:gd name="T21" fmla="*/ 2147483646 h 755"/>
              <a:gd name="T22" fmla="*/ 2147483646 w 1530"/>
              <a:gd name="T23" fmla="*/ 2147483646 h 755"/>
              <a:gd name="T24" fmla="*/ 2147483646 w 1530"/>
              <a:gd name="T25" fmla="*/ 2147483646 h 755"/>
              <a:gd name="T26" fmla="*/ 2147483646 w 1530"/>
              <a:gd name="T27" fmla="*/ 2147483646 h 755"/>
              <a:gd name="T28" fmla="*/ 2147483646 w 1530"/>
              <a:gd name="T29" fmla="*/ 2147483646 h 755"/>
              <a:gd name="T30" fmla="*/ 2147483646 w 1530"/>
              <a:gd name="T31" fmla="*/ 2147483646 h 755"/>
              <a:gd name="T32" fmla="*/ 2147483646 w 1530"/>
              <a:gd name="T33" fmla="*/ 2147483646 h 755"/>
              <a:gd name="T34" fmla="*/ 2147483646 w 1530"/>
              <a:gd name="T35" fmla="*/ 2147483646 h 755"/>
              <a:gd name="T36" fmla="*/ 2147483646 w 1530"/>
              <a:gd name="T37" fmla="*/ 2147483646 h 755"/>
              <a:gd name="T38" fmla="*/ 2147483646 w 1530"/>
              <a:gd name="T39" fmla="*/ 2147483646 h 755"/>
              <a:gd name="T40" fmla="*/ 2147483646 w 1530"/>
              <a:gd name="T41" fmla="*/ 2147483646 h 755"/>
              <a:gd name="T42" fmla="*/ 2147483646 w 1530"/>
              <a:gd name="T43" fmla="*/ 2147483646 h 755"/>
              <a:gd name="T44" fmla="*/ 2147483646 w 1530"/>
              <a:gd name="T45" fmla="*/ 2147483646 h 755"/>
              <a:gd name="T46" fmla="*/ 2147483646 w 1530"/>
              <a:gd name="T47" fmla="*/ 2147483646 h 755"/>
              <a:gd name="T48" fmla="*/ 2147483646 w 1530"/>
              <a:gd name="T49" fmla="*/ 2147483646 h 755"/>
              <a:gd name="T50" fmla="*/ 2147483646 w 1530"/>
              <a:gd name="T51" fmla="*/ 2147483646 h 755"/>
              <a:gd name="T52" fmla="*/ 2147483646 w 1530"/>
              <a:gd name="T53" fmla="*/ 2147483646 h 755"/>
              <a:gd name="T54" fmla="*/ 2147483646 w 1530"/>
              <a:gd name="T55" fmla="*/ 2147483646 h 755"/>
              <a:gd name="T56" fmla="*/ 2147483646 w 1530"/>
              <a:gd name="T57" fmla="*/ 2147483646 h 755"/>
              <a:gd name="T58" fmla="*/ 2147483646 w 1530"/>
              <a:gd name="T59" fmla="*/ 2147483646 h 755"/>
              <a:gd name="T60" fmla="*/ 2147483646 w 1530"/>
              <a:gd name="T61" fmla="*/ 2147483646 h 755"/>
              <a:gd name="T62" fmla="*/ 2147483646 w 1530"/>
              <a:gd name="T63" fmla="*/ 2147483646 h 755"/>
              <a:gd name="T64" fmla="*/ 2147483646 w 1530"/>
              <a:gd name="T65" fmla="*/ 2147483646 h 755"/>
              <a:gd name="T66" fmla="*/ 2147483646 w 1530"/>
              <a:gd name="T67" fmla="*/ 2147483646 h 755"/>
              <a:gd name="T68" fmla="*/ 2147483646 w 1530"/>
              <a:gd name="T69" fmla="*/ 2147483646 h 755"/>
              <a:gd name="T70" fmla="*/ 2147483646 w 1530"/>
              <a:gd name="T71" fmla="*/ 2147483646 h 755"/>
              <a:gd name="T72" fmla="*/ 2147483646 w 1530"/>
              <a:gd name="T73" fmla="*/ 2147483646 h 755"/>
              <a:gd name="T74" fmla="*/ 2147483646 w 1530"/>
              <a:gd name="T75" fmla="*/ 2147483646 h 755"/>
              <a:gd name="T76" fmla="*/ 2147483646 w 1530"/>
              <a:gd name="T77" fmla="*/ 2147483646 h 755"/>
              <a:gd name="T78" fmla="*/ 2147483646 w 1530"/>
              <a:gd name="T79" fmla="*/ 2147483646 h 755"/>
              <a:gd name="T80" fmla="*/ 2147483646 w 1530"/>
              <a:gd name="T81" fmla="*/ 2147483646 h 755"/>
              <a:gd name="T82" fmla="*/ 2147483646 w 1530"/>
              <a:gd name="T83" fmla="*/ 2147483646 h 755"/>
              <a:gd name="T84" fmla="*/ 2147483646 w 1530"/>
              <a:gd name="T85" fmla="*/ 2147483646 h 755"/>
              <a:gd name="T86" fmla="*/ 2147483646 w 1530"/>
              <a:gd name="T87" fmla="*/ 2147483646 h 755"/>
              <a:gd name="T88" fmla="*/ 2147483646 w 1530"/>
              <a:gd name="T89" fmla="*/ 2147483646 h 755"/>
              <a:gd name="T90" fmla="*/ 2147483646 w 1530"/>
              <a:gd name="T91" fmla="*/ 2147483646 h 755"/>
              <a:gd name="T92" fmla="*/ 2147483646 w 1530"/>
              <a:gd name="T93" fmla="*/ 2147483646 h 755"/>
              <a:gd name="T94" fmla="*/ 2147483646 w 1530"/>
              <a:gd name="T95" fmla="*/ 2147483646 h 755"/>
              <a:gd name="T96" fmla="*/ 2147483646 w 1530"/>
              <a:gd name="T97" fmla="*/ 2147483646 h 755"/>
              <a:gd name="T98" fmla="*/ 2147483646 w 1530"/>
              <a:gd name="T99" fmla="*/ 2147483646 h 755"/>
              <a:gd name="T100" fmla="*/ 2147483646 w 1530"/>
              <a:gd name="T101" fmla="*/ 2147483646 h 755"/>
              <a:gd name="T102" fmla="*/ 2147483646 w 1530"/>
              <a:gd name="T103" fmla="*/ 2147483646 h 755"/>
              <a:gd name="T104" fmla="*/ 2147483646 w 1530"/>
              <a:gd name="T105" fmla="*/ 2147483646 h 755"/>
              <a:gd name="T106" fmla="*/ 2147483646 w 1530"/>
              <a:gd name="T107" fmla="*/ 2147483646 h 755"/>
              <a:gd name="T108" fmla="*/ 2147483646 w 1530"/>
              <a:gd name="T109" fmla="*/ 2147483646 h 755"/>
              <a:gd name="T110" fmla="*/ 2147483646 w 1530"/>
              <a:gd name="T111" fmla="*/ 2147483646 h 755"/>
              <a:gd name="T112" fmla="*/ 2147483646 w 1530"/>
              <a:gd name="T113" fmla="*/ 2147483646 h 755"/>
              <a:gd name="T114" fmla="*/ 2147483646 w 1530"/>
              <a:gd name="T115" fmla="*/ 2147483646 h 755"/>
              <a:gd name="T116" fmla="*/ 2147483646 w 1530"/>
              <a:gd name="T117" fmla="*/ 2147483646 h 755"/>
              <a:gd name="T118" fmla="*/ 2147483646 w 1530"/>
              <a:gd name="T119" fmla="*/ 2147483646 h 755"/>
              <a:gd name="T120" fmla="*/ 2147483646 w 1530"/>
              <a:gd name="T121" fmla="*/ 2147483646 h 755"/>
              <a:gd name="T122" fmla="*/ 2147483646 w 1530"/>
              <a:gd name="T123" fmla="*/ 2147483646 h 755"/>
              <a:gd name="T124" fmla="*/ 2147483646 w 1530"/>
              <a:gd name="T125" fmla="*/ 2147483646 h 75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530" h="755">
                <a:moveTo>
                  <a:pt x="3" y="235"/>
                </a:moveTo>
                <a:cubicBezTo>
                  <a:pt x="6" y="234"/>
                  <a:pt x="7" y="232"/>
                  <a:pt x="6" y="231"/>
                </a:cubicBezTo>
                <a:cubicBezTo>
                  <a:pt x="5" y="231"/>
                  <a:pt x="4" y="232"/>
                  <a:pt x="3" y="233"/>
                </a:cubicBezTo>
                <a:cubicBezTo>
                  <a:pt x="3" y="234"/>
                  <a:pt x="3" y="235"/>
                  <a:pt x="3" y="235"/>
                </a:cubicBezTo>
                <a:moveTo>
                  <a:pt x="19" y="226"/>
                </a:moveTo>
                <a:cubicBezTo>
                  <a:pt x="17" y="225"/>
                  <a:pt x="12" y="229"/>
                  <a:pt x="14" y="229"/>
                </a:cubicBezTo>
                <a:cubicBezTo>
                  <a:pt x="15" y="229"/>
                  <a:pt x="16" y="228"/>
                  <a:pt x="17" y="228"/>
                </a:cubicBezTo>
                <a:cubicBezTo>
                  <a:pt x="19" y="228"/>
                  <a:pt x="21" y="227"/>
                  <a:pt x="19" y="226"/>
                </a:cubicBezTo>
                <a:moveTo>
                  <a:pt x="67" y="204"/>
                </a:moveTo>
                <a:cubicBezTo>
                  <a:pt x="67" y="203"/>
                  <a:pt x="66" y="203"/>
                  <a:pt x="64" y="205"/>
                </a:cubicBezTo>
                <a:cubicBezTo>
                  <a:pt x="62" y="207"/>
                  <a:pt x="60" y="208"/>
                  <a:pt x="60" y="210"/>
                </a:cubicBezTo>
                <a:cubicBezTo>
                  <a:pt x="60" y="210"/>
                  <a:pt x="59" y="210"/>
                  <a:pt x="59" y="210"/>
                </a:cubicBezTo>
                <a:cubicBezTo>
                  <a:pt x="58" y="210"/>
                  <a:pt x="57" y="210"/>
                  <a:pt x="57" y="211"/>
                </a:cubicBezTo>
                <a:cubicBezTo>
                  <a:pt x="56" y="212"/>
                  <a:pt x="57" y="215"/>
                  <a:pt x="59" y="214"/>
                </a:cubicBezTo>
                <a:cubicBezTo>
                  <a:pt x="60" y="213"/>
                  <a:pt x="60" y="214"/>
                  <a:pt x="61" y="214"/>
                </a:cubicBezTo>
                <a:cubicBezTo>
                  <a:pt x="62" y="214"/>
                  <a:pt x="66" y="211"/>
                  <a:pt x="67" y="210"/>
                </a:cubicBezTo>
                <a:cubicBezTo>
                  <a:pt x="67" y="209"/>
                  <a:pt x="65" y="208"/>
                  <a:pt x="65" y="207"/>
                </a:cubicBezTo>
                <a:cubicBezTo>
                  <a:pt x="65" y="207"/>
                  <a:pt x="67" y="207"/>
                  <a:pt x="68" y="206"/>
                </a:cubicBezTo>
                <a:cubicBezTo>
                  <a:pt x="69" y="205"/>
                  <a:pt x="67" y="205"/>
                  <a:pt x="67" y="204"/>
                </a:cubicBezTo>
                <a:moveTo>
                  <a:pt x="7" y="193"/>
                </a:moveTo>
                <a:cubicBezTo>
                  <a:pt x="7" y="191"/>
                  <a:pt x="3" y="193"/>
                  <a:pt x="3" y="194"/>
                </a:cubicBezTo>
                <a:cubicBezTo>
                  <a:pt x="4" y="196"/>
                  <a:pt x="8" y="197"/>
                  <a:pt x="9" y="196"/>
                </a:cubicBezTo>
                <a:cubicBezTo>
                  <a:pt x="11" y="195"/>
                  <a:pt x="11" y="194"/>
                  <a:pt x="10" y="193"/>
                </a:cubicBezTo>
                <a:cubicBezTo>
                  <a:pt x="10" y="193"/>
                  <a:pt x="9" y="193"/>
                  <a:pt x="8" y="193"/>
                </a:cubicBezTo>
                <a:cubicBezTo>
                  <a:pt x="8" y="193"/>
                  <a:pt x="7" y="194"/>
                  <a:pt x="7" y="193"/>
                </a:cubicBezTo>
                <a:moveTo>
                  <a:pt x="187" y="110"/>
                </a:moveTo>
                <a:cubicBezTo>
                  <a:pt x="190" y="110"/>
                  <a:pt x="191" y="116"/>
                  <a:pt x="193" y="116"/>
                </a:cubicBezTo>
                <a:cubicBezTo>
                  <a:pt x="194" y="116"/>
                  <a:pt x="193" y="114"/>
                  <a:pt x="196" y="114"/>
                </a:cubicBezTo>
                <a:cubicBezTo>
                  <a:pt x="198" y="114"/>
                  <a:pt x="198" y="113"/>
                  <a:pt x="200" y="113"/>
                </a:cubicBezTo>
                <a:cubicBezTo>
                  <a:pt x="202" y="113"/>
                  <a:pt x="204" y="113"/>
                  <a:pt x="204" y="110"/>
                </a:cubicBezTo>
                <a:cubicBezTo>
                  <a:pt x="204" y="107"/>
                  <a:pt x="206" y="107"/>
                  <a:pt x="208" y="106"/>
                </a:cubicBezTo>
                <a:cubicBezTo>
                  <a:pt x="210" y="105"/>
                  <a:pt x="208" y="103"/>
                  <a:pt x="211" y="102"/>
                </a:cubicBezTo>
                <a:cubicBezTo>
                  <a:pt x="215" y="101"/>
                  <a:pt x="223" y="97"/>
                  <a:pt x="225" y="96"/>
                </a:cubicBezTo>
                <a:cubicBezTo>
                  <a:pt x="226" y="95"/>
                  <a:pt x="223" y="94"/>
                  <a:pt x="220" y="91"/>
                </a:cubicBezTo>
                <a:cubicBezTo>
                  <a:pt x="216" y="89"/>
                  <a:pt x="214" y="89"/>
                  <a:pt x="211" y="90"/>
                </a:cubicBezTo>
                <a:cubicBezTo>
                  <a:pt x="210" y="91"/>
                  <a:pt x="209" y="91"/>
                  <a:pt x="209" y="90"/>
                </a:cubicBezTo>
                <a:cubicBezTo>
                  <a:pt x="209" y="90"/>
                  <a:pt x="209" y="89"/>
                  <a:pt x="208" y="90"/>
                </a:cubicBezTo>
                <a:cubicBezTo>
                  <a:pt x="206" y="90"/>
                  <a:pt x="201" y="88"/>
                  <a:pt x="200" y="87"/>
                </a:cubicBezTo>
                <a:cubicBezTo>
                  <a:pt x="199" y="86"/>
                  <a:pt x="189" y="89"/>
                  <a:pt x="186" y="89"/>
                </a:cubicBezTo>
                <a:cubicBezTo>
                  <a:pt x="184" y="89"/>
                  <a:pt x="187" y="92"/>
                  <a:pt x="188" y="93"/>
                </a:cubicBezTo>
                <a:cubicBezTo>
                  <a:pt x="190" y="94"/>
                  <a:pt x="184" y="99"/>
                  <a:pt x="185" y="100"/>
                </a:cubicBezTo>
                <a:cubicBezTo>
                  <a:pt x="186" y="100"/>
                  <a:pt x="184" y="103"/>
                  <a:pt x="182" y="106"/>
                </a:cubicBezTo>
                <a:cubicBezTo>
                  <a:pt x="179" y="109"/>
                  <a:pt x="183" y="109"/>
                  <a:pt x="187" y="110"/>
                </a:cubicBezTo>
                <a:moveTo>
                  <a:pt x="281" y="125"/>
                </a:moveTo>
                <a:cubicBezTo>
                  <a:pt x="281" y="124"/>
                  <a:pt x="283" y="125"/>
                  <a:pt x="284" y="125"/>
                </a:cubicBezTo>
                <a:cubicBezTo>
                  <a:pt x="285" y="126"/>
                  <a:pt x="287" y="126"/>
                  <a:pt x="287" y="125"/>
                </a:cubicBezTo>
                <a:cubicBezTo>
                  <a:pt x="287" y="122"/>
                  <a:pt x="282" y="121"/>
                  <a:pt x="279" y="119"/>
                </a:cubicBezTo>
                <a:cubicBezTo>
                  <a:pt x="277" y="118"/>
                  <a:pt x="276" y="118"/>
                  <a:pt x="273" y="116"/>
                </a:cubicBezTo>
                <a:cubicBezTo>
                  <a:pt x="269" y="113"/>
                  <a:pt x="274" y="112"/>
                  <a:pt x="271" y="110"/>
                </a:cubicBezTo>
                <a:cubicBezTo>
                  <a:pt x="268" y="108"/>
                  <a:pt x="267" y="102"/>
                  <a:pt x="269" y="100"/>
                </a:cubicBezTo>
                <a:cubicBezTo>
                  <a:pt x="271" y="98"/>
                  <a:pt x="273" y="95"/>
                  <a:pt x="270" y="94"/>
                </a:cubicBezTo>
                <a:cubicBezTo>
                  <a:pt x="266" y="93"/>
                  <a:pt x="261" y="95"/>
                  <a:pt x="262" y="96"/>
                </a:cubicBezTo>
                <a:cubicBezTo>
                  <a:pt x="262" y="97"/>
                  <a:pt x="267" y="99"/>
                  <a:pt x="267" y="100"/>
                </a:cubicBezTo>
                <a:cubicBezTo>
                  <a:pt x="267" y="101"/>
                  <a:pt x="266" y="100"/>
                  <a:pt x="264" y="99"/>
                </a:cubicBezTo>
                <a:cubicBezTo>
                  <a:pt x="263" y="99"/>
                  <a:pt x="262" y="98"/>
                  <a:pt x="261" y="98"/>
                </a:cubicBezTo>
                <a:cubicBezTo>
                  <a:pt x="260" y="99"/>
                  <a:pt x="260" y="98"/>
                  <a:pt x="259" y="98"/>
                </a:cubicBezTo>
                <a:cubicBezTo>
                  <a:pt x="258" y="98"/>
                  <a:pt x="257" y="97"/>
                  <a:pt x="256" y="98"/>
                </a:cubicBezTo>
                <a:cubicBezTo>
                  <a:pt x="255" y="100"/>
                  <a:pt x="258" y="107"/>
                  <a:pt x="259" y="109"/>
                </a:cubicBezTo>
                <a:cubicBezTo>
                  <a:pt x="260" y="110"/>
                  <a:pt x="258" y="110"/>
                  <a:pt x="257" y="111"/>
                </a:cubicBezTo>
                <a:cubicBezTo>
                  <a:pt x="255" y="111"/>
                  <a:pt x="255" y="106"/>
                  <a:pt x="253" y="103"/>
                </a:cubicBezTo>
                <a:cubicBezTo>
                  <a:pt x="252" y="101"/>
                  <a:pt x="246" y="99"/>
                  <a:pt x="246" y="100"/>
                </a:cubicBezTo>
                <a:cubicBezTo>
                  <a:pt x="245" y="102"/>
                  <a:pt x="249" y="102"/>
                  <a:pt x="249" y="104"/>
                </a:cubicBezTo>
                <a:cubicBezTo>
                  <a:pt x="248" y="105"/>
                  <a:pt x="248" y="105"/>
                  <a:pt x="247" y="104"/>
                </a:cubicBezTo>
                <a:cubicBezTo>
                  <a:pt x="246" y="104"/>
                  <a:pt x="245" y="104"/>
                  <a:pt x="244" y="104"/>
                </a:cubicBezTo>
                <a:cubicBezTo>
                  <a:pt x="242" y="106"/>
                  <a:pt x="242" y="105"/>
                  <a:pt x="243" y="103"/>
                </a:cubicBezTo>
                <a:cubicBezTo>
                  <a:pt x="243" y="102"/>
                  <a:pt x="240" y="100"/>
                  <a:pt x="236" y="100"/>
                </a:cubicBezTo>
                <a:cubicBezTo>
                  <a:pt x="232" y="100"/>
                  <a:pt x="234" y="103"/>
                  <a:pt x="233" y="104"/>
                </a:cubicBezTo>
                <a:cubicBezTo>
                  <a:pt x="232" y="105"/>
                  <a:pt x="226" y="103"/>
                  <a:pt x="230" y="103"/>
                </a:cubicBezTo>
                <a:cubicBezTo>
                  <a:pt x="233" y="102"/>
                  <a:pt x="232" y="100"/>
                  <a:pt x="231" y="98"/>
                </a:cubicBezTo>
                <a:cubicBezTo>
                  <a:pt x="229" y="96"/>
                  <a:pt x="226" y="98"/>
                  <a:pt x="220" y="100"/>
                </a:cubicBezTo>
                <a:cubicBezTo>
                  <a:pt x="214" y="102"/>
                  <a:pt x="211" y="105"/>
                  <a:pt x="212" y="105"/>
                </a:cubicBezTo>
                <a:cubicBezTo>
                  <a:pt x="213" y="105"/>
                  <a:pt x="213" y="106"/>
                  <a:pt x="211" y="108"/>
                </a:cubicBezTo>
                <a:cubicBezTo>
                  <a:pt x="208" y="110"/>
                  <a:pt x="211" y="111"/>
                  <a:pt x="213" y="111"/>
                </a:cubicBezTo>
                <a:cubicBezTo>
                  <a:pt x="215" y="111"/>
                  <a:pt x="213" y="113"/>
                  <a:pt x="215" y="113"/>
                </a:cubicBezTo>
                <a:cubicBezTo>
                  <a:pt x="215" y="114"/>
                  <a:pt x="217" y="113"/>
                  <a:pt x="219" y="113"/>
                </a:cubicBezTo>
                <a:cubicBezTo>
                  <a:pt x="221" y="112"/>
                  <a:pt x="223" y="111"/>
                  <a:pt x="224" y="112"/>
                </a:cubicBezTo>
                <a:cubicBezTo>
                  <a:pt x="226" y="113"/>
                  <a:pt x="213" y="114"/>
                  <a:pt x="213" y="116"/>
                </a:cubicBezTo>
                <a:cubicBezTo>
                  <a:pt x="213" y="119"/>
                  <a:pt x="221" y="120"/>
                  <a:pt x="226" y="119"/>
                </a:cubicBezTo>
                <a:cubicBezTo>
                  <a:pt x="231" y="118"/>
                  <a:pt x="240" y="120"/>
                  <a:pt x="240" y="121"/>
                </a:cubicBezTo>
                <a:cubicBezTo>
                  <a:pt x="240" y="123"/>
                  <a:pt x="234" y="122"/>
                  <a:pt x="229" y="122"/>
                </a:cubicBezTo>
                <a:cubicBezTo>
                  <a:pt x="225" y="122"/>
                  <a:pt x="217" y="123"/>
                  <a:pt x="217" y="125"/>
                </a:cubicBezTo>
                <a:cubicBezTo>
                  <a:pt x="217" y="126"/>
                  <a:pt x="218" y="126"/>
                  <a:pt x="223" y="129"/>
                </a:cubicBezTo>
                <a:cubicBezTo>
                  <a:pt x="225" y="130"/>
                  <a:pt x="227" y="130"/>
                  <a:pt x="229" y="129"/>
                </a:cubicBezTo>
                <a:cubicBezTo>
                  <a:pt x="231" y="129"/>
                  <a:pt x="233" y="129"/>
                  <a:pt x="233" y="131"/>
                </a:cubicBezTo>
                <a:cubicBezTo>
                  <a:pt x="232" y="134"/>
                  <a:pt x="235" y="135"/>
                  <a:pt x="242" y="135"/>
                </a:cubicBezTo>
                <a:cubicBezTo>
                  <a:pt x="245" y="135"/>
                  <a:pt x="248" y="134"/>
                  <a:pt x="249" y="134"/>
                </a:cubicBezTo>
                <a:cubicBezTo>
                  <a:pt x="251" y="133"/>
                  <a:pt x="253" y="132"/>
                  <a:pt x="255" y="132"/>
                </a:cubicBezTo>
                <a:cubicBezTo>
                  <a:pt x="258" y="132"/>
                  <a:pt x="259" y="132"/>
                  <a:pt x="261" y="129"/>
                </a:cubicBezTo>
                <a:cubicBezTo>
                  <a:pt x="262" y="127"/>
                  <a:pt x="264" y="129"/>
                  <a:pt x="264" y="130"/>
                </a:cubicBezTo>
                <a:cubicBezTo>
                  <a:pt x="264" y="131"/>
                  <a:pt x="269" y="131"/>
                  <a:pt x="269" y="132"/>
                </a:cubicBezTo>
                <a:cubicBezTo>
                  <a:pt x="272" y="134"/>
                  <a:pt x="280" y="133"/>
                  <a:pt x="283" y="132"/>
                </a:cubicBezTo>
                <a:cubicBezTo>
                  <a:pt x="286" y="130"/>
                  <a:pt x="282" y="126"/>
                  <a:pt x="280" y="128"/>
                </a:cubicBezTo>
                <a:cubicBezTo>
                  <a:pt x="279" y="130"/>
                  <a:pt x="277" y="129"/>
                  <a:pt x="277" y="128"/>
                </a:cubicBezTo>
                <a:cubicBezTo>
                  <a:pt x="276" y="127"/>
                  <a:pt x="280" y="126"/>
                  <a:pt x="281" y="125"/>
                </a:cubicBezTo>
                <a:moveTo>
                  <a:pt x="209" y="79"/>
                </a:moveTo>
                <a:cubicBezTo>
                  <a:pt x="213" y="79"/>
                  <a:pt x="216" y="76"/>
                  <a:pt x="216" y="74"/>
                </a:cubicBezTo>
                <a:cubicBezTo>
                  <a:pt x="216" y="73"/>
                  <a:pt x="208" y="78"/>
                  <a:pt x="209" y="79"/>
                </a:cubicBezTo>
                <a:moveTo>
                  <a:pt x="194" y="73"/>
                </a:moveTo>
                <a:cubicBezTo>
                  <a:pt x="195" y="74"/>
                  <a:pt x="194" y="77"/>
                  <a:pt x="195" y="76"/>
                </a:cubicBezTo>
                <a:cubicBezTo>
                  <a:pt x="197" y="75"/>
                  <a:pt x="197" y="75"/>
                  <a:pt x="198" y="75"/>
                </a:cubicBezTo>
                <a:cubicBezTo>
                  <a:pt x="200" y="76"/>
                  <a:pt x="201" y="74"/>
                  <a:pt x="202" y="73"/>
                </a:cubicBezTo>
                <a:cubicBezTo>
                  <a:pt x="203" y="72"/>
                  <a:pt x="202" y="77"/>
                  <a:pt x="205" y="77"/>
                </a:cubicBezTo>
                <a:cubicBezTo>
                  <a:pt x="207" y="77"/>
                  <a:pt x="206" y="72"/>
                  <a:pt x="208" y="73"/>
                </a:cubicBezTo>
                <a:cubicBezTo>
                  <a:pt x="210" y="75"/>
                  <a:pt x="211" y="73"/>
                  <a:pt x="211" y="71"/>
                </a:cubicBezTo>
                <a:cubicBezTo>
                  <a:pt x="211" y="70"/>
                  <a:pt x="211" y="68"/>
                  <a:pt x="214" y="68"/>
                </a:cubicBezTo>
                <a:cubicBezTo>
                  <a:pt x="216" y="67"/>
                  <a:pt x="214" y="70"/>
                  <a:pt x="215" y="71"/>
                </a:cubicBezTo>
                <a:cubicBezTo>
                  <a:pt x="216" y="74"/>
                  <a:pt x="219" y="71"/>
                  <a:pt x="219" y="70"/>
                </a:cubicBezTo>
                <a:cubicBezTo>
                  <a:pt x="219" y="69"/>
                  <a:pt x="222" y="70"/>
                  <a:pt x="222" y="69"/>
                </a:cubicBezTo>
                <a:cubicBezTo>
                  <a:pt x="222" y="67"/>
                  <a:pt x="223" y="67"/>
                  <a:pt x="222" y="65"/>
                </a:cubicBezTo>
                <a:cubicBezTo>
                  <a:pt x="221" y="64"/>
                  <a:pt x="224" y="64"/>
                  <a:pt x="225" y="63"/>
                </a:cubicBezTo>
                <a:cubicBezTo>
                  <a:pt x="226" y="62"/>
                  <a:pt x="223" y="63"/>
                  <a:pt x="221" y="61"/>
                </a:cubicBezTo>
                <a:cubicBezTo>
                  <a:pt x="220" y="60"/>
                  <a:pt x="219" y="62"/>
                  <a:pt x="219" y="63"/>
                </a:cubicBezTo>
                <a:cubicBezTo>
                  <a:pt x="219" y="64"/>
                  <a:pt x="215" y="63"/>
                  <a:pt x="213" y="62"/>
                </a:cubicBezTo>
                <a:cubicBezTo>
                  <a:pt x="211" y="62"/>
                  <a:pt x="208" y="65"/>
                  <a:pt x="205" y="66"/>
                </a:cubicBezTo>
                <a:cubicBezTo>
                  <a:pt x="202" y="68"/>
                  <a:pt x="202" y="71"/>
                  <a:pt x="199" y="70"/>
                </a:cubicBezTo>
                <a:cubicBezTo>
                  <a:pt x="197" y="70"/>
                  <a:pt x="192" y="73"/>
                  <a:pt x="194" y="73"/>
                </a:cubicBezTo>
                <a:moveTo>
                  <a:pt x="223" y="72"/>
                </a:moveTo>
                <a:cubicBezTo>
                  <a:pt x="221" y="73"/>
                  <a:pt x="221" y="75"/>
                  <a:pt x="224" y="75"/>
                </a:cubicBezTo>
                <a:cubicBezTo>
                  <a:pt x="227" y="75"/>
                  <a:pt x="228" y="76"/>
                  <a:pt x="223" y="76"/>
                </a:cubicBezTo>
                <a:cubicBezTo>
                  <a:pt x="221" y="76"/>
                  <a:pt x="220" y="77"/>
                  <a:pt x="219" y="77"/>
                </a:cubicBezTo>
                <a:cubicBezTo>
                  <a:pt x="218" y="78"/>
                  <a:pt x="219" y="79"/>
                  <a:pt x="220" y="79"/>
                </a:cubicBezTo>
                <a:cubicBezTo>
                  <a:pt x="223" y="78"/>
                  <a:pt x="227" y="78"/>
                  <a:pt x="224" y="79"/>
                </a:cubicBezTo>
                <a:cubicBezTo>
                  <a:pt x="222" y="80"/>
                  <a:pt x="216" y="80"/>
                  <a:pt x="217" y="81"/>
                </a:cubicBezTo>
                <a:cubicBezTo>
                  <a:pt x="218" y="82"/>
                  <a:pt x="220" y="82"/>
                  <a:pt x="222" y="83"/>
                </a:cubicBezTo>
                <a:cubicBezTo>
                  <a:pt x="225" y="84"/>
                  <a:pt x="226" y="84"/>
                  <a:pt x="228" y="82"/>
                </a:cubicBezTo>
                <a:cubicBezTo>
                  <a:pt x="230" y="80"/>
                  <a:pt x="233" y="78"/>
                  <a:pt x="232" y="81"/>
                </a:cubicBezTo>
                <a:cubicBezTo>
                  <a:pt x="231" y="84"/>
                  <a:pt x="235" y="82"/>
                  <a:pt x="240" y="81"/>
                </a:cubicBezTo>
                <a:cubicBezTo>
                  <a:pt x="245" y="81"/>
                  <a:pt x="239" y="84"/>
                  <a:pt x="234" y="85"/>
                </a:cubicBezTo>
                <a:cubicBezTo>
                  <a:pt x="228" y="85"/>
                  <a:pt x="229" y="88"/>
                  <a:pt x="233" y="89"/>
                </a:cubicBezTo>
                <a:cubicBezTo>
                  <a:pt x="237" y="90"/>
                  <a:pt x="246" y="86"/>
                  <a:pt x="248" y="84"/>
                </a:cubicBezTo>
                <a:cubicBezTo>
                  <a:pt x="249" y="83"/>
                  <a:pt x="251" y="83"/>
                  <a:pt x="252" y="84"/>
                </a:cubicBezTo>
                <a:cubicBezTo>
                  <a:pt x="253" y="84"/>
                  <a:pt x="253" y="84"/>
                  <a:pt x="254" y="84"/>
                </a:cubicBezTo>
                <a:cubicBezTo>
                  <a:pt x="256" y="83"/>
                  <a:pt x="257" y="83"/>
                  <a:pt x="259" y="83"/>
                </a:cubicBezTo>
                <a:cubicBezTo>
                  <a:pt x="261" y="83"/>
                  <a:pt x="262" y="83"/>
                  <a:pt x="264" y="83"/>
                </a:cubicBezTo>
                <a:cubicBezTo>
                  <a:pt x="268" y="82"/>
                  <a:pt x="268" y="76"/>
                  <a:pt x="266" y="74"/>
                </a:cubicBezTo>
                <a:cubicBezTo>
                  <a:pt x="263" y="73"/>
                  <a:pt x="263" y="76"/>
                  <a:pt x="261" y="76"/>
                </a:cubicBezTo>
                <a:cubicBezTo>
                  <a:pt x="259" y="77"/>
                  <a:pt x="258" y="74"/>
                  <a:pt x="256" y="72"/>
                </a:cubicBezTo>
                <a:cubicBezTo>
                  <a:pt x="254" y="71"/>
                  <a:pt x="255" y="67"/>
                  <a:pt x="253" y="68"/>
                </a:cubicBezTo>
                <a:cubicBezTo>
                  <a:pt x="250" y="68"/>
                  <a:pt x="245" y="72"/>
                  <a:pt x="248" y="72"/>
                </a:cubicBezTo>
                <a:cubicBezTo>
                  <a:pt x="252" y="73"/>
                  <a:pt x="250" y="74"/>
                  <a:pt x="249" y="75"/>
                </a:cubicBezTo>
                <a:cubicBezTo>
                  <a:pt x="247" y="76"/>
                  <a:pt x="253" y="77"/>
                  <a:pt x="252" y="78"/>
                </a:cubicBezTo>
                <a:cubicBezTo>
                  <a:pt x="251" y="80"/>
                  <a:pt x="243" y="79"/>
                  <a:pt x="242" y="77"/>
                </a:cubicBezTo>
                <a:cubicBezTo>
                  <a:pt x="242" y="75"/>
                  <a:pt x="235" y="71"/>
                  <a:pt x="232" y="72"/>
                </a:cubicBezTo>
                <a:cubicBezTo>
                  <a:pt x="229" y="73"/>
                  <a:pt x="231" y="70"/>
                  <a:pt x="228" y="70"/>
                </a:cubicBezTo>
                <a:cubicBezTo>
                  <a:pt x="225" y="70"/>
                  <a:pt x="226" y="72"/>
                  <a:pt x="223" y="72"/>
                </a:cubicBezTo>
                <a:moveTo>
                  <a:pt x="233" y="59"/>
                </a:moveTo>
                <a:cubicBezTo>
                  <a:pt x="234" y="57"/>
                  <a:pt x="227" y="57"/>
                  <a:pt x="227" y="58"/>
                </a:cubicBezTo>
                <a:cubicBezTo>
                  <a:pt x="229" y="59"/>
                  <a:pt x="232" y="61"/>
                  <a:pt x="233" y="59"/>
                </a:cubicBezTo>
                <a:moveTo>
                  <a:pt x="249" y="58"/>
                </a:moveTo>
                <a:cubicBezTo>
                  <a:pt x="251" y="58"/>
                  <a:pt x="250" y="56"/>
                  <a:pt x="246" y="56"/>
                </a:cubicBezTo>
                <a:cubicBezTo>
                  <a:pt x="242" y="57"/>
                  <a:pt x="235" y="57"/>
                  <a:pt x="235" y="60"/>
                </a:cubicBezTo>
                <a:cubicBezTo>
                  <a:pt x="235" y="62"/>
                  <a:pt x="237" y="63"/>
                  <a:pt x="241" y="63"/>
                </a:cubicBezTo>
                <a:cubicBezTo>
                  <a:pt x="245" y="64"/>
                  <a:pt x="249" y="60"/>
                  <a:pt x="247" y="60"/>
                </a:cubicBezTo>
                <a:cubicBezTo>
                  <a:pt x="245" y="60"/>
                  <a:pt x="246" y="58"/>
                  <a:pt x="249" y="58"/>
                </a:cubicBezTo>
                <a:moveTo>
                  <a:pt x="239" y="54"/>
                </a:moveTo>
                <a:cubicBezTo>
                  <a:pt x="240" y="55"/>
                  <a:pt x="241" y="54"/>
                  <a:pt x="242" y="54"/>
                </a:cubicBezTo>
                <a:cubicBezTo>
                  <a:pt x="243" y="54"/>
                  <a:pt x="244" y="53"/>
                  <a:pt x="244" y="54"/>
                </a:cubicBezTo>
                <a:cubicBezTo>
                  <a:pt x="246" y="55"/>
                  <a:pt x="252" y="56"/>
                  <a:pt x="252" y="53"/>
                </a:cubicBezTo>
                <a:cubicBezTo>
                  <a:pt x="252" y="50"/>
                  <a:pt x="244" y="49"/>
                  <a:pt x="242" y="51"/>
                </a:cubicBezTo>
                <a:cubicBezTo>
                  <a:pt x="240" y="52"/>
                  <a:pt x="232" y="52"/>
                  <a:pt x="234" y="54"/>
                </a:cubicBezTo>
                <a:cubicBezTo>
                  <a:pt x="235" y="55"/>
                  <a:pt x="236" y="54"/>
                  <a:pt x="237" y="54"/>
                </a:cubicBezTo>
                <a:cubicBezTo>
                  <a:pt x="238" y="54"/>
                  <a:pt x="238" y="54"/>
                  <a:pt x="239" y="54"/>
                </a:cubicBezTo>
                <a:moveTo>
                  <a:pt x="271" y="48"/>
                </a:moveTo>
                <a:cubicBezTo>
                  <a:pt x="273" y="47"/>
                  <a:pt x="277" y="49"/>
                  <a:pt x="276" y="51"/>
                </a:cubicBezTo>
                <a:cubicBezTo>
                  <a:pt x="276" y="52"/>
                  <a:pt x="274" y="52"/>
                  <a:pt x="272" y="52"/>
                </a:cubicBezTo>
                <a:cubicBezTo>
                  <a:pt x="271" y="52"/>
                  <a:pt x="269" y="52"/>
                  <a:pt x="270" y="52"/>
                </a:cubicBezTo>
                <a:cubicBezTo>
                  <a:pt x="270" y="53"/>
                  <a:pt x="271" y="55"/>
                  <a:pt x="275" y="54"/>
                </a:cubicBezTo>
                <a:cubicBezTo>
                  <a:pt x="280" y="52"/>
                  <a:pt x="283" y="53"/>
                  <a:pt x="286" y="56"/>
                </a:cubicBezTo>
                <a:cubicBezTo>
                  <a:pt x="289" y="58"/>
                  <a:pt x="292" y="59"/>
                  <a:pt x="294" y="57"/>
                </a:cubicBezTo>
                <a:cubicBezTo>
                  <a:pt x="296" y="54"/>
                  <a:pt x="292" y="54"/>
                  <a:pt x="293" y="52"/>
                </a:cubicBezTo>
                <a:cubicBezTo>
                  <a:pt x="294" y="50"/>
                  <a:pt x="290" y="49"/>
                  <a:pt x="288" y="49"/>
                </a:cubicBezTo>
                <a:cubicBezTo>
                  <a:pt x="286" y="49"/>
                  <a:pt x="285" y="45"/>
                  <a:pt x="283" y="46"/>
                </a:cubicBezTo>
                <a:cubicBezTo>
                  <a:pt x="281" y="47"/>
                  <a:pt x="280" y="48"/>
                  <a:pt x="280" y="46"/>
                </a:cubicBezTo>
                <a:cubicBezTo>
                  <a:pt x="280" y="43"/>
                  <a:pt x="270" y="43"/>
                  <a:pt x="268" y="44"/>
                </a:cubicBezTo>
                <a:cubicBezTo>
                  <a:pt x="266" y="45"/>
                  <a:pt x="269" y="50"/>
                  <a:pt x="271" y="48"/>
                </a:cubicBezTo>
                <a:moveTo>
                  <a:pt x="272" y="64"/>
                </a:moveTo>
                <a:cubicBezTo>
                  <a:pt x="274" y="62"/>
                  <a:pt x="266" y="56"/>
                  <a:pt x="266" y="59"/>
                </a:cubicBezTo>
                <a:cubicBezTo>
                  <a:pt x="265" y="62"/>
                  <a:pt x="271" y="66"/>
                  <a:pt x="272" y="64"/>
                </a:cubicBezTo>
                <a:moveTo>
                  <a:pt x="297" y="40"/>
                </a:moveTo>
                <a:cubicBezTo>
                  <a:pt x="298" y="37"/>
                  <a:pt x="289" y="36"/>
                  <a:pt x="291" y="38"/>
                </a:cubicBezTo>
                <a:cubicBezTo>
                  <a:pt x="292" y="39"/>
                  <a:pt x="295" y="42"/>
                  <a:pt x="297" y="40"/>
                </a:cubicBezTo>
                <a:moveTo>
                  <a:pt x="275" y="82"/>
                </a:moveTo>
                <a:cubicBezTo>
                  <a:pt x="277" y="81"/>
                  <a:pt x="273" y="78"/>
                  <a:pt x="271" y="80"/>
                </a:cubicBezTo>
                <a:cubicBezTo>
                  <a:pt x="270" y="83"/>
                  <a:pt x="274" y="84"/>
                  <a:pt x="275" y="82"/>
                </a:cubicBezTo>
                <a:moveTo>
                  <a:pt x="297" y="69"/>
                </a:moveTo>
                <a:cubicBezTo>
                  <a:pt x="296" y="71"/>
                  <a:pt x="292" y="69"/>
                  <a:pt x="289" y="68"/>
                </a:cubicBezTo>
                <a:cubicBezTo>
                  <a:pt x="285" y="66"/>
                  <a:pt x="287" y="70"/>
                  <a:pt x="290" y="72"/>
                </a:cubicBezTo>
                <a:cubicBezTo>
                  <a:pt x="293" y="75"/>
                  <a:pt x="289" y="74"/>
                  <a:pt x="285" y="71"/>
                </a:cubicBezTo>
                <a:cubicBezTo>
                  <a:pt x="282" y="69"/>
                  <a:pt x="282" y="73"/>
                  <a:pt x="284" y="74"/>
                </a:cubicBezTo>
                <a:cubicBezTo>
                  <a:pt x="285" y="75"/>
                  <a:pt x="283" y="77"/>
                  <a:pt x="281" y="74"/>
                </a:cubicBezTo>
                <a:cubicBezTo>
                  <a:pt x="279" y="71"/>
                  <a:pt x="278" y="68"/>
                  <a:pt x="274" y="68"/>
                </a:cubicBezTo>
                <a:cubicBezTo>
                  <a:pt x="270" y="68"/>
                  <a:pt x="272" y="71"/>
                  <a:pt x="273" y="73"/>
                </a:cubicBezTo>
                <a:cubicBezTo>
                  <a:pt x="275" y="76"/>
                  <a:pt x="277" y="76"/>
                  <a:pt x="280" y="78"/>
                </a:cubicBezTo>
                <a:cubicBezTo>
                  <a:pt x="282" y="79"/>
                  <a:pt x="284" y="78"/>
                  <a:pt x="286" y="78"/>
                </a:cubicBezTo>
                <a:cubicBezTo>
                  <a:pt x="288" y="78"/>
                  <a:pt x="289" y="77"/>
                  <a:pt x="290" y="78"/>
                </a:cubicBezTo>
                <a:cubicBezTo>
                  <a:pt x="293" y="78"/>
                  <a:pt x="288" y="81"/>
                  <a:pt x="289" y="83"/>
                </a:cubicBezTo>
                <a:cubicBezTo>
                  <a:pt x="291" y="85"/>
                  <a:pt x="295" y="84"/>
                  <a:pt x="298" y="83"/>
                </a:cubicBezTo>
                <a:cubicBezTo>
                  <a:pt x="302" y="83"/>
                  <a:pt x="300" y="81"/>
                  <a:pt x="302" y="80"/>
                </a:cubicBezTo>
                <a:cubicBezTo>
                  <a:pt x="304" y="79"/>
                  <a:pt x="300" y="79"/>
                  <a:pt x="302" y="76"/>
                </a:cubicBezTo>
                <a:cubicBezTo>
                  <a:pt x="303" y="72"/>
                  <a:pt x="297" y="67"/>
                  <a:pt x="297" y="69"/>
                </a:cubicBezTo>
                <a:moveTo>
                  <a:pt x="305" y="58"/>
                </a:moveTo>
                <a:cubicBezTo>
                  <a:pt x="307" y="58"/>
                  <a:pt x="310" y="58"/>
                  <a:pt x="312" y="57"/>
                </a:cubicBezTo>
                <a:cubicBezTo>
                  <a:pt x="315" y="56"/>
                  <a:pt x="311" y="56"/>
                  <a:pt x="312" y="54"/>
                </a:cubicBezTo>
                <a:cubicBezTo>
                  <a:pt x="314" y="51"/>
                  <a:pt x="308" y="51"/>
                  <a:pt x="308" y="52"/>
                </a:cubicBezTo>
                <a:cubicBezTo>
                  <a:pt x="308" y="52"/>
                  <a:pt x="306" y="51"/>
                  <a:pt x="304" y="50"/>
                </a:cubicBezTo>
                <a:cubicBezTo>
                  <a:pt x="302" y="49"/>
                  <a:pt x="300" y="48"/>
                  <a:pt x="299" y="49"/>
                </a:cubicBezTo>
                <a:cubicBezTo>
                  <a:pt x="298" y="51"/>
                  <a:pt x="302" y="58"/>
                  <a:pt x="305" y="58"/>
                </a:cubicBezTo>
                <a:moveTo>
                  <a:pt x="320" y="59"/>
                </a:moveTo>
                <a:cubicBezTo>
                  <a:pt x="319" y="58"/>
                  <a:pt x="305" y="60"/>
                  <a:pt x="307" y="61"/>
                </a:cubicBezTo>
                <a:cubicBezTo>
                  <a:pt x="311" y="64"/>
                  <a:pt x="320" y="60"/>
                  <a:pt x="320" y="59"/>
                </a:cubicBezTo>
                <a:moveTo>
                  <a:pt x="318" y="87"/>
                </a:moveTo>
                <a:cubicBezTo>
                  <a:pt x="321" y="86"/>
                  <a:pt x="319" y="82"/>
                  <a:pt x="316" y="79"/>
                </a:cubicBezTo>
                <a:cubicBezTo>
                  <a:pt x="312" y="77"/>
                  <a:pt x="303" y="82"/>
                  <a:pt x="305" y="84"/>
                </a:cubicBezTo>
                <a:cubicBezTo>
                  <a:pt x="307" y="85"/>
                  <a:pt x="314" y="87"/>
                  <a:pt x="318" y="87"/>
                </a:cubicBezTo>
                <a:moveTo>
                  <a:pt x="294" y="113"/>
                </a:moveTo>
                <a:cubicBezTo>
                  <a:pt x="296" y="115"/>
                  <a:pt x="297" y="113"/>
                  <a:pt x="298" y="112"/>
                </a:cubicBezTo>
                <a:cubicBezTo>
                  <a:pt x="298" y="112"/>
                  <a:pt x="299" y="111"/>
                  <a:pt x="301" y="111"/>
                </a:cubicBezTo>
                <a:cubicBezTo>
                  <a:pt x="306" y="111"/>
                  <a:pt x="306" y="103"/>
                  <a:pt x="307" y="100"/>
                </a:cubicBezTo>
                <a:cubicBezTo>
                  <a:pt x="308" y="98"/>
                  <a:pt x="303" y="98"/>
                  <a:pt x="304" y="100"/>
                </a:cubicBezTo>
                <a:cubicBezTo>
                  <a:pt x="305" y="102"/>
                  <a:pt x="304" y="104"/>
                  <a:pt x="304" y="102"/>
                </a:cubicBezTo>
                <a:cubicBezTo>
                  <a:pt x="303" y="100"/>
                  <a:pt x="302" y="100"/>
                  <a:pt x="301" y="100"/>
                </a:cubicBezTo>
                <a:cubicBezTo>
                  <a:pt x="300" y="100"/>
                  <a:pt x="299" y="100"/>
                  <a:pt x="298" y="100"/>
                </a:cubicBezTo>
                <a:cubicBezTo>
                  <a:pt x="297" y="98"/>
                  <a:pt x="302" y="97"/>
                  <a:pt x="304" y="95"/>
                </a:cubicBezTo>
                <a:cubicBezTo>
                  <a:pt x="305" y="93"/>
                  <a:pt x="299" y="93"/>
                  <a:pt x="301" y="91"/>
                </a:cubicBezTo>
                <a:cubicBezTo>
                  <a:pt x="302" y="89"/>
                  <a:pt x="292" y="91"/>
                  <a:pt x="295" y="92"/>
                </a:cubicBezTo>
                <a:cubicBezTo>
                  <a:pt x="298" y="94"/>
                  <a:pt x="295" y="95"/>
                  <a:pt x="293" y="93"/>
                </a:cubicBezTo>
                <a:cubicBezTo>
                  <a:pt x="290" y="91"/>
                  <a:pt x="283" y="94"/>
                  <a:pt x="286" y="97"/>
                </a:cubicBezTo>
                <a:cubicBezTo>
                  <a:pt x="288" y="98"/>
                  <a:pt x="294" y="95"/>
                  <a:pt x="290" y="100"/>
                </a:cubicBezTo>
                <a:cubicBezTo>
                  <a:pt x="288" y="103"/>
                  <a:pt x="287" y="102"/>
                  <a:pt x="285" y="101"/>
                </a:cubicBezTo>
                <a:cubicBezTo>
                  <a:pt x="284" y="100"/>
                  <a:pt x="283" y="99"/>
                  <a:pt x="282" y="100"/>
                </a:cubicBezTo>
                <a:cubicBezTo>
                  <a:pt x="278" y="100"/>
                  <a:pt x="280" y="104"/>
                  <a:pt x="285" y="106"/>
                </a:cubicBezTo>
                <a:cubicBezTo>
                  <a:pt x="290" y="107"/>
                  <a:pt x="289" y="110"/>
                  <a:pt x="294" y="113"/>
                </a:cubicBezTo>
                <a:moveTo>
                  <a:pt x="324" y="83"/>
                </a:moveTo>
                <a:cubicBezTo>
                  <a:pt x="325" y="85"/>
                  <a:pt x="326" y="85"/>
                  <a:pt x="327" y="85"/>
                </a:cubicBezTo>
                <a:cubicBezTo>
                  <a:pt x="328" y="85"/>
                  <a:pt x="328" y="85"/>
                  <a:pt x="329" y="85"/>
                </a:cubicBezTo>
                <a:cubicBezTo>
                  <a:pt x="331" y="87"/>
                  <a:pt x="334" y="88"/>
                  <a:pt x="336" y="86"/>
                </a:cubicBezTo>
                <a:cubicBezTo>
                  <a:pt x="338" y="85"/>
                  <a:pt x="339" y="84"/>
                  <a:pt x="339" y="85"/>
                </a:cubicBezTo>
                <a:cubicBezTo>
                  <a:pt x="340" y="87"/>
                  <a:pt x="344" y="87"/>
                  <a:pt x="353" y="88"/>
                </a:cubicBezTo>
                <a:cubicBezTo>
                  <a:pt x="357" y="88"/>
                  <a:pt x="359" y="87"/>
                  <a:pt x="360" y="86"/>
                </a:cubicBezTo>
                <a:cubicBezTo>
                  <a:pt x="361" y="85"/>
                  <a:pt x="361" y="85"/>
                  <a:pt x="363" y="85"/>
                </a:cubicBezTo>
                <a:cubicBezTo>
                  <a:pt x="365" y="87"/>
                  <a:pt x="371" y="87"/>
                  <a:pt x="374" y="86"/>
                </a:cubicBezTo>
                <a:cubicBezTo>
                  <a:pt x="377" y="86"/>
                  <a:pt x="378" y="82"/>
                  <a:pt x="378" y="80"/>
                </a:cubicBezTo>
                <a:cubicBezTo>
                  <a:pt x="378" y="77"/>
                  <a:pt x="357" y="76"/>
                  <a:pt x="354" y="78"/>
                </a:cubicBezTo>
                <a:cubicBezTo>
                  <a:pt x="352" y="79"/>
                  <a:pt x="349" y="79"/>
                  <a:pt x="347" y="78"/>
                </a:cubicBezTo>
                <a:cubicBezTo>
                  <a:pt x="345" y="78"/>
                  <a:pt x="343" y="78"/>
                  <a:pt x="342" y="78"/>
                </a:cubicBezTo>
                <a:cubicBezTo>
                  <a:pt x="339" y="80"/>
                  <a:pt x="340" y="77"/>
                  <a:pt x="335" y="76"/>
                </a:cubicBezTo>
                <a:cubicBezTo>
                  <a:pt x="330" y="76"/>
                  <a:pt x="335" y="74"/>
                  <a:pt x="336" y="72"/>
                </a:cubicBezTo>
                <a:cubicBezTo>
                  <a:pt x="337" y="71"/>
                  <a:pt x="328" y="68"/>
                  <a:pt x="325" y="69"/>
                </a:cubicBezTo>
                <a:cubicBezTo>
                  <a:pt x="321" y="70"/>
                  <a:pt x="319" y="68"/>
                  <a:pt x="316" y="66"/>
                </a:cubicBezTo>
                <a:cubicBezTo>
                  <a:pt x="312" y="65"/>
                  <a:pt x="303" y="65"/>
                  <a:pt x="305" y="68"/>
                </a:cubicBezTo>
                <a:cubicBezTo>
                  <a:pt x="306" y="70"/>
                  <a:pt x="317" y="74"/>
                  <a:pt x="318" y="72"/>
                </a:cubicBezTo>
                <a:cubicBezTo>
                  <a:pt x="320" y="70"/>
                  <a:pt x="322" y="74"/>
                  <a:pt x="324" y="76"/>
                </a:cubicBezTo>
                <a:cubicBezTo>
                  <a:pt x="326" y="78"/>
                  <a:pt x="323" y="79"/>
                  <a:pt x="324" y="83"/>
                </a:cubicBezTo>
                <a:moveTo>
                  <a:pt x="334" y="61"/>
                </a:moveTo>
                <a:cubicBezTo>
                  <a:pt x="331" y="59"/>
                  <a:pt x="326" y="62"/>
                  <a:pt x="330" y="64"/>
                </a:cubicBezTo>
                <a:cubicBezTo>
                  <a:pt x="333" y="65"/>
                  <a:pt x="337" y="62"/>
                  <a:pt x="334" y="61"/>
                </a:cubicBezTo>
                <a:moveTo>
                  <a:pt x="307" y="39"/>
                </a:moveTo>
                <a:cubicBezTo>
                  <a:pt x="310" y="41"/>
                  <a:pt x="308" y="43"/>
                  <a:pt x="311" y="44"/>
                </a:cubicBezTo>
                <a:cubicBezTo>
                  <a:pt x="312" y="45"/>
                  <a:pt x="315" y="44"/>
                  <a:pt x="317" y="44"/>
                </a:cubicBezTo>
                <a:cubicBezTo>
                  <a:pt x="320" y="44"/>
                  <a:pt x="323" y="43"/>
                  <a:pt x="323" y="44"/>
                </a:cubicBezTo>
                <a:cubicBezTo>
                  <a:pt x="324" y="46"/>
                  <a:pt x="315" y="47"/>
                  <a:pt x="316" y="48"/>
                </a:cubicBezTo>
                <a:cubicBezTo>
                  <a:pt x="317" y="49"/>
                  <a:pt x="323" y="51"/>
                  <a:pt x="322" y="52"/>
                </a:cubicBezTo>
                <a:cubicBezTo>
                  <a:pt x="321" y="54"/>
                  <a:pt x="331" y="57"/>
                  <a:pt x="332" y="55"/>
                </a:cubicBezTo>
                <a:cubicBezTo>
                  <a:pt x="333" y="54"/>
                  <a:pt x="335" y="54"/>
                  <a:pt x="338" y="55"/>
                </a:cubicBezTo>
                <a:cubicBezTo>
                  <a:pt x="339" y="56"/>
                  <a:pt x="340" y="54"/>
                  <a:pt x="340" y="53"/>
                </a:cubicBezTo>
                <a:cubicBezTo>
                  <a:pt x="341" y="51"/>
                  <a:pt x="341" y="50"/>
                  <a:pt x="342" y="50"/>
                </a:cubicBezTo>
                <a:cubicBezTo>
                  <a:pt x="344" y="52"/>
                  <a:pt x="344" y="48"/>
                  <a:pt x="347" y="47"/>
                </a:cubicBezTo>
                <a:cubicBezTo>
                  <a:pt x="349" y="46"/>
                  <a:pt x="353" y="46"/>
                  <a:pt x="354" y="44"/>
                </a:cubicBezTo>
                <a:cubicBezTo>
                  <a:pt x="354" y="43"/>
                  <a:pt x="353" y="42"/>
                  <a:pt x="350" y="42"/>
                </a:cubicBezTo>
                <a:cubicBezTo>
                  <a:pt x="346" y="43"/>
                  <a:pt x="344" y="42"/>
                  <a:pt x="345" y="40"/>
                </a:cubicBezTo>
                <a:cubicBezTo>
                  <a:pt x="347" y="38"/>
                  <a:pt x="342" y="37"/>
                  <a:pt x="344" y="36"/>
                </a:cubicBezTo>
                <a:cubicBezTo>
                  <a:pt x="345" y="34"/>
                  <a:pt x="340" y="33"/>
                  <a:pt x="340" y="35"/>
                </a:cubicBezTo>
                <a:cubicBezTo>
                  <a:pt x="341" y="37"/>
                  <a:pt x="337" y="35"/>
                  <a:pt x="337" y="33"/>
                </a:cubicBezTo>
                <a:cubicBezTo>
                  <a:pt x="336" y="31"/>
                  <a:pt x="328" y="30"/>
                  <a:pt x="323" y="26"/>
                </a:cubicBezTo>
                <a:cubicBezTo>
                  <a:pt x="318" y="21"/>
                  <a:pt x="313" y="24"/>
                  <a:pt x="316" y="25"/>
                </a:cubicBezTo>
                <a:cubicBezTo>
                  <a:pt x="319" y="25"/>
                  <a:pt x="319" y="27"/>
                  <a:pt x="316" y="27"/>
                </a:cubicBezTo>
                <a:cubicBezTo>
                  <a:pt x="314" y="26"/>
                  <a:pt x="309" y="27"/>
                  <a:pt x="313" y="28"/>
                </a:cubicBezTo>
                <a:cubicBezTo>
                  <a:pt x="317" y="30"/>
                  <a:pt x="313" y="30"/>
                  <a:pt x="310" y="30"/>
                </a:cubicBezTo>
                <a:cubicBezTo>
                  <a:pt x="307" y="30"/>
                  <a:pt x="306" y="35"/>
                  <a:pt x="311" y="35"/>
                </a:cubicBezTo>
                <a:cubicBezTo>
                  <a:pt x="315" y="36"/>
                  <a:pt x="312" y="38"/>
                  <a:pt x="308" y="37"/>
                </a:cubicBezTo>
                <a:cubicBezTo>
                  <a:pt x="305" y="36"/>
                  <a:pt x="304" y="38"/>
                  <a:pt x="307" y="39"/>
                </a:cubicBezTo>
                <a:moveTo>
                  <a:pt x="330" y="21"/>
                </a:moveTo>
                <a:cubicBezTo>
                  <a:pt x="332" y="19"/>
                  <a:pt x="334" y="20"/>
                  <a:pt x="332" y="21"/>
                </a:cubicBezTo>
                <a:cubicBezTo>
                  <a:pt x="330" y="23"/>
                  <a:pt x="331" y="23"/>
                  <a:pt x="334" y="23"/>
                </a:cubicBezTo>
                <a:cubicBezTo>
                  <a:pt x="337" y="23"/>
                  <a:pt x="332" y="24"/>
                  <a:pt x="332" y="26"/>
                </a:cubicBezTo>
                <a:cubicBezTo>
                  <a:pt x="332" y="28"/>
                  <a:pt x="336" y="27"/>
                  <a:pt x="336" y="29"/>
                </a:cubicBezTo>
                <a:cubicBezTo>
                  <a:pt x="337" y="30"/>
                  <a:pt x="345" y="31"/>
                  <a:pt x="347" y="29"/>
                </a:cubicBezTo>
                <a:cubicBezTo>
                  <a:pt x="350" y="27"/>
                  <a:pt x="349" y="29"/>
                  <a:pt x="348" y="31"/>
                </a:cubicBezTo>
                <a:cubicBezTo>
                  <a:pt x="348" y="32"/>
                  <a:pt x="360" y="34"/>
                  <a:pt x="360" y="32"/>
                </a:cubicBezTo>
                <a:cubicBezTo>
                  <a:pt x="361" y="30"/>
                  <a:pt x="363" y="31"/>
                  <a:pt x="365" y="31"/>
                </a:cubicBezTo>
                <a:cubicBezTo>
                  <a:pt x="367" y="32"/>
                  <a:pt x="378" y="29"/>
                  <a:pt x="379" y="27"/>
                </a:cubicBezTo>
                <a:cubicBezTo>
                  <a:pt x="379" y="25"/>
                  <a:pt x="382" y="28"/>
                  <a:pt x="379" y="31"/>
                </a:cubicBezTo>
                <a:cubicBezTo>
                  <a:pt x="375" y="33"/>
                  <a:pt x="368" y="33"/>
                  <a:pt x="365" y="34"/>
                </a:cubicBezTo>
                <a:cubicBezTo>
                  <a:pt x="361" y="35"/>
                  <a:pt x="367" y="37"/>
                  <a:pt x="370" y="39"/>
                </a:cubicBezTo>
                <a:cubicBezTo>
                  <a:pt x="373" y="42"/>
                  <a:pt x="366" y="40"/>
                  <a:pt x="363" y="37"/>
                </a:cubicBezTo>
                <a:cubicBezTo>
                  <a:pt x="360" y="34"/>
                  <a:pt x="353" y="34"/>
                  <a:pt x="349" y="34"/>
                </a:cubicBezTo>
                <a:cubicBezTo>
                  <a:pt x="346" y="34"/>
                  <a:pt x="347" y="41"/>
                  <a:pt x="350" y="41"/>
                </a:cubicBezTo>
                <a:cubicBezTo>
                  <a:pt x="352" y="41"/>
                  <a:pt x="355" y="42"/>
                  <a:pt x="357" y="46"/>
                </a:cubicBezTo>
                <a:cubicBezTo>
                  <a:pt x="360" y="50"/>
                  <a:pt x="366" y="49"/>
                  <a:pt x="366" y="51"/>
                </a:cubicBezTo>
                <a:cubicBezTo>
                  <a:pt x="366" y="53"/>
                  <a:pt x="358" y="50"/>
                  <a:pt x="354" y="49"/>
                </a:cubicBezTo>
                <a:cubicBezTo>
                  <a:pt x="350" y="48"/>
                  <a:pt x="344" y="51"/>
                  <a:pt x="343" y="54"/>
                </a:cubicBezTo>
                <a:cubicBezTo>
                  <a:pt x="343" y="57"/>
                  <a:pt x="349" y="56"/>
                  <a:pt x="353" y="54"/>
                </a:cubicBezTo>
                <a:cubicBezTo>
                  <a:pt x="358" y="52"/>
                  <a:pt x="355" y="55"/>
                  <a:pt x="353" y="57"/>
                </a:cubicBezTo>
                <a:cubicBezTo>
                  <a:pt x="350" y="58"/>
                  <a:pt x="357" y="60"/>
                  <a:pt x="357" y="62"/>
                </a:cubicBezTo>
                <a:cubicBezTo>
                  <a:pt x="357" y="65"/>
                  <a:pt x="352" y="64"/>
                  <a:pt x="352" y="62"/>
                </a:cubicBezTo>
                <a:cubicBezTo>
                  <a:pt x="351" y="60"/>
                  <a:pt x="349" y="58"/>
                  <a:pt x="344" y="58"/>
                </a:cubicBezTo>
                <a:cubicBezTo>
                  <a:pt x="340" y="58"/>
                  <a:pt x="341" y="62"/>
                  <a:pt x="344" y="62"/>
                </a:cubicBezTo>
                <a:cubicBezTo>
                  <a:pt x="347" y="62"/>
                  <a:pt x="347" y="65"/>
                  <a:pt x="344" y="65"/>
                </a:cubicBezTo>
                <a:cubicBezTo>
                  <a:pt x="340" y="65"/>
                  <a:pt x="333" y="67"/>
                  <a:pt x="335" y="69"/>
                </a:cubicBezTo>
                <a:cubicBezTo>
                  <a:pt x="336" y="70"/>
                  <a:pt x="340" y="70"/>
                  <a:pt x="343" y="70"/>
                </a:cubicBezTo>
                <a:cubicBezTo>
                  <a:pt x="346" y="70"/>
                  <a:pt x="348" y="70"/>
                  <a:pt x="349" y="71"/>
                </a:cubicBezTo>
                <a:cubicBezTo>
                  <a:pt x="351" y="72"/>
                  <a:pt x="355" y="73"/>
                  <a:pt x="357" y="71"/>
                </a:cubicBezTo>
                <a:cubicBezTo>
                  <a:pt x="358" y="69"/>
                  <a:pt x="361" y="70"/>
                  <a:pt x="365" y="70"/>
                </a:cubicBezTo>
                <a:cubicBezTo>
                  <a:pt x="369" y="70"/>
                  <a:pt x="370" y="71"/>
                  <a:pt x="372" y="72"/>
                </a:cubicBezTo>
                <a:cubicBezTo>
                  <a:pt x="373" y="74"/>
                  <a:pt x="376" y="73"/>
                  <a:pt x="378" y="71"/>
                </a:cubicBezTo>
                <a:cubicBezTo>
                  <a:pt x="380" y="70"/>
                  <a:pt x="380" y="70"/>
                  <a:pt x="383" y="70"/>
                </a:cubicBezTo>
                <a:cubicBezTo>
                  <a:pt x="386" y="70"/>
                  <a:pt x="386" y="68"/>
                  <a:pt x="385" y="66"/>
                </a:cubicBezTo>
                <a:cubicBezTo>
                  <a:pt x="384" y="65"/>
                  <a:pt x="383" y="66"/>
                  <a:pt x="382" y="66"/>
                </a:cubicBezTo>
                <a:cubicBezTo>
                  <a:pt x="381" y="66"/>
                  <a:pt x="380" y="67"/>
                  <a:pt x="380" y="66"/>
                </a:cubicBezTo>
                <a:cubicBezTo>
                  <a:pt x="379" y="64"/>
                  <a:pt x="376" y="64"/>
                  <a:pt x="371" y="65"/>
                </a:cubicBezTo>
                <a:cubicBezTo>
                  <a:pt x="368" y="65"/>
                  <a:pt x="368" y="64"/>
                  <a:pt x="368" y="63"/>
                </a:cubicBezTo>
                <a:cubicBezTo>
                  <a:pt x="368" y="62"/>
                  <a:pt x="370" y="62"/>
                  <a:pt x="371" y="62"/>
                </a:cubicBezTo>
                <a:cubicBezTo>
                  <a:pt x="374" y="63"/>
                  <a:pt x="379" y="63"/>
                  <a:pt x="382" y="62"/>
                </a:cubicBezTo>
                <a:cubicBezTo>
                  <a:pt x="386" y="61"/>
                  <a:pt x="383" y="59"/>
                  <a:pt x="383" y="58"/>
                </a:cubicBezTo>
                <a:cubicBezTo>
                  <a:pt x="383" y="56"/>
                  <a:pt x="388" y="57"/>
                  <a:pt x="391" y="57"/>
                </a:cubicBezTo>
                <a:cubicBezTo>
                  <a:pt x="394" y="57"/>
                  <a:pt x="399" y="52"/>
                  <a:pt x="399" y="48"/>
                </a:cubicBezTo>
                <a:cubicBezTo>
                  <a:pt x="400" y="45"/>
                  <a:pt x="392" y="46"/>
                  <a:pt x="388" y="46"/>
                </a:cubicBezTo>
                <a:cubicBezTo>
                  <a:pt x="384" y="46"/>
                  <a:pt x="391" y="43"/>
                  <a:pt x="398" y="43"/>
                </a:cubicBezTo>
                <a:cubicBezTo>
                  <a:pt x="405" y="44"/>
                  <a:pt x="402" y="41"/>
                  <a:pt x="403" y="39"/>
                </a:cubicBezTo>
                <a:cubicBezTo>
                  <a:pt x="404" y="39"/>
                  <a:pt x="405" y="39"/>
                  <a:pt x="407" y="40"/>
                </a:cubicBezTo>
                <a:cubicBezTo>
                  <a:pt x="408" y="40"/>
                  <a:pt x="410" y="40"/>
                  <a:pt x="411" y="40"/>
                </a:cubicBezTo>
                <a:cubicBezTo>
                  <a:pt x="415" y="39"/>
                  <a:pt x="412" y="36"/>
                  <a:pt x="415" y="36"/>
                </a:cubicBezTo>
                <a:cubicBezTo>
                  <a:pt x="417" y="36"/>
                  <a:pt x="421" y="34"/>
                  <a:pt x="428" y="29"/>
                </a:cubicBezTo>
                <a:cubicBezTo>
                  <a:pt x="436" y="25"/>
                  <a:pt x="442" y="26"/>
                  <a:pt x="442" y="23"/>
                </a:cubicBezTo>
                <a:cubicBezTo>
                  <a:pt x="443" y="22"/>
                  <a:pt x="439" y="22"/>
                  <a:pt x="435" y="22"/>
                </a:cubicBezTo>
                <a:cubicBezTo>
                  <a:pt x="433" y="23"/>
                  <a:pt x="431" y="23"/>
                  <a:pt x="430" y="23"/>
                </a:cubicBezTo>
                <a:cubicBezTo>
                  <a:pt x="428" y="22"/>
                  <a:pt x="437" y="20"/>
                  <a:pt x="440" y="20"/>
                </a:cubicBezTo>
                <a:cubicBezTo>
                  <a:pt x="442" y="21"/>
                  <a:pt x="445" y="20"/>
                  <a:pt x="453" y="16"/>
                </a:cubicBezTo>
                <a:cubicBezTo>
                  <a:pt x="460" y="13"/>
                  <a:pt x="457" y="12"/>
                  <a:pt x="454" y="12"/>
                </a:cubicBezTo>
                <a:cubicBezTo>
                  <a:pt x="451" y="13"/>
                  <a:pt x="447" y="12"/>
                  <a:pt x="447" y="10"/>
                </a:cubicBezTo>
                <a:cubicBezTo>
                  <a:pt x="447" y="9"/>
                  <a:pt x="446" y="9"/>
                  <a:pt x="444" y="9"/>
                </a:cubicBezTo>
                <a:cubicBezTo>
                  <a:pt x="443" y="9"/>
                  <a:pt x="442" y="9"/>
                  <a:pt x="442" y="8"/>
                </a:cubicBezTo>
                <a:cubicBezTo>
                  <a:pt x="442" y="7"/>
                  <a:pt x="438" y="8"/>
                  <a:pt x="433" y="10"/>
                </a:cubicBezTo>
                <a:cubicBezTo>
                  <a:pt x="428" y="12"/>
                  <a:pt x="432" y="8"/>
                  <a:pt x="434" y="7"/>
                </a:cubicBezTo>
                <a:cubicBezTo>
                  <a:pt x="437" y="6"/>
                  <a:pt x="422" y="7"/>
                  <a:pt x="420" y="5"/>
                </a:cubicBezTo>
                <a:cubicBezTo>
                  <a:pt x="418" y="5"/>
                  <a:pt x="417" y="5"/>
                  <a:pt x="416" y="6"/>
                </a:cubicBezTo>
                <a:cubicBezTo>
                  <a:pt x="415" y="6"/>
                  <a:pt x="413" y="7"/>
                  <a:pt x="412" y="6"/>
                </a:cubicBezTo>
                <a:cubicBezTo>
                  <a:pt x="410" y="4"/>
                  <a:pt x="404" y="6"/>
                  <a:pt x="405" y="7"/>
                </a:cubicBezTo>
                <a:cubicBezTo>
                  <a:pt x="405" y="9"/>
                  <a:pt x="404" y="9"/>
                  <a:pt x="402" y="7"/>
                </a:cubicBezTo>
                <a:cubicBezTo>
                  <a:pt x="400" y="6"/>
                  <a:pt x="398" y="6"/>
                  <a:pt x="396" y="7"/>
                </a:cubicBezTo>
                <a:cubicBezTo>
                  <a:pt x="394" y="7"/>
                  <a:pt x="393" y="7"/>
                  <a:pt x="391" y="7"/>
                </a:cubicBezTo>
                <a:cubicBezTo>
                  <a:pt x="389" y="6"/>
                  <a:pt x="389" y="7"/>
                  <a:pt x="388" y="8"/>
                </a:cubicBezTo>
                <a:cubicBezTo>
                  <a:pt x="387" y="8"/>
                  <a:pt x="387" y="9"/>
                  <a:pt x="384" y="8"/>
                </a:cubicBezTo>
                <a:cubicBezTo>
                  <a:pt x="380" y="6"/>
                  <a:pt x="375" y="7"/>
                  <a:pt x="377" y="8"/>
                </a:cubicBezTo>
                <a:cubicBezTo>
                  <a:pt x="378" y="8"/>
                  <a:pt x="376" y="9"/>
                  <a:pt x="374" y="9"/>
                </a:cubicBezTo>
                <a:cubicBezTo>
                  <a:pt x="373" y="8"/>
                  <a:pt x="371" y="9"/>
                  <a:pt x="372" y="11"/>
                </a:cubicBezTo>
                <a:cubicBezTo>
                  <a:pt x="372" y="12"/>
                  <a:pt x="371" y="12"/>
                  <a:pt x="369" y="12"/>
                </a:cubicBezTo>
                <a:cubicBezTo>
                  <a:pt x="367" y="11"/>
                  <a:pt x="365" y="11"/>
                  <a:pt x="365" y="12"/>
                </a:cubicBezTo>
                <a:cubicBezTo>
                  <a:pt x="365" y="14"/>
                  <a:pt x="362" y="16"/>
                  <a:pt x="360" y="14"/>
                </a:cubicBezTo>
                <a:cubicBezTo>
                  <a:pt x="357" y="12"/>
                  <a:pt x="350" y="11"/>
                  <a:pt x="352" y="13"/>
                </a:cubicBezTo>
                <a:cubicBezTo>
                  <a:pt x="354" y="15"/>
                  <a:pt x="346" y="14"/>
                  <a:pt x="348" y="15"/>
                </a:cubicBezTo>
                <a:cubicBezTo>
                  <a:pt x="350" y="17"/>
                  <a:pt x="345" y="18"/>
                  <a:pt x="345" y="17"/>
                </a:cubicBezTo>
                <a:cubicBezTo>
                  <a:pt x="345" y="16"/>
                  <a:pt x="341" y="15"/>
                  <a:pt x="339" y="16"/>
                </a:cubicBezTo>
                <a:cubicBezTo>
                  <a:pt x="337" y="18"/>
                  <a:pt x="336" y="20"/>
                  <a:pt x="335" y="19"/>
                </a:cubicBezTo>
                <a:cubicBezTo>
                  <a:pt x="334" y="18"/>
                  <a:pt x="330" y="18"/>
                  <a:pt x="326" y="20"/>
                </a:cubicBezTo>
                <a:cubicBezTo>
                  <a:pt x="322" y="21"/>
                  <a:pt x="327" y="23"/>
                  <a:pt x="330" y="21"/>
                </a:cubicBezTo>
                <a:moveTo>
                  <a:pt x="377" y="183"/>
                </a:moveTo>
                <a:cubicBezTo>
                  <a:pt x="378" y="183"/>
                  <a:pt x="381" y="178"/>
                  <a:pt x="378" y="179"/>
                </a:cubicBezTo>
                <a:cubicBezTo>
                  <a:pt x="374" y="179"/>
                  <a:pt x="375" y="184"/>
                  <a:pt x="377" y="183"/>
                </a:cubicBezTo>
                <a:moveTo>
                  <a:pt x="360" y="179"/>
                </a:moveTo>
                <a:cubicBezTo>
                  <a:pt x="363" y="181"/>
                  <a:pt x="368" y="176"/>
                  <a:pt x="368" y="174"/>
                </a:cubicBezTo>
                <a:cubicBezTo>
                  <a:pt x="367" y="173"/>
                  <a:pt x="357" y="177"/>
                  <a:pt x="360" y="179"/>
                </a:cubicBezTo>
                <a:moveTo>
                  <a:pt x="374" y="169"/>
                </a:moveTo>
                <a:cubicBezTo>
                  <a:pt x="374" y="167"/>
                  <a:pt x="368" y="166"/>
                  <a:pt x="368" y="164"/>
                </a:cubicBezTo>
                <a:cubicBezTo>
                  <a:pt x="369" y="162"/>
                  <a:pt x="362" y="160"/>
                  <a:pt x="360" y="159"/>
                </a:cubicBezTo>
                <a:cubicBezTo>
                  <a:pt x="358" y="158"/>
                  <a:pt x="355" y="158"/>
                  <a:pt x="355" y="155"/>
                </a:cubicBezTo>
                <a:cubicBezTo>
                  <a:pt x="355" y="153"/>
                  <a:pt x="350" y="155"/>
                  <a:pt x="350" y="158"/>
                </a:cubicBezTo>
                <a:cubicBezTo>
                  <a:pt x="350" y="161"/>
                  <a:pt x="348" y="161"/>
                  <a:pt x="349" y="164"/>
                </a:cubicBezTo>
                <a:cubicBezTo>
                  <a:pt x="350" y="167"/>
                  <a:pt x="345" y="168"/>
                  <a:pt x="345" y="170"/>
                </a:cubicBezTo>
                <a:cubicBezTo>
                  <a:pt x="346" y="171"/>
                  <a:pt x="348" y="169"/>
                  <a:pt x="350" y="169"/>
                </a:cubicBezTo>
                <a:cubicBezTo>
                  <a:pt x="353" y="169"/>
                  <a:pt x="350" y="173"/>
                  <a:pt x="353" y="173"/>
                </a:cubicBezTo>
                <a:cubicBezTo>
                  <a:pt x="355" y="173"/>
                  <a:pt x="359" y="170"/>
                  <a:pt x="360" y="169"/>
                </a:cubicBezTo>
                <a:cubicBezTo>
                  <a:pt x="361" y="167"/>
                  <a:pt x="363" y="167"/>
                  <a:pt x="365" y="169"/>
                </a:cubicBezTo>
                <a:cubicBezTo>
                  <a:pt x="368" y="171"/>
                  <a:pt x="374" y="171"/>
                  <a:pt x="374" y="169"/>
                </a:cubicBezTo>
                <a:moveTo>
                  <a:pt x="409" y="116"/>
                </a:moveTo>
                <a:cubicBezTo>
                  <a:pt x="411" y="116"/>
                  <a:pt x="413" y="115"/>
                  <a:pt x="413" y="113"/>
                </a:cubicBezTo>
                <a:cubicBezTo>
                  <a:pt x="412" y="111"/>
                  <a:pt x="407" y="111"/>
                  <a:pt x="406" y="113"/>
                </a:cubicBezTo>
                <a:cubicBezTo>
                  <a:pt x="405" y="115"/>
                  <a:pt x="402" y="111"/>
                  <a:pt x="402" y="109"/>
                </a:cubicBezTo>
                <a:cubicBezTo>
                  <a:pt x="402" y="107"/>
                  <a:pt x="395" y="109"/>
                  <a:pt x="396" y="106"/>
                </a:cubicBezTo>
                <a:cubicBezTo>
                  <a:pt x="397" y="103"/>
                  <a:pt x="389" y="103"/>
                  <a:pt x="387" y="103"/>
                </a:cubicBezTo>
                <a:cubicBezTo>
                  <a:pt x="385" y="103"/>
                  <a:pt x="382" y="104"/>
                  <a:pt x="382" y="106"/>
                </a:cubicBezTo>
                <a:cubicBezTo>
                  <a:pt x="383" y="108"/>
                  <a:pt x="380" y="107"/>
                  <a:pt x="380" y="105"/>
                </a:cubicBezTo>
                <a:cubicBezTo>
                  <a:pt x="379" y="103"/>
                  <a:pt x="374" y="107"/>
                  <a:pt x="373" y="107"/>
                </a:cubicBezTo>
                <a:cubicBezTo>
                  <a:pt x="371" y="107"/>
                  <a:pt x="374" y="102"/>
                  <a:pt x="373" y="100"/>
                </a:cubicBezTo>
                <a:cubicBezTo>
                  <a:pt x="372" y="99"/>
                  <a:pt x="371" y="98"/>
                  <a:pt x="370" y="95"/>
                </a:cubicBezTo>
                <a:cubicBezTo>
                  <a:pt x="369" y="92"/>
                  <a:pt x="363" y="94"/>
                  <a:pt x="362" y="95"/>
                </a:cubicBezTo>
                <a:cubicBezTo>
                  <a:pt x="360" y="97"/>
                  <a:pt x="355" y="96"/>
                  <a:pt x="353" y="99"/>
                </a:cubicBezTo>
                <a:cubicBezTo>
                  <a:pt x="350" y="101"/>
                  <a:pt x="353" y="104"/>
                  <a:pt x="354" y="105"/>
                </a:cubicBezTo>
                <a:cubicBezTo>
                  <a:pt x="355" y="106"/>
                  <a:pt x="350" y="107"/>
                  <a:pt x="352" y="109"/>
                </a:cubicBezTo>
                <a:cubicBezTo>
                  <a:pt x="353" y="110"/>
                  <a:pt x="356" y="110"/>
                  <a:pt x="356" y="112"/>
                </a:cubicBezTo>
                <a:cubicBezTo>
                  <a:pt x="357" y="115"/>
                  <a:pt x="350" y="111"/>
                  <a:pt x="349" y="109"/>
                </a:cubicBezTo>
                <a:cubicBezTo>
                  <a:pt x="348" y="107"/>
                  <a:pt x="350" y="105"/>
                  <a:pt x="348" y="104"/>
                </a:cubicBezTo>
                <a:cubicBezTo>
                  <a:pt x="347" y="102"/>
                  <a:pt x="348" y="100"/>
                  <a:pt x="350" y="98"/>
                </a:cubicBezTo>
                <a:cubicBezTo>
                  <a:pt x="353" y="95"/>
                  <a:pt x="355" y="96"/>
                  <a:pt x="355" y="94"/>
                </a:cubicBezTo>
                <a:cubicBezTo>
                  <a:pt x="355" y="93"/>
                  <a:pt x="344" y="93"/>
                  <a:pt x="338" y="98"/>
                </a:cubicBezTo>
                <a:cubicBezTo>
                  <a:pt x="332" y="104"/>
                  <a:pt x="334" y="111"/>
                  <a:pt x="334" y="113"/>
                </a:cubicBezTo>
                <a:cubicBezTo>
                  <a:pt x="334" y="114"/>
                  <a:pt x="340" y="114"/>
                  <a:pt x="343" y="115"/>
                </a:cubicBezTo>
                <a:cubicBezTo>
                  <a:pt x="346" y="116"/>
                  <a:pt x="345" y="117"/>
                  <a:pt x="342" y="116"/>
                </a:cubicBezTo>
                <a:cubicBezTo>
                  <a:pt x="340" y="116"/>
                  <a:pt x="336" y="115"/>
                  <a:pt x="336" y="117"/>
                </a:cubicBezTo>
                <a:cubicBezTo>
                  <a:pt x="336" y="119"/>
                  <a:pt x="341" y="122"/>
                  <a:pt x="344" y="121"/>
                </a:cubicBezTo>
                <a:cubicBezTo>
                  <a:pt x="347" y="120"/>
                  <a:pt x="347" y="120"/>
                  <a:pt x="348" y="122"/>
                </a:cubicBezTo>
                <a:cubicBezTo>
                  <a:pt x="350" y="124"/>
                  <a:pt x="353" y="123"/>
                  <a:pt x="357" y="123"/>
                </a:cubicBezTo>
                <a:cubicBezTo>
                  <a:pt x="360" y="124"/>
                  <a:pt x="365" y="125"/>
                  <a:pt x="366" y="125"/>
                </a:cubicBezTo>
                <a:cubicBezTo>
                  <a:pt x="368" y="125"/>
                  <a:pt x="370" y="124"/>
                  <a:pt x="371" y="123"/>
                </a:cubicBezTo>
                <a:cubicBezTo>
                  <a:pt x="371" y="123"/>
                  <a:pt x="373" y="123"/>
                  <a:pt x="376" y="124"/>
                </a:cubicBezTo>
                <a:cubicBezTo>
                  <a:pt x="377" y="124"/>
                  <a:pt x="379" y="125"/>
                  <a:pt x="380" y="125"/>
                </a:cubicBezTo>
                <a:cubicBezTo>
                  <a:pt x="382" y="124"/>
                  <a:pt x="381" y="123"/>
                  <a:pt x="380" y="122"/>
                </a:cubicBezTo>
                <a:cubicBezTo>
                  <a:pt x="378" y="121"/>
                  <a:pt x="379" y="119"/>
                  <a:pt x="381" y="120"/>
                </a:cubicBezTo>
                <a:cubicBezTo>
                  <a:pt x="382" y="121"/>
                  <a:pt x="385" y="121"/>
                  <a:pt x="386" y="123"/>
                </a:cubicBezTo>
                <a:cubicBezTo>
                  <a:pt x="386" y="125"/>
                  <a:pt x="388" y="124"/>
                  <a:pt x="388" y="125"/>
                </a:cubicBezTo>
                <a:cubicBezTo>
                  <a:pt x="388" y="126"/>
                  <a:pt x="394" y="128"/>
                  <a:pt x="394" y="129"/>
                </a:cubicBezTo>
                <a:cubicBezTo>
                  <a:pt x="395" y="131"/>
                  <a:pt x="389" y="132"/>
                  <a:pt x="390" y="133"/>
                </a:cubicBezTo>
                <a:cubicBezTo>
                  <a:pt x="392" y="134"/>
                  <a:pt x="395" y="131"/>
                  <a:pt x="397" y="131"/>
                </a:cubicBezTo>
                <a:cubicBezTo>
                  <a:pt x="398" y="131"/>
                  <a:pt x="398" y="132"/>
                  <a:pt x="399" y="133"/>
                </a:cubicBezTo>
                <a:cubicBezTo>
                  <a:pt x="399" y="134"/>
                  <a:pt x="400" y="136"/>
                  <a:pt x="401" y="135"/>
                </a:cubicBezTo>
                <a:cubicBezTo>
                  <a:pt x="403" y="134"/>
                  <a:pt x="405" y="136"/>
                  <a:pt x="407" y="139"/>
                </a:cubicBezTo>
                <a:cubicBezTo>
                  <a:pt x="409" y="143"/>
                  <a:pt x="407" y="146"/>
                  <a:pt x="407" y="147"/>
                </a:cubicBezTo>
                <a:cubicBezTo>
                  <a:pt x="407" y="148"/>
                  <a:pt x="412" y="148"/>
                  <a:pt x="414" y="146"/>
                </a:cubicBezTo>
                <a:cubicBezTo>
                  <a:pt x="417" y="145"/>
                  <a:pt x="419" y="148"/>
                  <a:pt x="421" y="149"/>
                </a:cubicBezTo>
                <a:cubicBezTo>
                  <a:pt x="423" y="151"/>
                  <a:pt x="414" y="154"/>
                  <a:pt x="415" y="152"/>
                </a:cubicBezTo>
                <a:cubicBezTo>
                  <a:pt x="415" y="151"/>
                  <a:pt x="409" y="146"/>
                  <a:pt x="404" y="148"/>
                </a:cubicBezTo>
                <a:cubicBezTo>
                  <a:pt x="398" y="151"/>
                  <a:pt x="402" y="154"/>
                  <a:pt x="403" y="156"/>
                </a:cubicBezTo>
                <a:cubicBezTo>
                  <a:pt x="403" y="158"/>
                  <a:pt x="398" y="159"/>
                  <a:pt x="393" y="158"/>
                </a:cubicBezTo>
                <a:cubicBezTo>
                  <a:pt x="388" y="156"/>
                  <a:pt x="389" y="159"/>
                  <a:pt x="387" y="159"/>
                </a:cubicBezTo>
                <a:cubicBezTo>
                  <a:pt x="385" y="159"/>
                  <a:pt x="383" y="162"/>
                  <a:pt x="385" y="164"/>
                </a:cubicBezTo>
                <a:cubicBezTo>
                  <a:pt x="386" y="165"/>
                  <a:pt x="388" y="165"/>
                  <a:pt x="390" y="165"/>
                </a:cubicBezTo>
                <a:cubicBezTo>
                  <a:pt x="392" y="165"/>
                  <a:pt x="393" y="164"/>
                  <a:pt x="394" y="165"/>
                </a:cubicBezTo>
                <a:cubicBezTo>
                  <a:pt x="397" y="165"/>
                  <a:pt x="398" y="166"/>
                  <a:pt x="398" y="164"/>
                </a:cubicBezTo>
                <a:cubicBezTo>
                  <a:pt x="399" y="162"/>
                  <a:pt x="402" y="163"/>
                  <a:pt x="405" y="163"/>
                </a:cubicBezTo>
                <a:cubicBezTo>
                  <a:pt x="407" y="164"/>
                  <a:pt x="406" y="167"/>
                  <a:pt x="409" y="168"/>
                </a:cubicBezTo>
                <a:cubicBezTo>
                  <a:pt x="412" y="168"/>
                  <a:pt x="410" y="171"/>
                  <a:pt x="412" y="173"/>
                </a:cubicBezTo>
                <a:cubicBezTo>
                  <a:pt x="414" y="175"/>
                  <a:pt x="420" y="174"/>
                  <a:pt x="422" y="176"/>
                </a:cubicBezTo>
                <a:cubicBezTo>
                  <a:pt x="424" y="179"/>
                  <a:pt x="434" y="183"/>
                  <a:pt x="435" y="181"/>
                </a:cubicBezTo>
                <a:cubicBezTo>
                  <a:pt x="437" y="180"/>
                  <a:pt x="427" y="171"/>
                  <a:pt x="424" y="170"/>
                </a:cubicBezTo>
                <a:cubicBezTo>
                  <a:pt x="421" y="169"/>
                  <a:pt x="427" y="168"/>
                  <a:pt x="431" y="171"/>
                </a:cubicBezTo>
                <a:cubicBezTo>
                  <a:pt x="434" y="174"/>
                  <a:pt x="439" y="175"/>
                  <a:pt x="442" y="172"/>
                </a:cubicBezTo>
                <a:cubicBezTo>
                  <a:pt x="445" y="169"/>
                  <a:pt x="440" y="170"/>
                  <a:pt x="440" y="167"/>
                </a:cubicBezTo>
                <a:cubicBezTo>
                  <a:pt x="440" y="165"/>
                  <a:pt x="438" y="161"/>
                  <a:pt x="435" y="161"/>
                </a:cubicBezTo>
                <a:cubicBezTo>
                  <a:pt x="433" y="161"/>
                  <a:pt x="426" y="156"/>
                  <a:pt x="428" y="155"/>
                </a:cubicBezTo>
                <a:cubicBezTo>
                  <a:pt x="431" y="154"/>
                  <a:pt x="428" y="152"/>
                  <a:pt x="430" y="150"/>
                </a:cubicBezTo>
                <a:cubicBezTo>
                  <a:pt x="431" y="148"/>
                  <a:pt x="433" y="152"/>
                  <a:pt x="436" y="152"/>
                </a:cubicBezTo>
                <a:cubicBezTo>
                  <a:pt x="438" y="152"/>
                  <a:pt x="438" y="155"/>
                  <a:pt x="442" y="158"/>
                </a:cubicBezTo>
                <a:cubicBezTo>
                  <a:pt x="445" y="161"/>
                  <a:pt x="446" y="159"/>
                  <a:pt x="446" y="157"/>
                </a:cubicBezTo>
                <a:cubicBezTo>
                  <a:pt x="447" y="155"/>
                  <a:pt x="451" y="157"/>
                  <a:pt x="451" y="155"/>
                </a:cubicBezTo>
                <a:cubicBezTo>
                  <a:pt x="450" y="153"/>
                  <a:pt x="454" y="150"/>
                  <a:pt x="456" y="149"/>
                </a:cubicBezTo>
                <a:cubicBezTo>
                  <a:pt x="458" y="148"/>
                  <a:pt x="454" y="146"/>
                  <a:pt x="451" y="146"/>
                </a:cubicBezTo>
                <a:cubicBezTo>
                  <a:pt x="448" y="146"/>
                  <a:pt x="448" y="144"/>
                  <a:pt x="448" y="143"/>
                </a:cubicBezTo>
                <a:cubicBezTo>
                  <a:pt x="448" y="142"/>
                  <a:pt x="442" y="139"/>
                  <a:pt x="440" y="139"/>
                </a:cubicBezTo>
                <a:cubicBezTo>
                  <a:pt x="438" y="140"/>
                  <a:pt x="435" y="137"/>
                  <a:pt x="433" y="136"/>
                </a:cubicBezTo>
                <a:cubicBezTo>
                  <a:pt x="430" y="136"/>
                  <a:pt x="427" y="134"/>
                  <a:pt x="427" y="132"/>
                </a:cubicBezTo>
                <a:cubicBezTo>
                  <a:pt x="427" y="130"/>
                  <a:pt x="428" y="131"/>
                  <a:pt x="430" y="131"/>
                </a:cubicBezTo>
                <a:cubicBezTo>
                  <a:pt x="431" y="131"/>
                  <a:pt x="432" y="131"/>
                  <a:pt x="433" y="130"/>
                </a:cubicBezTo>
                <a:cubicBezTo>
                  <a:pt x="434" y="128"/>
                  <a:pt x="428" y="129"/>
                  <a:pt x="428" y="128"/>
                </a:cubicBezTo>
                <a:cubicBezTo>
                  <a:pt x="428" y="126"/>
                  <a:pt x="429" y="127"/>
                  <a:pt x="430" y="126"/>
                </a:cubicBezTo>
                <a:cubicBezTo>
                  <a:pt x="431" y="125"/>
                  <a:pt x="429" y="123"/>
                  <a:pt x="428" y="123"/>
                </a:cubicBezTo>
                <a:cubicBezTo>
                  <a:pt x="427" y="122"/>
                  <a:pt x="426" y="124"/>
                  <a:pt x="425" y="124"/>
                </a:cubicBezTo>
                <a:cubicBezTo>
                  <a:pt x="424" y="124"/>
                  <a:pt x="425" y="122"/>
                  <a:pt x="426" y="121"/>
                </a:cubicBezTo>
                <a:cubicBezTo>
                  <a:pt x="427" y="119"/>
                  <a:pt x="421" y="118"/>
                  <a:pt x="419" y="119"/>
                </a:cubicBezTo>
                <a:cubicBezTo>
                  <a:pt x="417" y="119"/>
                  <a:pt x="416" y="118"/>
                  <a:pt x="416" y="116"/>
                </a:cubicBezTo>
                <a:cubicBezTo>
                  <a:pt x="416" y="115"/>
                  <a:pt x="412" y="116"/>
                  <a:pt x="411" y="118"/>
                </a:cubicBezTo>
                <a:cubicBezTo>
                  <a:pt x="409" y="119"/>
                  <a:pt x="407" y="116"/>
                  <a:pt x="409" y="116"/>
                </a:cubicBezTo>
                <a:moveTo>
                  <a:pt x="396" y="143"/>
                </a:moveTo>
                <a:cubicBezTo>
                  <a:pt x="398" y="143"/>
                  <a:pt x="398" y="139"/>
                  <a:pt x="396" y="138"/>
                </a:cubicBezTo>
                <a:cubicBezTo>
                  <a:pt x="395" y="136"/>
                  <a:pt x="393" y="136"/>
                  <a:pt x="391" y="136"/>
                </a:cubicBezTo>
                <a:cubicBezTo>
                  <a:pt x="389" y="136"/>
                  <a:pt x="385" y="140"/>
                  <a:pt x="387" y="143"/>
                </a:cubicBezTo>
                <a:cubicBezTo>
                  <a:pt x="389" y="146"/>
                  <a:pt x="394" y="144"/>
                  <a:pt x="396" y="143"/>
                </a:cubicBezTo>
                <a:moveTo>
                  <a:pt x="372" y="94"/>
                </a:moveTo>
                <a:cubicBezTo>
                  <a:pt x="371" y="97"/>
                  <a:pt x="375" y="97"/>
                  <a:pt x="375" y="100"/>
                </a:cubicBezTo>
                <a:cubicBezTo>
                  <a:pt x="375" y="102"/>
                  <a:pt x="379" y="103"/>
                  <a:pt x="381" y="102"/>
                </a:cubicBezTo>
                <a:cubicBezTo>
                  <a:pt x="383" y="101"/>
                  <a:pt x="385" y="101"/>
                  <a:pt x="387" y="101"/>
                </a:cubicBezTo>
                <a:cubicBezTo>
                  <a:pt x="389" y="101"/>
                  <a:pt x="392" y="101"/>
                  <a:pt x="392" y="100"/>
                </a:cubicBezTo>
                <a:cubicBezTo>
                  <a:pt x="392" y="98"/>
                  <a:pt x="384" y="94"/>
                  <a:pt x="381" y="95"/>
                </a:cubicBezTo>
                <a:cubicBezTo>
                  <a:pt x="380" y="95"/>
                  <a:pt x="378" y="94"/>
                  <a:pt x="377" y="94"/>
                </a:cubicBezTo>
                <a:cubicBezTo>
                  <a:pt x="375" y="93"/>
                  <a:pt x="373" y="93"/>
                  <a:pt x="372" y="94"/>
                </a:cubicBezTo>
                <a:moveTo>
                  <a:pt x="443" y="255"/>
                </a:moveTo>
                <a:cubicBezTo>
                  <a:pt x="443" y="256"/>
                  <a:pt x="454" y="261"/>
                  <a:pt x="455" y="258"/>
                </a:cubicBezTo>
                <a:cubicBezTo>
                  <a:pt x="455" y="256"/>
                  <a:pt x="443" y="253"/>
                  <a:pt x="443" y="255"/>
                </a:cubicBezTo>
                <a:moveTo>
                  <a:pt x="400" y="400"/>
                </a:moveTo>
                <a:cubicBezTo>
                  <a:pt x="401" y="399"/>
                  <a:pt x="395" y="395"/>
                  <a:pt x="392" y="395"/>
                </a:cubicBezTo>
                <a:cubicBezTo>
                  <a:pt x="389" y="395"/>
                  <a:pt x="380" y="389"/>
                  <a:pt x="372" y="387"/>
                </a:cubicBezTo>
                <a:cubicBezTo>
                  <a:pt x="363" y="385"/>
                  <a:pt x="356" y="391"/>
                  <a:pt x="357" y="392"/>
                </a:cubicBezTo>
                <a:cubicBezTo>
                  <a:pt x="358" y="394"/>
                  <a:pt x="362" y="391"/>
                  <a:pt x="364" y="389"/>
                </a:cubicBezTo>
                <a:cubicBezTo>
                  <a:pt x="366" y="387"/>
                  <a:pt x="368" y="390"/>
                  <a:pt x="368" y="391"/>
                </a:cubicBezTo>
                <a:cubicBezTo>
                  <a:pt x="368" y="392"/>
                  <a:pt x="371" y="392"/>
                  <a:pt x="375" y="392"/>
                </a:cubicBezTo>
                <a:cubicBezTo>
                  <a:pt x="380" y="393"/>
                  <a:pt x="380" y="396"/>
                  <a:pt x="384" y="397"/>
                </a:cubicBezTo>
                <a:cubicBezTo>
                  <a:pt x="389" y="398"/>
                  <a:pt x="384" y="400"/>
                  <a:pt x="386" y="400"/>
                </a:cubicBezTo>
                <a:cubicBezTo>
                  <a:pt x="389" y="401"/>
                  <a:pt x="399" y="401"/>
                  <a:pt x="400" y="400"/>
                </a:cubicBezTo>
                <a:moveTo>
                  <a:pt x="383" y="408"/>
                </a:moveTo>
                <a:cubicBezTo>
                  <a:pt x="383" y="410"/>
                  <a:pt x="391" y="412"/>
                  <a:pt x="391" y="410"/>
                </a:cubicBezTo>
                <a:cubicBezTo>
                  <a:pt x="392" y="408"/>
                  <a:pt x="382" y="407"/>
                  <a:pt x="383" y="408"/>
                </a:cubicBezTo>
                <a:moveTo>
                  <a:pt x="431" y="409"/>
                </a:moveTo>
                <a:cubicBezTo>
                  <a:pt x="433" y="411"/>
                  <a:pt x="438" y="410"/>
                  <a:pt x="438" y="409"/>
                </a:cubicBezTo>
                <a:cubicBezTo>
                  <a:pt x="439" y="407"/>
                  <a:pt x="429" y="406"/>
                  <a:pt x="431" y="409"/>
                </a:cubicBezTo>
                <a:moveTo>
                  <a:pt x="405" y="409"/>
                </a:moveTo>
                <a:cubicBezTo>
                  <a:pt x="408" y="408"/>
                  <a:pt x="410" y="410"/>
                  <a:pt x="411" y="410"/>
                </a:cubicBezTo>
                <a:cubicBezTo>
                  <a:pt x="413" y="411"/>
                  <a:pt x="413" y="410"/>
                  <a:pt x="416" y="408"/>
                </a:cubicBezTo>
                <a:cubicBezTo>
                  <a:pt x="418" y="408"/>
                  <a:pt x="419" y="408"/>
                  <a:pt x="421" y="408"/>
                </a:cubicBezTo>
                <a:cubicBezTo>
                  <a:pt x="423" y="408"/>
                  <a:pt x="425" y="408"/>
                  <a:pt x="425" y="407"/>
                </a:cubicBezTo>
                <a:cubicBezTo>
                  <a:pt x="425" y="404"/>
                  <a:pt x="416" y="401"/>
                  <a:pt x="414" y="402"/>
                </a:cubicBezTo>
                <a:cubicBezTo>
                  <a:pt x="413" y="402"/>
                  <a:pt x="411" y="402"/>
                  <a:pt x="410" y="401"/>
                </a:cubicBezTo>
                <a:cubicBezTo>
                  <a:pt x="408" y="401"/>
                  <a:pt x="406" y="400"/>
                  <a:pt x="405" y="401"/>
                </a:cubicBezTo>
                <a:cubicBezTo>
                  <a:pt x="403" y="402"/>
                  <a:pt x="408" y="405"/>
                  <a:pt x="408" y="407"/>
                </a:cubicBezTo>
                <a:cubicBezTo>
                  <a:pt x="408" y="407"/>
                  <a:pt x="406" y="407"/>
                  <a:pt x="404" y="407"/>
                </a:cubicBezTo>
                <a:cubicBezTo>
                  <a:pt x="402" y="407"/>
                  <a:pt x="400" y="407"/>
                  <a:pt x="399" y="408"/>
                </a:cubicBezTo>
                <a:cubicBezTo>
                  <a:pt x="399" y="409"/>
                  <a:pt x="402" y="410"/>
                  <a:pt x="405" y="409"/>
                </a:cubicBezTo>
                <a:moveTo>
                  <a:pt x="464" y="734"/>
                </a:moveTo>
                <a:cubicBezTo>
                  <a:pt x="465" y="735"/>
                  <a:pt x="471" y="732"/>
                  <a:pt x="471" y="731"/>
                </a:cubicBezTo>
                <a:cubicBezTo>
                  <a:pt x="469" y="728"/>
                  <a:pt x="462" y="733"/>
                  <a:pt x="464" y="734"/>
                </a:cubicBezTo>
                <a:moveTo>
                  <a:pt x="463" y="729"/>
                </a:moveTo>
                <a:cubicBezTo>
                  <a:pt x="461" y="728"/>
                  <a:pt x="456" y="733"/>
                  <a:pt x="458" y="734"/>
                </a:cubicBezTo>
                <a:cubicBezTo>
                  <a:pt x="460" y="735"/>
                  <a:pt x="465" y="729"/>
                  <a:pt x="463" y="729"/>
                </a:cubicBezTo>
                <a:moveTo>
                  <a:pt x="327" y="487"/>
                </a:moveTo>
                <a:cubicBezTo>
                  <a:pt x="325" y="490"/>
                  <a:pt x="329" y="493"/>
                  <a:pt x="330" y="492"/>
                </a:cubicBezTo>
                <a:cubicBezTo>
                  <a:pt x="331" y="490"/>
                  <a:pt x="329" y="484"/>
                  <a:pt x="327" y="487"/>
                </a:cubicBezTo>
                <a:moveTo>
                  <a:pt x="624" y="123"/>
                </a:moveTo>
                <a:cubicBezTo>
                  <a:pt x="623" y="124"/>
                  <a:pt x="619" y="124"/>
                  <a:pt x="617" y="123"/>
                </a:cubicBezTo>
                <a:cubicBezTo>
                  <a:pt x="614" y="123"/>
                  <a:pt x="610" y="120"/>
                  <a:pt x="607" y="122"/>
                </a:cubicBezTo>
                <a:cubicBezTo>
                  <a:pt x="604" y="124"/>
                  <a:pt x="606" y="120"/>
                  <a:pt x="609" y="119"/>
                </a:cubicBezTo>
                <a:cubicBezTo>
                  <a:pt x="611" y="119"/>
                  <a:pt x="610" y="118"/>
                  <a:pt x="609" y="115"/>
                </a:cubicBezTo>
                <a:cubicBezTo>
                  <a:pt x="609" y="113"/>
                  <a:pt x="613" y="114"/>
                  <a:pt x="615" y="117"/>
                </a:cubicBezTo>
                <a:cubicBezTo>
                  <a:pt x="617" y="120"/>
                  <a:pt x="621" y="121"/>
                  <a:pt x="625" y="120"/>
                </a:cubicBezTo>
                <a:cubicBezTo>
                  <a:pt x="628" y="119"/>
                  <a:pt x="625" y="117"/>
                  <a:pt x="626" y="115"/>
                </a:cubicBezTo>
                <a:cubicBezTo>
                  <a:pt x="628" y="113"/>
                  <a:pt x="616" y="107"/>
                  <a:pt x="615" y="105"/>
                </a:cubicBezTo>
                <a:cubicBezTo>
                  <a:pt x="615" y="103"/>
                  <a:pt x="618" y="104"/>
                  <a:pt x="621" y="106"/>
                </a:cubicBezTo>
                <a:cubicBezTo>
                  <a:pt x="625" y="107"/>
                  <a:pt x="625" y="103"/>
                  <a:pt x="625" y="101"/>
                </a:cubicBezTo>
                <a:cubicBezTo>
                  <a:pt x="625" y="100"/>
                  <a:pt x="618" y="99"/>
                  <a:pt x="615" y="101"/>
                </a:cubicBezTo>
                <a:cubicBezTo>
                  <a:pt x="612" y="103"/>
                  <a:pt x="609" y="99"/>
                  <a:pt x="613" y="98"/>
                </a:cubicBezTo>
                <a:cubicBezTo>
                  <a:pt x="618" y="98"/>
                  <a:pt x="614" y="96"/>
                  <a:pt x="615" y="95"/>
                </a:cubicBezTo>
                <a:cubicBezTo>
                  <a:pt x="616" y="94"/>
                  <a:pt x="617" y="95"/>
                  <a:pt x="619" y="96"/>
                </a:cubicBezTo>
                <a:cubicBezTo>
                  <a:pt x="621" y="97"/>
                  <a:pt x="623" y="98"/>
                  <a:pt x="624" y="98"/>
                </a:cubicBezTo>
                <a:cubicBezTo>
                  <a:pt x="627" y="97"/>
                  <a:pt x="629" y="98"/>
                  <a:pt x="632" y="96"/>
                </a:cubicBezTo>
                <a:cubicBezTo>
                  <a:pt x="634" y="94"/>
                  <a:pt x="627" y="92"/>
                  <a:pt x="626" y="91"/>
                </a:cubicBezTo>
                <a:cubicBezTo>
                  <a:pt x="625" y="89"/>
                  <a:pt x="633" y="90"/>
                  <a:pt x="635" y="90"/>
                </a:cubicBezTo>
                <a:cubicBezTo>
                  <a:pt x="637" y="90"/>
                  <a:pt x="637" y="89"/>
                  <a:pt x="638" y="88"/>
                </a:cubicBezTo>
                <a:cubicBezTo>
                  <a:pt x="638" y="87"/>
                  <a:pt x="638" y="86"/>
                  <a:pt x="636" y="87"/>
                </a:cubicBezTo>
                <a:cubicBezTo>
                  <a:pt x="634" y="88"/>
                  <a:pt x="627" y="84"/>
                  <a:pt x="629" y="82"/>
                </a:cubicBezTo>
                <a:cubicBezTo>
                  <a:pt x="630" y="81"/>
                  <a:pt x="631" y="81"/>
                  <a:pt x="632" y="81"/>
                </a:cubicBezTo>
                <a:cubicBezTo>
                  <a:pt x="633" y="81"/>
                  <a:pt x="635" y="82"/>
                  <a:pt x="636" y="81"/>
                </a:cubicBezTo>
                <a:cubicBezTo>
                  <a:pt x="639" y="79"/>
                  <a:pt x="636" y="73"/>
                  <a:pt x="634" y="73"/>
                </a:cubicBezTo>
                <a:cubicBezTo>
                  <a:pt x="632" y="73"/>
                  <a:pt x="627" y="72"/>
                  <a:pt x="627" y="71"/>
                </a:cubicBezTo>
                <a:cubicBezTo>
                  <a:pt x="627" y="70"/>
                  <a:pt x="622" y="69"/>
                  <a:pt x="624" y="68"/>
                </a:cubicBezTo>
                <a:cubicBezTo>
                  <a:pt x="624" y="67"/>
                  <a:pt x="625" y="68"/>
                  <a:pt x="626" y="68"/>
                </a:cubicBezTo>
                <a:cubicBezTo>
                  <a:pt x="626" y="68"/>
                  <a:pt x="628" y="68"/>
                  <a:pt x="629" y="67"/>
                </a:cubicBezTo>
                <a:cubicBezTo>
                  <a:pt x="631" y="66"/>
                  <a:pt x="634" y="66"/>
                  <a:pt x="637" y="67"/>
                </a:cubicBezTo>
                <a:cubicBezTo>
                  <a:pt x="638" y="67"/>
                  <a:pt x="640" y="67"/>
                  <a:pt x="641" y="67"/>
                </a:cubicBezTo>
                <a:cubicBezTo>
                  <a:pt x="644" y="67"/>
                  <a:pt x="640" y="62"/>
                  <a:pt x="638" y="63"/>
                </a:cubicBezTo>
                <a:cubicBezTo>
                  <a:pt x="637" y="63"/>
                  <a:pt x="632" y="64"/>
                  <a:pt x="631" y="61"/>
                </a:cubicBezTo>
                <a:cubicBezTo>
                  <a:pt x="631" y="60"/>
                  <a:pt x="633" y="60"/>
                  <a:pt x="634" y="60"/>
                </a:cubicBezTo>
                <a:cubicBezTo>
                  <a:pt x="635" y="60"/>
                  <a:pt x="637" y="60"/>
                  <a:pt x="637" y="60"/>
                </a:cubicBezTo>
                <a:cubicBezTo>
                  <a:pt x="638" y="59"/>
                  <a:pt x="630" y="55"/>
                  <a:pt x="628" y="58"/>
                </a:cubicBezTo>
                <a:cubicBezTo>
                  <a:pt x="627" y="61"/>
                  <a:pt x="623" y="60"/>
                  <a:pt x="625" y="58"/>
                </a:cubicBezTo>
                <a:cubicBezTo>
                  <a:pt x="627" y="57"/>
                  <a:pt x="628" y="52"/>
                  <a:pt x="628" y="50"/>
                </a:cubicBezTo>
                <a:cubicBezTo>
                  <a:pt x="627" y="48"/>
                  <a:pt x="636" y="48"/>
                  <a:pt x="635" y="45"/>
                </a:cubicBezTo>
                <a:cubicBezTo>
                  <a:pt x="634" y="41"/>
                  <a:pt x="639" y="40"/>
                  <a:pt x="642" y="40"/>
                </a:cubicBezTo>
                <a:cubicBezTo>
                  <a:pt x="645" y="40"/>
                  <a:pt x="642" y="37"/>
                  <a:pt x="639" y="37"/>
                </a:cubicBezTo>
                <a:cubicBezTo>
                  <a:pt x="637" y="37"/>
                  <a:pt x="634" y="40"/>
                  <a:pt x="632" y="39"/>
                </a:cubicBezTo>
                <a:cubicBezTo>
                  <a:pt x="631" y="38"/>
                  <a:pt x="636" y="36"/>
                  <a:pt x="638" y="36"/>
                </a:cubicBezTo>
                <a:cubicBezTo>
                  <a:pt x="641" y="36"/>
                  <a:pt x="647" y="35"/>
                  <a:pt x="649" y="34"/>
                </a:cubicBezTo>
                <a:cubicBezTo>
                  <a:pt x="651" y="33"/>
                  <a:pt x="645" y="32"/>
                  <a:pt x="641" y="32"/>
                </a:cubicBezTo>
                <a:cubicBezTo>
                  <a:pt x="637" y="33"/>
                  <a:pt x="637" y="31"/>
                  <a:pt x="643" y="31"/>
                </a:cubicBezTo>
                <a:cubicBezTo>
                  <a:pt x="649" y="31"/>
                  <a:pt x="648" y="29"/>
                  <a:pt x="652" y="29"/>
                </a:cubicBezTo>
                <a:cubicBezTo>
                  <a:pt x="657" y="28"/>
                  <a:pt x="655" y="27"/>
                  <a:pt x="658" y="27"/>
                </a:cubicBezTo>
                <a:cubicBezTo>
                  <a:pt x="660" y="26"/>
                  <a:pt x="667" y="24"/>
                  <a:pt x="667" y="22"/>
                </a:cubicBezTo>
                <a:cubicBezTo>
                  <a:pt x="667" y="21"/>
                  <a:pt x="657" y="18"/>
                  <a:pt x="653" y="18"/>
                </a:cubicBezTo>
                <a:cubicBezTo>
                  <a:pt x="648" y="18"/>
                  <a:pt x="644" y="19"/>
                  <a:pt x="644" y="22"/>
                </a:cubicBezTo>
                <a:cubicBezTo>
                  <a:pt x="644" y="24"/>
                  <a:pt x="642" y="23"/>
                  <a:pt x="640" y="23"/>
                </a:cubicBezTo>
                <a:cubicBezTo>
                  <a:pt x="638" y="22"/>
                  <a:pt x="637" y="22"/>
                  <a:pt x="635" y="23"/>
                </a:cubicBezTo>
                <a:cubicBezTo>
                  <a:pt x="634" y="23"/>
                  <a:pt x="634" y="22"/>
                  <a:pt x="634" y="22"/>
                </a:cubicBezTo>
                <a:cubicBezTo>
                  <a:pt x="633" y="21"/>
                  <a:pt x="633" y="21"/>
                  <a:pt x="632" y="21"/>
                </a:cubicBezTo>
                <a:cubicBezTo>
                  <a:pt x="629" y="22"/>
                  <a:pt x="626" y="25"/>
                  <a:pt x="623" y="27"/>
                </a:cubicBezTo>
                <a:cubicBezTo>
                  <a:pt x="620" y="28"/>
                  <a:pt x="618" y="31"/>
                  <a:pt x="616" y="31"/>
                </a:cubicBezTo>
                <a:cubicBezTo>
                  <a:pt x="614" y="32"/>
                  <a:pt x="620" y="26"/>
                  <a:pt x="623" y="23"/>
                </a:cubicBezTo>
                <a:cubicBezTo>
                  <a:pt x="626" y="20"/>
                  <a:pt x="625" y="16"/>
                  <a:pt x="621" y="16"/>
                </a:cubicBezTo>
                <a:cubicBezTo>
                  <a:pt x="617" y="17"/>
                  <a:pt x="618" y="19"/>
                  <a:pt x="615" y="20"/>
                </a:cubicBezTo>
                <a:cubicBezTo>
                  <a:pt x="613" y="20"/>
                  <a:pt x="602" y="26"/>
                  <a:pt x="602" y="24"/>
                </a:cubicBezTo>
                <a:cubicBezTo>
                  <a:pt x="601" y="22"/>
                  <a:pt x="611" y="20"/>
                  <a:pt x="610" y="19"/>
                </a:cubicBezTo>
                <a:cubicBezTo>
                  <a:pt x="610" y="17"/>
                  <a:pt x="599" y="17"/>
                  <a:pt x="593" y="18"/>
                </a:cubicBezTo>
                <a:cubicBezTo>
                  <a:pt x="588" y="19"/>
                  <a:pt x="579" y="22"/>
                  <a:pt x="579" y="20"/>
                </a:cubicBezTo>
                <a:cubicBezTo>
                  <a:pt x="578" y="19"/>
                  <a:pt x="589" y="17"/>
                  <a:pt x="595" y="16"/>
                </a:cubicBezTo>
                <a:cubicBezTo>
                  <a:pt x="601" y="15"/>
                  <a:pt x="611" y="16"/>
                  <a:pt x="615" y="15"/>
                </a:cubicBezTo>
                <a:cubicBezTo>
                  <a:pt x="619" y="13"/>
                  <a:pt x="626" y="13"/>
                  <a:pt x="627" y="11"/>
                </a:cubicBezTo>
                <a:cubicBezTo>
                  <a:pt x="628" y="10"/>
                  <a:pt x="622" y="8"/>
                  <a:pt x="619" y="8"/>
                </a:cubicBezTo>
                <a:cubicBezTo>
                  <a:pt x="616" y="8"/>
                  <a:pt x="613" y="8"/>
                  <a:pt x="613" y="6"/>
                </a:cubicBezTo>
                <a:cubicBezTo>
                  <a:pt x="613" y="5"/>
                  <a:pt x="608" y="5"/>
                  <a:pt x="608" y="3"/>
                </a:cubicBezTo>
                <a:cubicBezTo>
                  <a:pt x="607" y="2"/>
                  <a:pt x="598" y="3"/>
                  <a:pt x="596" y="2"/>
                </a:cubicBezTo>
                <a:cubicBezTo>
                  <a:pt x="594" y="1"/>
                  <a:pt x="588" y="0"/>
                  <a:pt x="583" y="0"/>
                </a:cubicBezTo>
                <a:cubicBezTo>
                  <a:pt x="578" y="1"/>
                  <a:pt x="568" y="1"/>
                  <a:pt x="565" y="1"/>
                </a:cubicBezTo>
                <a:cubicBezTo>
                  <a:pt x="563" y="1"/>
                  <a:pt x="561" y="2"/>
                  <a:pt x="559" y="2"/>
                </a:cubicBezTo>
                <a:cubicBezTo>
                  <a:pt x="557" y="2"/>
                  <a:pt x="554" y="3"/>
                  <a:pt x="555" y="4"/>
                </a:cubicBezTo>
                <a:cubicBezTo>
                  <a:pt x="557" y="6"/>
                  <a:pt x="552" y="7"/>
                  <a:pt x="552" y="6"/>
                </a:cubicBezTo>
                <a:cubicBezTo>
                  <a:pt x="552" y="4"/>
                  <a:pt x="547" y="3"/>
                  <a:pt x="546" y="4"/>
                </a:cubicBezTo>
                <a:cubicBezTo>
                  <a:pt x="545" y="5"/>
                  <a:pt x="542" y="5"/>
                  <a:pt x="540" y="4"/>
                </a:cubicBezTo>
                <a:cubicBezTo>
                  <a:pt x="537" y="4"/>
                  <a:pt x="535" y="3"/>
                  <a:pt x="534" y="4"/>
                </a:cubicBezTo>
                <a:cubicBezTo>
                  <a:pt x="533" y="6"/>
                  <a:pt x="523" y="5"/>
                  <a:pt x="520" y="6"/>
                </a:cubicBezTo>
                <a:cubicBezTo>
                  <a:pt x="517" y="6"/>
                  <a:pt x="524" y="9"/>
                  <a:pt x="524" y="10"/>
                </a:cubicBezTo>
                <a:cubicBezTo>
                  <a:pt x="524" y="11"/>
                  <a:pt x="515" y="10"/>
                  <a:pt x="517" y="12"/>
                </a:cubicBezTo>
                <a:cubicBezTo>
                  <a:pt x="519" y="14"/>
                  <a:pt x="525" y="16"/>
                  <a:pt x="528" y="19"/>
                </a:cubicBezTo>
                <a:cubicBezTo>
                  <a:pt x="530" y="22"/>
                  <a:pt x="525" y="20"/>
                  <a:pt x="522" y="18"/>
                </a:cubicBezTo>
                <a:cubicBezTo>
                  <a:pt x="519" y="16"/>
                  <a:pt x="515" y="16"/>
                  <a:pt x="513" y="14"/>
                </a:cubicBezTo>
                <a:cubicBezTo>
                  <a:pt x="511" y="12"/>
                  <a:pt x="503" y="11"/>
                  <a:pt x="501" y="12"/>
                </a:cubicBezTo>
                <a:cubicBezTo>
                  <a:pt x="499" y="13"/>
                  <a:pt x="506" y="16"/>
                  <a:pt x="506" y="18"/>
                </a:cubicBezTo>
                <a:cubicBezTo>
                  <a:pt x="506" y="19"/>
                  <a:pt x="505" y="18"/>
                  <a:pt x="503" y="18"/>
                </a:cubicBezTo>
                <a:cubicBezTo>
                  <a:pt x="502" y="18"/>
                  <a:pt x="501" y="18"/>
                  <a:pt x="500" y="18"/>
                </a:cubicBezTo>
                <a:cubicBezTo>
                  <a:pt x="500" y="19"/>
                  <a:pt x="495" y="14"/>
                  <a:pt x="493" y="14"/>
                </a:cubicBezTo>
                <a:cubicBezTo>
                  <a:pt x="490" y="14"/>
                  <a:pt x="492" y="16"/>
                  <a:pt x="492" y="19"/>
                </a:cubicBezTo>
                <a:cubicBezTo>
                  <a:pt x="492" y="22"/>
                  <a:pt x="487" y="24"/>
                  <a:pt x="489" y="22"/>
                </a:cubicBezTo>
                <a:cubicBezTo>
                  <a:pt x="490" y="20"/>
                  <a:pt x="489" y="14"/>
                  <a:pt x="486" y="13"/>
                </a:cubicBezTo>
                <a:cubicBezTo>
                  <a:pt x="485" y="13"/>
                  <a:pt x="482" y="13"/>
                  <a:pt x="479" y="14"/>
                </a:cubicBezTo>
                <a:cubicBezTo>
                  <a:pt x="477" y="15"/>
                  <a:pt x="475" y="15"/>
                  <a:pt x="474" y="15"/>
                </a:cubicBezTo>
                <a:cubicBezTo>
                  <a:pt x="470" y="15"/>
                  <a:pt x="465" y="16"/>
                  <a:pt x="468" y="18"/>
                </a:cubicBezTo>
                <a:cubicBezTo>
                  <a:pt x="471" y="20"/>
                  <a:pt x="468" y="21"/>
                  <a:pt x="466" y="19"/>
                </a:cubicBezTo>
                <a:cubicBezTo>
                  <a:pt x="463" y="17"/>
                  <a:pt x="454" y="19"/>
                  <a:pt x="456" y="20"/>
                </a:cubicBezTo>
                <a:cubicBezTo>
                  <a:pt x="458" y="21"/>
                  <a:pt x="458" y="25"/>
                  <a:pt x="457" y="27"/>
                </a:cubicBezTo>
                <a:cubicBezTo>
                  <a:pt x="457" y="27"/>
                  <a:pt x="455" y="27"/>
                  <a:pt x="453" y="26"/>
                </a:cubicBezTo>
                <a:cubicBezTo>
                  <a:pt x="452" y="26"/>
                  <a:pt x="451" y="25"/>
                  <a:pt x="449" y="25"/>
                </a:cubicBezTo>
                <a:cubicBezTo>
                  <a:pt x="446" y="26"/>
                  <a:pt x="429" y="34"/>
                  <a:pt x="430" y="36"/>
                </a:cubicBezTo>
                <a:cubicBezTo>
                  <a:pt x="431" y="37"/>
                  <a:pt x="433" y="37"/>
                  <a:pt x="436" y="37"/>
                </a:cubicBezTo>
                <a:cubicBezTo>
                  <a:pt x="437" y="37"/>
                  <a:pt x="439" y="37"/>
                  <a:pt x="440" y="37"/>
                </a:cubicBezTo>
                <a:cubicBezTo>
                  <a:pt x="443" y="39"/>
                  <a:pt x="440" y="43"/>
                  <a:pt x="437" y="45"/>
                </a:cubicBezTo>
                <a:cubicBezTo>
                  <a:pt x="434" y="47"/>
                  <a:pt x="424" y="45"/>
                  <a:pt x="424" y="48"/>
                </a:cubicBezTo>
                <a:cubicBezTo>
                  <a:pt x="423" y="50"/>
                  <a:pt x="407" y="50"/>
                  <a:pt x="407" y="54"/>
                </a:cubicBezTo>
                <a:cubicBezTo>
                  <a:pt x="407" y="55"/>
                  <a:pt x="408" y="57"/>
                  <a:pt x="410" y="57"/>
                </a:cubicBezTo>
                <a:cubicBezTo>
                  <a:pt x="412" y="57"/>
                  <a:pt x="415" y="57"/>
                  <a:pt x="417" y="59"/>
                </a:cubicBezTo>
                <a:cubicBezTo>
                  <a:pt x="419" y="61"/>
                  <a:pt x="425" y="61"/>
                  <a:pt x="428" y="60"/>
                </a:cubicBezTo>
                <a:cubicBezTo>
                  <a:pt x="432" y="58"/>
                  <a:pt x="435" y="60"/>
                  <a:pt x="435" y="62"/>
                </a:cubicBezTo>
                <a:cubicBezTo>
                  <a:pt x="435" y="64"/>
                  <a:pt x="433" y="63"/>
                  <a:pt x="430" y="63"/>
                </a:cubicBezTo>
                <a:cubicBezTo>
                  <a:pt x="427" y="63"/>
                  <a:pt x="425" y="62"/>
                  <a:pt x="424" y="63"/>
                </a:cubicBezTo>
                <a:cubicBezTo>
                  <a:pt x="421" y="65"/>
                  <a:pt x="413" y="63"/>
                  <a:pt x="413" y="65"/>
                </a:cubicBezTo>
                <a:cubicBezTo>
                  <a:pt x="414" y="67"/>
                  <a:pt x="418" y="67"/>
                  <a:pt x="421" y="67"/>
                </a:cubicBezTo>
                <a:cubicBezTo>
                  <a:pt x="424" y="68"/>
                  <a:pt x="421" y="69"/>
                  <a:pt x="421" y="71"/>
                </a:cubicBezTo>
                <a:cubicBezTo>
                  <a:pt x="421" y="72"/>
                  <a:pt x="423" y="72"/>
                  <a:pt x="426" y="73"/>
                </a:cubicBezTo>
                <a:cubicBezTo>
                  <a:pt x="429" y="75"/>
                  <a:pt x="435" y="76"/>
                  <a:pt x="433" y="74"/>
                </a:cubicBezTo>
                <a:cubicBezTo>
                  <a:pt x="431" y="72"/>
                  <a:pt x="436" y="72"/>
                  <a:pt x="437" y="74"/>
                </a:cubicBezTo>
                <a:cubicBezTo>
                  <a:pt x="438" y="74"/>
                  <a:pt x="439" y="74"/>
                  <a:pt x="440" y="73"/>
                </a:cubicBezTo>
                <a:cubicBezTo>
                  <a:pt x="441" y="73"/>
                  <a:pt x="442" y="72"/>
                  <a:pt x="443" y="73"/>
                </a:cubicBezTo>
                <a:cubicBezTo>
                  <a:pt x="444" y="73"/>
                  <a:pt x="445" y="72"/>
                  <a:pt x="445" y="72"/>
                </a:cubicBezTo>
                <a:cubicBezTo>
                  <a:pt x="446" y="71"/>
                  <a:pt x="447" y="71"/>
                  <a:pt x="448" y="72"/>
                </a:cubicBezTo>
                <a:cubicBezTo>
                  <a:pt x="450" y="73"/>
                  <a:pt x="459" y="74"/>
                  <a:pt x="462" y="75"/>
                </a:cubicBezTo>
                <a:cubicBezTo>
                  <a:pt x="465" y="77"/>
                  <a:pt x="469" y="77"/>
                  <a:pt x="469" y="80"/>
                </a:cubicBezTo>
                <a:cubicBezTo>
                  <a:pt x="468" y="82"/>
                  <a:pt x="471" y="84"/>
                  <a:pt x="474" y="85"/>
                </a:cubicBezTo>
                <a:cubicBezTo>
                  <a:pt x="478" y="87"/>
                  <a:pt x="478" y="90"/>
                  <a:pt x="478" y="92"/>
                </a:cubicBezTo>
                <a:cubicBezTo>
                  <a:pt x="478" y="94"/>
                  <a:pt x="482" y="96"/>
                  <a:pt x="481" y="97"/>
                </a:cubicBezTo>
                <a:cubicBezTo>
                  <a:pt x="481" y="98"/>
                  <a:pt x="481" y="99"/>
                  <a:pt x="483" y="101"/>
                </a:cubicBezTo>
                <a:cubicBezTo>
                  <a:pt x="486" y="103"/>
                  <a:pt x="480" y="105"/>
                  <a:pt x="481" y="106"/>
                </a:cubicBezTo>
                <a:cubicBezTo>
                  <a:pt x="483" y="108"/>
                  <a:pt x="479" y="112"/>
                  <a:pt x="483" y="112"/>
                </a:cubicBezTo>
                <a:cubicBezTo>
                  <a:pt x="487" y="113"/>
                  <a:pt x="487" y="109"/>
                  <a:pt x="490" y="109"/>
                </a:cubicBezTo>
                <a:cubicBezTo>
                  <a:pt x="493" y="109"/>
                  <a:pt x="490" y="112"/>
                  <a:pt x="491" y="114"/>
                </a:cubicBezTo>
                <a:cubicBezTo>
                  <a:pt x="493" y="115"/>
                  <a:pt x="496" y="115"/>
                  <a:pt x="499" y="118"/>
                </a:cubicBezTo>
                <a:cubicBezTo>
                  <a:pt x="503" y="120"/>
                  <a:pt x="501" y="122"/>
                  <a:pt x="498" y="119"/>
                </a:cubicBezTo>
                <a:cubicBezTo>
                  <a:pt x="495" y="117"/>
                  <a:pt x="486" y="118"/>
                  <a:pt x="486" y="118"/>
                </a:cubicBezTo>
                <a:cubicBezTo>
                  <a:pt x="486" y="119"/>
                  <a:pt x="496" y="125"/>
                  <a:pt x="498" y="124"/>
                </a:cubicBezTo>
                <a:cubicBezTo>
                  <a:pt x="500" y="123"/>
                  <a:pt x="503" y="127"/>
                  <a:pt x="502" y="128"/>
                </a:cubicBezTo>
                <a:cubicBezTo>
                  <a:pt x="500" y="129"/>
                  <a:pt x="501" y="133"/>
                  <a:pt x="501" y="134"/>
                </a:cubicBezTo>
                <a:cubicBezTo>
                  <a:pt x="500" y="135"/>
                  <a:pt x="499" y="135"/>
                  <a:pt x="498" y="135"/>
                </a:cubicBezTo>
                <a:cubicBezTo>
                  <a:pt x="497" y="134"/>
                  <a:pt x="496" y="134"/>
                  <a:pt x="495" y="134"/>
                </a:cubicBezTo>
                <a:cubicBezTo>
                  <a:pt x="493" y="135"/>
                  <a:pt x="492" y="135"/>
                  <a:pt x="492" y="137"/>
                </a:cubicBezTo>
                <a:cubicBezTo>
                  <a:pt x="492" y="139"/>
                  <a:pt x="489" y="141"/>
                  <a:pt x="488" y="144"/>
                </a:cubicBezTo>
                <a:cubicBezTo>
                  <a:pt x="488" y="146"/>
                  <a:pt x="491" y="146"/>
                  <a:pt x="492" y="147"/>
                </a:cubicBezTo>
                <a:cubicBezTo>
                  <a:pt x="494" y="148"/>
                  <a:pt x="489" y="149"/>
                  <a:pt x="489" y="151"/>
                </a:cubicBezTo>
                <a:cubicBezTo>
                  <a:pt x="489" y="153"/>
                  <a:pt x="493" y="156"/>
                  <a:pt x="495" y="157"/>
                </a:cubicBezTo>
                <a:cubicBezTo>
                  <a:pt x="497" y="158"/>
                  <a:pt x="495" y="162"/>
                  <a:pt x="496" y="164"/>
                </a:cubicBezTo>
                <a:cubicBezTo>
                  <a:pt x="496" y="165"/>
                  <a:pt x="497" y="165"/>
                  <a:pt x="497" y="165"/>
                </a:cubicBezTo>
                <a:cubicBezTo>
                  <a:pt x="498" y="165"/>
                  <a:pt x="499" y="165"/>
                  <a:pt x="498" y="167"/>
                </a:cubicBezTo>
                <a:cubicBezTo>
                  <a:pt x="498" y="169"/>
                  <a:pt x="500" y="169"/>
                  <a:pt x="501" y="171"/>
                </a:cubicBezTo>
                <a:cubicBezTo>
                  <a:pt x="501" y="173"/>
                  <a:pt x="505" y="172"/>
                  <a:pt x="504" y="175"/>
                </a:cubicBezTo>
                <a:cubicBezTo>
                  <a:pt x="503" y="177"/>
                  <a:pt x="505" y="179"/>
                  <a:pt x="506" y="180"/>
                </a:cubicBezTo>
                <a:cubicBezTo>
                  <a:pt x="507" y="181"/>
                  <a:pt x="510" y="183"/>
                  <a:pt x="511" y="185"/>
                </a:cubicBezTo>
                <a:cubicBezTo>
                  <a:pt x="511" y="186"/>
                  <a:pt x="513" y="189"/>
                  <a:pt x="515" y="188"/>
                </a:cubicBezTo>
                <a:cubicBezTo>
                  <a:pt x="517" y="188"/>
                  <a:pt x="517" y="188"/>
                  <a:pt x="518" y="188"/>
                </a:cubicBezTo>
                <a:cubicBezTo>
                  <a:pt x="518" y="189"/>
                  <a:pt x="519" y="189"/>
                  <a:pt x="519" y="189"/>
                </a:cubicBezTo>
                <a:cubicBezTo>
                  <a:pt x="521" y="189"/>
                  <a:pt x="524" y="190"/>
                  <a:pt x="524" y="191"/>
                </a:cubicBezTo>
                <a:cubicBezTo>
                  <a:pt x="525" y="193"/>
                  <a:pt x="530" y="194"/>
                  <a:pt x="532" y="194"/>
                </a:cubicBezTo>
                <a:cubicBezTo>
                  <a:pt x="533" y="194"/>
                  <a:pt x="534" y="192"/>
                  <a:pt x="535" y="191"/>
                </a:cubicBezTo>
                <a:cubicBezTo>
                  <a:pt x="536" y="190"/>
                  <a:pt x="536" y="185"/>
                  <a:pt x="537" y="184"/>
                </a:cubicBezTo>
                <a:cubicBezTo>
                  <a:pt x="538" y="184"/>
                  <a:pt x="538" y="178"/>
                  <a:pt x="537" y="178"/>
                </a:cubicBezTo>
                <a:cubicBezTo>
                  <a:pt x="536" y="177"/>
                  <a:pt x="536" y="175"/>
                  <a:pt x="539" y="175"/>
                </a:cubicBezTo>
                <a:cubicBezTo>
                  <a:pt x="542" y="176"/>
                  <a:pt x="541" y="173"/>
                  <a:pt x="542" y="173"/>
                </a:cubicBezTo>
                <a:cubicBezTo>
                  <a:pt x="544" y="172"/>
                  <a:pt x="543" y="170"/>
                  <a:pt x="544" y="169"/>
                </a:cubicBezTo>
                <a:cubicBezTo>
                  <a:pt x="545" y="169"/>
                  <a:pt x="545" y="167"/>
                  <a:pt x="544" y="166"/>
                </a:cubicBezTo>
                <a:cubicBezTo>
                  <a:pt x="543" y="165"/>
                  <a:pt x="544" y="165"/>
                  <a:pt x="546" y="164"/>
                </a:cubicBezTo>
                <a:cubicBezTo>
                  <a:pt x="547" y="164"/>
                  <a:pt x="547" y="162"/>
                  <a:pt x="545" y="161"/>
                </a:cubicBezTo>
                <a:cubicBezTo>
                  <a:pt x="543" y="160"/>
                  <a:pt x="543" y="158"/>
                  <a:pt x="545" y="160"/>
                </a:cubicBezTo>
                <a:cubicBezTo>
                  <a:pt x="547" y="161"/>
                  <a:pt x="549" y="160"/>
                  <a:pt x="548" y="158"/>
                </a:cubicBezTo>
                <a:cubicBezTo>
                  <a:pt x="547" y="157"/>
                  <a:pt x="549" y="156"/>
                  <a:pt x="552" y="156"/>
                </a:cubicBezTo>
                <a:cubicBezTo>
                  <a:pt x="554" y="156"/>
                  <a:pt x="556" y="154"/>
                  <a:pt x="555" y="152"/>
                </a:cubicBezTo>
                <a:cubicBezTo>
                  <a:pt x="555" y="150"/>
                  <a:pt x="558" y="150"/>
                  <a:pt x="558" y="152"/>
                </a:cubicBezTo>
                <a:cubicBezTo>
                  <a:pt x="557" y="154"/>
                  <a:pt x="557" y="156"/>
                  <a:pt x="558" y="154"/>
                </a:cubicBezTo>
                <a:cubicBezTo>
                  <a:pt x="560" y="153"/>
                  <a:pt x="562" y="154"/>
                  <a:pt x="566" y="153"/>
                </a:cubicBezTo>
                <a:cubicBezTo>
                  <a:pt x="571" y="152"/>
                  <a:pt x="575" y="148"/>
                  <a:pt x="576" y="145"/>
                </a:cubicBezTo>
                <a:cubicBezTo>
                  <a:pt x="577" y="141"/>
                  <a:pt x="582" y="142"/>
                  <a:pt x="581" y="139"/>
                </a:cubicBezTo>
                <a:cubicBezTo>
                  <a:pt x="580" y="137"/>
                  <a:pt x="582" y="136"/>
                  <a:pt x="585" y="138"/>
                </a:cubicBezTo>
                <a:cubicBezTo>
                  <a:pt x="588" y="139"/>
                  <a:pt x="586" y="137"/>
                  <a:pt x="589" y="137"/>
                </a:cubicBezTo>
                <a:cubicBezTo>
                  <a:pt x="593" y="137"/>
                  <a:pt x="592" y="135"/>
                  <a:pt x="595" y="135"/>
                </a:cubicBezTo>
                <a:cubicBezTo>
                  <a:pt x="599" y="135"/>
                  <a:pt x="608" y="134"/>
                  <a:pt x="611" y="131"/>
                </a:cubicBezTo>
                <a:cubicBezTo>
                  <a:pt x="614" y="129"/>
                  <a:pt x="620" y="127"/>
                  <a:pt x="623" y="125"/>
                </a:cubicBezTo>
                <a:cubicBezTo>
                  <a:pt x="625" y="123"/>
                  <a:pt x="626" y="122"/>
                  <a:pt x="624" y="123"/>
                </a:cubicBezTo>
                <a:moveTo>
                  <a:pt x="496" y="127"/>
                </a:moveTo>
                <a:cubicBezTo>
                  <a:pt x="496" y="125"/>
                  <a:pt x="494" y="127"/>
                  <a:pt x="493" y="124"/>
                </a:cubicBezTo>
                <a:cubicBezTo>
                  <a:pt x="492" y="122"/>
                  <a:pt x="485" y="121"/>
                  <a:pt x="485" y="123"/>
                </a:cubicBezTo>
                <a:cubicBezTo>
                  <a:pt x="484" y="124"/>
                  <a:pt x="482" y="125"/>
                  <a:pt x="484" y="126"/>
                </a:cubicBezTo>
                <a:cubicBezTo>
                  <a:pt x="486" y="128"/>
                  <a:pt x="487" y="127"/>
                  <a:pt x="489" y="129"/>
                </a:cubicBezTo>
                <a:cubicBezTo>
                  <a:pt x="491" y="131"/>
                  <a:pt x="496" y="129"/>
                  <a:pt x="496" y="127"/>
                </a:cubicBezTo>
                <a:moveTo>
                  <a:pt x="733" y="308"/>
                </a:moveTo>
                <a:cubicBezTo>
                  <a:pt x="733" y="306"/>
                  <a:pt x="728" y="308"/>
                  <a:pt x="729" y="309"/>
                </a:cubicBezTo>
                <a:cubicBezTo>
                  <a:pt x="731" y="310"/>
                  <a:pt x="733" y="310"/>
                  <a:pt x="733" y="308"/>
                </a:cubicBezTo>
                <a:moveTo>
                  <a:pt x="758" y="299"/>
                </a:moveTo>
                <a:cubicBezTo>
                  <a:pt x="760" y="299"/>
                  <a:pt x="760" y="291"/>
                  <a:pt x="759" y="291"/>
                </a:cubicBezTo>
                <a:cubicBezTo>
                  <a:pt x="758" y="291"/>
                  <a:pt x="758" y="292"/>
                  <a:pt x="756" y="293"/>
                </a:cubicBezTo>
                <a:cubicBezTo>
                  <a:pt x="755" y="294"/>
                  <a:pt x="756" y="299"/>
                  <a:pt x="758" y="299"/>
                </a:cubicBezTo>
                <a:moveTo>
                  <a:pt x="754" y="302"/>
                </a:moveTo>
                <a:cubicBezTo>
                  <a:pt x="753" y="303"/>
                  <a:pt x="756" y="305"/>
                  <a:pt x="755" y="308"/>
                </a:cubicBezTo>
                <a:cubicBezTo>
                  <a:pt x="755" y="310"/>
                  <a:pt x="756" y="313"/>
                  <a:pt x="757" y="312"/>
                </a:cubicBezTo>
                <a:cubicBezTo>
                  <a:pt x="758" y="310"/>
                  <a:pt x="759" y="311"/>
                  <a:pt x="760" y="310"/>
                </a:cubicBezTo>
                <a:cubicBezTo>
                  <a:pt x="761" y="309"/>
                  <a:pt x="760" y="305"/>
                  <a:pt x="761" y="303"/>
                </a:cubicBezTo>
                <a:cubicBezTo>
                  <a:pt x="761" y="301"/>
                  <a:pt x="758" y="300"/>
                  <a:pt x="757" y="301"/>
                </a:cubicBezTo>
                <a:cubicBezTo>
                  <a:pt x="756" y="302"/>
                  <a:pt x="755" y="302"/>
                  <a:pt x="755" y="302"/>
                </a:cubicBezTo>
                <a:cubicBezTo>
                  <a:pt x="754" y="302"/>
                  <a:pt x="754" y="302"/>
                  <a:pt x="754" y="302"/>
                </a:cubicBezTo>
                <a:moveTo>
                  <a:pt x="781" y="316"/>
                </a:moveTo>
                <a:cubicBezTo>
                  <a:pt x="778" y="316"/>
                  <a:pt x="777" y="316"/>
                  <a:pt x="776" y="316"/>
                </a:cubicBezTo>
                <a:cubicBezTo>
                  <a:pt x="774" y="315"/>
                  <a:pt x="772" y="316"/>
                  <a:pt x="772" y="317"/>
                </a:cubicBezTo>
                <a:cubicBezTo>
                  <a:pt x="773" y="318"/>
                  <a:pt x="774" y="319"/>
                  <a:pt x="777" y="320"/>
                </a:cubicBezTo>
                <a:cubicBezTo>
                  <a:pt x="780" y="321"/>
                  <a:pt x="780" y="323"/>
                  <a:pt x="781" y="323"/>
                </a:cubicBezTo>
                <a:cubicBezTo>
                  <a:pt x="783" y="323"/>
                  <a:pt x="783" y="322"/>
                  <a:pt x="783" y="320"/>
                </a:cubicBezTo>
                <a:cubicBezTo>
                  <a:pt x="782" y="318"/>
                  <a:pt x="784" y="316"/>
                  <a:pt x="784" y="316"/>
                </a:cubicBezTo>
                <a:cubicBezTo>
                  <a:pt x="785" y="316"/>
                  <a:pt x="784" y="315"/>
                  <a:pt x="781" y="316"/>
                </a:cubicBezTo>
                <a:moveTo>
                  <a:pt x="829" y="329"/>
                </a:moveTo>
                <a:cubicBezTo>
                  <a:pt x="829" y="329"/>
                  <a:pt x="828" y="329"/>
                  <a:pt x="828" y="329"/>
                </a:cubicBezTo>
                <a:cubicBezTo>
                  <a:pt x="827" y="329"/>
                  <a:pt x="827" y="329"/>
                  <a:pt x="826" y="329"/>
                </a:cubicBezTo>
                <a:cubicBezTo>
                  <a:pt x="826" y="329"/>
                  <a:pt x="825" y="329"/>
                  <a:pt x="823" y="329"/>
                </a:cubicBezTo>
                <a:cubicBezTo>
                  <a:pt x="822" y="329"/>
                  <a:pt x="820" y="329"/>
                  <a:pt x="819" y="328"/>
                </a:cubicBezTo>
                <a:cubicBezTo>
                  <a:pt x="818" y="327"/>
                  <a:pt x="816" y="329"/>
                  <a:pt x="817" y="329"/>
                </a:cubicBezTo>
                <a:cubicBezTo>
                  <a:pt x="818" y="330"/>
                  <a:pt x="821" y="331"/>
                  <a:pt x="823" y="331"/>
                </a:cubicBezTo>
                <a:cubicBezTo>
                  <a:pt x="825" y="331"/>
                  <a:pt x="829" y="330"/>
                  <a:pt x="829" y="329"/>
                </a:cubicBezTo>
                <a:moveTo>
                  <a:pt x="861" y="331"/>
                </a:moveTo>
                <a:cubicBezTo>
                  <a:pt x="860" y="330"/>
                  <a:pt x="861" y="329"/>
                  <a:pt x="863" y="328"/>
                </a:cubicBezTo>
                <a:cubicBezTo>
                  <a:pt x="864" y="327"/>
                  <a:pt x="864" y="326"/>
                  <a:pt x="863" y="327"/>
                </a:cubicBezTo>
                <a:cubicBezTo>
                  <a:pt x="862" y="328"/>
                  <a:pt x="860" y="329"/>
                  <a:pt x="857" y="329"/>
                </a:cubicBezTo>
                <a:cubicBezTo>
                  <a:pt x="854" y="329"/>
                  <a:pt x="853" y="331"/>
                  <a:pt x="855" y="332"/>
                </a:cubicBezTo>
                <a:cubicBezTo>
                  <a:pt x="857" y="333"/>
                  <a:pt x="861" y="331"/>
                  <a:pt x="861" y="331"/>
                </a:cubicBezTo>
                <a:moveTo>
                  <a:pt x="654" y="165"/>
                </a:moveTo>
                <a:cubicBezTo>
                  <a:pt x="656" y="165"/>
                  <a:pt x="656" y="163"/>
                  <a:pt x="657" y="163"/>
                </a:cubicBezTo>
                <a:cubicBezTo>
                  <a:pt x="658" y="163"/>
                  <a:pt x="660" y="161"/>
                  <a:pt x="661" y="160"/>
                </a:cubicBezTo>
                <a:cubicBezTo>
                  <a:pt x="661" y="158"/>
                  <a:pt x="660" y="156"/>
                  <a:pt x="658" y="156"/>
                </a:cubicBezTo>
                <a:cubicBezTo>
                  <a:pt x="657" y="156"/>
                  <a:pt x="656" y="155"/>
                  <a:pt x="656" y="154"/>
                </a:cubicBezTo>
                <a:cubicBezTo>
                  <a:pt x="656" y="153"/>
                  <a:pt x="655" y="152"/>
                  <a:pt x="655" y="151"/>
                </a:cubicBezTo>
                <a:cubicBezTo>
                  <a:pt x="655" y="151"/>
                  <a:pt x="653" y="151"/>
                  <a:pt x="652" y="152"/>
                </a:cubicBezTo>
                <a:cubicBezTo>
                  <a:pt x="652" y="152"/>
                  <a:pt x="651" y="151"/>
                  <a:pt x="650" y="151"/>
                </a:cubicBezTo>
                <a:cubicBezTo>
                  <a:pt x="650" y="150"/>
                  <a:pt x="649" y="149"/>
                  <a:pt x="648" y="150"/>
                </a:cubicBezTo>
                <a:cubicBezTo>
                  <a:pt x="647" y="150"/>
                  <a:pt x="648" y="151"/>
                  <a:pt x="648" y="152"/>
                </a:cubicBezTo>
                <a:cubicBezTo>
                  <a:pt x="648" y="153"/>
                  <a:pt x="647" y="152"/>
                  <a:pt x="647" y="152"/>
                </a:cubicBezTo>
                <a:cubicBezTo>
                  <a:pt x="646" y="152"/>
                  <a:pt x="645" y="152"/>
                  <a:pt x="645" y="152"/>
                </a:cubicBezTo>
                <a:cubicBezTo>
                  <a:pt x="645" y="153"/>
                  <a:pt x="644" y="153"/>
                  <a:pt x="644" y="152"/>
                </a:cubicBezTo>
                <a:cubicBezTo>
                  <a:pt x="643" y="152"/>
                  <a:pt x="641" y="152"/>
                  <a:pt x="641" y="153"/>
                </a:cubicBezTo>
                <a:cubicBezTo>
                  <a:pt x="641" y="154"/>
                  <a:pt x="640" y="153"/>
                  <a:pt x="639" y="152"/>
                </a:cubicBezTo>
                <a:cubicBezTo>
                  <a:pt x="638" y="151"/>
                  <a:pt x="636" y="153"/>
                  <a:pt x="636" y="154"/>
                </a:cubicBezTo>
                <a:cubicBezTo>
                  <a:pt x="636" y="155"/>
                  <a:pt x="636" y="155"/>
                  <a:pt x="634" y="153"/>
                </a:cubicBezTo>
                <a:cubicBezTo>
                  <a:pt x="633" y="151"/>
                  <a:pt x="632" y="153"/>
                  <a:pt x="633" y="154"/>
                </a:cubicBezTo>
                <a:cubicBezTo>
                  <a:pt x="633" y="156"/>
                  <a:pt x="633" y="157"/>
                  <a:pt x="632" y="156"/>
                </a:cubicBezTo>
                <a:cubicBezTo>
                  <a:pt x="631" y="156"/>
                  <a:pt x="630" y="157"/>
                  <a:pt x="629" y="158"/>
                </a:cubicBezTo>
                <a:cubicBezTo>
                  <a:pt x="629" y="159"/>
                  <a:pt x="627" y="155"/>
                  <a:pt x="628" y="154"/>
                </a:cubicBezTo>
                <a:cubicBezTo>
                  <a:pt x="630" y="153"/>
                  <a:pt x="623" y="150"/>
                  <a:pt x="622" y="150"/>
                </a:cubicBezTo>
                <a:cubicBezTo>
                  <a:pt x="620" y="150"/>
                  <a:pt x="621" y="151"/>
                  <a:pt x="622" y="152"/>
                </a:cubicBezTo>
                <a:cubicBezTo>
                  <a:pt x="623" y="153"/>
                  <a:pt x="621" y="153"/>
                  <a:pt x="621" y="152"/>
                </a:cubicBezTo>
                <a:cubicBezTo>
                  <a:pt x="620" y="151"/>
                  <a:pt x="619" y="152"/>
                  <a:pt x="618" y="153"/>
                </a:cubicBezTo>
                <a:cubicBezTo>
                  <a:pt x="617" y="155"/>
                  <a:pt x="616" y="155"/>
                  <a:pt x="616" y="156"/>
                </a:cubicBezTo>
                <a:cubicBezTo>
                  <a:pt x="616" y="157"/>
                  <a:pt x="618" y="158"/>
                  <a:pt x="620" y="157"/>
                </a:cubicBezTo>
                <a:cubicBezTo>
                  <a:pt x="622" y="156"/>
                  <a:pt x="624" y="156"/>
                  <a:pt x="625" y="157"/>
                </a:cubicBezTo>
                <a:cubicBezTo>
                  <a:pt x="626" y="158"/>
                  <a:pt x="623" y="158"/>
                  <a:pt x="624" y="159"/>
                </a:cubicBezTo>
                <a:cubicBezTo>
                  <a:pt x="625" y="160"/>
                  <a:pt x="624" y="161"/>
                  <a:pt x="622" y="160"/>
                </a:cubicBezTo>
                <a:cubicBezTo>
                  <a:pt x="620" y="160"/>
                  <a:pt x="617" y="161"/>
                  <a:pt x="617" y="162"/>
                </a:cubicBezTo>
                <a:cubicBezTo>
                  <a:pt x="617" y="162"/>
                  <a:pt x="619" y="162"/>
                  <a:pt x="620" y="162"/>
                </a:cubicBezTo>
                <a:cubicBezTo>
                  <a:pt x="622" y="162"/>
                  <a:pt x="623" y="161"/>
                  <a:pt x="623" y="162"/>
                </a:cubicBezTo>
                <a:cubicBezTo>
                  <a:pt x="623" y="163"/>
                  <a:pt x="623" y="164"/>
                  <a:pt x="625" y="163"/>
                </a:cubicBezTo>
                <a:cubicBezTo>
                  <a:pt x="626" y="163"/>
                  <a:pt x="625" y="165"/>
                  <a:pt x="626" y="165"/>
                </a:cubicBezTo>
                <a:cubicBezTo>
                  <a:pt x="627" y="165"/>
                  <a:pt x="627" y="167"/>
                  <a:pt x="625" y="167"/>
                </a:cubicBezTo>
                <a:cubicBezTo>
                  <a:pt x="623" y="167"/>
                  <a:pt x="622" y="167"/>
                  <a:pt x="622" y="168"/>
                </a:cubicBezTo>
                <a:cubicBezTo>
                  <a:pt x="624" y="169"/>
                  <a:pt x="626" y="169"/>
                  <a:pt x="628" y="168"/>
                </a:cubicBezTo>
                <a:cubicBezTo>
                  <a:pt x="630" y="168"/>
                  <a:pt x="633" y="170"/>
                  <a:pt x="636" y="171"/>
                </a:cubicBezTo>
                <a:cubicBezTo>
                  <a:pt x="638" y="172"/>
                  <a:pt x="642" y="171"/>
                  <a:pt x="643" y="169"/>
                </a:cubicBezTo>
                <a:cubicBezTo>
                  <a:pt x="643" y="168"/>
                  <a:pt x="647" y="169"/>
                  <a:pt x="648" y="168"/>
                </a:cubicBezTo>
                <a:cubicBezTo>
                  <a:pt x="650" y="167"/>
                  <a:pt x="651" y="166"/>
                  <a:pt x="654" y="165"/>
                </a:cubicBezTo>
                <a:moveTo>
                  <a:pt x="679" y="245"/>
                </a:moveTo>
                <a:cubicBezTo>
                  <a:pt x="680" y="245"/>
                  <a:pt x="684" y="244"/>
                  <a:pt x="686" y="242"/>
                </a:cubicBezTo>
                <a:cubicBezTo>
                  <a:pt x="687" y="241"/>
                  <a:pt x="688" y="241"/>
                  <a:pt x="689" y="241"/>
                </a:cubicBezTo>
                <a:cubicBezTo>
                  <a:pt x="690" y="241"/>
                  <a:pt x="691" y="241"/>
                  <a:pt x="691" y="241"/>
                </a:cubicBezTo>
                <a:cubicBezTo>
                  <a:pt x="693" y="240"/>
                  <a:pt x="692" y="232"/>
                  <a:pt x="691" y="231"/>
                </a:cubicBezTo>
                <a:cubicBezTo>
                  <a:pt x="691" y="229"/>
                  <a:pt x="693" y="229"/>
                  <a:pt x="695" y="228"/>
                </a:cubicBezTo>
                <a:cubicBezTo>
                  <a:pt x="696" y="227"/>
                  <a:pt x="694" y="225"/>
                  <a:pt x="692" y="223"/>
                </a:cubicBezTo>
                <a:cubicBezTo>
                  <a:pt x="691" y="222"/>
                  <a:pt x="690" y="223"/>
                  <a:pt x="689" y="224"/>
                </a:cubicBezTo>
                <a:cubicBezTo>
                  <a:pt x="688" y="224"/>
                  <a:pt x="687" y="224"/>
                  <a:pt x="686" y="224"/>
                </a:cubicBezTo>
                <a:cubicBezTo>
                  <a:pt x="685" y="223"/>
                  <a:pt x="682" y="223"/>
                  <a:pt x="682" y="225"/>
                </a:cubicBezTo>
                <a:cubicBezTo>
                  <a:pt x="682" y="227"/>
                  <a:pt x="684" y="226"/>
                  <a:pt x="684" y="227"/>
                </a:cubicBezTo>
                <a:cubicBezTo>
                  <a:pt x="684" y="228"/>
                  <a:pt x="682" y="228"/>
                  <a:pt x="681" y="229"/>
                </a:cubicBezTo>
                <a:cubicBezTo>
                  <a:pt x="680" y="229"/>
                  <a:pt x="679" y="229"/>
                  <a:pt x="678" y="229"/>
                </a:cubicBezTo>
                <a:cubicBezTo>
                  <a:pt x="678" y="229"/>
                  <a:pt x="677" y="228"/>
                  <a:pt x="676" y="229"/>
                </a:cubicBezTo>
                <a:cubicBezTo>
                  <a:pt x="675" y="230"/>
                  <a:pt x="678" y="230"/>
                  <a:pt x="677" y="232"/>
                </a:cubicBezTo>
                <a:cubicBezTo>
                  <a:pt x="676" y="234"/>
                  <a:pt x="677" y="234"/>
                  <a:pt x="679" y="235"/>
                </a:cubicBezTo>
                <a:cubicBezTo>
                  <a:pt x="680" y="237"/>
                  <a:pt x="677" y="237"/>
                  <a:pt x="677" y="239"/>
                </a:cubicBezTo>
                <a:cubicBezTo>
                  <a:pt x="677" y="240"/>
                  <a:pt x="675" y="240"/>
                  <a:pt x="675" y="241"/>
                </a:cubicBezTo>
                <a:cubicBezTo>
                  <a:pt x="674" y="243"/>
                  <a:pt x="677" y="245"/>
                  <a:pt x="679" y="245"/>
                </a:cubicBezTo>
                <a:moveTo>
                  <a:pt x="691" y="209"/>
                </a:moveTo>
                <a:cubicBezTo>
                  <a:pt x="689" y="210"/>
                  <a:pt x="692" y="212"/>
                  <a:pt x="694" y="212"/>
                </a:cubicBezTo>
                <a:cubicBezTo>
                  <a:pt x="695" y="212"/>
                  <a:pt x="692" y="213"/>
                  <a:pt x="692" y="215"/>
                </a:cubicBezTo>
                <a:cubicBezTo>
                  <a:pt x="692" y="217"/>
                  <a:pt x="694" y="216"/>
                  <a:pt x="694" y="217"/>
                </a:cubicBezTo>
                <a:cubicBezTo>
                  <a:pt x="694" y="218"/>
                  <a:pt x="691" y="219"/>
                  <a:pt x="691" y="220"/>
                </a:cubicBezTo>
                <a:cubicBezTo>
                  <a:pt x="691" y="221"/>
                  <a:pt x="693" y="219"/>
                  <a:pt x="694" y="219"/>
                </a:cubicBezTo>
                <a:cubicBezTo>
                  <a:pt x="694" y="219"/>
                  <a:pt x="694" y="219"/>
                  <a:pt x="694" y="220"/>
                </a:cubicBezTo>
                <a:cubicBezTo>
                  <a:pt x="694" y="221"/>
                  <a:pt x="695" y="222"/>
                  <a:pt x="696" y="221"/>
                </a:cubicBezTo>
                <a:cubicBezTo>
                  <a:pt x="698" y="221"/>
                  <a:pt x="697" y="218"/>
                  <a:pt x="698" y="218"/>
                </a:cubicBezTo>
                <a:cubicBezTo>
                  <a:pt x="699" y="218"/>
                  <a:pt x="698" y="220"/>
                  <a:pt x="698" y="221"/>
                </a:cubicBezTo>
                <a:cubicBezTo>
                  <a:pt x="699" y="222"/>
                  <a:pt x="697" y="224"/>
                  <a:pt x="697" y="225"/>
                </a:cubicBezTo>
                <a:cubicBezTo>
                  <a:pt x="697" y="226"/>
                  <a:pt x="702" y="226"/>
                  <a:pt x="703" y="225"/>
                </a:cubicBezTo>
                <a:cubicBezTo>
                  <a:pt x="704" y="223"/>
                  <a:pt x="705" y="225"/>
                  <a:pt x="704" y="226"/>
                </a:cubicBezTo>
                <a:cubicBezTo>
                  <a:pt x="703" y="227"/>
                  <a:pt x="704" y="228"/>
                  <a:pt x="705" y="229"/>
                </a:cubicBezTo>
                <a:cubicBezTo>
                  <a:pt x="706" y="229"/>
                  <a:pt x="706" y="229"/>
                  <a:pt x="706" y="230"/>
                </a:cubicBezTo>
                <a:cubicBezTo>
                  <a:pt x="705" y="231"/>
                  <a:pt x="706" y="233"/>
                  <a:pt x="706" y="234"/>
                </a:cubicBezTo>
                <a:cubicBezTo>
                  <a:pt x="705" y="235"/>
                  <a:pt x="701" y="235"/>
                  <a:pt x="701" y="234"/>
                </a:cubicBezTo>
                <a:cubicBezTo>
                  <a:pt x="701" y="234"/>
                  <a:pt x="699" y="234"/>
                  <a:pt x="700" y="235"/>
                </a:cubicBezTo>
                <a:cubicBezTo>
                  <a:pt x="700" y="236"/>
                  <a:pt x="699" y="237"/>
                  <a:pt x="699" y="238"/>
                </a:cubicBezTo>
                <a:cubicBezTo>
                  <a:pt x="699" y="238"/>
                  <a:pt x="701" y="238"/>
                  <a:pt x="701" y="239"/>
                </a:cubicBezTo>
                <a:cubicBezTo>
                  <a:pt x="701" y="240"/>
                  <a:pt x="699" y="241"/>
                  <a:pt x="697" y="242"/>
                </a:cubicBezTo>
                <a:cubicBezTo>
                  <a:pt x="695" y="243"/>
                  <a:pt x="698" y="245"/>
                  <a:pt x="699" y="244"/>
                </a:cubicBezTo>
                <a:cubicBezTo>
                  <a:pt x="700" y="243"/>
                  <a:pt x="700" y="244"/>
                  <a:pt x="701" y="244"/>
                </a:cubicBezTo>
                <a:cubicBezTo>
                  <a:pt x="703" y="244"/>
                  <a:pt x="704" y="246"/>
                  <a:pt x="706" y="245"/>
                </a:cubicBezTo>
                <a:cubicBezTo>
                  <a:pt x="707" y="244"/>
                  <a:pt x="707" y="245"/>
                  <a:pt x="706" y="246"/>
                </a:cubicBezTo>
                <a:cubicBezTo>
                  <a:pt x="705" y="247"/>
                  <a:pt x="704" y="247"/>
                  <a:pt x="703" y="246"/>
                </a:cubicBezTo>
                <a:cubicBezTo>
                  <a:pt x="703" y="246"/>
                  <a:pt x="702" y="246"/>
                  <a:pt x="701" y="247"/>
                </a:cubicBezTo>
                <a:cubicBezTo>
                  <a:pt x="700" y="247"/>
                  <a:pt x="695" y="252"/>
                  <a:pt x="696" y="253"/>
                </a:cubicBezTo>
                <a:cubicBezTo>
                  <a:pt x="697" y="254"/>
                  <a:pt x="697" y="252"/>
                  <a:pt x="699" y="252"/>
                </a:cubicBezTo>
                <a:cubicBezTo>
                  <a:pt x="701" y="251"/>
                  <a:pt x="701" y="252"/>
                  <a:pt x="702" y="252"/>
                </a:cubicBezTo>
                <a:cubicBezTo>
                  <a:pt x="703" y="252"/>
                  <a:pt x="703" y="252"/>
                  <a:pt x="703" y="251"/>
                </a:cubicBezTo>
                <a:cubicBezTo>
                  <a:pt x="703" y="251"/>
                  <a:pt x="704" y="250"/>
                  <a:pt x="704" y="250"/>
                </a:cubicBezTo>
                <a:cubicBezTo>
                  <a:pt x="704" y="250"/>
                  <a:pt x="705" y="250"/>
                  <a:pt x="705" y="250"/>
                </a:cubicBezTo>
                <a:cubicBezTo>
                  <a:pt x="706" y="250"/>
                  <a:pt x="706" y="250"/>
                  <a:pt x="707" y="250"/>
                </a:cubicBezTo>
                <a:cubicBezTo>
                  <a:pt x="709" y="250"/>
                  <a:pt x="710" y="250"/>
                  <a:pt x="711" y="249"/>
                </a:cubicBezTo>
                <a:cubicBezTo>
                  <a:pt x="711" y="249"/>
                  <a:pt x="712" y="249"/>
                  <a:pt x="712" y="249"/>
                </a:cubicBezTo>
                <a:cubicBezTo>
                  <a:pt x="713" y="250"/>
                  <a:pt x="714" y="250"/>
                  <a:pt x="714" y="250"/>
                </a:cubicBezTo>
                <a:cubicBezTo>
                  <a:pt x="715" y="249"/>
                  <a:pt x="717" y="249"/>
                  <a:pt x="719" y="249"/>
                </a:cubicBezTo>
                <a:cubicBezTo>
                  <a:pt x="720" y="249"/>
                  <a:pt x="724" y="247"/>
                  <a:pt x="725" y="246"/>
                </a:cubicBezTo>
                <a:cubicBezTo>
                  <a:pt x="726" y="246"/>
                  <a:pt x="724" y="245"/>
                  <a:pt x="723" y="246"/>
                </a:cubicBezTo>
                <a:cubicBezTo>
                  <a:pt x="721" y="246"/>
                  <a:pt x="722" y="244"/>
                  <a:pt x="723" y="243"/>
                </a:cubicBezTo>
                <a:cubicBezTo>
                  <a:pt x="724" y="242"/>
                  <a:pt x="726" y="241"/>
                  <a:pt x="727" y="239"/>
                </a:cubicBezTo>
                <a:cubicBezTo>
                  <a:pt x="727" y="237"/>
                  <a:pt x="723" y="236"/>
                  <a:pt x="722" y="237"/>
                </a:cubicBezTo>
                <a:cubicBezTo>
                  <a:pt x="722" y="238"/>
                  <a:pt x="721" y="238"/>
                  <a:pt x="720" y="237"/>
                </a:cubicBezTo>
                <a:cubicBezTo>
                  <a:pt x="719" y="235"/>
                  <a:pt x="721" y="234"/>
                  <a:pt x="720" y="234"/>
                </a:cubicBezTo>
                <a:cubicBezTo>
                  <a:pt x="719" y="234"/>
                  <a:pt x="718" y="232"/>
                  <a:pt x="719" y="232"/>
                </a:cubicBezTo>
                <a:cubicBezTo>
                  <a:pt x="719" y="231"/>
                  <a:pt x="718" y="227"/>
                  <a:pt x="715" y="227"/>
                </a:cubicBezTo>
                <a:cubicBezTo>
                  <a:pt x="713" y="226"/>
                  <a:pt x="713" y="223"/>
                  <a:pt x="713" y="222"/>
                </a:cubicBezTo>
                <a:cubicBezTo>
                  <a:pt x="712" y="220"/>
                  <a:pt x="711" y="221"/>
                  <a:pt x="710" y="219"/>
                </a:cubicBezTo>
                <a:cubicBezTo>
                  <a:pt x="709" y="218"/>
                  <a:pt x="707" y="219"/>
                  <a:pt x="706" y="219"/>
                </a:cubicBezTo>
                <a:cubicBezTo>
                  <a:pt x="705" y="219"/>
                  <a:pt x="706" y="217"/>
                  <a:pt x="707" y="216"/>
                </a:cubicBezTo>
                <a:cubicBezTo>
                  <a:pt x="709" y="215"/>
                  <a:pt x="711" y="210"/>
                  <a:pt x="711" y="209"/>
                </a:cubicBezTo>
                <a:cubicBezTo>
                  <a:pt x="711" y="208"/>
                  <a:pt x="704" y="208"/>
                  <a:pt x="703" y="208"/>
                </a:cubicBezTo>
                <a:cubicBezTo>
                  <a:pt x="702" y="209"/>
                  <a:pt x="700" y="207"/>
                  <a:pt x="701" y="207"/>
                </a:cubicBezTo>
                <a:cubicBezTo>
                  <a:pt x="702" y="206"/>
                  <a:pt x="705" y="204"/>
                  <a:pt x="705" y="203"/>
                </a:cubicBezTo>
                <a:cubicBezTo>
                  <a:pt x="704" y="202"/>
                  <a:pt x="706" y="202"/>
                  <a:pt x="705" y="201"/>
                </a:cubicBezTo>
                <a:cubicBezTo>
                  <a:pt x="704" y="200"/>
                  <a:pt x="704" y="202"/>
                  <a:pt x="703" y="203"/>
                </a:cubicBezTo>
                <a:cubicBezTo>
                  <a:pt x="703" y="203"/>
                  <a:pt x="701" y="203"/>
                  <a:pt x="699" y="203"/>
                </a:cubicBezTo>
                <a:cubicBezTo>
                  <a:pt x="697" y="202"/>
                  <a:pt x="696" y="205"/>
                  <a:pt x="696" y="206"/>
                </a:cubicBezTo>
                <a:cubicBezTo>
                  <a:pt x="696" y="207"/>
                  <a:pt x="694" y="208"/>
                  <a:pt x="694" y="209"/>
                </a:cubicBezTo>
                <a:cubicBezTo>
                  <a:pt x="695" y="210"/>
                  <a:pt x="694" y="211"/>
                  <a:pt x="693" y="210"/>
                </a:cubicBezTo>
                <a:cubicBezTo>
                  <a:pt x="693" y="210"/>
                  <a:pt x="692" y="208"/>
                  <a:pt x="691" y="209"/>
                </a:cubicBezTo>
                <a:moveTo>
                  <a:pt x="689" y="207"/>
                </a:moveTo>
                <a:cubicBezTo>
                  <a:pt x="691" y="207"/>
                  <a:pt x="692" y="204"/>
                  <a:pt x="692" y="204"/>
                </a:cubicBezTo>
                <a:cubicBezTo>
                  <a:pt x="691" y="203"/>
                  <a:pt x="690" y="204"/>
                  <a:pt x="689" y="206"/>
                </a:cubicBezTo>
                <a:cubicBezTo>
                  <a:pt x="689" y="206"/>
                  <a:pt x="688" y="207"/>
                  <a:pt x="689" y="207"/>
                </a:cubicBezTo>
                <a:moveTo>
                  <a:pt x="713" y="194"/>
                </a:moveTo>
                <a:cubicBezTo>
                  <a:pt x="714" y="193"/>
                  <a:pt x="715" y="189"/>
                  <a:pt x="714" y="189"/>
                </a:cubicBezTo>
                <a:cubicBezTo>
                  <a:pt x="712" y="190"/>
                  <a:pt x="713" y="194"/>
                  <a:pt x="713" y="194"/>
                </a:cubicBezTo>
                <a:moveTo>
                  <a:pt x="768" y="225"/>
                </a:moveTo>
                <a:cubicBezTo>
                  <a:pt x="766" y="225"/>
                  <a:pt x="767" y="226"/>
                  <a:pt x="769" y="227"/>
                </a:cubicBezTo>
                <a:cubicBezTo>
                  <a:pt x="770" y="227"/>
                  <a:pt x="772" y="224"/>
                  <a:pt x="772" y="223"/>
                </a:cubicBezTo>
                <a:cubicBezTo>
                  <a:pt x="772" y="222"/>
                  <a:pt x="773" y="219"/>
                  <a:pt x="773" y="219"/>
                </a:cubicBezTo>
                <a:cubicBezTo>
                  <a:pt x="772" y="218"/>
                  <a:pt x="772" y="219"/>
                  <a:pt x="771" y="220"/>
                </a:cubicBezTo>
                <a:cubicBezTo>
                  <a:pt x="771" y="220"/>
                  <a:pt x="771" y="219"/>
                  <a:pt x="771" y="219"/>
                </a:cubicBezTo>
                <a:cubicBezTo>
                  <a:pt x="770" y="218"/>
                  <a:pt x="770" y="218"/>
                  <a:pt x="770" y="219"/>
                </a:cubicBezTo>
                <a:cubicBezTo>
                  <a:pt x="770" y="219"/>
                  <a:pt x="769" y="219"/>
                  <a:pt x="769" y="219"/>
                </a:cubicBezTo>
                <a:cubicBezTo>
                  <a:pt x="768" y="219"/>
                  <a:pt x="768" y="219"/>
                  <a:pt x="767" y="220"/>
                </a:cubicBezTo>
                <a:cubicBezTo>
                  <a:pt x="766" y="222"/>
                  <a:pt x="768" y="223"/>
                  <a:pt x="769" y="224"/>
                </a:cubicBezTo>
                <a:cubicBezTo>
                  <a:pt x="770" y="224"/>
                  <a:pt x="769" y="225"/>
                  <a:pt x="768" y="225"/>
                </a:cubicBezTo>
                <a:moveTo>
                  <a:pt x="798" y="207"/>
                </a:moveTo>
                <a:cubicBezTo>
                  <a:pt x="796" y="207"/>
                  <a:pt x="795" y="212"/>
                  <a:pt x="795" y="213"/>
                </a:cubicBezTo>
                <a:cubicBezTo>
                  <a:pt x="795" y="213"/>
                  <a:pt x="797" y="211"/>
                  <a:pt x="798" y="210"/>
                </a:cubicBezTo>
                <a:cubicBezTo>
                  <a:pt x="799" y="208"/>
                  <a:pt x="799" y="207"/>
                  <a:pt x="798" y="207"/>
                </a:cubicBezTo>
                <a:moveTo>
                  <a:pt x="811" y="206"/>
                </a:moveTo>
                <a:cubicBezTo>
                  <a:pt x="812" y="206"/>
                  <a:pt x="815" y="204"/>
                  <a:pt x="816" y="203"/>
                </a:cubicBezTo>
                <a:cubicBezTo>
                  <a:pt x="816" y="202"/>
                  <a:pt x="815" y="201"/>
                  <a:pt x="813" y="202"/>
                </a:cubicBezTo>
                <a:cubicBezTo>
                  <a:pt x="811" y="203"/>
                  <a:pt x="810" y="206"/>
                  <a:pt x="811" y="206"/>
                </a:cubicBezTo>
                <a:moveTo>
                  <a:pt x="815" y="200"/>
                </a:moveTo>
                <a:cubicBezTo>
                  <a:pt x="815" y="199"/>
                  <a:pt x="811" y="200"/>
                  <a:pt x="812" y="201"/>
                </a:cubicBezTo>
                <a:cubicBezTo>
                  <a:pt x="813" y="201"/>
                  <a:pt x="814" y="201"/>
                  <a:pt x="815" y="200"/>
                </a:cubicBezTo>
                <a:moveTo>
                  <a:pt x="1515" y="157"/>
                </a:moveTo>
                <a:cubicBezTo>
                  <a:pt x="1517" y="159"/>
                  <a:pt x="1519" y="158"/>
                  <a:pt x="1520" y="158"/>
                </a:cubicBezTo>
                <a:cubicBezTo>
                  <a:pt x="1521" y="158"/>
                  <a:pt x="1520" y="157"/>
                  <a:pt x="1519" y="157"/>
                </a:cubicBezTo>
                <a:cubicBezTo>
                  <a:pt x="1518" y="157"/>
                  <a:pt x="1519" y="156"/>
                  <a:pt x="1520" y="157"/>
                </a:cubicBezTo>
                <a:cubicBezTo>
                  <a:pt x="1521" y="158"/>
                  <a:pt x="1522" y="158"/>
                  <a:pt x="1522" y="157"/>
                </a:cubicBezTo>
                <a:cubicBezTo>
                  <a:pt x="1523" y="156"/>
                  <a:pt x="1523" y="155"/>
                  <a:pt x="1525" y="155"/>
                </a:cubicBezTo>
                <a:cubicBezTo>
                  <a:pt x="1526" y="155"/>
                  <a:pt x="1526" y="154"/>
                  <a:pt x="1525" y="154"/>
                </a:cubicBezTo>
                <a:cubicBezTo>
                  <a:pt x="1524" y="153"/>
                  <a:pt x="1520" y="151"/>
                  <a:pt x="1519" y="149"/>
                </a:cubicBezTo>
                <a:cubicBezTo>
                  <a:pt x="1518" y="148"/>
                  <a:pt x="1513" y="147"/>
                  <a:pt x="1513" y="148"/>
                </a:cubicBezTo>
                <a:cubicBezTo>
                  <a:pt x="1513" y="149"/>
                  <a:pt x="1511" y="148"/>
                  <a:pt x="1511" y="147"/>
                </a:cubicBezTo>
                <a:cubicBezTo>
                  <a:pt x="1511" y="146"/>
                  <a:pt x="1506" y="146"/>
                  <a:pt x="1506" y="147"/>
                </a:cubicBezTo>
                <a:cubicBezTo>
                  <a:pt x="1505" y="148"/>
                  <a:pt x="1507" y="148"/>
                  <a:pt x="1507" y="149"/>
                </a:cubicBezTo>
                <a:cubicBezTo>
                  <a:pt x="1508" y="150"/>
                  <a:pt x="1506" y="150"/>
                  <a:pt x="1507" y="151"/>
                </a:cubicBezTo>
                <a:cubicBezTo>
                  <a:pt x="1507" y="153"/>
                  <a:pt x="1505" y="151"/>
                  <a:pt x="1504" y="150"/>
                </a:cubicBezTo>
                <a:cubicBezTo>
                  <a:pt x="1503" y="150"/>
                  <a:pt x="1504" y="147"/>
                  <a:pt x="1504" y="146"/>
                </a:cubicBezTo>
                <a:cubicBezTo>
                  <a:pt x="1504" y="145"/>
                  <a:pt x="1502" y="145"/>
                  <a:pt x="1502" y="144"/>
                </a:cubicBezTo>
                <a:cubicBezTo>
                  <a:pt x="1502" y="142"/>
                  <a:pt x="1496" y="140"/>
                  <a:pt x="1494" y="139"/>
                </a:cubicBezTo>
                <a:cubicBezTo>
                  <a:pt x="1492" y="138"/>
                  <a:pt x="1489" y="137"/>
                  <a:pt x="1488" y="136"/>
                </a:cubicBezTo>
                <a:cubicBezTo>
                  <a:pt x="1487" y="134"/>
                  <a:pt x="1483" y="134"/>
                  <a:pt x="1481" y="133"/>
                </a:cubicBezTo>
                <a:cubicBezTo>
                  <a:pt x="1479" y="131"/>
                  <a:pt x="1472" y="128"/>
                  <a:pt x="1469" y="128"/>
                </a:cubicBezTo>
                <a:cubicBezTo>
                  <a:pt x="1466" y="128"/>
                  <a:pt x="1467" y="126"/>
                  <a:pt x="1465" y="126"/>
                </a:cubicBezTo>
                <a:cubicBezTo>
                  <a:pt x="1464" y="126"/>
                  <a:pt x="1457" y="126"/>
                  <a:pt x="1455" y="126"/>
                </a:cubicBezTo>
                <a:cubicBezTo>
                  <a:pt x="1454" y="126"/>
                  <a:pt x="1454" y="126"/>
                  <a:pt x="1453" y="126"/>
                </a:cubicBezTo>
                <a:cubicBezTo>
                  <a:pt x="1453" y="126"/>
                  <a:pt x="1452" y="127"/>
                  <a:pt x="1451" y="126"/>
                </a:cubicBezTo>
                <a:cubicBezTo>
                  <a:pt x="1450" y="126"/>
                  <a:pt x="1443" y="123"/>
                  <a:pt x="1442" y="124"/>
                </a:cubicBezTo>
                <a:cubicBezTo>
                  <a:pt x="1441" y="125"/>
                  <a:pt x="1441" y="127"/>
                  <a:pt x="1440" y="127"/>
                </a:cubicBezTo>
                <a:cubicBezTo>
                  <a:pt x="1439" y="127"/>
                  <a:pt x="1440" y="128"/>
                  <a:pt x="1442" y="130"/>
                </a:cubicBezTo>
                <a:cubicBezTo>
                  <a:pt x="1444" y="132"/>
                  <a:pt x="1443" y="133"/>
                  <a:pt x="1441" y="134"/>
                </a:cubicBezTo>
                <a:cubicBezTo>
                  <a:pt x="1439" y="135"/>
                  <a:pt x="1436" y="134"/>
                  <a:pt x="1435" y="132"/>
                </a:cubicBezTo>
                <a:cubicBezTo>
                  <a:pt x="1435" y="131"/>
                  <a:pt x="1432" y="131"/>
                  <a:pt x="1431" y="129"/>
                </a:cubicBezTo>
                <a:cubicBezTo>
                  <a:pt x="1431" y="128"/>
                  <a:pt x="1432" y="127"/>
                  <a:pt x="1433" y="128"/>
                </a:cubicBezTo>
                <a:cubicBezTo>
                  <a:pt x="1435" y="129"/>
                  <a:pt x="1436" y="128"/>
                  <a:pt x="1436" y="127"/>
                </a:cubicBezTo>
                <a:cubicBezTo>
                  <a:pt x="1437" y="126"/>
                  <a:pt x="1433" y="125"/>
                  <a:pt x="1431" y="125"/>
                </a:cubicBezTo>
                <a:cubicBezTo>
                  <a:pt x="1429" y="125"/>
                  <a:pt x="1428" y="128"/>
                  <a:pt x="1426" y="129"/>
                </a:cubicBezTo>
                <a:cubicBezTo>
                  <a:pt x="1424" y="130"/>
                  <a:pt x="1416" y="128"/>
                  <a:pt x="1415" y="128"/>
                </a:cubicBezTo>
                <a:cubicBezTo>
                  <a:pt x="1415" y="127"/>
                  <a:pt x="1404" y="128"/>
                  <a:pt x="1403" y="128"/>
                </a:cubicBezTo>
                <a:cubicBezTo>
                  <a:pt x="1402" y="129"/>
                  <a:pt x="1402" y="132"/>
                  <a:pt x="1402" y="132"/>
                </a:cubicBezTo>
                <a:cubicBezTo>
                  <a:pt x="1401" y="133"/>
                  <a:pt x="1401" y="129"/>
                  <a:pt x="1401" y="128"/>
                </a:cubicBezTo>
                <a:cubicBezTo>
                  <a:pt x="1401" y="128"/>
                  <a:pt x="1399" y="127"/>
                  <a:pt x="1397" y="127"/>
                </a:cubicBezTo>
                <a:cubicBezTo>
                  <a:pt x="1395" y="127"/>
                  <a:pt x="1394" y="127"/>
                  <a:pt x="1395" y="126"/>
                </a:cubicBezTo>
                <a:cubicBezTo>
                  <a:pt x="1396" y="125"/>
                  <a:pt x="1394" y="125"/>
                  <a:pt x="1396" y="124"/>
                </a:cubicBezTo>
                <a:cubicBezTo>
                  <a:pt x="1397" y="122"/>
                  <a:pt x="1393" y="119"/>
                  <a:pt x="1389" y="117"/>
                </a:cubicBezTo>
                <a:cubicBezTo>
                  <a:pt x="1385" y="116"/>
                  <a:pt x="1375" y="117"/>
                  <a:pt x="1373" y="118"/>
                </a:cubicBezTo>
                <a:cubicBezTo>
                  <a:pt x="1371" y="118"/>
                  <a:pt x="1368" y="118"/>
                  <a:pt x="1365" y="118"/>
                </a:cubicBezTo>
                <a:cubicBezTo>
                  <a:pt x="1364" y="118"/>
                  <a:pt x="1364" y="118"/>
                  <a:pt x="1363" y="118"/>
                </a:cubicBezTo>
                <a:cubicBezTo>
                  <a:pt x="1361" y="118"/>
                  <a:pt x="1363" y="117"/>
                  <a:pt x="1362" y="116"/>
                </a:cubicBezTo>
                <a:cubicBezTo>
                  <a:pt x="1361" y="115"/>
                  <a:pt x="1357" y="114"/>
                  <a:pt x="1357" y="114"/>
                </a:cubicBezTo>
                <a:cubicBezTo>
                  <a:pt x="1356" y="115"/>
                  <a:pt x="1355" y="114"/>
                  <a:pt x="1355" y="114"/>
                </a:cubicBezTo>
                <a:cubicBezTo>
                  <a:pt x="1355" y="113"/>
                  <a:pt x="1351" y="112"/>
                  <a:pt x="1350" y="112"/>
                </a:cubicBezTo>
                <a:cubicBezTo>
                  <a:pt x="1348" y="112"/>
                  <a:pt x="1347" y="111"/>
                  <a:pt x="1349" y="111"/>
                </a:cubicBezTo>
                <a:cubicBezTo>
                  <a:pt x="1351" y="111"/>
                  <a:pt x="1354" y="111"/>
                  <a:pt x="1353" y="109"/>
                </a:cubicBezTo>
                <a:cubicBezTo>
                  <a:pt x="1351" y="107"/>
                  <a:pt x="1340" y="106"/>
                  <a:pt x="1339" y="107"/>
                </a:cubicBezTo>
                <a:cubicBezTo>
                  <a:pt x="1338" y="107"/>
                  <a:pt x="1339" y="109"/>
                  <a:pt x="1336" y="111"/>
                </a:cubicBezTo>
                <a:cubicBezTo>
                  <a:pt x="1334" y="113"/>
                  <a:pt x="1332" y="112"/>
                  <a:pt x="1332" y="111"/>
                </a:cubicBezTo>
                <a:cubicBezTo>
                  <a:pt x="1332" y="109"/>
                  <a:pt x="1335" y="110"/>
                  <a:pt x="1335" y="108"/>
                </a:cubicBezTo>
                <a:cubicBezTo>
                  <a:pt x="1335" y="107"/>
                  <a:pt x="1331" y="108"/>
                  <a:pt x="1330" y="107"/>
                </a:cubicBezTo>
                <a:cubicBezTo>
                  <a:pt x="1330" y="106"/>
                  <a:pt x="1331" y="105"/>
                  <a:pt x="1333" y="106"/>
                </a:cubicBezTo>
                <a:cubicBezTo>
                  <a:pt x="1334" y="106"/>
                  <a:pt x="1337" y="107"/>
                  <a:pt x="1337" y="106"/>
                </a:cubicBezTo>
                <a:cubicBezTo>
                  <a:pt x="1337" y="105"/>
                  <a:pt x="1336" y="105"/>
                  <a:pt x="1333" y="105"/>
                </a:cubicBezTo>
                <a:cubicBezTo>
                  <a:pt x="1330" y="104"/>
                  <a:pt x="1324" y="103"/>
                  <a:pt x="1321" y="103"/>
                </a:cubicBezTo>
                <a:cubicBezTo>
                  <a:pt x="1318" y="103"/>
                  <a:pt x="1317" y="102"/>
                  <a:pt x="1315" y="102"/>
                </a:cubicBezTo>
                <a:cubicBezTo>
                  <a:pt x="1313" y="102"/>
                  <a:pt x="1313" y="103"/>
                  <a:pt x="1314" y="104"/>
                </a:cubicBezTo>
                <a:cubicBezTo>
                  <a:pt x="1315" y="105"/>
                  <a:pt x="1312" y="105"/>
                  <a:pt x="1310" y="105"/>
                </a:cubicBezTo>
                <a:cubicBezTo>
                  <a:pt x="1308" y="105"/>
                  <a:pt x="1305" y="106"/>
                  <a:pt x="1306" y="108"/>
                </a:cubicBezTo>
                <a:cubicBezTo>
                  <a:pt x="1307" y="109"/>
                  <a:pt x="1308" y="108"/>
                  <a:pt x="1308" y="108"/>
                </a:cubicBezTo>
                <a:cubicBezTo>
                  <a:pt x="1309" y="108"/>
                  <a:pt x="1309" y="107"/>
                  <a:pt x="1310" y="108"/>
                </a:cubicBezTo>
                <a:cubicBezTo>
                  <a:pt x="1311" y="108"/>
                  <a:pt x="1307" y="109"/>
                  <a:pt x="1308" y="110"/>
                </a:cubicBezTo>
                <a:cubicBezTo>
                  <a:pt x="1310" y="111"/>
                  <a:pt x="1310" y="112"/>
                  <a:pt x="1310" y="113"/>
                </a:cubicBezTo>
                <a:cubicBezTo>
                  <a:pt x="1310" y="114"/>
                  <a:pt x="1307" y="114"/>
                  <a:pt x="1306" y="113"/>
                </a:cubicBezTo>
                <a:cubicBezTo>
                  <a:pt x="1306" y="112"/>
                  <a:pt x="1305" y="112"/>
                  <a:pt x="1304" y="112"/>
                </a:cubicBezTo>
                <a:cubicBezTo>
                  <a:pt x="1303" y="113"/>
                  <a:pt x="1303" y="113"/>
                  <a:pt x="1302" y="113"/>
                </a:cubicBezTo>
                <a:cubicBezTo>
                  <a:pt x="1301" y="112"/>
                  <a:pt x="1299" y="113"/>
                  <a:pt x="1301" y="114"/>
                </a:cubicBezTo>
                <a:cubicBezTo>
                  <a:pt x="1303" y="114"/>
                  <a:pt x="1304" y="115"/>
                  <a:pt x="1301" y="115"/>
                </a:cubicBezTo>
                <a:cubicBezTo>
                  <a:pt x="1300" y="115"/>
                  <a:pt x="1299" y="115"/>
                  <a:pt x="1299" y="114"/>
                </a:cubicBezTo>
                <a:cubicBezTo>
                  <a:pt x="1299" y="114"/>
                  <a:pt x="1298" y="113"/>
                  <a:pt x="1298" y="113"/>
                </a:cubicBezTo>
                <a:cubicBezTo>
                  <a:pt x="1297" y="113"/>
                  <a:pt x="1296" y="113"/>
                  <a:pt x="1294" y="113"/>
                </a:cubicBezTo>
                <a:cubicBezTo>
                  <a:pt x="1293" y="112"/>
                  <a:pt x="1292" y="112"/>
                  <a:pt x="1291" y="112"/>
                </a:cubicBezTo>
                <a:cubicBezTo>
                  <a:pt x="1289" y="112"/>
                  <a:pt x="1289" y="114"/>
                  <a:pt x="1286" y="114"/>
                </a:cubicBezTo>
                <a:cubicBezTo>
                  <a:pt x="1284" y="114"/>
                  <a:pt x="1281" y="113"/>
                  <a:pt x="1280" y="111"/>
                </a:cubicBezTo>
                <a:cubicBezTo>
                  <a:pt x="1279" y="110"/>
                  <a:pt x="1279" y="110"/>
                  <a:pt x="1278" y="111"/>
                </a:cubicBezTo>
                <a:cubicBezTo>
                  <a:pt x="1276" y="113"/>
                  <a:pt x="1276" y="115"/>
                  <a:pt x="1275" y="115"/>
                </a:cubicBezTo>
                <a:cubicBezTo>
                  <a:pt x="1274" y="116"/>
                  <a:pt x="1274" y="118"/>
                  <a:pt x="1272" y="119"/>
                </a:cubicBezTo>
                <a:cubicBezTo>
                  <a:pt x="1272" y="119"/>
                  <a:pt x="1272" y="119"/>
                  <a:pt x="1271" y="118"/>
                </a:cubicBezTo>
                <a:cubicBezTo>
                  <a:pt x="1271" y="118"/>
                  <a:pt x="1270" y="118"/>
                  <a:pt x="1270" y="118"/>
                </a:cubicBezTo>
                <a:cubicBezTo>
                  <a:pt x="1268" y="118"/>
                  <a:pt x="1264" y="114"/>
                  <a:pt x="1264" y="112"/>
                </a:cubicBezTo>
                <a:cubicBezTo>
                  <a:pt x="1263" y="111"/>
                  <a:pt x="1260" y="108"/>
                  <a:pt x="1260" y="108"/>
                </a:cubicBezTo>
                <a:cubicBezTo>
                  <a:pt x="1259" y="107"/>
                  <a:pt x="1260" y="107"/>
                  <a:pt x="1261" y="108"/>
                </a:cubicBezTo>
                <a:cubicBezTo>
                  <a:pt x="1262" y="109"/>
                  <a:pt x="1263" y="109"/>
                  <a:pt x="1264" y="108"/>
                </a:cubicBezTo>
                <a:cubicBezTo>
                  <a:pt x="1265" y="108"/>
                  <a:pt x="1265" y="105"/>
                  <a:pt x="1264" y="105"/>
                </a:cubicBezTo>
                <a:cubicBezTo>
                  <a:pt x="1262" y="105"/>
                  <a:pt x="1263" y="104"/>
                  <a:pt x="1263" y="104"/>
                </a:cubicBezTo>
                <a:cubicBezTo>
                  <a:pt x="1264" y="103"/>
                  <a:pt x="1261" y="101"/>
                  <a:pt x="1263" y="101"/>
                </a:cubicBezTo>
                <a:cubicBezTo>
                  <a:pt x="1264" y="100"/>
                  <a:pt x="1263" y="99"/>
                  <a:pt x="1262" y="99"/>
                </a:cubicBezTo>
                <a:cubicBezTo>
                  <a:pt x="1260" y="99"/>
                  <a:pt x="1259" y="98"/>
                  <a:pt x="1259" y="97"/>
                </a:cubicBezTo>
                <a:cubicBezTo>
                  <a:pt x="1259" y="97"/>
                  <a:pt x="1253" y="96"/>
                  <a:pt x="1253" y="97"/>
                </a:cubicBezTo>
                <a:cubicBezTo>
                  <a:pt x="1253" y="98"/>
                  <a:pt x="1251" y="98"/>
                  <a:pt x="1252" y="97"/>
                </a:cubicBezTo>
                <a:cubicBezTo>
                  <a:pt x="1252" y="96"/>
                  <a:pt x="1250" y="97"/>
                  <a:pt x="1247" y="96"/>
                </a:cubicBezTo>
                <a:cubicBezTo>
                  <a:pt x="1244" y="95"/>
                  <a:pt x="1244" y="93"/>
                  <a:pt x="1243" y="93"/>
                </a:cubicBezTo>
                <a:cubicBezTo>
                  <a:pt x="1243" y="93"/>
                  <a:pt x="1242" y="94"/>
                  <a:pt x="1242" y="94"/>
                </a:cubicBezTo>
                <a:cubicBezTo>
                  <a:pt x="1242" y="95"/>
                  <a:pt x="1242" y="95"/>
                  <a:pt x="1241" y="95"/>
                </a:cubicBezTo>
                <a:cubicBezTo>
                  <a:pt x="1240" y="94"/>
                  <a:pt x="1238" y="96"/>
                  <a:pt x="1239" y="97"/>
                </a:cubicBezTo>
                <a:cubicBezTo>
                  <a:pt x="1240" y="99"/>
                  <a:pt x="1239" y="99"/>
                  <a:pt x="1239" y="100"/>
                </a:cubicBezTo>
                <a:cubicBezTo>
                  <a:pt x="1239" y="102"/>
                  <a:pt x="1238" y="101"/>
                  <a:pt x="1236" y="101"/>
                </a:cubicBezTo>
                <a:cubicBezTo>
                  <a:pt x="1235" y="100"/>
                  <a:pt x="1235" y="101"/>
                  <a:pt x="1235" y="101"/>
                </a:cubicBezTo>
                <a:cubicBezTo>
                  <a:pt x="1234" y="101"/>
                  <a:pt x="1233" y="102"/>
                  <a:pt x="1231" y="101"/>
                </a:cubicBezTo>
                <a:cubicBezTo>
                  <a:pt x="1228" y="100"/>
                  <a:pt x="1226" y="101"/>
                  <a:pt x="1225" y="100"/>
                </a:cubicBezTo>
                <a:cubicBezTo>
                  <a:pt x="1225" y="99"/>
                  <a:pt x="1224" y="99"/>
                  <a:pt x="1224" y="100"/>
                </a:cubicBezTo>
                <a:cubicBezTo>
                  <a:pt x="1223" y="101"/>
                  <a:pt x="1218" y="100"/>
                  <a:pt x="1218" y="99"/>
                </a:cubicBezTo>
                <a:cubicBezTo>
                  <a:pt x="1217" y="98"/>
                  <a:pt x="1219" y="97"/>
                  <a:pt x="1219" y="97"/>
                </a:cubicBezTo>
                <a:cubicBezTo>
                  <a:pt x="1220" y="97"/>
                  <a:pt x="1218" y="96"/>
                  <a:pt x="1216" y="96"/>
                </a:cubicBezTo>
                <a:cubicBezTo>
                  <a:pt x="1214" y="96"/>
                  <a:pt x="1213" y="96"/>
                  <a:pt x="1212" y="96"/>
                </a:cubicBezTo>
                <a:cubicBezTo>
                  <a:pt x="1211" y="95"/>
                  <a:pt x="1209" y="95"/>
                  <a:pt x="1208" y="95"/>
                </a:cubicBezTo>
                <a:cubicBezTo>
                  <a:pt x="1205" y="95"/>
                  <a:pt x="1198" y="96"/>
                  <a:pt x="1197" y="96"/>
                </a:cubicBezTo>
                <a:cubicBezTo>
                  <a:pt x="1196" y="97"/>
                  <a:pt x="1198" y="99"/>
                  <a:pt x="1196" y="99"/>
                </a:cubicBezTo>
                <a:cubicBezTo>
                  <a:pt x="1195" y="99"/>
                  <a:pt x="1196" y="96"/>
                  <a:pt x="1196" y="95"/>
                </a:cubicBezTo>
                <a:cubicBezTo>
                  <a:pt x="1196" y="93"/>
                  <a:pt x="1193" y="93"/>
                  <a:pt x="1194" y="94"/>
                </a:cubicBezTo>
                <a:cubicBezTo>
                  <a:pt x="1194" y="95"/>
                  <a:pt x="1190" y="95"/>
                  <a:pt x="1189" y="95"/>
                </a:cubicBezTo>
                <a:cubicBezTo>
                  <a:pt x="1188" y="94"/>
                  <a:pt x="1187" y="93"/>
                  <a:pt x="1184" y="92"/>
                </a:cubicBezTo>
                <a:cubicBezTo>
                  <a:pt x="1182" y="91"/>
                  <a:pt x="1179" y="94"/>
                  <a:pt x="1180" y="95"/>
                </a:cubicBezTo>
                <a:cubicBezTo>
                  <a:pt x="1180" y="96"/>
                  <a:pt x="1182" y="95"/>
                  <a:pt x="1182" y="96"/>
                </a:cubicBezTo>
                <a:cubicBezTo>
                  <a:pt x="1182" y="97"/>
                  <a:pt x="1177" y="96"/>
                  <a:pt x="1177" y="97"/>
                </a:cubicBezTo>
                <a:cubicBezTo>
                  <a:pt x="1177" y="98"/>
                  <a:pt x="1172" y="99"/>
                  <a:pt x="1170" y="99"/>
                </a:cubicBezTo>
                <a:cubicBezTo>
                  <a:pt x="1166" y="100"/>
                  <a:pt x="1165" y="100"/>
                  <a:pt x="1164" y="101"/>
                </a:cubicBezTo>
                <a:cubicBezTo>
                  <a:pt x="1162" y="103"/>
                  <a:pt x="1163" y="100"/>
                  <a:pt x="1165" y="99"/>
                </a:cubicBezTo>
                <a:cubicBezTo>
                  <a:pt x="1166" y="97"/>
                  <a:pt x="1168" y="98"/>
                  <a:pt x="1169" y="96"/>
                </a:cubicBezTo>
                <a:cubicBezTo>
                  <a:pt x="1169" y="95"/>
                  <a:pt x="1171" y="95"/>
                  <a:pt x="1173" y="95"/>
                </a:cubicBezTo>
                <a:cubicBezTo>
                  <a:pt x="1176" y="95"/>
                  <a:pt x="1175" y="93"/>
                  <a:pt x="1177" y="93"/>
                </a:cubicBezTo>
                <a:cubicBezTo>
                  <a:pt x="1178" y="92"/>
                  <a:pt x="1180" y="91"/>
                  <a:pt x="1181" y="90"/>
                </a:cubicBezTo>
                <a:cubicBezTo>
                  <a:pt x="1181" y="89"/>
                  <a:pt x="1187" y="87"/>
                  <a:pt x="1188" y="87"/>
                </a:cubicBezTo>
                <a:cubicBezTo>
                  <a:pt x="1189" y="87"/>
                  <a:pt x="1190" y="85"/>
                  <a:pt x="1190" y="85"/>
                </a:cubicBezTo>
                <a:cubicBezTo>
                  <a:pt x="1191" y="85"/>
                  <a:pt x="1194" y="83"/>
                  <a:pt x="1195" y="83"/>
                </a:cubicBezTo>
                <a:cubicBezTo>
                  <a:pt x="1197" y="82"/>
                  <a:pt x="1197" y="81"/>
                  <a:pt x="1197" y="80"/>
                </a:cubicBezTo>
                <a:cubicBezTo>
                  <a:pt x="1197" y="79"/>
                  <a:pt x="1196" y="80"/>
                  <a:pt x="1195" y="79"/>
                </a:cubicBezTo>
                <a:cubicBezTo>
                  <a:pt x="1195" y="78"/>
                  <a:pt x="1196" y="79"/>
                  <a:pt x="1198" y="78"/>
                </a:cubicBezTo>
                <a:cubicBezTo>
                  <a:pt x="1199" y="78"/>
                  <a:pt x="1198" y="76"/>
                  <a:pt x="1197" y="76"/>
                </a:cubicBezTo>
                <a:cubicBezTo>
                  <a:pt x="1195" y="76"/>
                  <a:pt x="1197" y="75"/>
                  <a:pt x="1196" y="74"/>
                </a:cubicBezTo>
                <a:cubicBezTo>
                  <a:pt x="1196" y="73"/>
                  <a:pt x="1195" y="74"/>
                  <a:pt x="1194" y="74"/>
                </a:cubicBezTo>
                <a:cubicBezTo>
                  <a:pt x="1194" y="74"/>
                  <a:pt x="1193" y="74"/>
                  <a:pt x="1193" y="74"/>
                </a:cubicBezTo>
                <a:cubicBezTo>
                  <a:pt x="1193" y="72"/>
                  <a:pt x="1193" y="71"/>
                  <a:pt x="1193" y="70"/>
                </a:cubicBezTo>
                <a:cubicBezTo>
                  <a:pt x="1192" y="70"/>
                  <a:pt x="1192" y="70"/>
                  <a:pt x="1191" y="70"/>
                </a:cubicBezTo>
                <a:cubicBezTo>
                  <a:pt x="1190" y="71"/>
                  <a:pt x="1190" y="71"/>
                  <a:pt x="1189" y="70"/>
                </a:cubicBezTo>
                <a:cubicBezTo>
                  <a:pt x="1187" y="69"/>
                  <a:pt x="1183" y="68"/>
                  <a:pt x="1183" y="69"/>
                </a:cubicBezTo>
                <a:cubicBezTo>
                  <a:pt x="1183" y="69"/>
                  <a:pt x="1182" y="69"/>
                  <a:pt x="1181" y="69"/>
                </a:cubicBezTo>
                <a:cubicBezTo>
                  <a:pt x="1181" y="68"/>
                  <a:pt x="1180" y="68"/>
                  <a:pt x="1180" y="69"/>
                </a:cubicBezTo>
                <a:cubicBezTo>
                  <a:pt x="1180" y="69"/>
                  <a:pt x="1176" y="69"/>
                  <a:pt x="1175" y="69"/>
                </a:cubicBezTo>
                <a:cubicBezTo>
                  <a:pt x="1174" y="68"/>
                  <a:pt x="1172" y="69"/>
                  <a:pt x="1172" y="70"/>
                </a:cubicBezTo>
                <a:cubicBezTo>
                  <a:pt x="1172" y="71"/>
                  <a:pt x="1168" y="71"/>
                  <a:pt x="1167" y="71"/>
                </a:cubicBezTo>
                <a:cubicBezTo>
                  <a:pt x="1166" y="71"/>
                  <a:pt x="1170" y="67"/>
                  <a:pt x="1170" y="67"/>
                </a:cubicBezTo>
                <a:cubicBezTo>
                  <a:pt x="1170" y="66"/>
                  <a:pt x="1168" y="67"/>
                  <a:pt x="1167" y="67"/>
                </a:cubicBezTo>
                <a:cubicBezTo>
                  <a:pt x="1165" y="67"/>
                  <a:pt x="1163" y="67"/>
                  <a:pt x="1163" y="66"/>
                </a:cubicBezTo>
                <a:cubicBezTo>
                  <a:pt x="1162" y="66"/>
                  <a:pt x="1159" y="65"/>
                  <a:pt x="1158" y="66"/>
                </a:cubicBezTo>
                <a:cubicBezTo>
                  <a:pt x="1156" y="66"/>
                  <a:pt x="1158" y="65"/>
                  <a:pt x="1159" y="65"/>
                </a:cubicBezTo>
                <a:cubicBezTo>
                  <a:pt x="1160" y="65"/>
                  <a:pt x="1162" y="64"/>
                  <a:pt x="1163" y="63"/>
                </a:cubicBezTo>
                <a:cubicBezTo>
                  <a:pt x="1164" y="63"/>
                  <a:pt x="1164" y="63"/>
                  <a:pt x="1164" y="62"/>
                </a:cubicBezTo>
                <a:cubicBezTo>
                  <a:pt x="1163" y="61"/>
                  <a:pt x="1161" y="61"/>
                  <a:pt x="1160" y="61"/>
                </a:cubicBezTo>
                <a:cubicBezTo>
                  <a:pt x="1158" y="61"/>
                  <a:pt x="1157" y="60"/>
                  <a:pt x="1155" y="60"/>
                </a:cubicBezTo>
                <a:cubicBezTo>
                  <a:pt x="1154" y="60"/>
                  <a:pt x="1153" y="60"/>
                  <a:pt x="1150" y="61"/>
                </a:cubicBezTo>
                <a:cubicBezTo>
                  <a:pt x="1147" y="62"/>
                  <a:pt x="1147" y="64"/>
                  <a:pt x="1145" y="65"/>
                </a:cubicBezTo>
                <a:cubicBezTo>
                  <a:pt x="1144" y="65"/>
                  <a:pt x="1141" y="68"/>
                  <a:pt x="1142" y="68"/>
                </a:cubicBezTo>
                <a:cubicBezTo>
                  <a:pt x="1144" y="69"/>
                  <a:pt x="1143" y="69"/>
                  <a:pt x="1143" y="70"/>
                </a:cubicBezTo>
                <a:cubicBezTo>
                  <a:pt x="1143" y="71"/>
                  <a:pt x="1142" y="71"/>
                  <a:pt x="1141" y="71"/>
                </a:cubicBezTo>
                <a:cubicBezTo>
                  <a:pt x="1139" y="71"/>
                  <a:pt x="1134" y="71"/>
                  <a:pt x="1134" y="72"/>
                </a:cubicBezTo>
                <a:cubicBezTo>
                  <a:pt x="1134" y="73"/>
                  <a:pt x="1137" y="73"/>
                  <a:pt x="1137" y="74"/>
                </a:cubicBezTo>
                <a:cubicBezTo>
                  <a:pt x="1137" y="74"/>
                  <a:pt x="1135" y="74"/>
                  <a:pt x="1134" y="73"/>
                </a:cubicBezTo>
                <a:cubicBezTo>
                  <a:pt x="1133" y="73"/>
                  <a:pt x="1131" y="73"/>
                  <a:pt x="1130" y="74"/>
                </a:cubicBezTo>
                <a:cubicBezTo>
                  <a:pt x="1130" y="75"/>
                  <a:pt x="1128" y="75"/>
                  <a:pt x="1127" y="75"/>
                </a:cubicBezTo>
                <a:cubicBezTo>
                  <a:pt x="1127" y="74"/>
                  <a:pt x="1127" y="75"/>
                  <a:pt x="1126" y="75"/>
                </a:cubicBezTo>
                <a:cubicBezTo>
                  <a:pt x="1126" y="75"/>
                  <a:pt x="1125" y="75"/>
                  <a:pt x="1125" y="75"/>
                </a:cubicBezTo>
                <a:cubicBezTo>
                  <a:pt x="1124" y="74"/>
                  <a:pt x="1126" y="73"/>
                  <a:pt x="1126" y="72"/>
                </a:cubicBezTo>
                <a:cubicBezTo>
                  <a:pt x="1125" y="72"/>
                  <a:pt x="1122" y="72"/>
                  <a:pt x="1122" y="73"/>
                </a:cubicBezTo>
                <a:cubicBezTo>
                  <a:pt x="1122" y="74"/>
                  <a:pt x="1121" y="74"/>
                  <a:pt x="1120" y="73"/>
                </a:cubicBezTo>
                <a:cubicBezTo>
                  <a:pt x="1120" y="73"/>
                  <a:pt x="1119" y="73"/>
                  <a:pt x="1119" y="73"/>
                </a:cubicBezTo>
                <a:cubicBezTo>
                  <a:pt x="1118" y="73"/>
                  <a:pt x="1117" y="74"/>
                  <a:pt x="1116" y="74"/>
                </a:cubicBezTo>
                <a:cubicBezTo>
                  <a:pt x="1116" y="75"/>
                  <a:pt x="1115" y="75"/>
                  <a:pt x="1114" y="74"/>
                </a:cubicBezTo>
                <a:cubicBezTo>
                  <a:pt x="1113" y="74"/>
                  <a:pt x="1112" y="74"/>
                  <a:pt x="1112" y="75"/>
                </a:cubicBezTo>
                <a:cubicBezTo>
                  <a:pt x="1112" y="76"/>
                  <a:pt x="1115" y="76"/>
                  <a:pt x="1115" y="77"/>
                </a:cubicBezTo>
                <a:cubicBezTo>
                  <a:pt x="1115" y="77"/>
                  <a:pt x="1108" y="77"/>
                  <a:pt x="1108" y="78"/>
                </a:cubicBezTo>
                <a:cubicBezTo>
                  <a:pt x="1107" y="78"/>
                  <a:pt x="1105" y="78"/>
                  <a:pt x="1102" y="78"/>
                </a:cubicBezTo>
                <a:cubicBezTo>
                  <a:pt x="1099" y="78"/>
                  <a:pt x="1101" y="80"/>
                  <a:pt x="1098" y="80"/>
                </a:cubicBezTo>
                <a:cubicBezTo>
                  <a:pt x="1096" y="81"/>
                  <a:pt x="1095" y="81"/>
                  <a:pt x="1094" y="82"/>
                </a:cubicBezTo>
                <a:cubicBezTo>
                  <a:pt x="1094" y="83"/>
                  <a:pt x="1092" y="83"/>
                  <a:pt x="1091" y="82"/>
                </a:cubicBezTo>
                <a:cubicBezTo>
                  <a:pt x="1090" y="81"/>
                  <a:pt x="1088" y="83"/>
                  <a:pt x="1089" y="83"/>
                </a:cubicBezTo>
                <a:cubicBezTo>
                  <a:pt x="1090" y="83"/>
                  <a:pt x="1089" y="84"/>
                  <a:pt x="1089" y="84"/>
                </a:cubicBezTo>
                <a:cubicBezTo>
                  <a:pt x="1088" y="84"/>
                  <a:pt x="1088" y="84"/>
                  <a:pt x="1087" y="84"/>
                </a:cubicBezTo>
                <a:cubicBezTo>
                  <a:pt x="1087" y="85"/>
                  <a:pt x="1087" y="85"/>
                  <a:pt x="1087" y="85"/>
                </a:cubicBezTo>
                <a:cubicBezTo>
                  <a:pt x="1088" y="85"/>
                  <a:pt x="1089" y="86"/>
                  <a:pt x="1088" y="86"/>
                </a:cubicBezTo>
                <a:cubicBezTo>
                  <a:pt x="1088" y="87"/>
                  <a:pt x="1087" y="87"/>
                  <a:pt x="1086" y="86"/>
                </a:cubicBezTo>
                <a:cubicBezTo>
                  <a:pt x="1086" y="86"/>
                  <a:pt x="1085" y="86"/>
                  <a:pt x="1085" y="86"/>
                </a:cubicBezTo>
                <a:cubicBezTo>
                  <a:pt x="1084" y="87"/>
                  <a:pt x="1086" y="88"/>
                  <a:pt x="1087" y="88"/>
                </a:cubicBezTo>
                <a:cubicBezTo>
                  <a:pt x="1088" y="87"/>
                  <a:pt x="1089" y="88"/>
                  <a:pt x="1089" y="89"/>
                </a:cubicBezTo>
                <a:cubicBezTo>
                  <a:pt x="1089" y="89"/>
                  <a:pt x="1088" y="89"/>
                  <a:pt x="1087" y="89"/>
                </a:cubicBezTo>
                <a:cubicBezTo>
                  <a:pt x="1087" y="89"/>
                  <a:pt x="1086" y="89"/>
                  <a:pt x="1086" y="89"/>
                </a:cubicBezTo>
                <a:cubicBezTo>
                  <a:pt x="1085" y="90"/>
                  <a:pt x="1086" y="90"/>
                  <a:pt x="1087" y="90"/>
                </a:cubicBezTo>
                <a:cubicBezTo>
                  <a:pt x="1088" y="90"/>
                  <a:pt x="1088" y="91"/>
                  <a:pt x="1089" y="92"/>
                </a:cubicBezTo>
                <a:cubicBezTo>
                  <a:pt x="1089" y="92"/>
                  <a:pt x="1089" y="92"/>
                  <a:pt x="1089" y="92"/>
                </a:cubicBezTo>
                <a:cubicBezTo>
                  <a:pt x="1090" y="93"/>
                  <a:pt x="1088" y="93"/>
                  <a:pt x="1088" y="94"/>
                </a:cubicBezTo>
                <a:cubicBezTo>
                  <a:pt x="1089" y="95"/>
                  <a:pt x="1087" y="95"/>
                  <a:pt x="1087" y="94"/>
                </a:cubicBezTo>
                <a:cubicBezTo>
                  <a:pt x="1087" y="94"/>
                  <a:pt x="1084" y="93"/>
                  <a:pt x="1083" y="94"/>
                </a:cubicBezTo>
                <a:cubicBezTo>
                  <a:pt x="1083" y="95"/>
                  <a:pt x="1082" y="96"/>
                  <a:pt x="1081" y="95"/>
                </a:cubicBezTo>
                <a:cubicBezTo>
                  <a:pt x="1080" y="94"/>
                  <a:pt x="1078" y="95"/>
                  <a:pt x="1075" y="95"/>
                </a:cubicBezTo>
                <a:cubicBezTo>
                  <a:pt x="1072" y="95"/>
                  <a:pt x="1066" y="95"/>
                  <a:pt x="1064" y="96"/>
                </a:cubicBezTo>
                <a:cubicBezTo>
                  <a:pt x="1062" y="97"/>
                  <a:pt x="1061" y="99"/>
                  <a:pt x="1062" y="100"/>
                </a:cubicBezTo>
                <a:cubicBezTo>
                  <a:pt x="1064" y="102"/>
                  <a:pt x="1063" y="102"/>
                  <a:pt x="1063" y="103"/>
                </a:cubicBezTo>
                <a:cubicBezTo>
                  <a:pt x="1063" y="104"/>
                  <a:pt x="1066" y="106"/>
                  <a:pt x="1068" y="106"/>
                </a:cubicBezTo>
                <a:cubicBezTo>
                  <a:pt x="1070" y="107"/>
                  <a:pt x="1072" y="109"/>
                  <a:pt x="1071" y="110"/>
                </a:cubicBezTo>
                <a:cubicBezTo>
                  <a:pt x="1070" y="112"/>
                  <a:pt x="1066" y="110"/>
                  <a:pt x="1064" y="108"/>
                </a:cubicBezTo>
                <a:cubicBezTo>
                  <a:pt x="1061" y="106"/>
                  <a:pt x="1056" y="105"/>
                  <a:pt x="1054" y="106"/>
                </a:cubicBezTo>
                <a:cubicBezTo>
                  <a:pt x="1053" y="106"/>
                  <a:pt x="1053" y="105"/>
                  <a:pt x="1052" y="105"/>
                </a:cubicBezTo>
                <a:cubicBezTo>
                  <a:pt x="1052" y="104"/>
                  <a:pt x="1052" y="104"/>
                  <a:pt x="1051" y="104"/>
                </a:cubicBezTo>
                <a:cubicBezTo>
                  <a:pt x="1048" y="104"/>
                  <a:pt x="1046" y="106"/>
                  <a:pt x="1048" y="106"/>
                </a:cubicBezTo>
                <a:cubicBezTo>
                  <a:pt x="1050" y="106"/>
                  <a:pt x="1051" y="106"/>
                  <a:pt x="1050" y="107"/>
                </a:cubicBezTo>
                <a:cubicBezTo>
                  <a:pt x="1049" y="108"/>
                  <a:pt x="1050" y="107"/>
                  <a:pt x="1052" y="108"/>
                </a:cubicBezTo>
                <a:cubicBezTo>
                  <a:pt x="1054" y="109"/>
                  <a:pt x="1051" y="110"/>
                  <a:pt x="1049" y="109"/>
                </a:cubicBezTo>
                <a:cubicBezTo>
                  <a:pt x="1047" y="108"/>
                  <a:pt x="1045" y="109"/>
                  <a:pt x="1044" y="110"/>
                </a:cubicBezTo>
                <a:cubicBezTo>
                  <a:pt x="1043" y="111"/>
                  <a:pt x="1046" y="114"/>
                  <a:pt x="1050" y="114"/>
                </a:cubicBezTo>
                <a:cubicBezTo>
                  <a:pt x="1053" y="115"/>
                  <a:pt x="1052" y="116"/>
                  <a:pt x="1054" y="116"/>
                </a:cubicBezTo>
                <a:cubicBezTo>
                  <a:pt x="1055" y="117"/>
                  <a:pt x="1054" y="117"/>
                  <a:pt x="1053" y="118"/>
                </a:cubicBezTo>
                <a:cubicBezTo>
                  <a:pt x="1052" y="118"/>
                  <a:pt x="1050" y="116"/>
                  <a:pt x="1048" y="115"/>
                </a:cubicBezTo>
                <a:cubicBezTo>
                  <a:pt x="1047" y="115"/>
                  <a:pt x="1046" y="115"/>
                  <a:pt x="1044" y="115"/>
                </a:cubicBezTo>
                <a:cubicBezTo>
                  <a:pt x="1043" y="115"/>
                  <a:pt x="1041" y="115"/>
                  <a:pt x="1041" y="114"/>
                </a:cubicBezTo>
                <a:cubicBezTo>
                  <a:pt x="1040" y="113"/>
                  <a:pt x="1041" y="112"/>
                  <a:pt x="1041" y="112"/>
                </a:cubicBezTo>
                <a:cubicBezTo>
                  <a:pt x="1040" y="111"/>
                  <a:pt x="1040" y="109"/>
                  <a:pt x="1042" y="107"/>
                </a:cubicBezTo>
                <a:cubicBezTo>
                  <a:pt x="1043" y="106"/>
                  <a:pt x="1041" y="103"/>
                  <a:pt x="1040" y="102"/>
                </a:cubicBezTo>
                <a:cubicBezTo>
                  <a:pt x="1038" y="102"/>
                  <a:pt x="1038" y="103"/>
                  <a:pt x="1039" y="104"/>
                </a:cubicBezTo>
                <a:cubicBezTo>
                  <a:pt x="1039" y="104"/>
                  <a:pt x="1039" y="107"/>
                  <a:pt x="1038" y="108"/>
                </a:cubicBezTo>
                <a:cubicBezTo>
                  <a:pt x="1036" y="110"/>
                  <a:pt x="1032" y="110"/>
                  <a:pt x="1032" y="111"/>
                </a:cubicBezTo>
                <a:cubicBezTo>
                  <a:pt x="1032" y="112"/>
                  <a:pt x="1030" y="113"/>
                  <a:pt x="1031" y="114"/>
                </a:cubicBezTo>
                <a:cubicBezTo>
                  <a:pt x="1032" y="114"/>
                  <a:pt x="1035" y="118"/>
                  <a:pt x="1036" y="119"/>
                </a:cubicBezTo>
                <a:cubicBezTo>
                  <a:pt x="1036" y="121"/>
                  <a:pt x="1032" y="124"/>
                  <a:pt x="1033" y="127"/>
                </a:cubicBezTo>
                <a:cubicBezTo>
                  <a:pt x="1034" y="129"/>
                  <a:pt x="1033" y="130"/>
                  <a:pt x="1033" y="131"/>
                </a:cubicBezTo>
                <a:cubicBezTo>
                  <a:pt x="1034" y="131"/>
                  <a:pt x="1034" y="131"/>
                  <a:pt x="1035" y="131"/>
                </a:cubicBezTo>
                <a:cubicBezTo>
                  <a:pt x="1036" y="131"/>
                  <a:pt x="1036" y="131"/>
                  <a:pt x="1037" y="131"/>
                </a:cubicBezTo>
                <a:cubicBezTo>
                  <a:pt x="1038" y="132"/>
                  <a:pt x="1039" y="131"/>
                  <a:pt x="1041" y="130"/>
                </a:cubicBezTo>
                <a:cubicBezTo>
                  <a:pt x="1044" y="130"/>
                  <a:pt x="1048" y="132"/>
                  <a:pt x="1050" y="133"/>
                </a:cubicBezTo>
                <a:cubicBezTo>
                  <a:pt x="1051" y="134"/>
                  <a:pt x="1050" y="135"/>
                  <a:pt x="1051" y="136"/>
                </a:cubicBezTo>
                <a:cubicBezTo>
                  <a:pt x="1052" y="138"/>
                  <a:pt x="1049" y="138"/>
                  <a:pt x="1049" y="140"/>
                </a:cubicBezTo>
                <a:cubicBezTo>
                  <a:pt x="1049" y="141"/>
                  <a:pt x="1054" y="142"/>
                  <a:pt x="1054" y="143"/>
                </a:cubicBezTo>
                <a:cubicBezTo>
                  <a:pt x="1054" y="143"/>
                  <a:pt x="1051" y="143"/>
                  <a:pt x="1049" y="142"/>
                </a:cubicBezTo>
                <a:cubicBezTo>
                  <a:pt x="1048" y="142"/>
                  <a:pt x="1048" y="140"/>
                  <a:pt x="1047" y="140"/>
                </a:cubicBezTo>
                <a:cubicBezTo>
                  <a:pt x="1047" y="139"/>
                  <a:pt x="1048" y="138"/>
                  <a:pt x="1048" y="137"/>
                </a:cubicBezTo>
                <a:cubicBezTo>
                  <a:pt x="1049" y="135"/>
                  <a:pt x="1047" y="135"/>
                  <a:pt x="1046" y="134"/>
                </a:cubicBezTo>
                <a:cubicBezTo>
                  <a:pt x="1046" y="133"/>
                  <a:pt x="1045" y="132"/>
                  <a:pt x="1044" y="132"/>
                </a:cubicBezTo>
                <a:cubicBezTo>
                  <a:pt x="1043" y="132"/>
                  <a:pt x="1038" y="133"/>
                  <a:pt x="1037" y="134"/>
                </a:cubicBezTo>
                <a:cubicBezTo>
                  <a:pt x="1036" y="135"/>
                  <a:pt x="1037" y="138"/>
                  <a:pt x="1038" y="140"/>
                </a:cubicBezTo>
                <a:cubicBezTo>
                  <a:pt x="1039" y="141"/>
                  <a:pt x="1034" y="144"/>
                  <a:pt x="1034" y="145"/>
                </a:cubicBezTo>
                <a:cubicBezTo>
                  <a:pt x="1035" y="146"/>
                  <a:pt x="1033" y="147"/>
                  <a:pt x="1031" y="148"/>
                </a:cubicBezTo>
                <a:cubicBezTo>
                  <a:pt x="1029" y="149"/>
                  <a:pt x="1027" y="149"/>
                  <a:pt x="1027" y="151"/>
                </a:cubicBezTo>
                <a:cubicBezTo>
                  <a:pt x="1027" y="153"/>
                  <a:pt x="1025" y="152"/>
                  <a:pt x="1024" y="151"/>
                </a:cubicBezTo>
                <a:cubicBezTo>
                  <a:pt x="1023" y="151"/>
                  <a:pt x="1022" y="151"/>
                  <a:pt x="1021" y="151"/>
                </a:cubicBezTo>
                <a:cubicBezTo>
                  <a:pt x="1020" y="151"/>
                  <a:pt x="1019" y="151"/>
                  <a:pt x="1019" y="151"/>
                </a:cubicBezTo>
                <a:cubicBezTo>
                  <a:pt x="1017" y="151"/>
                  <a:pt x="1017" y="150"/>
                  <a:pt x="1015" y="150"/>
                </a:cubicBezTo>
                <a:cubicBezTo>
                  <a:pt x="1014" y="151"/>
                  <a:pt x="1013" y="150"/>
                  <a:pt x="1013" y="149"/>
                </a:cubicBezTo>
                <a:cubicBezTo>
                  <a:pt x="1014" y="147"/>
                  <a:pt x="1015" y="148"/>
                  <a:pt x="1015" y="149"/>
                </a:cubicBezTo>
                <a:cubicBezTo>
                  <a:pt x="1016" y="150"/>
                  <a:pt x="1017" y="150"/>
                  <a:pt x="1018" y="149"/>
                </a:cubicBezTo>
                <a:cubicBezTo>
                  <a:pt x="1019" y="148"/>
                  <a:pt x="1019" y="150"/>
                  <a:pt x="1020" y="150"/>
                </a:cubicBezTo>
                <a:cubicBezTo>
                  <a:pt x="1021" y="150"/>
                  <a:pt x="1021" y="150"/>
                  <a:pt x="1022" y="149"/>
                </a:cubicBezTo>
                <a:cubicBezTo>
                  <a:pt x="1022" y="149"/>
                  <a:pt x="1022" y="149"/>
                  <a:pt x="1023" y="149"/>
                </a:cubicBezTo>
                <a:cubicBezTo>
                  <a:pt x="1024" y="149"/>
                  <a:pt x="1024" y="149"/>
                  <a:pt x="1024" y="148"/>
                </a:cubicBezTo>
                <a:cubicBezTo>
                  <a:pt x="1023" y="147"/>
                  <a:pt x="1025" y="147"/>
                  <a:pt x="1025" y="146"/>
                </a:cubicBezTo>
                <a:cubicBezTo>
                  <a:pt x="1026" y="146"/>
                  <a:pt x="1026" y="145"/>
                  <a:pt x="1027" y="144"/>
                </a:cubicBezTo>
                <a:cubicBezTo>
                  <a:pt x="1028" y="144"/>
                  <a:pt x="1027" y="143"/>
                  <a:pt x="1028" y="143"/>
                </a:cubicBezTo>
                <a:cubicBezTo>
                  <a:pt x="1029" y="143"/>
                  <a:pt x="1029" y="141"/>
                  <a:pt x="1030" y="141"/>
                </a:cubicBezTo>
                <a:cubicBezTo>
                  <a:pt x="1031" y="141"/>
                  <a:pt x="1031" y="140"/>
                  <a:pt x="1031" y="139"/>
                </a:cubicBezTo>
                <a:cubicBezTo>
                  <a:pt x="1030" y="139"/>
                  <a:pt x="1031" y="137"/>
                  <a:pt x="1032" y="137"/>
                </a:cubicBezTo>
                <a:cubicBezTo>
                  <a:pt x="1033" y="136"/>
                  <a:pt x="1033" y="136"/>
                  <a:pt x="1032" y="135"/>
                </a:cubicBezTo>
                <a:cubicBezTo>
                  <a:pt x="1031" y="134"/>
                  <a:pt x="1028" y="133"/>
                  <a:pt x="1029" y="131"/>
                </a:cubicBezTo>
                <a:cubicBezTo>
                  <a:pt x="1029" y="130"/>
                  <a:pt x="1028" y="128"/>
                  <a:pt x="1029" y="127"/>
                </a:cubicBezTo>
                <a:cubicBezTo>
                  <a:pt x="1029" y="126"/>
                  <a:pt x="1029" y="124"/>
                  <a:pt x="1028" y="123"/>
                </a:cubicBezTo>
                <a:cubicBezTo>
                  <a:pt x="1028" y="122"/>
                  <a:pt x="1029" y="121"/>
                  <a:pt x="1030" y="119"/>
                </a:cubicBezTo>
                <a:cubicBezTo>
                  <a:pt x="1030" y="117"/>
                  <a:pt x="1027" y="114"/>
                  <a:pt x="1026" y="114"/>
                </a:cubicBezTo>
                <a:cubicBezTo>
                  <a:pt x="1025" y="113"/>
                  <a:pt x="1026" y="112"/>
                  <a:pt x="1027" y="111"/>
                </a:cubicBezTo>
                <a:cubicBezTo>
                  <a:pt x="1029" y="109"/>
                  <a:pt x="1029" y="104"/>
                  <a:pt x="1029" y="103"/>
                </a:cubicBezTo>
                <a:cubicBezTo>
                  <a:pt x="1029" y="102"/>
                  <a:pt x="1025" y="101"/>
                  <a:pt x="1024" y="102"/>
                </a:cubicBezTo>
                <a:cubicBezTo>
                  <a:pt x="1023" y="102"/>
                  <a:pt x="1017" y="101"/>
                  <a:pt x="1016" y="101"/>
                </a:cubicBezTo>
                <a:cubicBezTo>
                  <a:pt x="1015" y="101"/>
                  <a:pt x="1014" y="102"/>
                  <a:pt x="1014" y="104"/>
                </a:cubicBezTo>
                <a:cubicBezTo>
                  <a:pt x="1013" y="105"/>
                  <a:pt x="1012" y="107"/>
                  <a:pt x="1011" y="110"/>
                </a:cubicBezTo>
                <a:cubicBezTo>
                  <a:pt x="1010" y="112"/>
                  <a:pt x="1007" y="113"/>
                  <a:pt x="1005" y="114"/>
                </a:cubicBezTo>
                <a:cubicBezTo>
                  <a:pt x="1004" y="115"/>
                  <a:pt x="1003" y="117"/>
                  <a:pt x="1003" y="118"/>
                </a:cubicBezTo>
                <a:cubicBezTo>
                  <a:pt x="1004" y="118"/>
                  <a:pt x="1004" y="118"/>
                  <a:pt x="1005" y="118"/>
                </a:cubicBezTo>
                <a:cubicBezTo>
                  <a:pt x="1005" y="118"/>
                  <a:pt x="1005" y="118"/>
                  <a:pt x="1006" y="118"/>
                </a:cubicBezTo>
                <a:cubicBezTo>
                  <a:pt x="1006" y="119"/>
                  <a:pt x="1006" y="121"/>
                  <a:pt x="1005" y="122"/>
                </a:cubicBezTo>
                <a:cubicBezTo>
                  <a:pt x="1005" y="122"/>
                  <a:pt x="1006" y="123"/>
                  <a:pt x="1005" y="124"/>
                </a:cubicBezTo>
                <a:cubicBezTo>
                  <a:pt x="1004" y="124"/>
                  <a:pt x="1003" y="126"/>
                  <a:pt x="1003" y="127"/>
                </a:cubicBezTo>
                <a:cubicBezTo>
                  <a:pt x="1004" y="127"/>
                  <a:pt x="1007" y="128"/>
                  <a:pt x="1009" y="128"/>
                </a:cubicBezTo>
                <a:cubicBezTo>
                  <a:pt x="1010" y="129"/>
                  <a:pt x="1009" y="131"/>
                  <a:pt x="1010" y="132"/>
                </a:cubicBezTo>
                <a:cubicBezTo>
                  <a:pt x="1011" y="133"/>
                  <a:pt x="1012" y="132"/>
                  <a:pt x="1013" y="133"/>
                </a:cubicBezTo>
                <a:cubicBezTo>
                  <a:pt x="1013" y="134"/>
                  <a:pt x="1011" y="137"/>
                  <a:pt x="1010" y="137"/>
                </a:cubicBezTo>
                <a:cubicBezTo>
                  <a:pt x="1009" y="138"/>
                  <a:pt x="1006" y="134"/>
                  <a:pt x="1005" y="133"/>
                </a:cubicBezTo>
                <a:cubicBezTo>
                  <a:pt x="1004" y="133"/>
                  <a:pt x="1000" y="131"/>
                  <a:pt x="998" y="130"/>
                </a:cubicBezTo>
                <a:cubicBezTo>
                  <a:pt x="996" y="129"/>
                  <a:pt x="995" y="129"/>
                  <a:pt x="993" y="128"/>
                </a:cubicBezTo>
                <a:cubicBezTo>
                  <a:pt x="990" y="127"/>
                  <a:pt x="989" y="126"/>
                  <a:pt x="985" y="126"/>
                </a:cubicBezTo>
                <a:cubicBezTo>
                  <a:pt x="983" y="126"/>
                  <a:pt x="981" y="126"/>
                  <a:pt x="980" y="126"/>
                </a:cubicBezTo>
                <a:cubicBezTo>
                  <a:pt x="979" y="125"/>
                  <a:pt x="978" y="125"/>
                  <a:pt x="977" y="125"/>
                </a:cubicBezTo>
                <a:cubicBezTo>
                  <a:pt x="976" y="125"/>
                  <a:pt x="976" y="124"/>
                  <a:pt x="974" y="123"/>
                </a:cubicBezTo>
                <a:cubicBezTo>
                  <a:pt x="972" y="122"/>
                  <a:pt x="970" y="121"/>
                  <a:pt x="969" y="121"/>
                </a:cubicBezTo>
                <a:cubicBezTo>
                  <a:pt x="967" y="122"/>
                  <a:pt x="968" y="124"/>
                  <a:pt x="970" y="125"/>
                </a:cubicBezTo>
                <a:cubicBezTo>
                  <a:pt x="972" y="125"/>
                  <a:pt x="971" y="126"/>
                  <a:pt x="973" y="126"/>
                </a:cubicBezTo>
                <a:cubicBezTo>
                  <a:pt x="975" y="126"/>
                  <a:pt x="976" y="127"/>
                  <a:pt x="976" y="128"/>
                </a:cubicBezTo>
                <a:cubicBezTo>
                  <a:pt x="976" y="129"/>
                  <a:pt x="977" y="131"/>
                  <a:pt x="978" y="131"/>
                </a:cubicBezTo>
                <a:cubicBezTo>
                  <a:pt x="979" y="132"/>
                  <a:pt x="978" y="134"/>
                  <a:pt x="976" y="134"/>
                </a:cubicBezTo>
                <a:cubicBezTo>
                  <a:pt x="975" y="134"/>
                  <a:pt x="973" y="134"/>
                  <a:pt x="974" y="135"/>
                </a:cubicBezTo>
                <a:cubicBezTo>
                  <a:pt x="974" y="136"/>
                  <a:pt x="973" y="137"/>
                  <a:pt x="971" y="136"/>
                </a:cubicBezTo>
                <a:cubicBezTo>
                  <a:pt x="970" y="136"/>
                  <a:pt x="971" y="134"/>
                  <a:pt x="971" y="134"/>
                </a:cubicBezTo>
                <a:cubicBezTo>
                  <a:pt x="972" y="133"/>
                  <a:pt x="970" y="132"/>
                  <a:pt x="969" y="132"/>
                </a:cubicBezTo>
                <a:cubicBezTo>
                  <a:pt x="968" y="131"/>
                  <a:pt x="963" y="134"/>
                  <a:pt x="962" y="135"/>
                </a:cubicBezTo>
                <a:cubicBezTo>
                  <a:pt x="962" y="135"/>
                  <a:pt x="961" y="135"/>
                  <a:pt x="960" y="135"/>
                </a:cubicBezTo>
                <a:cubicBezTo>
                  <a:pt x="958" y="135"/>
                  <a:pt x="957" y="135"/>
                  <a:pt x="955" y="135"/>
                </a:cubicBezTo>
                <a:cubicBezTo>
                  <a:pt x="952" y="136"/>
                  <a:pt x="952" y="138"/>
                  <a:pt x="951" y="138"/>
                </a:cubicBezTo>
                <a:cubicBezTo>
                  <a:pt x="951" y="138"/>
                  <a:pt x="950" y="138"/>
                  <a:pt x="949" y="138"/>
                </a:cubicBezTo>
                <a:cubicBezTo>
                  <a:pt x="948" y="138"/>
                  <a:pt x="946" y="138"/>
                  <a:pt x="945" y="137"/>
                </a:cubicBezTo>
                <a:cubicBezTo>
                  <a:pt x="944" y="137"/>
                  <a:pt x="945" y="136"/>
                  <a:pt x="946" y="136"/>
                </a:cubicBezTo>
                <a:cubicBezTo>
                  <a:pt x="948" y="136"/>
                  <a:pt x="948" y="136"/>
                  <a:pt x="947" y="135"/>
                </a:cubicBezTo>
                <a:cubicBezTo>
                  <a:pt x="947" y="134"/>
                  <a:pt x="948" y="133"/>
                  <a:pt x="948" y="132"/>
                </a:cubicBezTo>
                <a:cubicBezTo>
                  <a:pt x="948" y="131"/>
                  <a:pt x="943" y="133"/>
                  <a:pt x="943" y="134"/>
                </a:cubicBezTo>
                <a:cubicBezTo>
                  <a:pt x="942" y="134"/>
                  <a:pt x="943" y="136"/>
                  <a:pt x="942" y="136"/>
                </a:cubicBezTo>
                <a:cubicBezTo>
                  <a:pt x="941" y="137"/>
                  <a:pt x="941" y="135"/>
                  <a:pt x="940" y="135"/>
                </a:cubicBezTo>
                <a:cubicBezTo>
                  <a:pt x="939" y="135"/>
                  <a:pt x="932" y="136"/>
                  <a:pt x="930" y="138"/>
                </a:cubicBezTo>
                <a:cubicBezTo>
                  <a:pt x="929" y="140"/>
                  <a:pt x="926" y="140"/>
                  <a:pt x="926" y="140"/>
                </a:cubicBezTo>
                <a:cubicBezTo>
                  <a:pt x="926" y="141"/>
                  <a:pt x="923" y="141"/>
                  <a:pt x="921" y="142"/>
                </a:cubicBezTo>
                <a:cubicBezTo>
                  <a:pt x="920" y="143"/>
                  <a:pt x="921" y="145"/>
                  <a:pt x="921" y="146"/>
                </a:cubicBezTo>
                <a:cubicBezTo>
                  <a:pt x="920" y="147"/>
                  <a:pt x="917" y="147"/>
                  <a:pt x="915" y="147"/>
                </a:cubicBezTo>
                <a:cubicBezTo>
                  <a:pt x="914" y="147"/>
                  <a:pt x="914" y="147"/>
                  <a:pt x="913" y="147"/>
                </a:cubicBezTo>
                <a:cubicBezTo>
                  <a:pt x="912" y="147"/>
                  <a:pt x="911" y="144"/>
                  <a:pt x="910" y="144"/>
                </a:cubicBezTo>
                <a:cubicBezTo>
                  <a:pt x="909" y="144"/>
                  <a:pt x="909" y="142"/>
                  <a:pt x="910" y="141"/>
                </a:cubicBezTo>
                <a:cubicBezTo>
                  <a:pt x="910" y="141"/>
                  <a:pt x="911" y="141"/>
                  <a:pt x="913" y="140"/>
                </a:cubicBezTo>
                <a:cubicBezTo>
                  <a:pt x="914" y="140"/>
                  <a:pt x="914" y="140"/>
                  <a:pt x="915" y="140"/>
                </a:cubicBezTo>
                <a:cubicBezTo>
                  <a:pt x="916" y="140"/>
                  <a:pt x="916" y="140"/>
                  <a:pt x="917" y="140"/>
                </a:cubicBezTo>
                <a:cubicBezTo>
                  <a:pt x="917" y="139"/>
                  <a:pt x="914" y="138"/>
                  <a:pt x="914" y="136"/>
                </a:cubicBezTo>
                <a:cubicBezTo>
                  <a:pt x="914" y="134"/>
                  <a:pt x="910" y="134"/>
                  <a:pt x="909" y="134"/>
                </a:cubicBezTo>
                <a:cubicBezTo>
                  <a:pt x="907" y="135"/>
                  <a:pt x="905" y="135"/>
                  <a:pt x="903" y="134"/>
                </a:cubicBezTo>
                <a:cubicBezTo>
                  <a:pt x="902" y="133"/>
                  <a:pt x="902" y="135"/>
                  <a:pt x="904" y="136"/>
                </a:cubicBezTo>
                <a:cubicBezTo>
                  <a:pt x="906" y="136"/>
                  <a:pt x="905" y="138"/>
                  <a:pt x="905" y="139"/>
                </a:cubicBezTo>
                <a:cubicBezTo>
                  <a:pt x="906" y="139"/>
                  <a:pt x="905" y="142"/>
                  <a:pt x="904" y="143"/>
                </a:cubicBezTo>
                <a:cubicBezTo>
                  <a:pt x="903" y="145"/>
                  <a:pt x="903" y="145"/>
                  <a:pt x="905" y="145"/>
                </a:cubicBezTo>
                <a:cubicBezTo>
                  <a:pt x="907" y="145"/>
                  <a:pt x="907" y="147"/>
                  <a:pt x="907" y="148"/>
                </a:cubicBezTo>
                <a:cubicBezTo>
                  <a:pt x="907" y="150"/>
                  <a:pt x="905" y="151"/>
                  <a:pt x="905" y="152"/>
                </a:cubicBezTo>
                <a:cubicBezTo>
                  <a:pt x="905" y="152"/>
                  <a:pt x="905" y="152"/>
                  <a:pt x="904" y="152"/>
                </a:cubicBezTo>
                <a:cubicBezTo>
                  <a:pt x="904" y="152"/>
                  <a:pt x="904" y="151"/>
                  <a:pt x="903" y="152"/>
                </a:cubicBezTo>
                <a:cubicBezTo>
                  <a:pt x="903" y="152"/>
                  <a:pt x="902" y="151"/>
                  <a:pt x="902" y="150"/>
                </a:cubicBezTo>
                <a:cubicBezTo>
                  <a:pt x="902" y="149"/>
                  <a:pt x="899" y="150"/>
                  <a:pt x="898" y="150"/>
                </a:cubicBezTo>
                <a:cubicBezTo>
                  <a:pt x="897" y="149"/>
                  <a:pt x="896" y="150"/>
                  <a:pt x="895" y="151"/>
                </a:cubicBezTo>
                <a:cubicBezTo>
                  <a:pt x="895" y="152"/>
                  <a:pt x="893" y="152"/>
                  <a:pt x="891" y="153"/>
                </a:cubicBezTo>
                <a:cubicBezTo>
                  <a:pt x="890" y="153"/>
                  <a:pt x="889" y="155"/>
                  <a:pt x="887" y="156"/>
                </a:cubicBezTo>
                <a:cubicBezTo>
                  <a:pt x="886" y="156"/>
                  <a:pt x="886" y="158"/>
                  <a:pt x="888" y="159"/>
                </a:cubicBezTo>
                <a:cubicBezTo>
                  <a:pt x="889" y="161"/>
                  <a:pt x="890" y="162"/>
                  <a:pt x="889" y="163"/>
                </a:cubicBezTo>
                <a:cubicBezTo>
                  <a:pt x="889" y="163"/>
                  <a:pt x="885" y="163"/>
                  <a:pt x="884" y="162"/>
                </a:cubicBezTo>
                <a:cubicBezTo>
                  <a:pt x="884" y="161"/>
                  <a:pt x="881" y="161"/>
                  <a:pt x="880" y="161"/>
                </a:cubicBezTo>
                <a:cubicBezTo>
                  <a:pt x="879" y="161"/>
                  <a:pt x="876" y="158"/>
                  <a:pt x="875" y="158"/>
                </a:cubicBezTo>
                <a:cubicBezTo>
                  <a:pt x="874" y="158"/>
                  <a:pt x="873" y="160"/>
                  <a:pt x="873" y="161"/>
                </a:cubicBezTo>
                <a:cubicBezTo>
                  <a:pt x="872" y="162"/>
                  <a:pt x="873" y="162"/>
                  <a:pt x="874" y="163"/>
                </a:cubicBezTo>
                <a:cubicBezTo>
                  <a:pt x="874" y="165"/>
                  <a:pt x="877" y="165"/>
                  <a:pt x="878" y="165"/>
                </a:cubicBezTo>
                <a:cubicBezTo>
                  <a:pt x="879" y="165"/>
                  <a:pt x="879" y="166"/>
                  <a:pt x="878" y="167"/>
                </a:cubicBezTo>
                <a:cubicBezTo>
                  <a:pt x="878" y="168"/>
                  <a:pt x="876" y="169"/>
                  <a:pt x="875" y="168"/>
                </a:cubicBezTo>
                <a:cubicBezTo>
                  <a:pt x="874" y="167"/>
                  <a:pt x="872" y="168"/>
                  <a:pt x="872" y="167"/>
                </a:cubicBezTo>
                <a:cubicBezTo>
                  <a:pt x="872" y="166"/>
                  <a:pt x="870" y="164"/>
                  <a:pt x="868" y="165"/>
                </a:cubicBezTo>
                <a:cubicBezTo>
                  <a:pt x="866" y="165"/>
                  <a:pt x="866" y="164"/>
                  <a:pt x="866" y="162"/>
                </a:cubicBezTo>
                <a:cubicBezTo>
                  <a:pt x="866" y="161"/>
                  <a:pt x="865" y="160"/>
                  <a:pt x="865" y="159"/>
                </a:cubicBezTo>
                <a:cubicBezTo>
                  <a:pt x="865" y="158"/>
                  <a:pt x="864" y="157"/>
                  <a:pt x="865" y="156"/>
                </a:cubicBezTo>
                <a:cubicBezTo>
                  <a:pt x="866" y="156"/>
                  <a:pt x="865" y="154"/>
                  <a:pt x="865" y="154"/>
                </a:cubicBezTo>
                <a:cubicBezTo>
                  <a:pt x="865" y="153"/>
                  <a:pt x="863" y="151"/>
                  <a:pt x="862" y="151"/>
                </a:cubicBezTo>
                <a:cubicBezTo>
                  <a:pt x="860" y="151"/>
                  <a:pt x="861" y="150"/>
                  <a:pt x="859" y="149"/>
                </a:cubicBezTo>
                <a:cubicBezTo>
                  <a:pt x="858" y="149"/>
                  <a:pt x="855" y="147"/>
                  <a:pt x="855" y="146"/>
                </a:cubicBezTo>
                <a:cubicBezTo>
                  <a:pt x="855" y="145"/>
                  <a:pt x="853" y="145"/>
                  <a:pt x="854" y="144"/>
                </a:cubicBezTo>
                <a:cubicBezTo>
                  <a:pt x="854" y="144"/>
                  <a:pt x="856" y="145"/>
                  <a:pt x="857" y="146"/>
                </a:cubicBezTo>
                <a:cubicBezTo>
                  <a:pt x="858" y="147"/>
                  <a:pt x="860" y="148"/>
                  <a:pt x="863" y="148"/>
                </a:cubicBezTo>
                <a:cubicBezTo>
                  <a:pt x="866" y="149"/>
                  <a:pt x="867" y="150"/>
                  <a:pt x="870" y="151"/>
                </a:cubicBezTo>
                <a:cubicBezTo>
                  <a:pt x="874" y="151"/>
                  <a:pt x="876" y="151"/>
                  <a:pt x="880" y="152"/>
                </a:cubicBezTo>
                <a:cubicBezTo>
                  <a:pt x="885" y="153"/>
                  <a:pt x="891" y="148"/>
                  <a:pt x="893" y="147"/>
                </a:cubicBezTo>
                <a:cubicBezTo>
                  <a:pt x="894" y="145"/>
                  <a:pt x="892" y="143"/>
                  <a:pt x="892" y="142"/>
                </a:cubicBezTo>
                <a:cubicBezTo>
                  <a:pt x="892" y="141"/>
                  <a:pt x="890" y="141"/>
                  <a:pt x="890" y="140"/>
                </a:cubicBezTo>
                <a:cubicBezTo>
                  <a:pt x="889" y="139"/>
                  <a:pt x="888" y="138"/>
                  <a:pt x="886" y="138"/>
                </a:cubicBezTo>
                <a:cubicBezTo>
                  <a:pt x="884" y="138"/>
                  <a:pt x="884" y="136"/>
                  <a:pt x="883" y="136"/>
                </a:cubicBezTo>
                <a:cubicBezTo>
                  <a:pt x="881" y="136"/>
                  <a:pt x="880" y="135"/>
                  <a:pt x="876" y="133"/>
                </a:cubicBezTo>
                <a:cubicBezTo>
                  <a:pt x="873" y="130"/>
                  <a:pt x="868" y="128"/>
                  <a:pt x="867" y="129"/>
                </a:cubicBezTo>
                <a:cubicBezTo>
                  <a:pt x="866" y="129"/>
                  <a:pt x="865" y="129"/>
                  <a:pt x="864" y="128"/>
                </a:cubicBezTo>
                <a:cubicBezTo>
                  <a:pt x="864" y="128"/>
                  <a:pt x="862" y="128"/>
                  <a:pt x="861" y="128"/>
                </a:cubicBezTo>
                <a:cubicBezTo>
                  <a:pt x="861" y="129"/>
                  <a:pt x="860" y="129"/>
                  <a:pt x="860" y="128"/>
                </a:cubicBezTo>
                <a:cubicBezTo>
                  <a:pt x="859" y="128"/>
                  <a:pt x="858" y="128"/>
                  <a:pt x="857" y="128"/>
                </a:cubicBezTo>
                <a:cubicBezTo>
                  <a:pt x="856" y="129"/>
                  <a:pt x="855" y="127"/>
                  <a:pt x="855" y="127"/>
                </a:cubicBezTo>
                <a:cubicBezTo>
                  <a:pt x="856" y="126"/>
                  <a:pt x="858" y="127"/>
                  <a:pt x="858" y="126"/>
                </a:cubicBezTo>
                <a:cubicBezTo>
                  <a:pt x="858" y="125"/>
                  <a:pt x="857" y="126"/>
                  <a:pt x="855" y="125"/>
                </a:cubicBezTo>
                <a:cubicBezTo>
                  <a:pt x="854" y="124"/>
                  <a:pt x="853" y="124"/>
                  <a:pt x="852" y="125"/>
                </a:cubicBezTo>
                <a:cubicBezTo>
                  <a:pt x="852" y="126"/>
                  <a:pt x="851" y="126"/>
                  <a:pt x="850" y="125"/>
                </a:cubicBezTo>
                <a:cubicBezTo>
                  <a:pt x="849" y="124"/>
                  <a:pt x="847" y="124"/>
                  <a:pt x="846" y="125"/>
                </a:cubicBezTo>
                <a:cubicBezTo>
                  <a:pt x="846" y="126"/>
                  <a:pt x="844" y="126"/>
                  <a:pt x="844" y="125"/>
                </a:cubicBezTo>
                <a:cubicBezTo>
                  <a:pt x="844" y="124"/>
                  <a:pt x="842" y="123"/>
                  <a:pt x="842" y="123"/>
                </a:cubicBezTo>
                <a:cubicBezTo>
                  <a:pt x="842" y="122"/>
                  <a:pt x="843" y="122"/>
                  <a:pt x="844" y="123"/>
                </a:cubicBezTo>
                <a:cubicBezTo>
                  <a:pt x="845" y="123"/>
                  <a:pt x="845" y="123"/>
                  <a:pt x="847" y="122"/>
                </a:cubicBezTo>
                <a:cubicBezTo>
                  <a:pt x="848" y="121"/>
                  <a:pt x="849" y="122"/>
                  <a:pt x="849" y="121"/>
                </a:cubicBezTo>
                <a:cubicBezTo>
                  <a:pt x="850" y="120"/>
                  <a:pt x="848" y="119"/>
                  <a:pt x="847" y="119"/>
                </a:cubicBezTo>
                <a:cubicBezTo>
                  <a:pt x="847" y="118"/>
                  <a:pt x="845" y="117"/>
                  <a:pt x="844" y="118"/>
                </a:cubicBezTo>
                <a:cubicBezTo>
                  <a:pt x="843" y="118"/>
                  <a:pt x="843" y="117"/>
                  <a:pt x="842" y="117"/>
                </a:cubicBezTo>
                <a:cubicBezTo>
                  <a:pt x="841" y="116"/>
                  <a:pt x="839" y="117"/>
                  <a:pt x="839" y="119"/>
                </a:cubicBezTo>
                <a:cubicBezTo>
                  <a:pt x="839" y="121"/>
                  <a:pt x="837" y="120"/>
                  <a:pt x="837" y="119"/>
                </a:cubicBezTo>
                <a:cubicBezTo>
                  <a:pt x="838" y="118"/>
                  <a:pt x="837" y="117"/>
                  <a:pt x="838" y="117"/>
                </a:cubicBezTo>
                <a:cubicBezTo>
                  <a:pt x="839" y="117"/>
                  <a:pt x="839" y="115"/>
                  <a:pt x="836" y="114"/>
                </a:cubicBezTo>
                <a:cubicBezTo>
                  <a:pt x="834" y="114"/>
                  <a:pt x="833" y="116"/>
                  <a:pt x="834" y="117"/>
                </a:cubicBezTo>
                <a:cubicBezTo>
                  <a:pt x="834" y="117"/>
                  <a:pt x="832" y="120"/>
                  <a:pt x="831" y="120"/>
                </a:cubicBezTo>
                <a:cubicBezTo>
                  <a:pt x="830" y="120"/>
                  <a:pt x="831" y="118"/>
                  <a:pt x="831" y="117"/>
                </a:cubicBezTo>
                <a:cubicBezTo>
                  <a:pt x="831" y="115"/>
                  <a:pt x="830" y="116"/>
                  <a:pt x="828" y="118"/>
                </a:cubicBezTo>
                <a:cubicBezTo>
                  <a:pt x="827" y="120"/>
                  <a:pt x="825" y="122"/>
                  <a:pt x="824" y="122"/>
                </a:cubicBezTo>
                <a:cubicBezTo>
                  <a:pt x="823" y="122"/>
                  <a:pt x="823" y="120"/>
                  <a:pt x="825" y="119"/>
                </a:cubicBezTo>
                <a:cubicBezTo>
                  <a:pt x="827" y="118"/>
                  <a:pt x="827" y="116"/>
                  <a:pt x="828" y="116"/>
                </a:cubicBezTo>
                <a:cubicBezTo>
                  <a:pt x="829" y="116"/>
                  <a:pt x="829" y="115"/>
                  <a:pt x="827" y="114"/>
                </a:cubicBezTo>
                <a:cubicBezTo>
                  <a:pt x="826" y="114"/>
                  <a:pt x="826" y="116"/>
                  <a:pt x="825" y="116"/>
                </a:cubicBezTo>
                <a:cubicBezTo>
                  <a:pt x="825" y="117"/>
                  <a:pt x="824" y="116"/>
                  <a:pt x="823" y="116"/>
                </a:cubicBezTo>
                <a:cubicBezTo>
                  <a:pt x="823" y="116"/>
                  <a:pt x="822" y="116"/>
                  <a:pt x="822" y="116"/>
                </a:cubicBezTo>
                <a:cubicBezTo>
                  <a:pt x="822" y="116"/>
                  <a:pt x="821" y="117"/>
                  <a:pt x="821" y="118"/>
                </a:cubicBezTo>
                <a:cubicBezTo>
                  <a:pt x="822" y="119"/>
                  <a:pt x="821" y="119"/>
                  <a:pt x="820" y="118"/>
                </a:cubicBezTo>
                <a:cubicBezTo>
                  <a:pt x="820" y="117"/>
                  <a:pt x="818" y="118"/>
                  <a:pt x="817" y="119"/>
                </a:cubicBezTo>
                <a:cubicBezTo>
                  <a:pt x="817" y="120"/>
                  <a:pt x="816" y="120"/>
                  <a:pt x="816" y="121"/>
                </a:cubicBezTo>
                <a:cubicBezTo>
                  <a:pt x="817" y="121"/>
                  <a:pt x="817" y="123"/>
                  <a:pt x="816" y="123"/>
                </a:cubicBezTo>
                <a:cubicBezTo>
                  <a:pt x="815" y="123"/>
                  <a:pt x="815" y="123"/>
                  <a:pt x="815" y="122"/>
                </a:cubicBezTo>
                <a:cubicBezTo>
                  <a:pt x="815" y="121"/>
                  <a:pt x="815" y="120"/>
                  <a:pt x="814" y="121"/>
                </a:cubicBezTo>
                <a:cubicBezTo>
                  <a:pt x="814" y="121"/>
                  <a:pt x="814" y="119"/>
                  <a:pt x="815" y="119"/>
                </a:cubicBezTo>
                <a:cubicBezTo>
                  <a:pt x="816" y="119"/>
                  <a:pt x="818" y="117"/>
                  <a:pt x="818" y="117"/>
                </a:cubicBezTo>
                <a:cubicBezTo>
                  <a:pt x="817" y="116"/>
                  <a:pt x="816" y="116"/>
                  <a:pt x="816" y="117"/>
                </a:cubicBezTo>
                <a:cubicBezTo>
                  <a:pt x="816" y="118"/>
                  <a:pt x="814" y="118"/>
                  <a:pt x="813" y="118"/>
                </a:cubicBezTo>
                <a:cubicBezTo>
                  <a:pt x="811" y="118"/>
                  <a:pt x="811" y="120"/>
                  <a:pt x="813" y="121"/>
                </a:cubicBezTo>
                <a:cubicBezTo>
                  <a:pt x="815" y="122"/>
                  <a:pt x="813" y="122"/>
                  <a:pt x="812" y="122"/>
                </a:cubicBezTo>
                <a:cubicBezTo>
                  <a:pt x="811" y="121"/>
                  <a:pt x="809" y="121"/>
                  <a:pt x="808" y="122"/>
                </a:cubicBezTo>
                <a:cubicBezTo>
                  <a:pt x="807" y="122"/>
                  <a:pt x="811" y="123"/>
                  <a:pt x="811" y="124"/>
                </a:cubicBezTo>
                <a:cubicBezTo>
                  <a:pt x="811" y="124"/>
                  <a:pt x="810" y="124"/>
                  <a:pt x="810" y="124"/>
                </a:cubicBezTo>
                <a:cubicBezTo>
                  <a:pt x="809" y="123"/>
                  <a:pt x="809" y="123"/>
                  <a:pt x="809" y="123"/>
                </a:cubicBezTo>
                <a:cubicBezTo>
                  <a:pt x="808" y="124"/>
                  <a:pt x="807" y="123"/>
                  <a:pt x="807" y="122"/>
                </a:cubicBezTo>
                <a:cubicBezTo>
                  <a:pt x="806" y="121"/>
                  <a:pt x="804" y="123"/>
                  <a:pt x="805" y="123"/>
                </a:cubicBezTo>
                <a:cubicBezTo>
                  <a:pt x="807" y="123"/>
                  <a:pt x="806" y="124"/>
                  <a:pt x="806" y="126"/>
                </a:cubicBezTo>
                <a:cubicBezTo>
                  <a:pt x="806" y="127"/>
                  <a:pt x="804" y="126"/>
                  <a:pt x="805" y="125"/>
                </a:cubicBezTo>
                <a:cubicBezTo>
                  <a:pt x="805" y="124"/>
                  <a:pt x="804" y="124"/>
                  <a:pt x="802" y="125"/>
                </a:cubicBezTo>
                <a:cubicBezTo>
                  <a:pt x="801" y="125"/>
                  <a:pt x="803" y="123"/>
                  <a:pt x="802" y="122"/>
                </a:cubicBezTo>
                <a:cubicBezTo>
                  <a:pt x="802" y="121"/>
                  <a:pt x="800" y="122"/>
                  <a:pt x="799" y="122"/>
                </a:cubicBezTo>
                <a:cubicBezTo>
                  <a:pt x="798" y="123"/>
                  <a:pt x="797" y="123"/>
                  <a:pt x="798" y="124"/>
                </a:cubicBezTo>
                <a:cubicBezTo>
                  <a:pt x="799" y="124"/>
                  <a:pt x="799" y="126"/>
                  <a:pt x="798" y="126"/>
                </a:cubicBezTo>
                <a:cubicBezTo>
                  <a:pt x="796" y="125"/>
                  <a:pt x="796" y="126"/>
                  <a:pt x="796" y="127"/>
                </a:cubicBezTo>
                <a:cubicBezTo>
                  <a:pt x="796" y="128"/>
                  <a:pt x="795" y="128"/>
                  <a:pt x="795" y="127"/>
                </a:cubicBezTo>
                <a:cubicBezTo>
                  <a:pt x="794" y="126"/>
                  <a:pt x="792" y="126"/>
                  <a:pt x="792" y="127"/>
                </a:cubicBezTo>
                <a:cubicBezTo>
                  <a:pt x="791" y="128"/>
                  <a:pt x="789" y="129"/>
                  <a:pt x="790" y="130"/>
                </a:cubicBezTo>
                <a:cubicBezTo>
                  <a:pt x="790" y="131"/>
                  <a:pt x="790" y="130"/>
                  <a:pt x="791" y="130"/>
                </a:cubicBezTo>
                <a:cubicBezTo>
                  <a:pt x="791" y="130"/>
                  <a:pt x="792" y="130"/>
                  <a:pt x="792" y="130"/>
                </a:cubicBezTo>
                <a:cubicBezTo>
                  <a:pt x="793" y="130"/>
                  <a:pt x="792" y="131"/>
                  <a:pt x="793" y="131"/>
                </a:cubicBezTo>
                <a:cubicBezTo>
                  <a:pt x="793" y="132"/>
                  <a:pt x="793" y="133"/>
                  <a:pt x="792" y="132"/>
                </a:cubicBezTo>
                <a:cubicBezTo>
                  <a:pt x="792" y="132"/>
                  <a:pt x="790" y="131"/>
                  <a:pt x="790" y="133"/>
                </a:cubicBezTo>
                <a:cubicBezTo>
                  <a:pt x="790" y="134"/>
                  <a:pt x="789" y="132"/>
                  <a:pt x="788" y="132"/>
                </a:cubicBezTo>
                <a:cubicBezTo>
                  <a:pt x="788" y="131"/>
                  <a:pt x="788" y="132"/>
                  <a:pt x="787" y="132"/>
                </a:cubicBezTo>
                <a:cubicBezTo>
                  <a:pt x="787" y="133"/>
                  <a:pt x="786" y="133"/>
                  <a:pt x="786" y="133"/>
                </a:cubicBezTo>
                <a:cubicBezTo>
                  <a:pt x="785" y="132"/>
                  <a:pt x="788" y="130"/>
                  <a:pt x="787" y="129"/>
                </a:cubicBezTo>
                <a:cubicBezTo>
                  <a:pt x="786" y="128"/>
                  <a:pt x="786" y="130"/>
                  <a:pt x="785" y="131"/>
                </a:cubicBezTo>
                <a:cubicBezTo>
                  <a:pt x="783" y="133"/>
                  <a:pt x="781" y="133"/>
                  <a:pt x="782" y="133"/>
                </a:cubicBezTo>
                <a:cubicBezTo>
                  <a:pt x="783" y="134"/>
                  <a:pt x="780" y="134"/>
                  <a:pt x="780" y="136"/>
                </a:cubicBezTo>
                <a:cubicBezTo>
                  <a:pt x="780" y="137"/>
                  <a:pt x="777" y="137"/>
                  <a:pt x="775" y="138"/>
                </a:cubicBezTo>
                <a:cubicBezTo>
                  <a:pt x="773" y="140"/>
                  <a:pt x="775" y="140"/>
                  <a:pt x="776" y="139"/>
                </a:cubicBezTo>
                <a:cubicBezTo>
                  <a:pt x="777" y="137"/>
                  <a:pt x="778" y="138"/>
                  <a:pt x="779" y="137"/>
                </a:cubicBezTo>
                <a:cubicBezTo>
                  <a:pt x="781" y="136"/>
                  <a:pt x="783" y="135"/>
                  <a:pt x="784" y="135"/>
                </a:cubicBezTo>
                <a:cubicBezTo>
                  <a:pt x="784" y="136"/>
                  <a:pt x="785" y="136"/>
                  <a:pt x="786" y="135"/>
                </a:cubicBezTo>
                <a:cubicBezTo>
                  <a:pt x="787" y="134"/>
                  <a:pt x="788" y="134"/>
                  <a:pt x="789" y="135"/>
                </a:cubicBezTo>
                <a:cubicBezTo>
                  <a:pt x="789" y="136"/>
                  <a:pt x="787" y="136"/>
                  <a:pt x="788" y="137"/>
                </a:cubicBezTo>
                <a:cubicBezTo>
                  <a:pt x="789" y="138"/>
                  <a:pt x="787" y="139"/>
                  <a:pt x="787" y="138"/>
                </a:cubicBezTo>
                <a:cubicBezTo>
                  <a:pt x="787" y="137"/>
                  <a:pt x="786" y="136"/>
                  <a:pt x="785" y="137"/>
                </a:cubicBezTo>
                <a:cubicBezTo>
                  <a:pt x="785" y="138"/>
                  <a:pt x="784" y="139"/>
                  <a:pt x="783" y="139"/>
                </a:cubicBezTo>
                <a:cubicBezTo>
                  <a:pt x="783" y="139"/>
                  <a:pt x="782" y="140"/>
                  <a:pt x="782" y="142"/>
                </a:cubicBezTo>
                <a:cubicBezTo>
                  <a:pt x="782" y="143"/>
                  <a:pt x="781" y="143"/>
                  <a:pt x="781" y="143"/>
                </a:cubicBezTo>
                <a:cubicBezTo>
                  <a:pt x="781" y="143"/>
                  <a:pt x="780" y="143"/>
                  <a:pt x="780" y="143"/>
                </a:cubicBezTo>
                <a:cubicBezTo>
                  <a:pt x="780" y="144"/>
                  <a:pt x="778" y="147"/>
                  <a:pt x="776" y="148"/>
                </a:cubicBezTo>
                <a:cubicBezTo>
                  <a:pt x="774" y="150"/>
                  <a:pt x="776" y="151"/>
                  <a:pt x="776" y="152"/>
                </a:cubicBezTo>
                <a:cubicBezTo>
                  <a:pt x="775" y="152"/>
                  <a:pt x="774" y="152"/>
                  <a:pt x="774" y="152"/>
                </a:cubicBezTo>
                <a:cubicBezTo>
                  <a:pt x="773" y="152"/>
                  <a:pt x="772" y="152"/>
                  <a:pt x="772" y="152"/>
                </a:cubicBezTo>
                <a:cubicBezTo>
                  <a:pt x="772" y="153"/>
                  <a:pt x="773" y="155"/>
                  <a:pt x="772" y="156"/>
                </a:cubicBezTo>
                <a:cubicBezTo>
                  <a:pt x="771" y="157"/>
                  <a:pt x="772" y="158"/>
                  <a:pt x="772" y="159"/>
                </a:cubicBezTo>
                <a:cubicBezTo>
                  <a:pt x="772" y="159"/>
                  <a:pt x="771" y="159"/>
                  <a:pt x="770" y="159"/>
                </a:cubicBezTo>
                <a:cubicBezTo>
                  <a:pt x="770" y="159"/>
                  <a:pt x="769" y="159"/>
                  <a:pt x="769" y="159"/>
                </a:cubicBezTo>
                <a:cubicBezTo>
                  <a:pt x="769" y="160"/>
                  <a:pt x="767" y="160"/>
                  <a:pt x="766" y="160"/>
                </a:cubicBezTo>
                <a:cubicBezTo>
                  <a:pt x="765" y="161"/>
                  <a:pt x="767" y="162"/>
                  <a:pt x="768" y="163"/>
                </a:cubicBezTo>
                <a:cubicBezTo>
                  <a:pt x="770" y="164"/>
                  <a:pt x="767" y="165"/>
                  <a:pt x="767" y="164"/>
                </a:cubicBezTo>
                <a:cubicBezTo>
                  <a:pt x="767" y="162"/>
                  <a:pt x="765" y="164"/>
                  <a:pt x="763" y="165"/>
                </a:cubicBezTo>
                <a:cubicBezTo>
                  <a:pt x="761" y="166"/>
                  <a:pt x="762" y="168"/>
                  <a:pt x="761" y="168"/>
                </a:cubicBezTo>
                <a:cubicBezTo>
                  <a:pt x="759" y="168"/>
                  <a:pt x="760" y="170"/>
                  <a:pt x="759" y="171"/>
                </a:cubicBezTo>
                <a:cubicBezTo>
                  <a:pt x="758" y="172"/>
                  <a:pt x="758" y="169"/>
                  <a:pt x="756" y="169"/>
                </a:cubicBezTo>
                <a:cubicBezTo>
                  <a:pt x="755" y="169"/>
                  <a:pt x="755" y="170"/>
                  <a:pt x="756" y="171"/>
                </a:cubicBezTo>
                <a:cubicBezTo>
                  <a:pt x="757" y="173"/>
                  <a:pt x="754" y="172"/>
                  <a:pt x="754" y="173"/>
                </a:cubicBezTo>
                <a:cubicBezTo>
                  <a:pt x="753" y="174"/>
                  <a:pt x="750" y="173"/>
                  <a:pt x="749" y="174"/>
                </a:cubicBezTo>
                <a:cubicBezTo>
                  <a:pt x="749" y="175"/>
                  <a:pt x="751" y="175"/>
                  <a:pt x="752" y="176"/>
                </a:cubicBezTo>
                <a:cubicBezTo>
                  <a:pt x="752" y="177"/>
                  <a:pt x="749" y="176"/>
                  <a:pt x="748" y="176"/>
                </a:cubicBezTo>
                <a:cubicBezTo>
                  <a:pt x="747" y="176"/>
                  <a:pt x="747" y="176"/>
                  <a:pt x="747" y="177"/>
                </a:cubicBezTo>
                <a:cubicBezTo>
                  <a:pt x="747" y="177"/>
                  <a:pt x="746" y="178"/>
                  <a:pt x="746" y="178"/>
                </a:cubicBezTo>
                <a:cubicBezTo>
                  <a:pt x="745" y="177"/>
                  <a:pt x="743" y="179"/>
                  <a:pt x="744" y="180"/>
                </a:cubicBezTo>
                <a:cubicBezTo>
                  <a:pt x="745" y="181"/>
                  <a:pt x="743" y="181"/>
                  <a:pt x="742" y="180"/>
                </a:cubicBezTo>
                <a:cubicBezTo>
                  <a:pt x="741" y="180"/>
                  <a:pt x="741" y="181"/>
                  <a:pt x="740" y="182"/>
                </a:cubicBezTo>
                <a:cubicBezTo>
                  <a:pt x="740" y="183"/>
                  <a:pt x="742" y="184"/>
                  <a:pt x="742" y="184"/>
                </a:cubicBezTo>
                <a:cubicBezTo>
                  <a:pt x="742" y="185"/>
                  <a:pt x="740" y="185"/>
                  <a:pt x="741" y="186"/>
                </a:cubicBezTo>
                <a:cubicBezTo>
                  <a:pt x="743" y="186"/>
                  <a:pt x="742" y="187"/>
                  <a:pt x="741" y="187"/>
                </a:cubicBezTo>
                <a:cubicBezTo>
                  <a:pt x="740" y="188"/>
                  <a:pt x="740" y="188"/>
                  <a:pt x="741" y="189"/>
                </a:cubicBezTo>
                <a:cubicBezTo>
                  <a:pt x="742" y="190"/>
                  <a:pt x="740" y="190"/>
                  <a:pt x="741" y="192"/>
                </a:cubicBezTo>
                <a:cubicBezTo>
                  <a:pt x="741" y="193"/>
                  <a:pt x="742" y="192"/>
                  <a:pt x="742" y="192"/>
                </a:cubicBezTo>
                <a:cubicBezTo>
                  <a:pt x="742" y="192"/>
                  <a:pt x="743" y="192"/>
                  <a:pt x="743" y="193"/>
                </a:cubicBezTo>
                <a:cubicBezTo>
                  <a:pt x="743" y="194"/>
                  <a:pt x="745" y="193"/>
                  <a:pt x="746" y="191"/>
                </a:cubicBezTo>
                <a:cubicBezTo>
                  <a:pt x="747" y="191"/>
                  <a:pt x="747" y="191"/>
                  <a:pt x="747" y="192"/>
                </a:cubicBezTo>
                <a:cubicBezTo>
                  <a:pt x="747" y="192"/>
                  <a:pt x="747" y="193"/>
                  <a:pt x="747" y="193"/>
                </a:cubicBezTo>
                <a:cubicBezTo>
                  <a:pt x="746" y="193"/>
                  <a:pt x="744" y="193"/>
                  <a:pt x="744" y="194"/>
                </a:cubicBezTo>
                <a:cubicBezTo>
                  <a:pt x="745" y="196"/>
                  <a:pt x="743" y="195"/>
                  <a:pt x="743" y="194"/>
                </a:cubicBezTo>
                <a:cubicBezTo>
                  <a:pt x="743" y="193"/>
                  <a:pt x="740" y="194"/>
                  <a:pt x="741" y="195"/>
                </a:cubicBezTo>
                <a:cubicBezTo>
                  <a:pt x="742" y="196"/>
                  <a:pt x="741" y="197"/>
                  <a:pt x="741" y="198"/>
                </a:cubicBezTo>
                <a:cubicBezTo>
                  <a:pt x="741" y="199"/>
                  <a:pt x="743" y="199"/>
                  <a:pt x="743" y="197"/>
                </a:cubicBezTo>
                <a:cubicBezTo>
                  <a:pt x="744" y="196"/>
                  <a:pt x="745" y="197"/>
                  <a:pt x="746" y="198"/>
                </a:cubicBezTo>
                <a:cubicBezTo>
                  <a:pt x="746" y="199"/>
                  <a:pt x="745" y="198"/>
                  <a:pt x="745" y="199"/>
                </a:cubicBezTo>
                <a:cubicBezTo>
                  <a:pt x="745" y="201"/>
                  <a:pt x="744" y="200"/>
                  <a:pt x="743" y="201"/>
                </a:cubicBezTo>
                <a:cubicBezTo>
                  <a:pt x="742" y="202"/>
                  <a:pt x="746" y="204"/>
                  <a:pt x="747" y="204"/>
                </a:cubicBezTo>
                <a:cubicBezTo>
                  <a:pt x="749" y="205"/>
                  <a:pt x="750" y="206"/>
                  <a:pt x="752" y="206"/>
                </a:cubicBezTo>
                <a:cubicBezTo>
                  <a:pt x="755" y="205"/>
                  <a:pt x="760" y="201"/>
                  <a:pt x="760" y="200"/>
                </a:cubicBezTo>
                <a:cubicBezTo>
                  <a:pt x="760" y="199"/>
                  <a:pt x="761" y="199"/>
                  <a:pt x="762" y="199"/>
                </a:cubicBezTo>
                <a:cubicBezTo>
                  <a:pt x="762" y="199"/>
                  <a:pt x="763" y="199"/>
                  <a:pt x="763" y="199"/>
                </a:cubicBezTo>
                <a:cubicBezTo>
                  <a:pt x="764" y="198"/>
                  <a:pt x="763" y="196"/>
                  <a:pt x="764" y="196"/>
                </a:cubicBezTo>
                <a:cubicBezTo>
                  <a:pt x="765" y="196"/>
                  <a:pt x="765" y="198"/>
                  <a:pt x="766" y="198"/>
                </a:cubicBezTo>
                <a:cubicBezTo>
                  <a:pt x="766" y="199"/>
                  <a:pt x="767" y="199"/>
                  <a:pt x="767" y="201"/>
                </a:cubicBezTo>
                <a:cubicBezTo>
                  <a:pt x="767" y="202"/>
                  <a:pt x="767" y="204"/>
                  <a:pt x="769" y="205"/>
                </a:cubicBezTo>
                <a:cubicBezTo>
                  <a:pt x="770" y="206"/>
                  <a:pt x="769" y="208"/>
                  <a:pt x="770" y="209"/>
                </a:cubicBezTo>
                <a:cubicBezTo>
                  <a:pt x="771" y="211"/>
                  <a:pt x="771" y="212"/>
                  <a:pt x="772" y="213"/>
                </a:cubicBezTo>
                <a:cubicBezTo>
                  <a:pt x="774" y="214"/>
                  <a:pt x="774" y="215"/>
                  <a:pt x="773" y="216"/>
                </a:cubicBezTo>
                <a:cubicBezTo>
                  <a:pt x="773" y="218"/>
                  <a:pt x="774" y="217"/>
                  <a:pt x="774" y="218"/>
                </a:cubicBezTo>
                <a:cubicBezTo>
                  <a:pt x="775" y="219"/>
                  <a:pt x="774" y="221"/>
                  <a:pt x="775" y="222"/>
                </a:cubicBezTo>
                <a:cubicBezTo>
                  <a:pt x="775" y="223"/>
                  <a:pt x="776" y="222"/>
                  <a:pt x="778" y="222"/>
                </a:cubicBezTo>
                <a:cubicBezTo>
                  <a:pt x="780" y="222"/>
                  <a:pt x="779" y="221"/>
                  <a:pt x="779" y="219"/>
                </a:cubicBezTo>
                <a:cubicBezTo>
                  <a:pt x="779" y="218"/>
                  <a:pt x="780" y="219"/>
                  <a:pt x="781" y="218"/>
                </a:cubicBezTo>
                <a:cubicBezTo>
                  <a:pt x="781" y="217"/>
                  <a:pt x="783" y="217"/>
                  <a:pt x="784" y="218"/>
                </a:cubicBezTo>
                <a:cubicBezTo>
                  <a:pt x="786" y="218"/>
                  <a:pt x="786" y="217"/>
                  <a:pt x="787" y="216"/>
                </a:cubicBezTo>
                <a:cubicBezTo>
                  <a:pt x="787" y="214"/>
                  <a:pt x="788" y="216"/>
                  <a:pt x="788" y="216"/>
                </a:cubicBezTo>
                <a:cubicBezTo>
                  <a:pt x="789" y="217"/>
                  <a:pt x="790" y="214"/>
                  <a:pt x="791" y="212"/>
                </a:cubicBezTo>
                <a:cubicBezTo>
                  <a:pt x="791" y="211"/>
                  <a:pt x="791" y="211"/>
                  <a:pt x="789" y="213"/>
                </a:cubicBezTo>
                <a:cubicBezTo>
                  <a:pt x="788" y="214"/>
                  <a:pt x="788" y="211"/>
                  <a:pt x="789" y="210"/>
                </a:cubicBezTo>
                <a:cubicBezTo>
                  <a:pt x="790" y="208"/>
                  <a:pt x="790" y="204"/>
                  <a:pt x="790" y="204"/>
                </a:cubicBezTo>
                <a:cubicBezTo>
                  <a:pt x="790" y="203"/>
                  <a:pt x="790" y="201"/>
                  <a:pt x="792" y="201"/>
                </a:cubicBezTo>
                <a:cubicBezTo>
                  <a:pt x="794" y="201"/>
                  <a:pt x="796" y="198"/>
                  <a:pt x="796" y="197"/>
                </a:cubicBezTo>
                <a:cubicBezTo>
                  <a:pt x="796" y="196"/>
                  <a:pt x="798" y="195"/>
                  <a:pt x="798" y="194"/>
                </a:cubicBezTo>
                <a:cubicBezTo>
                  <a:pt x="798" y="193"/>
                  <a:pt x="795" y="190"/>
                  <a:pt x="794" y="189"/>
                </a:cubicBezTo>
                <a:cubicBezTo>
                  <a:pt x="793" y="189"/>
                  <a:pt x="791" y="189"/>
                  <a:pt x="791" y="189"/>
                </a:cubicBezTo>
                <a:cubicBezTo>
                  <a:pt x="792" y="188"/>
                  <a:pt x="791" y="185"/>
                  <a:pt x="791" y="184"/>
                </a:cubicBezTo>
                <a:cubicBezTo>
                  <a:pt x="791" y="183"/>
                  <a:pt x="792" y="181"/>
                  <a:pt x="792" y="180"/>
                </a:cubicBezTo>
                <a:cubicBezTo>
                  <a:pt x="792" y="178"/>
                  <a:pt x="792" y="177"/>
                  <a:pt x="794" y="176"/>
                </a:cubicBezTo>
                <a:cubicBezTo>
                  <a:pt x="795" y="176"/>
                  <a:pt x="794" y="175"/>
                  <a:pt x="796" y="175"/>
                </a:cubicBezTo>
                <a:cubicBezTo>
                  <a:pt x="797" y="174"/>
                  <a:pt x="797" y="172"/>
                  <a:pt x="799" y="171"/>
                </a:cubicBezTo>
                <a:cubicBezTo>
                  <a:pt x="800" y="171"/>
                  <a:pt x="800" y="170"/>
                  <a:pt x="803" y="169"/>
                </a:cubicBezTo>
                <a:cubicBezTo>
                  <a:pt x="805" y="168"/>
                  <a:pt x="808" y="165"/>
                  <a:pt x="809" y="164"/>
                </a:cubicBezTo>
                <a:cubicBezTo>
                  <a:pt x="810" y="163"/>
                  <a:pt x="807" y="161"/>
                  <a:pt x="809" y="160"/>
                </a:cubicBezTo>
                <a:cubicBezTo>
                  <a:pt x="811" y="159"/>
                  <a:pt x="809" y="157"/>
                  <a:pt x="810" y="156"/>
                </a:cubicBezTo>
                <a:cubicBezTo>
                  <a:pt x="812" y="156"/>
                  <a:pt x="812" y="155"/>
                  <a:pt x="813" y="154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6" y="154"/>
                  <a:pt x="817" y="154"/>
                  <a:pt x="818" y="154"/>
                </a:cubicBezTo>
                <a:cubicBezTo>
                  <a:pt x="820" y="153"/>
                  <a:pt x="822" y="155"/>
                  <a:pt x="823" y="155"/>
                </a:cubicBezTo>
                <a:cubicBezTo>
                  <a:pt x="825" y="156"/>
                  <a:pt x="825" y="157"/>
                  <a:pt x="825" y="159"/>
                </a:cubicBezTo>
                <a:cubicBezTo>
                  <a:pt x="825" y="160"/>
                  <a:pt x="825" y="161"/>
                  <a:pt x="824" y="160"/>
                </a:cubicBezTo>
                <a:cubicBezTo>
                  <a:pt x="823" y="160"/>
                  <a:pt x="822" y="160"/>
                  <a:pt x="822" y="162"/>
                </a:cubicBezTo>
                <a:cubicBezTo>
                  <a:pt x="821" y="164"/>
                  <a:pt x="819" y="166"/>
                  <a:pt x="817" y="166"/>
                </a:cubicBezTo>
                <a:cubicBezTo>
                  <a:pt x="816" y="166"/>
                  <a:pt x="816" y="168"/>
                  <a:pt x="815" y="168"/>
                </a:cubicBezTo>
                <a:cubicBezTo>
                  <a:pt x="814" y="169"/>
                  <a:pt x="813" y="169"/>
                  <a:pt x="813" y="171"/>
                </a:cubicBezTo>
                <a:cubicBezTo>
                  <a:pt x="813" y="172"/>
                  <a:pt x="811" y="172"/>
                  <a:pt x="810" y="172"/>
                </a:cubicBezTo>
                <a:cubicBezTo>
                  <a:pt x="808" y="172"/>
                  <a:pt x="809" y="174"/>
                  <a:pt x="808" y="175"/>
                </a:cubicBezTo>
                <a:cubicBezTo>
                  <a:pt x="807" y="175"/>
                  <a:pt x="807" y="176"/>
                  <a:pt x="808" y="177"/>
                </a:cubicBezTo>
                <a:cubicBezTo>
                  <a:pt x="809" y="178"/>
                  <a:pt x="808" y="179"/>
                  <a:pt x="808" y="180"/>
                </a:cubicBezTo>
                <a:cubicBezTo>
                  <a:pt x="809" y="181"/>
                  <a:pt x="810" y="183"/>
                  <a:pt x="809" y="185"/>
                </a:cubicBezTo>
                <a:cubicBezTo>
                  <a:pt x="808" y="187"/>
                  <a:pt x="807" y="189"/>
                  <a:pt x="808" y="189"/>
                </a:cubicBezTo>
                <a:cubicBezTo>
                  <a:pt x="808" y="189"/>
                  <a:pt x="809" y="190"/>
                  <a:pt x="810" y="190"/>
                </a:cubicBezTo>
                <a:cubicBezTo>
                  <a:pt x="811" y="190"/>
                  <a:pt x="811" y="191"/>
                  <a:pt x="812" y="191"/>
                </a:cubicBezTo>
                <a:cubicBezTo>
                  <a:pt x="812" y="191"/>
                  <a:pt x="813" y="191"/>
                  <a:pt x="813" y="192"/>
                </a:cubicBezTo>
                <a:cubicBezTo>
                  <a:pt x="813" y="192"/>
                  <a:pt x="814" y="192"/>
                  <a:pt x="814" y="192"/>
                </a:cubicBezTo>
                <a:cubicBezTo>
                  <a:pt x="815" y="192"/>
                  <a:pt x="815" y="192"/>
                  <a:pt x="816" y="193"/>
                </a:cubicBezTo>
                <a:cubicBezTo>
                  <a:pt x="817" y="193"/>
                  <a:pt x="818" y="193"/>
                  <a:pt x="819" y="193"/>
                </a:cubicBezTo>
                <a:cubicBezTo>
                  <a:pt x="823" y="193"/>
                  <a:pt x="830" y="190"/>
                  <a:pt x="832" y="190"/>
                </a:cubicBezTo>
                <a:cubicBezTo>
                  <a:pt x="835" y="190"/>
                  <a:pt x="837" y="190"/>
                  <a:pt x="838" y="189"/>
                </a:cubicBezTo>
                <a:cubicBezTo>
                  <a:pt x="839" y="189"/>
                  <a:pt x="840" y="191"/>
                  <a:pt x="841" y="192"/>
                </a:cubicBezTo>
                <a:cubicBezTo>
                  <a:pt x="842" y="193"/>
                  <a:pt x="844" y="192"/>
                  <a:pt x="844" y="193"/>
                </a:cubicBezTo>
                <a:cubicBezTo>
                  <a:pt x="845" y="193"/>
                  <a:pt x="844" y="194"/>
                  <a:pt x="842" y="193"/>
                </a:cubicBezTo>
                <a:cubicBezTo>
                  <a:pt x="841" y="193"/>
                  <a:pt x="840" y="194"/>
                  <a:pt x="838" y="195"/>
                </a:cubicBezTo>
                <a:cubicBezTo>
                  <a:pt x="836" y="195"/>
                  <a:pt x="837" y="196"/>
                  <a:pt x="835" y="197"/>
                </a:cubicBezTo>
                <a:cubicBezTo>
                  <a:pt x="834" y="197"/>
                  <a:pt x="833" y="197"/>
                  <a:pt x="831" y="196"/>
                </a:cubicBezTo>
                <a:cubicBezTo>
                  <a:pt x="830" y="196"/>
                  <a:pt x="828" y="196"/>
                  <a:pt x="827" y="196"/>
                </a:cubicBezTo>
                <a:cubicBezTo>
                  <a:pt x="825" y="196"/>
                  <a:pt x="820" y="196"/>
                  <a:pt x="819" y="197"/>
                </a:cubicBezTo>
                <a:cubicBezTo>
                  <a:pt x="818" y="199"/>
                  <a:pt x="815" y="199"/>
                  <a:pt x="817" y="200"/>
                </a:cubicBezTo>
                <a:cubicBezTo>
                  <a:pt x="818" y="201"/>
                  <a:pt x="817" y="201"/>
                  <a:pt x="818" y="203"/>
                </a:cubicBezTo>
                <a:cubicBezTo>
                  <a:pt x="818" y="204"/>
                  <a:pt x="819" y="204"/>
                  <a:pt x="820" y="204"/>
                </a:cubicBezTo>
                <a:cubicBezTo>
                  <a:pt x="821" y="204"/>
                  <a:pt x="822" y="204"/>
                  <a:pt x="821" y="206"/>
                </a:cubicBezTo>
                <a:cubicBezTo>
                  <a:pt x="820" y="207"/>
                  <a:pt x="821" y="208"/>
                  <a:pt x="820" y="210"/>
                </a:cubicBezTo>
                <a:cubicBezTo>
                  <a:pt x="820" y="212"/>
                  <a:pt x="818" y="212"/>
                  <a:pt x="817" y="212"/>
                </a:cubicBezTo>
                <a:cubicBezTo>
                  <a:pt x="816" y="212"/>
                  <a:pt x="814" y="208"/>
                  <a:pt x="813" y="207"/>
                </a:cubicBezTo>
                <a:cubicBezTo>
                  <a:pt x="813" y="206"/>
                  <a:pt x="811" y="208"/>
                  <a:pt x="809" y="209"/>
                </a:cubicBezTo>
                <a:cubicBezTo>
                  <a:pt x="808" y="210"/>
                  <a:pt x="808" y="212"/>
                  <a:pt x="807" y="213"/>
                </a:cubicBezTo>
                <a:cubicBezTo>
                  <a:pt x="806" y="213"/>
                  <a:pt x="806" y="215"/>
                  <a:pt x="807" y="217"/>
                </a:cubicBezTo>
                <a:cubicBezTo>
                  <a:pt x="808" y="218"/>
                  <a:pt x="808" y="220"/>
                  <a:pt x="807" y="221"/>
                </a:cubicBezTo>
                <a:cubicBezTo>
                  <a:pt x="806" y="223"/>
                  <a:pt x="807" y="222"/>
                  <a:pt x="807" y="223"/>
                </a:cubicBezTo>
                <a:cubicBezTo>
                  <a:pt x="808" y="224"/>
                  <a:pt x="805" y="224"/>
                  <a:pt x="806" y="226"/>
                </a:cubicBezTo>
                <a:cubicBezTo>
                  <a:pt x="807" y="227"/>
                  <a:pt x="804" y="227"/>
                  <a:pt x="804" y="226"/>
                </a:cubicBezTo>
                <a:cubicBezTo>
                  <a:pt x="804" y="224"/>
                  <a:pt x="801" y="225"/>
                  <a:pt x="801" y="226"/>
                </a:cubicBezTo>
                <a:cubicBezTo>
                  <a:pt x="801" y="227"/>
                  <a:pt x="800" y="228"/>
                  <a:pt x="799" y="228"/>
                </a:cubicBezTo>
                <a:cubicBezTo>
                  <a:pt x="797" y="228"/>
                  <a:pt x="797" y="226"/>
                  <a:pt x="797" y="225"/>
                </a:cubicBezTo>
                <a:cubicBezTo>
                  <a:pt x="797" y="224"/>
                  <a:pt x="789" y="226"/>
                  <a:pt x="787" y="228"/>
                </a:cubicBezTo>
                <a:cubicBezTo>
                  <a:pt x="785" y="230"/>
                  <a:pt x="781" y="229"/>
                  <a:pt x="781" y="230"/>
                </a:cubicBezTo>
                <a:cubicBezTo>
                  <a:pt x="781" y="231"/>
                  <a:pt x="779" y="232"/>
                  <a:pt x="779" y="231"/>
                </a:cubicBezTo>
                <a:cubicBezTo>
                  <a:pt x="779" y="230"/>
                  <a:pt x="778" y="229"/>
                  <a:pt x="777" y="229"/>
                </a:cubicBezTo>
                <a:cubicBezTo>
                  <a:pt x="775" y="229"/>
                  <a:pt x="778" y="228"/>
                  <a:pt x="777" y="227"/>
                </a:cubicBezTo>
                <a:cubicBezTo>
                  <a:pt x="777" y="226"/>
                  <a:pt x="776" y="227"/>
                  <a:pt x="775" y="227"/>
                </a:cubicBezTo>
                <a:cubicBezTo>
                  <a:pt x="775" y="228"/>
                  <a:pt x="774" y="228"/>
                  <a:pt x="773" y="228"/>
                </a:cubicBezTo>
                <a:cubicBezTo>
                  <a:pt x="772" y="227"/>
                  <a:pt x="770" y="230"/>
                  <a:pt x="768" y="231"/>
                </a:cubicBezTo>
                <a:cubicBezTo>
                  <a:pt x="767" y="232"/>
                  <a:pt x="765" y="230"/>
                  <a:pt x="766" y="229"/>
                </a:cubicBezTo>
                <a:cubicBezTo>
                  <a:pt x="767" y="227"/>
                  <a:pt x="766" y="228"/>
                  <a:pt x="765" y="228"/>
                </a:cubicBezTo>
                <a:cubicBezTo>
                  <a:pt x="763" y="229"/>
                  <a:pt x="761" y="228"/>
                  <a:pt x="762" y="227"/>
                </a:cubicBezTo>
                <a:cubicBezTo>
                  <a:pt x="762" y="225"/>
                  <a:pt x="760" y="224"/>
                  <a:pt x="760" y="223"/>
                </a:cubicBezTo>
                <a:cubicBezTo>
                  <a:pt x="760" y="223"/>
                  <a:pt x="761" y="223"/>
                  <a:pt x="762" y="224"/>
                </a:cubicBezTo>
                <a:cubicBezTo>
                  <a:pt x="763" y="225"/>
                  <a:pt x="765" y="225"/>
                  <a:pt x="765" y="224"/>
                </a:cubicBezTo>
                <a:cubicBezTo>
                  <a:pt x="765" y="223"/>
                  <a:pt x="765" y="221"/>
                  <a:pt x="763" y="221"/>
                </a:cubicBezTo>
                <a:cubicBezTo>
                  <a:pt x="762" y="222"/>
                  <a:pt x="762" y="222"/>
                  <a:pt x="761" y="221"/>
                </a:cubicBezTo>
                <a:cubicBezTo>
                  <a:pt x="761" y="220"/>
                  <a:pt x="762" y="219"/>
                  <a:pt x="763" y="218"/>
                </a:cubicBezTo>
                <a:cubicBezTo>
                  <a:pt x="763" y="217"/>
                  <a:pt x="765" y="218"/>
                  <a:pt x="765" y="217"/>
                </a:cubicBezTo>
                <a:cubicBezTo>
                  <a:pt x="766" y="216"/>
                  <a:pt x="764" y="215"/>
                  <a:pt x="763" y="215"/>
                </a:cubicBezTo>
                <a:cubicBezTo>
                  <a:pt x="763" y="214"/>
                  <a:pt x="762" y="212"/>
                  <a:pt x="763" y="212"/>
                </a:cubicBezTo>
                <a:cubicBezTo>
                  <a:pt x="764" y="211"/>
                  <a:pt x="764" y="209"/>
                  <a:pt x="764" y="208"/>
                </a:cubicBezTo>
                <a:cubicBezTo>
                  <a:pt x="763" y="208"/>
                  <a:pt x="761" y="208"/>
                  <a:pt x="761" y="210"/>
                </a:cubicBezTo>
                <a:cubicBezTo>
                  <a:pt x="760" y="212"/>
                  <a:pt x="759" y="211"/>
                  <a:pt x="758" y="211"/>
                </a:cubicBezTo>
                <a:cubicBezTo>
                  <a:pt x="758" y="212"/>
                  <a:pt x="759" y="212"/>
                  <a:pt x="758" y="213"/>
                </a:cubicBezTo>
                <a:cubicBezTo>
                  <a:pt x="757" y="214"/>
                  <a:pt x="757" y="212"/>
                  <a:pt x="756" y="212"/>
                </a:cubicBezTo>
                <a:cubicBezTo>
                  <a:pt x="754" y="212"/>
                  <a:pt x="754" y="214"/>
                  <a:pt x="754" y="215"/>
                </a:cubicBezTo>
                <a:cubicBezTo>
                  <a:pt x="753" y="216"/>
                  <a:pt x="753" y="218"/>
                  <a:pt x="754" y="220"/>
                </a:cubicBezTo>
                <a:cubicBezTo>
                  <a:pt x="754" y="221"/>
                  <a:pt x="756" y="222"/>
                  <a:pt x="755" y="223"/>
                </a:cubicBezTo>
                <a:cubicBezTo>
                  <a:pt x="755" y="225"/>
                  <a:pt x="757" y="226"/>
                  <a:pt x="757" y="227"/>
                </a:cubicBezTo>
                <a:cubicBezTo>
                  <a:pt x="756" y="228"/>
                  <a:pt x="757" y="229"/>
                  <a:pt x="758" y="231"/>
                </a:cubicBezTo>
                <a:cubicBezTo>
                  <a:pt x="759" y="233"/>
                  <a:pt x="756" y="232"/>
                  <a:pt x="756" y="233"/>
                </a:cubicBezTo>
                <a:cubicBezTo>
                  <a:pt x="756" y="234"/>
                  <a:pt x="754" y="233"/>
                  <a:pt x="753" y="232"/>
                </a:cubicBezTo>
                <a:cubicBezTo>
                  <a:pt x="752" y="232"/>
                  <a:pt x="750" y="232"/>
                  <a:pt x="750" y="233"/>
                </a:cubicBezTo>
                <a:cubicBezTo>
                  <a:pt x="750" y="233"/>
                  <a:pt x="749" y="235"/>
                  <a:pt x="748" y="234"/>
                </a:cubicBezTo>
                <a:cubicBezTo>
                  <a:pt x="747" y="234"/>
                  <a:pt x="746" y="234"/>
                  <a:pt x="744" y="234"/>
                </a:cubicBezTo>
                <a:cubicBezTo>
                  <a:pt x="742" y="235"/>
                  <a:pt x="742" y="236"/>
                  <a:pt x="742" y="237"/>
                </a:cubicBezTo>
                <a:cubicBezTo>
                  <a:pt x="743" y="238"/>
                  <a:pt x="741" y="238"/>
                  <a:pt x="740" y="237"/>
                </a:cubicBezTo>
                <a:cubicBezTo>
                  <a:pt x="740" y="236"/>
                  <a:pt x="738" y="237"/>
                  <a:pt x="738" y="238"/>
                </a:cubicBezTo>
                <a:cubicBezTo>
                  <a:pt x="739" y="240"/>
                  <a:pt x="736" y="240"/>
                  <a:pt x="736" y="242"/>
                </a:cubicBezTo>
                <a:cubicBezTo>
                  <a:pt x="737" y="243"/>
                  <a:pt x="734" y="245"/>
                  <a:pt x="733" y="246"/>
                </a:cubicBezTo>
                <a:cubicBezTo>
                  <a:pt x="732" y="246"/>
                  <a:pt x="730" y="247"/>
                  <a:pt x="729" y="247"/>
                </a:cubicBezTo>
                <a:cubicBezTo>
                  <a:pt x="727" y="247"/>
                  <a:pt x="726" y="249"/>
                  <a:pt x="726" y="251"/>
                </a:cubicBezTo>
                <a:cubicBezTo>
                  <a:pt x="726" y="254"/>
                  <a:pt x="724" y="254"/>
                  <a:pt x="722" y="254"/>
                </a:cubicBezTo>
                <a:cubicBezTo>
                  <a:pt x="719" y="254"/>
                  <a:pt x="720" y="256"/>
                  <a:pt x="719" y="257"/>
                </a:cubicBezTo>
                <a:cubicBezTo>
                  <a:pt x="718" y="258"/>
                  <a:pt x="714" y="257"/>
                  <a:pt x="714" y="255"/>
                </a:cubicBezTo>
                <a:cubicBezTo>
                  <a:pt x="713" y="254"/>
                  <a:pt x="710" y="255"/>
                  <a:pt x="711" y="257"/>
                </a:cubicBezTo>
                <a:cubicBezTo>
                  <a:pt x="713" y="258"/>
                  <a:pt x="713" y="261"/>
                  <a:pt x="712" y="261"/>
                </a:cubicBezTo>
                <a:cubicBezTo>
                  <a:pt x="711" y="262"/>
                  <a:pt x="711" y="261"/>
                  <a:pt x="710" y="261"/>
                </a:cubicBezTo>
                <a:cubicBezTo>
                  <a:pt x="709" y="261"/>
                  <a:pt x="709" y="261"/>
                  <a:pt x="708" y="261"/>
                </a:cubicBezTo>
                <a:cubicBezTo>
                  <a:pt x="707" y="262"/>
                  <a:pt x="707" y="260"/>
                  <a:pt x="705" y="260"/>
                </a:cubicBezTo>
                <a:cubicBezTo>
                  <a:pt x="705" y="260"/>
                  <a:pt x="704" y="260"/>
                  <a:pt x="703" y="260"/>
                </a:cubicBezTo>
                <a:cubicBezTo>
                  <a:pt x="703" y="260"/>
                  <a:pt x="702" y="260"/>
                  <a:pt x="701" y="260"/>
                </a:cubicBezTo>
                <a:cubicBezTo>
                  <a:pt x="699" y="260"/>
                  <a:pt x="698" y="261"/>
                  <a:pt x="699" y="262"/>
                </a:cubicBezTo>
                <a:cubicBezTo>
                  <a:pt x="699" y="263"/>
                  <a:pt x="699" y="264"/>
                  <a:pt x="699" y="265"/>
                </a:cubicBezTo>
                <a:cubicBezTo>
                  <a:pt x="700" y="266"/>
                  <a:pt x="703" y="266"/>
                  <a:pt x="705" y="267"/>
                </a:cubicBezTo>
                <a:cubicBezTo>
                  <a:pt x="707" y="268"/>
                  <a:pt x="707" y="267"/>
                  <a:pt x="708" y="268"/>
                </a:cubicBezTo>
                <a:cubicBezTo>
                  <a:pt x="710" y="269"/>
                  <a:pt x="710" y="268"/>
                  <a:pt x="710" y="270"/>
                </a:cubicBezTo>
                <a:cubicBezTo>
                  <a:pt x="710" y="271"/>
                  <a:pt x="711" y="273"/>
                  <a:pt x="713" y="273"/>
                </a:cubicBezTo>
                <a:cubicBezTo>
                  <a:pt x="715" y="274"/>
                  <a:pt x="714" y="275"/>
                  <a:pt x="714" y="277"/>
                </a:cubicBezTo>
                <a:cubicBezTo>
                  <a:pt x="715" y="278"/>
                  <a:pt x="713" y="280"/>
                  <a:pt x="714" y="282"/>
                </a:cubicBezTo>
                <a:cubicBezTo>
                  <a:pt x="714" y="283"/>
                  <a:pt x="713" y="289"/>
                  <a:pt x="712" y="289"/>
                </a:cubicBezTo>
                <a:cubicBezTo>
                  <a:pt x="711" y="290"/>
                  <a:pt x="710" y="289"/>
                  <a:pt x="708" y="289"/>
                </a:cubicBezTo>
                <a:cubicBezTo>
                  <a:pt x="707" y="289"/>
                  <a:pt x="705" y="288"/>
                  <a:pt x="704" y="289"/>
                </a:cubicBezTo>
                <a:cubicBezTo>
                  <a:pt x="703" y="289"/>
                  <a:pt x="700" y="289"/>
                  <a:pt x="697" y="289"/>
                </a:cubicBezTo>
                <a:cubicBezTo>
                  <a:pt x="694" y="288"/>
                  <a:pt x="692" y="288"/>
                  <a:pt x="690" y="288"/>
                </a:cubicBezTo>
                <a:cubicBezTo>
                  <a:pt x="687" y="289"/>
                  <a:pt x="687" y="287"/>
                  <a:pt x="685" y="287"/>
                </a:cubicBezTo>
                <a:cubicBezTo>
                  <a:pt x="683" y="287"/>
                  <a:pt x="684" y="289"/>
                  <a:pt x="681" y="289"/>
                </a:cubicBezTo>
                <a:cubicBezTo>
                  <a:pt x="679" y="289"/>
                  <a:pt x="679" y="291"/>
                  <a:pt x="680" y="292"/>
                </a:cubicBezTo>
                <a:cubicBezTo>
                  <a:pt x="682" y="294"/>
                  <a:pt x="681" y="298"/>
                  <a:pt x="681" y="299"/>
                </a:cubicBezTo>
                <a:cubicBezTo>
                  <a:pt x="682" y="301"/>
                  <a:pt x="680" y="308"/>
                  <a:pt x="679" y="310"/>
                </a:cubicBezTo>
                <a:cubicBezTo>
                  <a:pt x="677" y="312"/>
                  <a:pt x="679" y="312"/>
                  <a:pt x="680" y="313"/>
                </a:cubicBezTo>
                <a:cubicBezTo>
                  <a:pt x="682" y="315"/>
                  <a:pt x="681" y="319"/>
                  <a:pt x="681" y="321"/>
                </a:cubicBezTo>
                <a:cubicBezTo>
                  <a:pt x="681" y="322"/>
                  <a:pt x="682" y="321"/>
                  <a:pt x="684" y="321"/>
                </a:cubicBezTo>
                <a:cubicBezTo>
                  <a:pt x="686" y="321"/>
                  <a:pt x="688" y="320"/>
                  <a:pt x="690" y="321"/>
                </a:cubicBezTo>
                <a:cubicBezTo>
                  <a:pt x="692" y="322"/>
                  <a:pt x="693" y="326"/>
                  <a:pt x="695" y="326"/>
                </a:cubicBezTo>
                <a:cubicBezTo>
                  <a:pt x="696" y="326"/>
                  <a:pt x="696" y="325"/>
                  <a:pt x="696" y="324"/>
                </a:cubicBezTo>
                <a:cubicBezTo>
                  <a:pt x="697" y="324"/>
                  <a:pt x="697" y="324"/>
                  <a:pt x="698" y="324"/>
                </a:cubicBezTo>
                <a:cubicBezTo>
                  <a:pt x="699" y="324"/>
                  <a:pt x="700" y="323"/>
                  <a:pt x="702" y="323"/>
                </a:cubicBezTo>
                <a:cubicBezTo>
                  <a:pt x="705" y="323"/>
                  <a:pt x="706" y="323"/>
                  <a:pt x="708" y="323"/>
                </a:cubicBezTo>
                <a:cubicBezTo>
                  <a:pt x="709" y="323"/>
                  <a:pt x="710" y="322"/>
                  <a:pt x="711" y="321"/>
                </a:cubicBezTo>
                <a:cubicBezTo>
                  <a:pt x="711" y="320"/>
                  <a:pt x="712" y="319"/>
                  <a:pt x="714" y="319"/>
                </a:cubicBezTo>
                <a:cubicBezTo>
                  <a:pt x="716" y="319"/>
                  <a:pt x="716" y="317"/>
                  <a:pt x="716" y="316"/>
                </a:cubicBezTo>
                <a:cubicBezTo>
                  <a:pt x="716" y="315"/>
                  <a:pt x="719" y="313"/>
                  <a:pt x="719" y="313"/>
                </a:cubicBezTo>
                <a:cubicBezTo>
                  <a:pt x="719" y="312"/>
                  <a:pt x="717" y="309"/>
                  <a:pt x="719" y="306"/>
                </a:cubicBezTo>
                <a:cubicBezTo>
                  <a:pt x="721" y="304"/>
                  <a:pt x="722" y="304"/>
                  <a:pt x="722" y="302"/>
                </a:cubicBezTo>
                <a:cubicBezTo>
                  <a:pt x="722" y="301"/>
                  <a:pt x="724" y="300"/>
                  <a:pt x="726" y="300"/>
                </a:cubicBezTo>
                <a:cubicBezTo>
                  <a:pt x="728" y="300"/>
                  <a:pt x="729" y="298"/>
                  <a:pt x="731" y="298"/>
                </a:cubicBezTo>
                <a:cubicBezTo>
                  <a:pt x="733" y="297"/>
                  <a:pt x="733" y="295"/>
                  <a:pt x="732" y="293"/>
                </a:cubicBezTo>
                <a:cubicBezTo>
                  <a:pt x="732" y="291"/>
                  <a:pt x="734" y="289"/>
                  <a:pt x="736" y="289"/>
                </a:cubicBezTo>
                <a:cubicBezTo>
                  <a:pt x="738" y="288"/>
                  <a:pt x="743" y="290"/>
                  <a:pt x="744" y="291"/>
                </a:cubicBezTo>
                <a:cubicBezTo>
                  <a:pt x="745" y="291"/>
                  <a:pt x="747" y="291"/>
                  <a:pt x="749" y="289"/>
                </a:cubicBezTo>
                <a:cubicBezTo>
                  <a:pt x="751" y="287"/>
                  <a:pt x="752" y="287"/>
                  <a:pt x="753" y="287"/>
                </a:cubicBezTo>
                <a:cubicBezTo>
                  <a:pt x="755" y="286"/>
                  <a:pt x="754" y="285"/>
                  <a:pt x="756" y="284"/>
                </a:cubicBezTo>
                <a:cubicBezTo>
                  <a:pt x="759" y="283"/>
                  <a:pt x="761" y="285"/>
                  <a:pt x="762" y="287"/>
                </a:cubicBezTo>
                <a:cubicBezTo>
                  <a:pt x="763" y="288"/>
                  <a:pt x="763" y="288"/>
                  <a:pt x="764" y="289"/>
                </a:cubicBezTo>
                <a:cubicBezTo>
                  <a:pt x="764" y="290"/>
                  <a:pt x="765" y="292"/>
                  <a:pt x="768" y="294"/>
                </a:cubicBezTo>
                <a:cubicBezTo>
                  <a:pt x="771" y="296"/>
                  <a:pt x="772" y="298"/>
                  <a:pt x="773" y="299"/>
                </a:cubicBezTo>
                <a:cubicBezTo>
                  <a:pt x="775" y="300"/>
                  <a:pt x="777" y="300"/>
                  <a:pt x="777" y="301"/>
                </a:cubicBezTo>
                <a:cubicBezTo>
                  <a:pt x="778" y="302"/>
                  <a:pt x="780" y="303"/>
                  <a:pt x="781" y="303"/>
                </a:cubicBezTo>
                <a:cubicBezTo>
                  <a:pt x="783" y="304"/>
                  <a:pt x="783" y="306"/>
                  <a:pt x="784" y="306"/>
                </a:cubicBezTo>
                <a:cubicBezTo>
                  <a:pt x="786" y="306"/>
                  <a:pt x="785" y="307"/>
                  <a:pt x="786" y="308"/>
                </a:cubicBezTo>
                <a:cubicBezTo>
                  <a:pt x="786" y="309"/>
                  <a:pt x="787" y="312"/>
                  <a:pt x="786" y="313"/>
                </a:cubicBezTo>
                <a:cubicBezTo>
                  <a:pt x="785" y="314"/>
                  <a:pt x="785" y="316"/>
                  <a:pt x="786" y="316"/>
                </a:cubicBezTo>
                <a:cubicBezTo>
                  <a:pt x="787" y="316"/>
                  <a:pt x="788" y="314"/>
                  <a:pt x="788" y="313"/>
                </a:cubicBezTo>
                <a:cubicBezTo>
                  <a:pt x="788" y="312"/>
                  <a:pt x="790" y="312"/>
                  <a:pt x="791" y="310"/>
                </a:cubicBezTo>
                <a:cubicBezTo>
                  <a:pt x="792" y="309"/>
                  <a:pt x="789" y="309"/>
                  <a:pt x="789" y="307"/>
                </a:cubicBezTo>
                <a:cubicBezTo>
                  <a:pt x="788" y="305"/>
                  <a:pt x="790" y="304"/>
                  <a:pt x="793" y="305"/>
                </a:cubicBezTo>
                <a:cubicBezTo>
                  <a:pt x="795" y="307"/>
                  <a:pt x="796" y="308"/>
                  <a:pt x="796" y="305"/>
                </a:cubicBezTo>
                <a:cubicBezTo>
                  <a:pt x="796" y="303"/>
                  <a:pt x="789" y="300"/>
                  <a:pt x="787" y="299"/>
                </a:cubicBezTo>
                <a:cubicBezTo>
                  <a:pt x="786" y="298"/>
                  <a:pt x="787" y="297"/>
                  <a:pt x="784" y="297"/>
                </a:cubicBezTo>
                <a:cubicBezTo>
                  <a:pt x="782" y="297"/>
                  <a:pt x="779" y="294"/>
                  <a:pt x="778" y="290"/>
                </a:cubicBezTo>
                <a:cubicBezTo>
                  <a:pt x="777" y="286"/>
                  <a:pt x="773" y="286"/>
                  <a:pt x="772" y="284"/>
                </a:cubicBezTo>
                <a:cubicBezTo>
                  <a:pt x="771" y="282"/>
                  <a:pt x="773" y="282"/>
                  <a:pt x="772" y="280"/>
                </a:cubicBezTo>
                <a:cubicBezTo>
                  <a:pt x="771" y="278"/>
                  <a:pt x="775" y="277"/>
                  <a:pt x="776" y="277"/>
                </a:cubicBezTo>
                <a:cubicBezTo>
                  <a:pt x="778" y="278"/>
                  <a:pt x="777" y="280"/>
                  <a:pt x="778" y="280"/>
                </a:cubicBezTo>
                <a:cubicBezTo>
                  <a:pt x="779" y="280"/>
                  <a:pt x="781" y="280"/>
                  <a:pt x="781" y="281"/>
                </a:cubicBezTo>
                <a:cubicBezTo>
                  <a:pt x="781" y="283"/>
                  <a:pt x="784" y="286"/>
                  <a:pt x="785" y="287"/>
                </a:cubicBezTo>
                <a:cubicBezTo>
                  <a:pt x="786" y="289"/>
                  <a:pt x="788" y="288"/>
                  <a:pt x="788" y="289"/>
                </a:cubicBezTo>
                <a:cubicBezTo>
                  <a:pt x="788" y="290"/>
                  <a:pt x="790" y="291"/>
                  <a:pt x="792" y="291"/>
                </a:cubicBezTo>
                <a:cubicBezTo>
                  <a:pt x="794" y="291"/>
                  <a:pt x="797" y="295"/>
                  <a:pt x="799" y="296"/>
                </a:cubicBezTo>
                <a:cubicBezTo>
                  <a:pt x="801" y="297"/>
                  <a:pt x="802" y="297"/>
                  <a:pt x="800" y="299"/>
                </a:cubicBezTo>
                <a:cubicBezTo>
                  <a:pt x="799" y="300"/>
                  <a:pt x="799" y="304"/>
                  <a:pt x="800" y="305"/>
                </a:cubicBezTo>
                <a:cubicBezTo>
                  <a:pt x="802" y="306"/>
                  <a:pt x="802" y="308"/>
                  <a:pt x="803" y="309"/>
                </a:cubicBezTo>
                <a:cubicBezTo>
                  <a:pt x="805" y="309"/>
                  <a:pt x="806" y="311"/>
                  <a:pt x="805" y="312"/>
                </a:cubicBezTo>
                <a:cubicBezTo>
                  <a:pt x="805" y="314"/>
                  <a:pt x="807" y="314"/>
                  <a:pt x="808" y="313"/>
                </a:cubicBezTo>
                <a:cubicBezTo>
                  <a:pt x="809" y="312"/>
                  <a:pt x="812" y="314"/>
                  <a:pt x="812" y="315"/>
                </a:cubicBezTo>
                <a:cubicBezTo>
                  <a:pt x="812" y="315"/>
                  <a:pt x="812" y="315"/>
                  <a:pt x="811" y="315"/>
                </a:cubicBezTo>
                <a:cubicBezTo>
                  <a:pt x="810" y="314"/>
                  <a:pt x="809" y="314"/>
                  <a:pt x="808" y="315"/>
                </a:cubicBezTo>
                <a:cubicBezTo>
                  <a:pt x="806" y="316"/>
                  <a:pt x="809" y="317"/>
                  <a:pt x="809" y="319"/>
                </a:cubicBezTo>
                <a:cubicBezTo>
                  <a:pt x="808" y="320"/>
                  <a:pt x="809" y="322"/>
                  <a:pt x="811" y="321"/>
                </a:cubicBezTo>
                <a:cubicBezTo>
                  <a:pt x="812" y="321"/>
                  <a:pt x="812" y="322"/>
                  <a:pt x="813" y="322"/>
                </a:cubicBezTo>
                <a:cubicBezTo>
                  <a:pt x="814" y="323"/>
                  <a:pt x="814" y="324"/>
                  <a:pt x="815" y="323"/>
                </a:cubicBezTo>
                <a:cubicBezTo>
                  <a:pt x="816" y="323"/>
                  <a:pt x="814" y="320"/>
                  <a:pt x="814" y="319"/>
                </a:cubicBezTo>
                <a:cubicBezTo>
                  <a:pt x="814" y="319"/>
                  <a:pt x="815" y="319"/>
                  <a:pt x="815" y="319"/>
                </a:cubicBezTo>
                <a:cubicBezTo>
                  <a:pt x="816" y="319"/>
                  <a:pt x="817" y="319"/>
                  <a:pt x="817" y="319"/>
                </a:cubicBezTo>
                <a:cubicBezTo>
                  <a:pt x="818" y="318"/>
                  <a:pt x="816" y="317"/>
                  <a:pt x="815" y="317"/>
                </a:cubicBezTo>
                <a:cubicBezTo>
                  <a:pt x="815" y="317"/>
                  <a:pt x="814" y="317"/>
                  <a:pt x="815" y="317"/>
                </a:cubicBezTo>
                <a:cubicBezTo>
                  <a:pt x="815" y="316"/>
                  <a:pt x="816" y="316"/>
                  <a:pt x="817" y="316"/>
                </a:cubicBezTo>
                <a:cubicBezTo>
                  <a:pt x="818" y="317"/>
                  <a:pt x="819" y="316"/>
                  <a:pt x="820" y="316"/>
                </a:cubicBezTo>
                <a:cubicBezTo>
                  <a:pt x="820" y="316"/>
                  <a:pt x="821" y="313"/>
                  <a:pt x="818" y="313"/>
                </a:cubicBezTo>
                <a:cubicBezTo>
                  <a:pt x="817" y="312"/>
                  <a:pt x="817" y="313"/>
                  <a:pt x="816" y="313"/>
                </a:cubicBezTo>
                <a:cubicBezTo>
                  <a:pt x="816" y="313"/>
                  <a:pt x="816" y="314"/>
                  <a:pt x="815" y="313"/>
                </a:cubicBezTo>
                <a:cubicBezTo>
                  <a:pt x="813" y="311"/>
                  <a:pt x="816" y="312"/>
                  <a:pt x="816" y="310"/>
                </a:cubicBezTo>
                <a:cubicBezTo>
                  <a:pt x="816" y="309"/>
                  <a:pt x="814" y="307"/>
                  <a:pt x="813" y="306"/>
                </a:cubicBezTo>
                <a:cubicBezTo>
                  <a:pt x="812" y="304"/>
                  <a:pt x="814" y="303"/>
                  <a:pt x="815" y="305"/>
                </a:cubicBezTo>
                <a:cubicBezTo>
                  <a:pt x="816" y="306"/>
                  <a:pt x="817" y="305"/>
                  <a:pt x="818" y="305"/>
                </a:cubicBezTo>
                <a:cubicBezTo>
                  <a:pt x="819" y="305"/>
                  <a:pt x="817" y="303"/>
                  <a:pt x="819" y="302"/>
                </a:cubicBezTo>
                <a:cubicBezTo>
                  <a:pt x="821" y="301"/>
                  <a:pt x="821" y="302"/>
                  <a:pt x="822" y="303"/>
                </a:cubicBezTo>
                <a:cubicBezTo>
                  <a:pt x="822" y="303"/>
                  <a:pt x="823" y="301"/>
                  <a:pt x="825" y="301"/>
                </a:cubicBezTo>
                <a:cubicBezTo>
                  <a:pt x="827" y="301"/>
                  <a:pt x="828" y="304"/>
                  <a:pt x="830" y="304"/>
                </a:cubicBezTo>
                <a:cubicBezTo>
                  <a:pt x="832" y="304"/>
                  <a:pt x="833" y="302"/>
                  <a:pt x="834" y="301"/>
                </a:cubicBezTo>
                <a:cubicBezTo>
                  <a:pt x="835" y="301"/>
                  <a:pt x="836" y="301"/>
                  <a:pt x="837" y="301"/>
                </a:cubicBezTo>
                <a:cubicBezTo>
                  <a:pt x="838" y="301"/>
                  <a:pt x="839" y="301"/>
                  <a:pt x="840" y="301"/>
                </a:cubicBezTo>
                <a:cubicBezTo>
                  <a:pt x="841" y="300"/>
                  <a:pt x="838" y="299"/>
                  <a:pt x="837" y="298"/>
                </a:cubicBezTo>
                <a:cubicBezTo>
                  <a:pt x="836" y="297"/>
                  <a:pt x="836" y="295"/>
                  <a:pt x="835" y="295"/>
                </a:cubicBezTo>
                <a:cubicBezTo>
                  <a:pt x="834" y="295"/>
                  <a:pt x="833" y="292"/>
                  <a:pt x="834" y="292"/>
                </a:cubicBezTo>
                <a:cubicBezTo>
                  <a:pt x="835" y="291"/>
                  <a:pt x="836" y="288"/>
                  <a:pt x="838" y="288"/>
                </a:cubicBezTo>
                <a:cubicBezTo>
                  <a:pt x="839" y="288"/>
                  <a:pt x="838" y="286"/>
                  <a:pt x="838" y="285"/>
                </a:cubicBezTo>
                <a:cubicBezTo>
                  <a:pt x="839" y="284"/>
                  <a:pt x="839" y="282"/>
                  <a:pt x="841" y="281"/>
                </a:cubicBezTo>
                <a:cubicBezTo>
                  <a:pt x="842" y="281"/>
                  <a:pt x="843" y="281"/>
                  <a:pt x="843" y="279"/>
                </a:cubicBezTo>
                <a:cubicBezTo>
                  <a:pt x="843" y="277"/>
                  <a:pt x="843" y="277"/>
                  <a:pt x="845" y="276"/>
                </a:cubicBezTo>
                <a:cubicBezTo>
                  <a:pt x="847" y="274"/>
                  <a:pt x="847" y="272"/>
                  <a:pt x="848" y="271"/>
                </a:cubicBezTo>
                <a:cubicBezTo>
                  <a:pt x="850" y="271"/>
                  <a:pt x="851" y="270"/>
                  <a:pt x="853" y="271"/>
                </a:cubicBezTo>
                <a:cubicBezTo>
                  <a:pt x="856" y="271"/>
                  <a:pt x="852" y="273"/>
                  <a:pt x="854" y="273"/>
                </a:cubicBezTo>
                <a:cubicBezTo>
                  <a:pt x="854" y="274"/>
                  <a:pt x="856" y="274"/>
                  <a:pt x="857" y="274"/>
                </a:cubicBezTo>
                <a:cubicBezTo>
                  <a:pt x="859" y="274"/>
                  <a:pt x="860" y="274"/>
                  <a:pt x="860" y="274"/>
                </a:cubicBezTo>
                <a:cubicBezTo>
                  <a:pt x="861" y="276"/>
                  <a:pt x="855" y="277"/>
                  <a:pt x="855" y="278"/>
                </a:cubicBezTo>
                <a:cubicBezTo>
                  <a:pt x="855" y="278"/>
                  <a:pt x="858" y="279"/>
                  <a:pt x="859" y="280"/>
                </a:cubicBezTo>
                <a:cubicBezTo>
                  <a:pt x="860" y="280"/>
                  <a:pt x="859" y="282"/>
                  <a:pt x="859" y="283"/>
                </a:cubicBezTo>
                <a:cubicBezTo>
                  <a:pt x="860" y="283"/>
                  <a:pt x="861" y="283"/>
                  <a:pt x="863" y="282"/>
                </a:cubicBezTo>
                <a:cubicBezTo>
                  <a:pt x="864" y="281"/>
                  <a:pt x="865" y="281"/>
                  <a:pt x="867" y="280"/>
                </a:cubicBezTo>
                <a:cubicBezTo>
                  <a:pt x="868" y="280"/>
                  <a:pt x="869" y="280"/>
                  <a:pt x="870" y="280"/>
                </a:cubicBezTo>
                <a:cubicBezTo>
                  <a:pt x="871" y="280"/>
                  <a:pt x="872" y="280"/>
                  <a:pt x="872" y="279"/>
                </a:cubicBezTo>
                <a:cubicBezTo>
                  <a:pt x="873" y="279"/>
                  <a:pt x="871" y="278"/>
                  <a:pt x="868" y="278"/>
                </a:cubicBezTo>
                <a:cubicBezTo>
                  <a:pt x="865" y="279"/>
                  <a:pt x="865" y="275"/>
                  <a:pt x="865" y="275"/>
                </a:cubicBezTo>
                <a:cubicBezTo>
                  <a:pt x="865" y="274"/>
                  <a:pt x="868" y="272"/>
                  <a:pt x="870" y="271"/>
                </a:cubicBezTo>
                <a:cubicBezTo>
                  <a:pt x="872" y="271"/>
                  <a:pt x="874" y="271"/>
                  <a:pt x="875" y="270"/>
                </a:cubicBezTo>
                <a:cubicBezTo>
                  <a:pt x="877" y="269"/>
                  <a:pt x="883" y="268"/>
                  <a:pt x="883" y="269"/>
                </a:cubicBezTo>
                <a:cubicBezTo>
                  <a:pt x="884" y="270"/>
                  <a:pt x="879" y="272"/>
                  <a:pt x="878" y="272"/>
                </a:cubicBezTo>
                <a:cubicBezTo>
                  <a:pt x="877" y="272"/>
                  <a:pt x="880" y="273"/>
                  <a:pt x="880" y="274"/>
                </a:cubicBezTo>
                <a:cubicBezTo>
                  <a:pt x="880" y="275"/>
                  <a:pt x="877" y="275"/>
                  <a:pt x="877" y="277"/>
                </a:cubicBezTo>
                <a:cubicBezTo>
                  <a:pt x="877" y="278"/>
                  <a:pt x="876" y="279"/>
                  <a:pt x="875" y="279"/>
                </a:cubicBezTo>
                <a:cubicBezTo>
                  <a:pt x="873" y="279"/>
                  <a:pt x="873" y="279"/>
                  <a:pt x="874" y="280"/>
                </a:cubicBezTo>
                <a:cubicBezTo>
                  <a:pt x="874" y="280"/>
                  <a:pt x="874" y="282"/>
                  <a:pt x="877" y="282"/>
                </a:cubicBezTo>
                <a:cubicBezTo>
                  <a:pt x="880" y="283"/>
                  <a:pt x="883" y="285"/>
                  <a:pt x="885" y="288"/>
                </a:cubicBezTo>
                <a:cubicBezTo>
                  <a:pt x="887" y="290"/>
                  <a:pt x="892" y="289"/>
                  <a:pt x="893" y="292"/>
                </a:cubicBezTo>
                <a:cubicBezTo>
                  <a:pt x="893" y="295"/>
                  <a:pt x="895" y="294"/>
                  <a:pt x="894" y="297"/>
                </a:cubicBezTo>
                <a:cubicBezTo>
                  <a:pt x="894" y="299"/>
                  <a:pt x="887" y="302"/>
                  <a:pt x="885" y="301"/>
                </a:cubicBezTo>
                <a:cubicBezTo>
                  <a:pt x="884" y="300"/>
                  <a:pt x="880" y="301"/>
                  <a:pt x="878" y="301"/>
                </a:cubicBezTo>
                <a:cubicBezTo>
                  <a:pt x="875" y="301"/>
                  <a:pt x="875" y="299"/>
                  <a:pt x="873" y="299"/>
                </a:cubicBezTo>
                <a:cubicBezTo>
                  <a:pt x="871" y="300"/>
                  <a:pt x="871" y="298"/>
                  <a:pt x="869" y="298"/>
                </a:cubicBezTo>
                <a:cubicBezTo>
                  <a:pt x="867" y="298"/>
                  <a:pt x="869" y="297"/>
                  <a:pt x="863" y="296"/>
                </a:cubicBezTo>
                <a:cubicBezTo>
                  <a:pt x="857" y="295"/>
                  <a:pt x="852" y="298"/>
                  <a:pt x="850" y="300"/>
                </a:cubicBezTo>
                <a:cubicBezTo>
                  <a:pt x="849" y="301"/>
                  <a:pt x="846" y="301"/>
                  <a:pt x="843" y="301"/>
                </a:cubicBezTo>
                <a:cubicBezTo>
                  <a:pt x="842" y="301"/>
                  <a:pt x="841" y="300"/>
                  <a:pt x="841" y="301"/>
                </a:cubicBezTo>
                <a:cubicBezTo>
                  <a:pt x="840" y="301"/>
                  <a:pt x="841" y="303"/>
                  <a:pt x="839" y="304"/>
                </a:cubicBezTo>
                <a:cubicBezTo>
                  <a:pt x="837" y="304"/>
                  <a:pt x="835" y="304"/>
                  <a:pt x="834" y="304"/>
                </a:cubicBezTo>
                <a:cubicBezTo>
                  <a:pt x="832" y="304"/>
                  <a:pt x="830" y="304"/>
                  <a:pt x="830" y="305"/>
                </a:cubicBezTo>
                <a:cubicBezTo>
                  <a:pt x="828" y="305"/>
                  <a:pt x="827" y="308"/>
                  <a:pt x="829" y="308"/>
                </a:cubicBezTo>
                <a:cubicBezTo>
                  <a:pt x="830" y="308"/>
                  <a:pt x="831" y="308"/>
                  <a:pt x="830" y="309"/>
                </a:cubicBezTo>
                <a:cubicBezTo>
                  <a:pt x="830" y="310"/>
                  <a:pt x="832" y="311"/>
                  <a:pt x="831" y="312"/>
                </a:cubicBezTo>
                <a:cubicBezTo>
                  <a:pt x="830" y="313"/>
                  <a:pt x="830" y="314"/>
                  <a:pt x="831" y="315"/>
                </a:cubicBezTo>
                <a:cubicBezTo>
                  <a:pt x="832" y="316"/>
                  <a:pt x="832" y="317"/>
                  <a:pt x="831" y="317"/>
                </a:cubicBezTo>
                <a:cubicBezTo>
                  <a:pt x="830" y="317"/>
                  <a:pt x="833" y="319"/>
                  <a:pt x="833" y="320"/>
                </a:cubicBezTo>
                <a:cubicBezTo>
                  <a:pt x="833" y="320"/>
                  <a:pt x="836" y="320"/>
                  <a:pt x="836" y="321"/>
                </a:cubicBezTo>
                <a:cubicBezTo>
                  <a:pt x="836" y="322"/>
                  <a:pt x="837" y="322"/>
                  <a:pt x="838" y="322"/>
                </a:cubicBezTo>
                <a:cubicBezTo>
                  <a:pt x="839" y="321"/>
                  <a:pt x="840" y="323"/>
                  <a:pt x="841" y="325"/>
                </a:cubicBezTo>
                <a:cubicBezTo>
                  <a:pt x="841" y="326"/>
                  <a:pt x="846" y="325"/>
                  <a:pt x="846" y="324"/>
                </a:cubicBezTo>
                <a:cubicBezTo>
                  <a:pt x="846" y="322"/>
                  <a:pt x="847" y="322"/>
                  <a:pt x="850" y="322"/>
                </a:cubicBezTo>
                <a:cubicBezTo>
                  <a:pt x="852" y="322"/>
                  <a:pt x="854" y="325"/>
                  <a:pt x="855" y="325"/>
                </a:cubicBezTo>
                <a:cubicBezTo>
                  <a:pt x="856" y="326"/>
                  <a:pt x="858" y="325"/>
                  <a:pt x="860" y="325"/>
                </a:cubicBezTo>
                <a:cubicBezTo>
                  <a:pt x="861" y="325"/>
                  <a:pt x="863" y="323"/>
                  <a:pt x="864" y="322"/>
                </a:cubicBezTo>
                <a:cubicBezTo>
                  <a:pt x="864" y="322"/>
                  <a:pt x="865" y="322"/>
                  <a:pt x="865" y="323"/>
                </a:cubicBezTo>
                <a:cubicBezTo>
                  <a:pt x="866" y="323"/>
                  <a:pt x="866" y="323"/>
                  <a:pt x="867" y="323"/>
                </a:cubicBezTo>
                <a:cubicBezTo>
                  <a:pt x="868" y="322"/>
                  <a:pt x="869" y="322"/>
                  <a:pt x="870" y="322"/>
                </a:cubicBezTo>
                <a:cubicBezTo>
                  <a:pt x="871" y="322"/>
                  <a:pt x="868" y="324"/>
                  <a:pt x="869" y="325"/>
                </a:cubicBezTo>
                <a:cubicBezTo>
                  <a:pt x="870" y="326"/>
                  <a:pt x="868" y="328"/>
                  <a:pt x="869" y="329"/>
                </a:cubicBezTo>
                <a:cubicBezTo>
                  <a:pt x="870" y="330"/>
                  <a:pt x="869" y="331"/>
                  <a:pt x="869" y="333"/>
                </a:cubicBezTo>
                <a:cubicBezTo>
                  <a:pt x="869" y="334"/>
                  <a:pt x="865" y="338"/>
                  <a:pt x="865" y="341"/>
                </a:cubicBezTo>
                <a:cubicBezTo>
                  <a:pt x="864" y="344"/>
                  <a:pt x="862" y="349"/>
                  <a:pt x="861" y="349"/>
                </a:cubicBezTo>
                <a:cubicBezTo>
                  <a:pt x="861" y="350"/>
                  <a:pt x="860" y="349"/>
                  <a:pt x="859" y="349"/>
                </a:cubicBezTo>
                <a:cubicBezTo>
                  <a:pt x="859" y="349"/>
                  <a:pt x="858" y="349"/>
                  <a:pt x="857" y="349"/>
                </a:cubicBezTo>
                <a:cubicBezTo>
                  <a:pt x="855" y="350"/>
                  <a:pt x="853" y="349"/>
                  <a:pt x="851" y="348"/>
                </a:cubicBezTo>
                <a:cubicBezTo>
                  <a:pt x="849" y="347"/>
                  <a:pt x="843" y="348"/>
                  <a:pt x="842" y="349"/>
                </a:cubicBezTo>
                <a:cubicBezTo>
                  <a:pt x="842" y="351"/>
                  <a:pt x="840" y="351"/>
                  <a:pt x="838" y="350"/>
                </a:cubicBezTo>
                <a:cubicBezTo>
                  <a:pt x="836" y="349"/>
                  <a:pt x="833" y="348"/>
                  <a:pt x="830" y="348"/>
                </a:cubicBezTo>
                <a:cubicBezTo>
                  <a:pt x="826" y="347"/>
                  <a:pt x="824" y="347"/>
                  <a:pt x="823" y="346"/>
                </a:cubicBezTo>
                <a:cubicBezTo>
                  <a:pt x="823" y="345"/>
                  <a:pt x="821" y="345"/>
                  <a:pt x="818" y="344"/>
                </a:cubicBezTo>
                <a:cubicBezTo>
                  <a:pt x="814" y="344"/>
                  <a:pt x="815" y="341"/>
                  <a:pt x="811" y="341"/>
                </a:cubicBezTo>
                <a:cubicBezTo>
                  <a:pt x="807" y="341"/>
                  <a:pt x="802" y="344"/>
                  <a:pt x="802" y="346"/>
                </a:cubicBezTo>
                <a:cubicBezTo>
                  <a:pt x="802" y="348"/>
                  <a:pt x="804" y="350"/>
                  <a:pt x="802" y="351"/>
                </a:cubicBezTo>
                <a:cubicBezTo>
                  <a:pt x="801" y="353"/>
                  <a:pt x="798" y="353"/>
                  <a:pt x="796" y="351"/>
                </a:cubicBezTo>
                <a:cubicBezTo>
                  <a:pt x="794" y="350"/>
                  <a:pt x="790" y="349"/>
                  <a:pt x="788" y="349"/>
                </a:cubicBezTo>
                <a:cubicBezTo>
                  <a:pt x="785" y="349"/>
                  <a:pt x="783" y="347"/>
                  <a:pt x="784" y="346"/>
                </a:cubicBezTo>
                <a:cubicBezTo>
                  <a:pt x="784" y="344"/>
                  <a:pt x="783" y="344"/>
                  <a:pt x="781" y="343"/>
                </a:cubicBezTo>
                <a:cubicBezTo>
                  <a:pt x="779" y="343"/>
                  <a:pt x="777" y="341"/>
                  <a:pt x="773" y="342"/>
                </a:cubicBezTo>
                <a:cubicBezTo>
                  <a:pt x="769" y="342"/>
                  <a:pt x="767" y="340"/>
                  <a:pt x="767" y="339"/>
                </a:cubicBezTo>
                <a:cubicBezTo>
                  <a:pt x="767" y="338"/>
                  <a:pt x="765" y="337"/>
                  <a:pt x="765" y="337"/>
                </a:cubicBezTo>
                <a:cubicBezTo>
                  <a:pt x="764" y="338"/>
                  <a:pt x="762" y="337"/>
                  <a:pt x="762" y="336"/>
                </a:cubicBezTo>
                <a:cubicBezTo>
                  <a:pt x="761" y="334"/>
                  <a:pt x="763" y="334"/>
                  <a:pt x="765" y="333"/>
                </a:cubicBezTo>
                <a:cubicBezTo>
                  <a:pt x="767" y="331"/>
                  <a:pt x="767" y="329"/>
                  <a:pt x="765" y="327"/>
                </a:cubicBezTo>
                <a:cubicBezTo>
                  <a:pt x="763" y="326"/>
                  <a:pt x="764" y="325"/>
                  <a:pt x="766" y="324"/>
                </a:cubicBezTo>
                <a:cubicBezTo>
                  <a:pt x="767" y="322"/>
                  <a:pt x="766" y="321"/>
                  <a:pt x="765" y="322"/>
                </a:cubicBezTo>
                <a:cubicBezTo>
                  <a:pt x="764" y="323"/>
                  <a:pt x="763" y="323"/>
                  <a:pt x="763" y="321"/>
                </a:cubicBezTo>
                <a:cubicBezTo>
                  <a:pt x="763" y="320"/>
                  <a:pt x="759" y="320"/>
                  <a:pt x="757" y="321"/>
                </a:cubicBezTo>
                <a:cubicBezTo>
                  <a:pt x="756" y="322"/>
                  <a:pt x="752" y="321"/>
                  <a:pt x="751" y="321"/>
                </a:cubicBezTo>
                <a:cubicBezTo>
                  <a:pt x="750" y="321"/>
                  <a:pt x="748" y="321"/>
                  <a:pt x="747" y="321"/>
                </a:cubicBezTo>
                <a:cubicBezTo>
                  <a:pt x="745" y="321"/>
                  <a:pt x="742" y="324"/>
                  <a:pt x="741" y="323"/>
                </a:cubicBezTo>
                <a:cubicBezTo>
                  <a:pt x="740" y="321"/>
                  <a:pt x="728" y="323"/>
                  <a:pt x="725" y="323"/>
                </a:cubicBezTo>
                <a:cubicBezTo>
                  <a:pt x="722" y="324"/>
                  <a:pt x="720" y="327"/>
                  <a:pt x="718" y="327"/>
                </a:cubicBezTo>
                <a:cubicBezTo>
                  <a:pt x="716" y="327"/>
                  <a:pt x="713" y="329"/>
                  <a:pt x="712" y="330"/>
                </a:cubicBezTo>
                <a:cubicBezTo>
                  <a:pt x="710" y="332"/>
                  <a:pt x="707" y="330"/>
                  <a:pt x="705" y="330"/>
                </a:cubicBezTo>
                <a:cubicBezTo>
                  <a:pt x="704" y="330"/>
                  <a:pt x="704" y="330"/>
                  <a:pt x="703" y="330"/>
                </a:cubicBezTo>
                <a:cubicBezTo>
                  <a:pt x="701" y="330"/>
                  <a:pt x="699" y="331"/>
                  <a:pt x="698" y="329"/>
                </a:cubicBezTo>
                <a:cubicBezTo>
                  <a:pt x="696" y="327"/>
                  <a:pt x="695" y="327"/>
                  <a:pt x="694" y="327"/>
                </a:cubicBezTo>
                <a:cubicBezTo>
                  <a:pt x="693" y="328"/>
                  <a:pt x="691" y="334"/>
                  <a:pt x="689" y="336"/>
                </a:cubicBezTo>
                <a:cubicBezTo>
                  <a:pt x="688" y="338"/>
                  <a:pt x="685" y="339"/>
                  <a:pt x="683" y="339"/>
                </a:cubicBezTo>
                <a:cubicBezTo>
                  <a:pt x="681" y="339"/>
                  <a:pt x="681" y="342"/>
                  <a:pt x="680" y="343"/>
                </a:cubicBezTo>
                <a:cubicBezTo>
                  <a:pt x="678" y="344"/>
                  <a:pt x="679" y="346"/>
                  <a:pt x="677" y="347"/>
                </a:cubicBezTo>
                <a:cubicBezTo>
                  <a:pt x="676" y="348"/>
                  <a:pt x="676" y="352"/>
                  <a:pt x="677" y="353"/>
                </a:cubicBezTo>
                <a:cubicBezTo>
                  <a:pt x="678" y="355"/>
                  <a:pt x="674" y="359"/>
                  <a:pt x="672" y="360"/>
                </a:cubicBezTo>
                <a:cubicBezTo>
                  <a:pt x="670" y="362"/>
                  <a:pt x="669" y="364"/>
                  <a:pt x="666" y="364"/>
                </a:cubicBezTo>
                <a:cubicBezTo>
                  <a:pt x="663" y="365"/>
                  <a:pt x="661" y="368"/>
                  <a:pt x="661" y="370"/>
                </a:cubicBezTo>
                <a:cubicBezTo>
                  <a:pt x="660" y="372"/>
                  <a:pt x="655" y="375"/>
                  <a:pt x="655" y="378"/>
                </a:cubicBezTo>
                <a:cubicBezTo>
                  <a:pt x="655" y="380"/>
                  <a:pt x="650" y="385"/>
                  <a:pt x="647" y="391"/>
                </a:cubicBezTo>
                <a:cubicBezTo>
                  <a:pt x="645" y="397"/>
                  <a:pt x="647" y="398"/>
                  <a:pt x="649" y="400"/>
                </a:cubicBezTo>
                <a:cubicBezTo>
                  <a:pt x="650" y="401"/>
                  <a:pt x="648" y="404"/>
                  <a:pt x="650" y="407"/>
                </a:cubicBezTo>
                <a:cubicBezTo>
                  <a:pt x="651" y="409"/>
                  <a:pt x="649" y="413"/>
                  <a:pt x="648" y="415"/>
                </a:cubicBezTo>
                <a:cubicBezTo>
                  <a:pt x="647" y="416"/>
                  <a:pt x="648" y="420"/>
                  <a:pt x="646" y="422"/>
                </a:cubicBezTo>
                <a:cubicBezTo>
                  <a:pt x="645" y="424"/>
                  <a:pt x="647" y="427"/>
                  <a:pt x="648" y="428"/>
                </a:cubicBezTo>
                <a:cubicBezTo>
                  <a:pt x="649" y="429"/>
                  <a:pt x="647" y="432"/>
                  <a:pt x="648" y="433"/>
                </a:cubicBezTo>
                <a:cubicBezTo>
                  <a:pt x="650" y="435"/>
                  <a:pt x="650" y="436"/>
                  <a:pt x="652" y="436"/>
                </a:cubicBezTo>
                <a:cubicBezTo>
                  <a:pt x="655" y="437"/>
                  <a:pt x="652" y="438"/>
                  <a:pt x="654" y="440"/>
                </a:cubicBezTo>
                <a:cubicBezTo>
                  <a:pt x="656" y="441"/>
                  <a:pt x="656" y="442"/>
                  <a:pt x="657" y="444"/>
                </a:cubicBezTo>
                <a:cubicBezTo>
                  <a:pt x="659" y="445"/>
                  <a:pt x="662" y="447"/>
                  <a:pt x="663" y="451"/>
                </a:cubicBezTo>
                <a:cubicBezTo>
                  <a:pt x="664" y="454"/>
                  <a:pt x="665" y="455"/>
                  <a:pt x="666" y="456"/>
                </a:cubicBezTo>
                <a:cubicBezTo>
                  <a:pt x="668" y="457"/>
                  <a:pt x="672" y="459"/>
                  <a:pt x="675" y="462"/>
                </a:cubicBezTo>
                <a:cubicBezTo>
                  <a:pt x="678" y="464"/>
                  <a:pt x="683" y="467"/>
                  <a:pt x="685" y="468"/>
                </a:cubicBezTo>
                <a:cubicBezTo>
                  <a:pt x="687" y="469"/>
                  <a:pt x="692" y="467"/>
                  <a:pt x="699" y="465"/>
                </a:cubicBezTo>
                <a:cubicBezTo>
                  <a:pt x="705" y="464"/>
                  <a:pt x="709" y="467"/>
                  <a:pt x="710" y="467"/>
                </a:cubicBezTo>
                <a:cubicBezTo>
                  <a:pt x="711" y="467"/>
                  <a:pt x="716" y="465"/>
                  <a:pt x="718" y="464"/>
                </a:cubicBezTo>
                <a:cubicBezTo>
                  <a:pt x="720" y="463"/>
                  <a:pt x="723" y="462"/>
                  <a:pt x="724" y="461"/>
                </a:cubicBezTo>
                <a:cubicBezTo>
                  <a:pt x="725" y="460"/>
                  <a:pt x="728" y="460"/>
                  <a:pt x="729" y="460"/>
                </a:cubicBezTo>
                <a:cubicBezTo>
                  <a:pt x="731" y="460"/>
                  <a:pt x="731" y="458"/>
                  <a:pt x="732" y="459"/>
                </a:cubicBezTo>
                <a:cubicBezTo>
                  <a:pt x="733" y="460"/>
                  <a:pt x="736" y="460"/>
                  <a:pt x="739" y="461"/>
                </a:cubicBezTo>
                <a:cubicBezTo>
                  <a:pt x="741" y="461"/>
                  <a:pt x="743" y="464"/>
                  <a:pt x="743" y="465"/>
                </a:cubicBezTo>
                <a:cubicBezTo>
                  <a:pt x="742" y="466"/>
                  <a:pt x="744" y="468"/>
                  <a:pt x="745" y="469"/>
                </a:cubicBezTo>
                <a:cubicBezTo>
                  <a:pt x="746" y="469"/>
                  <a:pt x="748" y="468"/>
                  <a:pt x="749" y="468"/>
                </a:cubicBezTo>
                <a:cubicBezTo>
                  <a:pt x="750" y="468"/>
                  <a:pt x="754" y="468"/>
                  <a:pt x="755" y="467"/>
                </a:cubicBezTo>
                <a:cubicBezTo>
                  <a:pt x="756" y="466"/>
                  <a:pt x="756" y="468"/>
                  <a:pt x="757" y="469"/>
                </a:cubicBezTo>
                <a:cubicBezTo>
                  <a:pt x="758" y="470"/>
                  <a:pt x="759" y="470"/>
                  <a:pt x="759" y="470"/>
                </a:cubicBezTo>
                <a:cubicBezTo>
                  <a:pt x="760" y="470"/>
                  <a:pt x="760" y="470"/>
                  <a:pt x="760" y="470"/>
                </a:cubicBezTo>
                <a:cubicBezTo>
                  <a:pt x="761" y="470"/>
                  <a:pt x="762" y="473"/>
                  <a:pt x="762" y="474"/>
                </a:cubicBezTo>
                <a:cubicBezTo>
                  <a:pt x="761" y="475"/>
                  <a:pt x="760" y="477"/>
                  <a:pt x="761" y="478"/>
                </a:cubicBezTo>
                <a:cubicBezTo>
                  <a:pt x="762" y="479"/>
                  <a:pt x="761" y="480"/>
                  <a:pt x="760" y="481"/>
                </a:cubicBezTo>
                <a:cubicBezTo>
                  <a:pt x="759" y="481"/>
                  <a:pt x="759" y="483"/>
                  <a:pt x="760" y="483"/>
                </a:cubicBezTo>
                <a:cubicBezTo>
                  <a:pt x="761" y="483"/>
                  <a:pt x="760" y="484"/>
                  <a:pt x="759" y="485"/>
                </a:cubicBezTo>
                <a:cubicBezTo>
                  <a:pt x="759" y="485"/>
                  <a:pt x="760" y="486"/>
                  <a:pt x="761" y="487"/>
                </a:cubicBezTo>
                <a:cubicBezTo>
                  <a:pt x="761" y="488"/>
                  <a:pt x="758" y="487"/>
                  <a:pt x="758" y="489"/>
                </a:cubicBezTo>
                <a:cubicBezTo>
                  <a:pt x="759" y="490"/>
                  <a:pt x="758" y="491"/>
                  <a:pt x="757" y="491"/>
                </a:cubicBezTo>
                <a:cubicBezTo>
                  <a:pt x="756" y="492"/>
                  <a:pt x="759" y="494"/>
                  <a:pt x="759" y="495"/>
                </a:cubicBezTo>
                <a:cubicBezTo>
                  <a:pt x="759" y="496"/>
                  <a:pt x="760" y="497"/>
                  <a:pt x="762" y="499"/>
                </a:cubicBezTo>
                <a:cubicBezTo>
                  <a:pt x="764" y="501"/>
                  <a:pt x="763" y="502"/>
                  <a:pt x="767" y="504"/>
                </a:cubicBezTo>
                <a:cubicBezTo>
                  <a:pt x="770" y="507"/>
                  <a:pt x="771" y="511"/>
                  <a:pt x="772" y="514"/>
                </a:cubicBezTo>
                <a:cubicBezTo>
                  <a:pt x="772" y="516"/>
                  <a:pt x="775" y="522"/>
                  <a:pt x="776" y="523"/>
                </a:cubicBezTo>
                <a:cubicBezTo>
                  <a:pt x="776" y="524"/>
                  <a:pt x="775" y="525"/>
                  <a:pt x="775" y="527"/>
                </a:cubicBezTo>
                <a:cubicBezTo>
                  <a:pt x="775" y="530"/>
                  <a:pt x="777" y="534"/>
                  <a:pt x="777" y="536"/>
                </a:cubicBezTo>
                <a:cubicBezTo>
                  <a:pt x="778" y="539"/>
                  <a:pt x="776" y="541"/>
                  <a:pt x="774" y="542"/>
                </a:cubicBezTo>
                <a:cubicBezTo>
                  <a:pt x="773" y="544"/>
                  <a:pt x="771" y="548"/>
                  <a:pt x="771" y="551"/>
                </a:cubicBezTo>
                <a:cubicBezTo>
                  <a:pt x="771" y="553"/>
                  <a:pt x="769" y="555"/>
                  <a:pt x="769" y="557"/>
                </a:cubicBezTo>
                <a:cubicBezTo>
                  <a:pt x="769" y="558"/>
                  <a:pt x="769" y="561"/>
                  <a:pt x="769" y="562"/>
                </a:cubicBezTo>
                <a:cubicBezTo>
                  <a:pt x="768" y="564"/>
                  <a:pt x="770" y="566"/>
                  <a:pt x="771" y="568"/>
                </a:cubicBezTo>
                <a:cubicBezTo>
                  <a:pt x="772" y="570"/>
                  <a:pt x="774" y="574"/>
                  <a:pt x="775" y="577"/>
                </a:cubicBezTo>
                <a:cubicBezTo>
                  <a:pt x="776" y="580"/>
                  <a:pt x="779" y="583"/>
                  <a:pt x="779" y="585"/>
                </a:cubicBezTo>
                <a:cubicBezTo>
                  <a:pt x="780" y="588"/>
                  <a:pt x="779" y="591"/>
                  <a:pt x="780" y="593"/>
                </a:cubicBezTo>
                <a:cubicBezTo>
                  <a:pt x="780" y="594"/>
                  <a:pt x="781" y="597"/>
                  <a:pt x="781" y="599"/>
                </a:cubicBezTo>
                <a:cubicBezTo>
                  <a:pt x="782" y="602"/>
                  <a:pt x="782" y="607"/>
                  <a:pt x="784" y="610"/>
                </a:cubicBezTo>
                <a:cubicBezTo>
                  <a:pt x="786" y="612"/>
                  <a:pt x="789" y="616"/>
                  <a:pt x="790" y="620"/>
                </a:cubicBezTo>
                <a:cubicBezTo>
                  <a:pt x="791" y="623"/>
                  <a:pt x="793" y="626"/>
                  <a:pt x="794" y="628"/>
                </a:cubicBezTo>
                <a:cubicBezTo>
                  <a:pt x="795" y="630"/>
                  <a:pt x="795" y="632"/>
                  <a:pt x="794" y="632"/>
                </a:cubicBezTo>
                <a:cubicBezTo>
                  <a:pt x="793" y="632"/>
                  <a:pt x="793" y="633"/>
                  <a:pt x="794" y="636"/>
                </a:cubicBezTo>
                <a:cubicBezTo>
                  <a:pt x="795" y="638"/>
                  <a:pt x="794" y="639"/>
                  <a:pt x="795" y="639"/>
                </a:cubicBezTo>
                <a:cubicBezTo>
                  <a:pt x="797" y="639"/>
                  <a:pt x="796" y="640"/>
                  <a:pt x="797" y="640"/>
                </a:cubicBezTo>
                <a:cubicBezTo>
                  <a:pt x="798" y="640"/>
                  <a:pt x="799" y="641"/>
                  <a:pt x="799" y="642"/>
                </a:cubicBezTo>
                <a:cubicBezTo>
                  <a:pt x="800" y="643"/>
                  <a:pt x="802" y="643"/>
                  <a:pt x="802" y="642"/>
                </a:cubicBezTo>
                <a:cubicBezTo>
                  <a:pt x="803" y="641"/>
                  <a:pt x="805" y="641"/>
                  <a:pt x="807" y="641"/>
                </a:cubicBezTo>
                <a:cubicBezTo>
                  <a:pt x="809" y="641"/>
                  <a:pt x="809" y="640"/>
                  <a:pt x="811" y="639"/>
                </a:cubicBezTo>
                <a:cubicBezTo>
                  <a:pt x="813" y="638"/>
                  <a:pt x="816" y="638"/>
                  <a:pt x="818" y="639"/>
                </a:cubicBezTo>
                <a:cubicBezTo>
                  <a:pt x="819" y="640"/>
                  <a:pt x="821" y="639"/>
                  <a:pt x="822" y="638"/>
                </a:cubicBezTo>
                <a:cubicBezTo>
                  <a:pt x="822" y="638"/>
                  <a:pt x="823" y="638"/>
                  <a:pt x="823" y="638"/>
                </a:cubicBezTo>
                <a:cubicBezTo>
                  <a:pt x="824" y="639"/>
                  <a:pt x="824" y="639"/>
                  <a:pt x="824" y="638"/>
                </a:cubicBezTo>
                <a:cubicBezTo>
                  <a:pt x="825" y="636"/>
                  <a:pt x="826" y="637"/>
                  <a:pt x="828" y="637"/>
                </a:cubicBezTo>
                <a:cubicBezTo>
                  <a:pt x="830" y="637"/>
                  <a:pt x="834" y="634"/>
                  <a:pt x="837" y="631"/>
                </a:cubicBezTo>
                <a:cubicBezTo>
                  <a:pt x="840" y="628"/>
                  <a:pt x="845" y="622"/>
                  <a:pt x="847" y="619"/>
                </a:cubicBezTo>
                <a:cubicBezTo>
                  <a:pt x="849" y="616"/>
                  <a:pt x="851" y="613"/>
                  <a:pt x="853" y="612"/>
                </a:cubicBezTo>
                <a:cubicBezTo>
                  <a:pt x="854" y="611"/>
                  <a:pt x="855" y="605"/>
                  <a:pt x="855" y="603"/>
                </a:cubicBezTo>
                <a:cubicBezTo>
                  <a:pt x="855" y="602"/>
                  <a:pt x="855" y="602"/>
                  <a:pt x="854" y="602"/>
                </a:cubicBezTo>
                <a:cubicBezTo>
                  <a:pt x="854" y="602"/>
                  <a:pt x="854" y="602"/>
                  <a:pt x="853" y="601"/>
                </a:cubicBezTo>
                <a:cubicBezTo>
                  <a:pt x="853" y="600"/>
                  <a:pt x="856" y="598"/>
                  <a:pt x="860" y="596"/>
                </a:cubicBezTo>
                <a:cubicBezTo>
                  <a:pt x="864" y="595"/>
                  <a:pt x="865" y="594"/>
                  <a:pt x="865" y="593"/>
                </a:cubicBezTo>
                <a:cubicBezTo>
                  <a:pt x="866" y="592"/>
                  <a:pt x="865" y="588"/>
                  <a:pt x="866" y="587"/>
                </a:cubicBezTo>
                <a:cubicBezTo>
                  <a:pt x="866" y="586"/>
                  <a:pt x="866" y="585"/>
                  <a:pt x="865" y="582"/>
                </a:cubicBezTo>
                <a:cubicBezTo>
                  <a:pt x="865" y="578"/>
                  <a:pt x="863" y="578"/>
                  <a:pt x="863" y="576"/>
                </a:cubicBezTo>
                <a:cubicBezTo>
                  <a:pt x="862" y="574"/>
                  <a:pt x="863" y="573"/>
                  <a:pt x="864" y="573"/>
                </a:cubicBezTo>
                <a:cubicBezTo>
                  <a:pt x="865" y="573"/>
                  <a:pt x="865" y="572"/>
                  <a:pt x="866" y="571"/>
                </a:cubicBezTo>
                <a:cubicBezTo>
                  <a:pt x="867" y="569"/>
                  <a:pt x="868" y="570"/>
                  <a:pt x="869" y="568"/>
                </a:cubicBezTo>
                <a:cubicBezTo>
                  <a:pt x="871" y="567"/>
                  <a:pt x="871" y="566"/>
                  <a:pt x="874" y="564"/>
                </a:cubicBezTo>
                <a:cubicBezTo>
                  <a:pt x="876" y="562"/>
                  <a:pt x="879" y="562"/>
                  <a:pt x="882" y="560"/>
                </a:cubicBezTo>
                <a:cubicBezTo>
                  <a:pt x="885" y="558"/>
                  <a:pt x="889" y="552"/>
                  <a:pt x="889" y="551"/>
                </a:cubicBezTo>
                <a:cubicBezTo>
                  <a:pt x="888" y="550"/>
                  <a:pt x="887" y="545"/>
                  <a:pt x="888" y="543"/>
                </a:cubicBezTo>
                <a:cubicBezTo>
                  <a:pt x="888" y="541"/>
                  <a:pt x="887" y="535"/>
                  <a:pt x="887" y="533"/>
                </a:cubicBezTo>
                <a:cubicBezTo>
                  <a:pt x="887" y="530"/>
                  <a:pt x="884" y="531"/>
                  <a:pt x="884" y="529"/>
                </a:cubicBezTo>
                <a:cubicBezTo>
                  <a:pt x="884" y="526"/>
                  <a:pt x="883" y="526"/>
                  <a:pt x="883" y="524"/>
                </a:cubicBezTo>
                <a:cubicBezTo>
                  <a:pt x="883" y="523"/>
                  <a:pt x="883" y="521"/>
                  <a:pt x="882" y="521"/>
                </a:cubicBezTo>
                <a:cubicBezTo>
                  <a:pt x="882" y="521"/>
                  <a:pt x="882" y="519"/>
                  <a:pt x="883" y="518"/>
                </a:cubicBezTo>
                <a:cubicBezTo>
                  <a:pt x="884" y="516"/>
                  <a:pt x="881" y="516"/>
                  <a:pt x="881" y="514"/>
                </a:cubicBezTo>
                <a:cubicBezTo>
                  <a:pt x="880" y="512"/>
                  <a:pt x="886" y="500"/>
                  <a:pt x="887" y="498"/>
                </a:cubicBezTo>
                <a:cubicBezTo>
                  <a:pt x="888" y="497"/>
                  <a:pt x="889" y="497"/>
                  <a:pt x="889" y="496"/>
                </a:cubicBezTo>
                <a:cubicBezTo>
                  <a:pt x="890" y="496"/>
                  <a:pt x="890" y="496"/>
                  <a:pt x="890" y="496"/>
                </a:cubicBezTo>
                <a:cubicBezTo>
                  <a:pt x="891" y="496"/>
                  <a:pt x="891" y="496"/>
                  <a:pt x="892" y="495"/>
                </a:cubicBezTo>
                <a:cubicBezTo>
                  <a:pt x="893" y="493"/>
                  <a:pt x="898" y="488"/>
                  <a:pt x="902" y="484"/>
                </a:cubicBezTo>
                <a:cubicBezTo>
                  <a:pt x="905" y="480"/>
                  <a:pt x="907" y="480"/>
                  <a:pt x="909" y="479"/>
                </a:cubicBezTo>
                <a:cubicBezTo>
                  <a:pt x="911" y="478"/>
                  <a:pt x="916" y="473"/>
                  <a:pt x="919" y="468"/>
                </a:cubicBezTo>
                <a:cubicBezTo>
                  <a:pt x="922" y="465"/>
                  <a:pt x="924" y="462"/>
                  <a:pt x="924" y="460"/>
                </a:cubicBezTo>
                <a:cubicBezTo>
                  <a:pt x="925" y="458"/>
                  <a:pt x="927" y="456"/>
                  <a:pt x="928" y="454"/>
                </a:cubicBezTo>
                <a:cubicBezTo>
                  <a:pt x="930" y="452"/>
                  <a:pt x="932" y="447"/>
                  <a:pt x="932" y="445"/>
                </a:cubicBezTo>
                <a:cubicBezTo>
                  <a:pt x="932" y="444"/>
                  <a:pt x="933" y="441"/>
                  <a:pt x="934" y="438"/>
                </a:cubicBezTo>
                <a:cubicBezTo>
                  <a:pt x="934" y="435"/>
                  <a:pt x="932" y="435"/>
                  <a:pt x="931" y="436"/>
                </a:cubicBezTo>
                <a:cubicBezTo>
                  <a:pt x="930" y="438"/>
                  <a:pt x="925" y="439"/>
                  <a:pt x="921" y="439"/>
                </a:cubicBezTo>
                <a:cubicBezTo>
                  <a:pt x="918" y="439"/>
                  <a:pt x="916" y="439"/>
                  <a:pt x="915" y="441"/>
                </a:cubicBezTo>
                <a:cubicBezTo>
                  <a:pt x="914" y="441"/>
                  <a:pt x="913" y="441"/>
                  <a:pt x="912" y="441"/>
                </a:cubicBezTo>
                <a:cubicBezTo>
                  <a:pt x="911" y="441"/>
                  <a:pt x="910" y="441"/>
                  <a:pt x="909" y="442"/>
                </a:cubicBezTo>
                <a:cubicBezTo>
                  <a:pt x="908" y="443"/>
                  <a:pt x="903" y="444"/>
                  <a:pt x="902" y="441"/>
                </a:cubicBezTo>
                <a:cubicBezTo>
                  <a:pt x="901" y="438"/>
                  <a:pt x="898" y="438"/>
                  <a:pt x="898" y="438"/>
                </a:cubicBezTo>
                <a:cubicBezTo>
                  <a:pt x="897" y="437"/>
                  <a:pt x="899" y="436"/>
                  <a:pt x="900" y="436"/>
                </a:cubicBezTo>
                <a:cubicBezTo>
                  <a:pt x="901" y="435"/>
                  <a:pt x="901" y="434"/>
                  <a:pt x="900" y="433"/>
                </a:cubicBezTo>
                <a:cubicBezTo>
                  <a:pt x="899" y="432"/>
                  <a:pt x="897" y="431"/>
                  <a:pt x="895" y="428"/>
                </a:cubicBezTo>
                <a:cubicBezTo>
                  <a:pt x="892" y="425"/>
                  <a:pt x="889" y="423"/>
                  <a:pt x="888" y="423"/>
                </a:cubicBezTo>
                <a:cubicBezTo>
                  <a:pt x="886" y="423"/>
                  <a:pt x="886" y="420"/>
                  <a:pt x="885" y="420"/>
                </a:cubicBezTo>
                <a:cubicBezTo>
                  <a:pt x="884" y="420"/>
                  <a:pt x="882" y="416"/>
                  <a:pt x="882" y="414"/>
                </a:cubicBezTo>
                <a:cubicBezTo>
                  <a:pt x="882" y="412"/>
                  <a:pt x="878" y="408"/>
                  <a:pt x="877" y="407"/>
                </a:cubicBezTo>
                <a:cubicBezTo>
                  <a:pt x="875" y="406"/>
                  <a:pt x="874" y="404"/>
                  <a:pt x="874" y="400"/>
                </a:cubicBezTo>
                <a:cubicBezTo>
                  <a:pt x="874" y="397"/>
                  <a:pt x="874" y="394"/>
                  <a:pt x="873" y="393"/>
                </a:cubicBezTo>
                <a:cubicBezTo>
                  <a:pt x="873" y="392"/>
                  <a:pt x="872" y="390"/>
                  <a:pt x="870" y="389"/>
                </a:cubicBezTo>
                <a:cubicBezTo>
                  <a:pt x="868" y="388"/>
                  <a:pt x="867" y="386"/>
                  <a:pt x="867" y="384"/>
                </a:cubicBezTo>
                <a:cubicBezTo>
                  <a:pt x="868" y="382"/>
                  <a:pt x="866" y="382"/>
                  <a:pt x="865" y="379"/>
                </a:cubicBezTo>
                <a:cubicBezTo>
                  <a:pt x="865" y="376"/>
                  <a:pt x="861" y="372"/>
                  <a:pt x="861" y="371"/>
                </a:cubicBezTo>
                <a:cubicBezTo>
                  <a:pt x="861" y="369"/>
                  <a:pt x="859" y="368"/>
                  <a:pt x="859" y="366"/>
                </a:cubicBezTo>
                <a:cubicBezTo>
                  <a:pt x="859" y="364"/>
                  <a:pt x="858" y="364"/>
                  <a:pt x="856" y="362"/>
                </a:cubicBezTo>
                <a:cubicBezTo>
                  <a:pt x="854" y="359"/>
                  <a:pt x="854" y="354"/>
                  <a:pt x="854" y="354"/>
                </a:cubicBezTo>
                <a:cubicBezTo>
                  <a:pt x="855" y="354"/>
                  <a:pt x="856" y="358"/>
                  <a:pt x="857" y="359"/>
                </a:cubicBezTo>
                <a:cubicBezTo>
                  <a:pt x="858" y="361"/>
                  <a:pt x="860" y="365"/>
                  <a:pt x="861" y="365"/>
                </a:cubicBezTo>
                <a:cubicBezTo>
                  <a:pt x="863" y="365"/>
                  <a:pt x="863" y="358"/>
                  <a:pt x="864" y="359"/>
                </a:cubicBezTo>
                <a:cubicBezTo>
                  <a:pt x="864" y="359"/>
                  <a:pt x="864" y="363"/>
                  <a:pt x="865" y="364"/>
                </a:cubicBezTo>
                <a:cubicBezTo>
                  <a:pt x="866" y="364"/>
                  <a:pt x="866" y="366"/>
                  <a:pt x="868" y="368"/>
                </a:cubicBezTo>
                <a:cubicBezTo>
                  <a:pt x="870" y="370"/>
                  <a:pt x="874" y="376"/>
                  <a:pt x="874" y="378"/>
                </a:cubicBezTo>
                <a:cubicBezTo>
                  <a:pt x="874" y="379"/>
                  <a:pt x="875" y="381"/>
                  <a:pt x="877" y="382"/>
                </a:cubicBezTo>
                <a:cubicBezTo>
                  <a:pt x="880" y="384"/>
                  <a:pt x="880" y="386"/>
                  <a:pt x="881" y="387"/>
                </a:cubicBezTo>
                <a:cubicBezTo>
                  <a:pt x="883" y="388"/>
                  <a:pt x="882" y="389"/>
                  <a:pt x="882" y="392"/>
                </a:cubicBezTo>
                <a:cubicBezTo>
                  <a:pt x="882" y="394"/>
                  <a:pt x="884" y="397"/>
                  <a:pt x="886" y="399"/>
                </a:cubicBezTo>
                <a:cubicBezTo>
                  <a:pt x="888" y="400"/>
                  <a:pt x="890" y="402"/>
                  <a:pt x="891" y="404"/>
                </a:cubicBezTo>
                <a:cubicBezTo>
                  <a:pt x="892" y="407"/>
                  <a:pt x="893" y="409"/>
                  <a:pt x="895" y="411"/>
                </a:cubicBezTo>
                <a:cubicBezTo>
                  <a:pt x="896" y="412"/>
                  <a:pt x="895" y="413"/>
                  <a:pt x="896" y="414"/>
                </a:cubicBezTo>
                <a:cubicBezTo>
                  <a:pt x="897" y="415"/>
                  <a:pt x="898" y="418"/>
                  <a:pt x="898" y="419"/>
                </a:cubicBezTo>
                <a:cubicBezTo>
                  <a:pt x="897" y="421"/>
                  <a:pt x="898" y="424"/>
                  <a:pt x="899" y="426"/>
                </a:cubicBezTo>
                <a:cubicBezTo>
                  <a:pt x="900" y="428"/>
                  <a:pt x="900" y="432"/>
                  <a:pt x="900" y="432"/>
                </a:cubicBezTo>
                <a:cubicBezTo>
                  <a:pt x="901" y="433"/>
                  <a:pt x="906" y="433"/>
                  <a:pt x="908" y="431"/>
                </a:cubicBezTo>
                <a:cubicBezTo>
                  <a:pt x="910" y="430"/>
                  <a:pt x="912" y="430"/>
                  <a:pt x="914" y="430"/>
                </a:cubicBezTo>
                <a:cubicBezTo>
                  <a:pt x="915" y="430"/>
                  <a:pt x="918" y="428"/>
                  <a:pt x="918" y="427"/>
                </a:cubicBezTo>
                <a:cubicBezTo>
                  <a:pt x="919" y="427"/>
                  <a:pt x="921" y="427"/>
                  <a:pt x="923" y="427"/>
                </a:cubicBezTo>
                <a:cubicBezTo>
                  <a:pt x="924" y="427"/>
                  <a:pt x="925" y="426"/>
                  <a:pt x="926" y="424"/>
                </a:cubicBezTo>
                <a:cubicBezTo>
                  <a:pt x="927" y="423"/>
                  <a:pt x="931" y="423"/>
                  <a:pt x="935" y="422"/>
                </a:cubicBezTo>
                <a:cubicBezTo>
                  <a:pt x="939" y="420"/>
                  <a:pt x="938" y="418"/>
                  <a:pt x="939" y="417"/>
                </a:cubicBezTo>
                <a:cubicBezTo>
                  <a:pt x="940" y="416"/>
                  <a:pt x="941" y="417"/>
                  <a:pt x="944" y="415"/>
                </a:cubicBezTo>
                <a:cubicBezTo>
                  <a:pt x="946" y="414"/>
                  <a:pt x="949" y="415"/>
                  <a:pt x="951" y="414"/>
                </a:cubicBezTo>
                <a:cubicBezTo>
                  <a:pt x="952" y="414"/>
                  <a:pt x="951" y="412"/>
                  <a:pt x="952" y="411"/>
                </a:cubicBezTo>
                <a:cubicBezTo>
                  <a:pt x="953" y="410"/>
                  <a:pt x="954" y="410"/>
                  <a:pt x="955" y="410"/>
                </a:cubicBezTo>
                <a:cubicBezTo>
                  <a:pt x="956" y="410"/>
                  <a:pt x="956" y="410"/>
                  <a:pt x="957" y="410"/>
                </a:cubicBezTo>
                <a:cubicBezTo>
                  <a:pt x="958" y="410"/>
                  <a:pt x="958" y="407"/>
                  <a:pt x="960" y="406"/>
                </a:cubicBezTo>
                <a:cubicBezTo>
                  <a:pt x="961" y="406"/>
                  <a:pt x="962" y="406"/>
                  <a:pt x="962" y="405"/>
                </a:cubicBezTo>
                <a:cubicBezTo>
                  <a:pt x="962" y="404"/>
                  <a:pt x="962" y="399"/>
                  <a:pt x="964" y="399"/>
                </a:cubicBezTo>
                <a:cubicBezTo>
                  <a:pt x="965" y="399"/>
                  <a:pt x="967" y="397"/>
                  <a:pt x="967" y="397"/>
                </a:cubicBezTo>
                <a:cubicBezTo>
                  <a:pt x="967" y="396"/>
                  <a:pt x="970" y="393"/>
                  <a:pt x="971" y="392"/>
                </a:cubicBezTo>
                <a:cubicBezTo>
                  <a:pt x="971" y="390"/>
                  <a:pt x="972" y="390"/>
                  <a:pt x="970" y="389"/>
                </a:cubicBezTo>
                <a:cubicBezTo>
                  <a:pt x="969" y="389"/>
                  <a:pt x="967" y="386"/>
                  <a:pt x="967" y="385"/>
                </a:cubicBezTo>
                <a:cubicBezTo>
                  <a:pt x="966" y="384"/>
                  <a:pt x="963" y="385"/>
                  <a:pt x="960" y="382"/>
                </a:cubicBezTo>
                <a:cubicBezTo>
                  <a:pt x="957" y="380"/>
                  <a:pt x="957" y="373"/>
                  <a:pt x="956" y="373"/>
                </a:cubicBezTo>
                <a:cubicBezTo>
                  <a:pt x="955" y="372"/>
                  <a:pt x="952" y="376"/>
                  <a:pt x="951" y="378"/>
                </a:cubicBezTo>
                <a:cubicBezTo>
                  <a:pt x="950" y="381"/>
                  <a:pt x="946" y="383"/>
                  <a:pt x="943" y="382"/>
                </a:cubicBezTo>
                <a:cubicBezTo>
                  <a:pt x="940" y="381"/>
                  <a:pt x="939" y="383"/>
                  <a:pt x="938" y="383"/>
                </a:cubicBezTo>
                <a:cubicBezTo>
                  <a:pt x="937" y="384"/>
                  <a:pt x="935" y="381"/>
                  <a:pt x="935" y="379"/>
                </a:cubicBezTo>
                <a:cubicBezTo>
                  <a:pt x="936" y="378"/>
                  <a:pt x="937" y="374"/>
                  <a:pt x="935" y="374"/>
                </a:cubicBezTo>
                <a:cubicBezTo>
                  <a:pt x="933" y="373"/>
                  <a:pt x="932" y="377"/>
                  <a:pt x="932" y="378"/>
                </a:cubicBezTo>
                <a:cubicBezTo>
                  <a:pt x="932" y="379"/>
                  <a:pt x="929" y="374"/>
                  <a:pt x="930" y="373"/>
                </a:cubicBezTo>
                <a:cubicBezTo>
                  <a:pt x="931" y="372"/>
                  <a:pt x="929" y="370"/>
                  <a:pt x="928" y="369"/>
                </a:cubicBezTo>
                <a:cubicBezTo>
                  <a:pt x="926" y="368"/>
                  <a:pt x="924" y="365"/>
                  <a:pt x="923" y="364"/>
                </a:cubicBezTo>
                <a:cubicBezTo>
                  <a:pt x="923" y="362"/>
                  <a:pt x="921" y="358"/>
                  <a:pt x="921" y="357"/>
                </a:cubicBezTo>
                <a:cubicBezTo>
                  <a:pt x="921" y="356"/>
                  <a:pt x="923" y="355"/>
                  <a:pt x="924" y="355"/>
                </a:cubicBezTo>
                <a:cubicBezTo>
                  <a:pt x="925" y="355"/>
                  <a:pt x="925" y="353"/>
                  <a:pt x="926" y="354"/>
                </a:cubicBezTo>
                <a:cubicBezTo>
                  <a:pt x="927" y="355"/>
                  <a:pt x="928" y="354"/>
                  <a:pt x="929" y="354"/>
                </a:cubicBezTo>
                <a:cubicBezTo>
                  <a:pt x="930" y="354"/>
                  <a:pt x="932" y="359"/>
                  <a:pt x="933" y="361"/>
                </a:cubicBezTo>
                <a:cubicBezTo>
                  <a:pt x="934" y="363"/>
                  <a:pt x="934" y="364"/>
                  <a:pt x="936" y="365"/>
                </a:cubicBezTo>
                <a:cubicBezTo>
                  <a:pt x="937" y="366"/>
                  <a:pt x="939" y="365"/>
                  <a:pt x="941" y="367"/>
                </a:cubicBezTo>
                <a:cubicBezTo>
                  <a:pt x="943" y="369"/>
                  <a:pt x="948" y="371"/>
                  <a:pt x="951" y="371"/>
                </a:cubicBezTo>
                <a:cubicBezTo>
                  <a:pt x="952" y="371"/>
                  <a:pt x="953" y="370"/>
                  <a:pt x="954" y="370"/>
                </a:cubicBezTo>
                <a:cubicBezTo>
                  <a:pt x="955" y="369"/>
                  <a:pt x="956" y="369"/>
                  <a:pt x="957" y="369"/>
                </a:cubicBezTo>
                <a:cubicBezTo>
                  <a:pt x="960" y="370"/>
                  <a:pt x="960" y="373"/>
                  <a:pt x="961" y="375"/>
                </a:cubicBezTo>
                <a:cubicBezTo>
                  <a:pt x="962" y="376"/>
                  <a:pt x="973" y="377"/>
                  <a:pt x="975" y="377"/>
                </a:cubicBezTo>
                <a:cubicBezTo>
                  <a:pt x="977" y="378"/>
                  <a:pt x="987" y="378"/>
                  <a:pt x="988" y="377"/>
                </a:cubicBezTo>
                <a:cubicBezTo>
                  <a:pt x="989" y="376"/>
                  <a:pt x="990" y="376"/>
                  <a:pt x="991" y="377"/>
                </a:cubicBezTo>
                <a:cubicBezTo>
                  <a:pt x="992" y="377"/>
                  <a:pt x="996" y="378"/>
                  <a:pt x="998" y="377"/>
                </a:cubicBezTo>
                <a:cubicBezTo>
                  <a:pt x="1000" y="375"/>
                  <a:pt x="1001" y="377"/>
                  <a:pt x="1001" y="378"/>
                </a:cubicBezTo>
                <a:cubicBezTo>
                  <a:pt x="1001" y="379"/>
                  <a:pt x="1002" y="379"/>
                  <a:pt x="1003" y="380"/>
                </a:cubicBezTo>
                <a:cubicBezTo>
                  <a:pt x="1004" y="381"/>
                  <a:pt x="1004" y="382"/>
                  <a:pt x="1004" y="383"/>
                </a:cubicBezTo>
                <a:cubicBezTo>
                  <a:pt x="1005" y="384"/>
                  <a:pt x="1006" y="384"/>
                  <a:pt x="1008" y="384"/>
                </a:cubicBezTo>
                <a:cubicBezTo>
                  <a:pt x="1010" y="385"/>
                  <a:pt x="1010" y="388"/>
                  <a:pt x="1012" y="388"/>
                </a:cubicBezTo>
                <a:cubicBezTo>
                  <a:pt x="1014" y="389"/>
                  <a:pt x="1015" y="389"/>
                  <a:pt x="1015" y="388"/>
                </a:cubicBezTo>
                <a:cubicBezTo>
                  <a:pt x="1016" y="388"/>
                  <a:pt x="1017" y="388"/>
                  <a:pt x="1017" y="389"/>
                </a:cubicBezTo>
                <a:cubicBezTo>
                  <a:pt x="1017" y="391"/>
                  <a:pt x="1011" y="390"/>
                  <a:pt x="1011" y="391"/>
                </a:cubicBezTo>
                <a:cubicBezTo>
                  <a:pt x="1011" y="391"/>
                  <a:pt x="1017" y="399"/>
                  <a:pt x="1020" y="398"/>
                </a:cubicBezTo>
                <a:cubicBezTo>
                  <a:pt x="1023" y="398"/>
                  <a:pt x="1026" y="394"/>
                  <a:pt x="1025" y="394"/>
                </a:cubicBezTo>
                <a:cubicBezTo>
                  <a:pt x="1024" y="393"/>
                  <a:pt x="1025" y="391"/>
                  <a:pt x="1026" y="392"/>
                </a:cubicBezTo>
                <a:cubicBezTo>
                  <a:pt x="1027" y="392"/>
                  <a:pt x="1026" y="395"/>
                  <a:pt x="1027" y="396"/>
                </a:cubicBezTo>
                <a:cubicBezTo>
                  <a:pt x="1028" y="397"/>
                  <a:pt x="1028" y="398"/>
                  <a:pt x="1027" y="400"/>
                </a:cubicBezTo>
                <a:cubicBezTo>
                  <a:pt x="1026" y="402"/>
                  <a:pt x="1028" y="405"/>
                  <a:pt x="1028" y="407"/>
                </a:cubicBezTo>
                <a:cubicBezTo>
                  <a:pt x="1028" y="409"/>
                  <a:pt x="1029" y="412"/>
                  <a:pt x="1030" y="415"/>
                </a:cubicBezTo>
                <a:cubicBezTo>
                  <a:pt x="1030" y="417"/>
                  <a:pt x="1032" y="423"/>
                  <a:pt x="1034" y="426"/>
                </a:cubicBezTo>
                <a:cubicBezTo>
                  <a:pt x="1036" y="429"/>
                  <a:pt x="1037" y="435"/>
                  <a:pt x="1038" y="437"/>
                </a:cubicBezTo>
                <a:cubicBezTo>
                  <a:pt x="1039" y="438"/>
                  <a:pt x="1042" y="443"/>
                  <a:pt x="1042" y="446"/>
                </a:cubicBezTo>
                <a:cubicBezTo>
                  <a:pt x="1042" y="449"/>
                  <a:pt x="1045" y="453"/>
                  <a:pt x="1046" y="453"/>
                </a:cubicBezTo>
                <a:cubicBezTo>
                  <a:pt x="1047" y="454"/>
                  <a:pt x="1050" y="453"/>
                  <a:pt x="1050" y="451"/>
                </a:cubicBezTo>
                <a:cubicBezTo>
                  <a:pt x="1051" y="449"/>
                  <a:pt x="1054" y="448"/>
                  <a:pt x="1054" y="447"/>
                </a:cubicBezTo>
                <a:cubicBezTo>
                  <a:pt x="1054" y="445"/>
                  <a:pt x="1055" y="444"/>
                  <a:pt x="1056" y="444"/>
                </a:cubicBezTo>
                <a:cubicBezTo>
                  <a:pt x="1057" y="444"/>
                  <a:pt x="1057" y="443"/>
                  <a:pt x="1057" y="441"/>
                </a:cubicBezTo>
                <a:cubicBezTo>
                  <a:pt x="1057" y="439"/>
                  <a:pt x="1057" y="437"/>
                  <a:pt x="1058" y="436"/>
                </a:cubicBezTo>
                <a:cubicBezTo>
                  <a:pt x="1059" y="434"/>
                  <a:pt x="1059" y="430"/>
                  <a:pt x="1059" y="429"/>
                </a:cubicBezTo>
                <a:cubicBezTo>
                  <a:pt x="1058" y="427"/>
                  <a:pt x="1058" y="425"/>
                  <a:pt x="1059" y="423"/>
                </a:cubicBezTo>
                <a:cubicBezTo>
                  <a:pt x="1060" y="422"/>
                  <a:pt x="1059" y="420"/>
                  <a:pt x="1061" y="420"/>
                </a:cubicBezTo>
                <a:cubicBezTo>
                  <a:pt x="1062" y="420"/>
                  <a:pt x="1063" y="419"/>
                  <a:pt x="1065" y="417"/>
                </a:cubicBezTo>
                <a:cubicBezTo>
                  <a:pt x="1066" y="415"/>
                  <a:pt x="1070" y="413"/>
                  <a:pt x="1071" y="412"/>
                </a:cubicBezTo>
                <a:cubicBezTo>
                  <a:pt x="1073" y="411"/>
                  <a:pt x="1077" y="407"/>
                  <a:pt x="1078" y="405"/>
                </a:cubicBezTo>
                <a:cubicBezTo>
                  <a:pt x="1079" y="403"/>
                  <a:pt x="1083" y="402"/>
                  <a:pt x="1085" y="400"/>
                </a:cubicBezTo>
                <a:cubicBezTo>
                  <a:pt x="1086" y="399"/>
                  <a:pt x="1086" y="398"/>
                  <a:pt x="1086" y="396"/>
                </a:cubicBezTo>
                <a:cubicBezTo>
                  <a:pt x="1086" y="394"/>
                  <a:pt x="1091" y="393"/>
                  <a:pt x="1093" y="393"/>
                </a:cubicBezTo>
                <a:cubicBezTo>
                  <a:pt x="1095" y="393"/>
                  <a:pt x="1096" y="393"/>
                  <a:pt x="1097" y="393"/>
                </a:cubicBezTo>
                <a:cubicBezTo>
                  <a:pt x="1099" y="393"/>
                  <a:pt x="1101" y="392"/>
                  <a:pt x="1101" y="391"/>
                </a:cubicBezTo>
                <a:cubicBezTo>
                  <a:pt x="1101" y="389"/>
                  <a:pt x="1102" y="388"/>
                  <a:pt x="1103" y="389"/>
                </a:cubicBezTo>
                <a:cubicBezTo>
                  <a:pt x="1104" y="389"/>
                  <a:pt x="1105" y="393"/>
                  <a:pt x="1106" y="395"/>
                </a:cubicBezTo>
                <a:cubicBezTo>
                  <a:pt x="1106" y="396"/>
                  <a:pt x="1108" y="400"/>
                  <a:pt x="1110" y="401"/>
                </a:cubicBezTo>
                <a:cubicBezTo>
                  <a:pt x="1113" y="402"/>
                  <a:pt x="1114" y="407"/>
                  <a:pt x="1115" y="410"/>
                </a:cubicBezTo>
                <a:cubicBezTo>
                  <a:pt x="1116" y="412"/>
                  <a:pt x="1115" y="415"/>
                  <a:pt x="1114" y="416"/>
                </a:cubicBezTo>
                <a:cubicBezTo>
                  <a:pt x="1114" y="418"/>
                  <a:pt x="1115" y="418"/>
                  <a:pt x="1116" y="419"/>
                </a:cubicBezTo>
                <a:cubicBezTo>
                  <a:pt x="1118" y="419"/>
                  <a:pt x="1119" y="420"/>
                  <a:pt x="1120" y="418"/>
                </a:cubicBezTo>
                <a:cubicBezTo>
                  <a:pt x="1121" y="417"/>
                  <a:pt x="1124" y="416"/>
                  <a:pt x="1124" y="414"/>
                </a:cubicBezTo>
                <a:cubicBezTo>
                  <a:pt x="1124" y="412"/>
                  <a:pt x="1125" y="415"/>
                  <a:pt x="1126" y="416"/>
                </a:cubicBezTo>
                <a:cubicBezTo>
                  <a:pt x="1127" y="416"/>
                  <a:pt x="1128" y="418"/>
                  <a:pt x="1128" y="420"/>
                </a:cubicBezTo>
                <a:cubicBezTo>
                  <a:pt x="1128" y="422"/>
                  <a:pt x="1128" y="428"/>
                  <a:pt x="1130" y="429"/>
                </a:cubicBezTo>
                <a:cubicBezTo>
                  <a:pt x="1132" y="431"/>
                  <a:pt x="1132" y="435"/>
                  <a:pt x="1132" y="436"/>
                </a:cubicBezTo>
                <a:cubicBezTo>
                  <a:pt x="1131" y="438"/>
                  <a:pt x="1133" y="440"/>
                  <a:pt x="1132" y="441"/>
                </a:cubicBezTo>
                <a:cubicBezTo>
                  <a:pt x="1132" y="443"/>
                  <a:pt x="1131" y="447"/>
                  <a:pt x="1131" y="449"/>
                </a:cubicBezTo>
                <a:cubicBezTo>
                  <a:pt x="1130" y="451"/>
                  <a:pt x="1130" y="452"/>
                  <a:pt x="1131" y="452"/>
                </a:cubicBezTo>
                <a:cubicBezTo>
                  <a:pt x="1132" y="453"/>
                  <a:pt x="1134" y="455"/>
                  <a:pt x="1137" y="458"/>
                </a:cubicBezTo>
                <a:cubicBezTo>
                  <a:pt x="1139" y="461"/>
                  <a:pt x="1139" y="464"/>
                  <a:pt x="1139" y="466"/>
                </a:cubicBezTo>
                <a:cubicBezTo>
                  <a:pt x="1139" y="469"/>
                  <a:pt x="1143" y="473"/>
                  <a:pt x="1143" y="475"/>
                </a:cubicBezTo>
                <a:cubicBezTo>
                  <a:pt x="1144" y="476"/>
                  <a:pt x="1145" y="477"/>
                  <a:pt x="1147" y="479"/>
                </a:cubicBezTo>
                <a:cubicBezTo>
                  <a:pt x="1150" y="480"/>
                  <a:pt x="1155" y="483"/>
                  <a:pt x="1156" y="483"/>
                </a:cubicBezTo>
                <a:cubicBezTo>
                  <a:pt x="1157" y="482"/>
                  <a:pt x="1154" y="478"/>
                  <a:pt x="1153" y="477"/>
                </a:cubicBezTo>
                <a:cubicBezTo>
                  <a:pt x="1151" y="475"/>
                  <a:pt x="1153" y="471"/>
                  <a:pt x="1153" y="468"/>
                </a:cubicBezTo>
                <a:cubicBezTo>
                  <a:pt x="1153" y="466"/>
                  <a:pt x="1150" y="466"/>
                  <a:pt x="1149" y="464"/>
                </a:cubicBezTo>
                <a:cubicBezTo>
                  <a:pt x="1149" y="462"/>
                  <a:pt x="1148" y="463"/>
                  <a:pt x="1147" y="462"/>
                </a:cubicBezTo>
                <a:cubicBezTo>
                  <a:pt x="1147" y="461"/>
                  <a:pt x="1144" y="459"/>
                  <a:pt x="1142" y="458"/>
                </a:cubicBezTo>
                <a:cubicBezTo>
                  <a:pt x="1140" y="458"/>
                  <a:pt x="1139" y="455"/>
                  <a:pt x="1139" y="454"/>
                </a:cubicBezTo>
                <a:cubicBezTo>
                  <a:pt x="1139" y="452"/>
                  <a:pt x="1138" y="451"/>
                  <a:pt x="1138" y="450"/>
                </a:cubicBezTo>
                <a:cubicBezTo>
                  <a:pt x="1138" y="448"/>
                  <a:pt x="1136" y="448"/>
                  <a:pt x="1135" y="448"/>
                </a:cubicBezTo>
                <a:cubicBezTo>
                  <a:pt x="1133" y="447"/>
                  <a:pt x="1135" y="443"/>
                  <a:pt x="1135" y="441"/>
                </a:cubicBezTo>
                <a:cubicBezTo>
                  <a:pt x="1136" y="439"/>
                  <a:pt x="1139" y="434"/>
                  <a:pt x="1138" y="432"/>
                </a:cubicBezTo>
                <a:cubicBezTo>
                  <a:pt x="1137" y="431"/>
                  <a:pt x="1141" y="429"/>
                  <a:pt x="1141" y="431"/>
                </a:cubicBezTo>
                <a:cubicBezTo>
                  <a:pt x="1142" y="433"/>
                  <a:pt x="1142" y="434"/>
                  <a:pt x="1145" y="434"/>
                </a:cubicBezTo>
                <a:cubicBezTo>
                  <a:pt x="1147" y="434"/>
                  <a:pt x="1147" y="436"/>
                  <a:pt x="1149" y="436"/>
                </a:cubicBezTo>
                <a:cubicBezTo>
                  <a:pt x="1151" y="437"/>
                  <a:pt x="1150" y="439"/>
                  <a:pt x="1151" y="440"/>
                </a:cubicBezTo>
                <a:cubicBezTo>
                  <a:pt x="1151" y="441"/>
                  <a:pt x="1152" y="441"/>
                  <a:pt x="1153" y="441"/>
                </a:cubicBezTo>
                <a:cubicBezTo>
                  <a:pt x="1154" y="440"/>
                  <a:pt x="1153" y="442"/>
                  <a:pt x="1153" y="443"/>
                </a:cubicBezTo>
                <a:cubicBezTo>
                  <a:pt x="1154" y="443"/>
                  <a:pt x="1154" y="443"/>
                  <a:pt x="1155" y="443"/>
                </a:cubicBezTo>
                <a:cubicBezTo>
                  <a:pt x="1156" y="443"/>
                  <a:pt x="1156" y="443"/>
                  <a:pt x="1157" y="443"/>
                </a:cubicBezTo>
                <a:cubicBezTo>
                  <a:pt x="1157" y="444"/>
                  <a:pt x="1158" y="445"/>
                  <a:pt x="1159" y="445"/>
                </a:cubicBezTo>
                <a:cubicBezTo>
                  <a:pt x="1160" y="446"/>
                  <a:pt x="1158" y="447"/>
                  <a:pt x="1158" y="449"/>
                </a:cubicBezTo>
                <a:cubicBezTo>
                  <a:pt x="1158" y="451"/>
                  <a:pt x="1159" y="451"/>
                  <a:pt x="1160" y="451"/>
                </a:cubicBezTo>
                <a:cubicBezTo>
                  <a:pt x="1160" y="450"/>
                  <a:pt x="1163" y="448"/>
                  <a:pt x="1164" y="448"/>
                </a:cubicBezTo>
                <a:cubicBezTo>
                  <a:pt x="1165" y="447"/>
                  <a:pt x="1164" y="446"/>
                  <a:pt x="1165" y="446"/>
                </a:cubicBezTo>
                <a:cubicBezTo>
                  <a:pt x="1166" y="446"/>
                  <a:pt x="1165" y="445"/>
                  <a:pt x="1166" y="444"/>
                </a:cubicBezTo>
                <a:cubicBezTo>
                  <a:pt x="1166" y="443"/>
                  <a:pt x="1167" y="443"/>
                  <a:pt x="1169" y="443"/>
                </a:cubicBezTo>
                <a:cubicBezTo>
                  <a:pt x="1170" y="443"/>
                  <a:pt x="1172" y="442"/>
                  <a:pt x="1174" y="441"/>
                </a:cubicBezTo>
                <a:cubicBezTo>
                  <a:pt x="1176" y="439"/>
                  <a:pt x="1177" y="439"/>
                  <a:pt x="1178" y="435"/>
                </a:cubicBezTo>
                <a:cubicBezTo>
                  <a:pt x="1178" y="431"/>
                  <a:pt x="1177" y="426"/>
                  <a:pt x="1177" y="425"/>
                </a:cubicBezTo>
                <a:cubicBezTo>
                  <a:pt x="1177" y="424"/>
                  <a:pt x="1174" y="418"/>
                  <a:pt x="1173" y="418"/>
                </a:cubicBezTo>
                <a:cubicBezTo>
                  <a:pt x="1172" y="418"/>
                  <a:pt x="1167" y="413"/>
                  <a:pt x="1166" y="413"/>
                </a:cubicBezTo>
                <a:cubicBezTo>
                  <a:pt x="1165" y="412"/>
                  <a:pt x="1165" y="410"/>
                  <a:pt x="1164" y="409"/>
                </a:cubicBezTo>
                <a:cubicBezTo>
                  <a:pt x="1163" y="408"/>
                  <a:pt x="1162" y="406"/>
                  <a:pt x="1163" y="404"/>
                </a:cubicBezTo>
                <a:cubicBezTo>
                  <a:pt x="1163" y="402"/>
                  <a:pt x="1166" y="401"/>
                  <a:pt x="1166" y="400"/>
                </a:cubicBezTo>
                <a:cubicBezTo>
                  <a:pt x="1166" y="399"/>
                  <a:pt x="1166" y="397"/>
                  <a:pt x="1167" y="397"/>
                </a:cubicBezTo>
                <a:cubicBezTo>
                  <a:pt x="1169" y="397"/>
                  <a:pt x="1170" y="396"/>
                  <a:pt x="1171" y="395"/>
                </a:cubicBezTo>
                <a:cubicBezTo>
                  <a:pt x="1171" y="395"/>
                  <a:pt x="1172" y="395"/>
                  <a:pt x="1172" y="395"/>
                </a:cubicBezTo>
                <a:cubicBezTo>
                  <a:pt x="1173" y="395"/>
                  <a:pt x="1174" y="395"/>
                  <a:pt x="1174" y="394"/>
                </a:cubicBezTo>
                <a:cubicBezTo>
                  <a:pt x="1174" y="393"/>
                  <a:pt x="1175" y="393"/>
                  <a:pt x="1176" y="394"/>
                </a:cubicBezTo>
                <a:cubicBezTo>
                  <a:pt x="1177" y="395"/>
                  <a:pt x="1177" y="395"/>
                  <a:pt x="1179" y="394"/>
                </a:cubicBezTo>
                <a:cubicBezTo>
                  <a:pt x="1180" y="393"/>
                  <a:pt x="1180" y="395"/>
                  <a:pt x="1180" y="396"/>
                </a:cubicBezTo>
                <a:cubicBezTo>
                  <a:pt x="1179" y="397"/>
                  <a:pt x="1179" y="399"/>
                  <a:pt x="1181" y="400"/>
                </a:cubicBezTo>
                <a:cubicBezTo>
                  <a:pt x="1182" y="401"/>
                  <a:pt x="1182" y="399"/>
                  <a:pt x="1182" y="398"/>
                </a:cubicBezTo>
                <a:cubicBezTo>
                  <a:pt x="1181" y="397"/>
                  <a:pt x="1184" y="396"/>
                  <a:pt x="1188" y="394"/>
                </a:cubicBezTo>
                <a:cubicBezTo>
                  <a:pt x="1192" y="393"/>
                  <a:pt x="1196" y="390"/>
                  <a:pt x="1196" y="390"/>
                </a:cubicBezTo>
                <a:cubicBezTo>
                  <a:pt x="1196" y="389"/>
                  <a:pt x="1197" y="389"/>
                  <a:pt x="1197" y="390"/>
                </a:cubicBezTo>
                <a:cubicBezTo>
                  <a:pt x="1198" y="390"/>
                  <a:pt x="1199" y="390"/>
                  <a:pt x="1200" y="390"/>
                </a:cubicBezTo>
                <a:cubicBezTo>
                  <a:pt x="1201" y="389"/>
                  <a:pt x="1206" y="388"/>
                  <a:pt x="1207" y="388"/>
                </a:cubicBezTo>
                <a:cubicBezTo>
                  <a:pt x="1209" y="388"/>
                  <a:pt x="1209" y="387"/>
                  <a:pt x="1210" y="386"/>
                </a:cubicBezTo>
                <a:cubicBezTo>
                  <a:pt x="1211" y="385"/>
                  <a:pt x="1211" y="385"/>
                  <a:pt x="1212" y="384"/>
                </a:cubicBezTo>
                <a:cubicBezTo>
                  <a:pt x="1214" y="384"/>
                  <a:pt x="1215" y="382"/>
                  <a:pt x="1215" y="382"/>
                </a:cubicBezTo>
                <a:cubicBezTo>
                  <a:pt x="1215" y="381"/>
                  <a:pt x="1218" y="381"/>
                  <a:pt x="1218" y="380"/>
                </a:cubicBezTo>
                <a:cubicBezTo>
                  <a:pt x="1218" y="379"/>
                  <a:pt x="1220" y="379"/>
                  <a:pt x="1220" y="378"/>
                </a:cubicBezTo>
                <a:cubicBezTo>
                  <a:pt x="1220" y="377"/>
                  <a:pt x="1221" y="377"/>
                  <a:pt x="1222" y="376"/>
                </a:cubicBezTo>
                <a:cubicBezTo>
                  <a:pt x="1222" y="375"/>
                  <a:pt x="1221" y="373"/>
                  <a:pt x="1222" y="373"/>
                </a:cubicBezTo>
                <a:cubicBezTo>
                  <a:pt x="1223" y="373"/>
                  <a:pt x="1222" y="371"/>
                  <a:pt x="1222" y="371"/>
                </a:cubicBezTo>
                <a:cubicBezTo>
                  <a:pt x="1222" y="370"/>
                  <a:pt x="1224" y="370"/>
                  <a:pt x="1225" y="369"/>
                </a:cubicBezTo>
                <a:cubicBezTo>
                  <a:pt x="1226" y="369"/>
                  <a:pt x="1226" y="368"/>
                  <a:pt x="1227" y="367"/>
                </a:cubicBezTo>
                <a:cubicBezTo>
                  <a:pt x="1227" y="365"/>
                  <a:pt x="1229" y="364"/>
                  <a:pt x="1229" y="364"/>
                </a:cubicBezTo>
                <a:cubicBezTo>
                  <a:pt x="1230" y="364"/>
                  <a:pt x="1231" y="362"/>
                  <a:pt x="1230" y="360"/>
                </a:cubicBezTo>
                <a:cubicBezTo>
                  <a:pt x="1230" y="359"/>
                  <a:pt x="1232" y="359"/>
                  <a:pt x="1231" y="359"/>
                </a:cubicBezTo>
                <a:cubicBezTo>
                  <a:pt x="1230" y="358"/>
                  <a:pt x="1231" y="357"/>
                  <a:pt x="1233" y="356"/>
                </a:cubicBezTo>
                <a:cubicBezTo>
                  <a:pt x="1234" y="356"/>
                  <a:pt x="1232" y="355"/>
                  <a:pt x="1231" y="356"/>
                </a:cubicBezTo>
                <a:cubicBezTo>
                  <a:pt x="1231" y="356"/>
                  <a:pt x="1230" y="356"/>
                  <a:pt x="1230" y="355"/>
                </a:cubicBezTo>
                <a:cubicBezTo>
                  <a:pt x="1229" y="355"/>
                  <a:pt x="1229" y="354"/>
                  <a:pt x="1229" y="355"/>
                </a:cubicBezTo>
                <a:cubicBezTo>
                  <a:pt x="1228" y="356"/>
                  <a:pt x="1226" y="354"/>
                  <a:pt x="1227" y="354"/>
                </a:cubicBezTo>
                <a:cubicBezTo>
                  <a:pt x="1228" y="354"/>
                  <a:pt x="1231" y="352"/>
                  <a:pt x="1232" y="352"/>
                </a:cubicBezTo>
                <a:cubicBezTo>
                  <a:pt x="1232" y="352"/>
                  <a:pt x="1230" y="349"/>
                  <a:pt x="1229" y="350"/>
                </a:cubicBezTo>
                <a:cubicBezTo>
                  <a:pt x="1228" y="350"/>
                  <a:pt x="1226" y="347"/>
                  <a:pt x="1225" y="347"/>
                </a:cubicBezTo>
                <a:cubicBezTo>
                  <a:pt x="1224" y="347"/>
                  <a:pt x="1226" y="346"/>
                  <a:pt x="1228" y="347"/>
                </a:cubicBezTo>
                <a:cubicBezTo>
                  <a:pt x="1229" y="347"/>
                  <a:pt x="1231" y="348"/>
                  <a:pt x="1231" y="347"/>
                </a:cubicBezTo>
                <a:cubicBezTo>
                  <a:pt x="1232" y="347"/>
                  <a:pt x="1229" y="344"/>
                  <a:pt x="1228" y="343"/>
                </a:cubicBezTo>
                <a:cubicBezTo>
                  <a:pt x="1227" y="342"/>
                  <a:pt x="1228" y="341"/>
                  <a:pt x="1227" y="341"/>
                </a:cubicBezTo>
                <a:cubicBezTo>
                  <a:pt x="1226" y="340"/>
                  <a:pt x="1225" y="337"/>
                  <a:pt x="1224" y="336"/>
                </a:cubicBezTo>
                <a:cubicBezTo>
                  <a:pt x="1224" y="334"/>
                  <a:pt x="1221" y="334"/>
                  <a:pt x="1221" y="333"/>
                </a:cubicBezTo>
                <a:cubicBezTo>
                  <a:pt x="1220" y="332"/>
                  <a:pt x="1221" y="330"/>
                  <a:pt x="1223" y="329"/>
                </a:cubicBezTo>
                <a:cubicBezTo>
                  <a:pt x="1225" y="328"/>
                  <a:pt x="1224" y="327"/>
                  <a:pt x="1225" y="327"/>
                </a:cubicBezTo>
                <a:cubicBezTo>
                  <a:pt x="1225" y="327"/>
                  <a:pt x="1226" y="327"/>
                  <a:pt x="1227" y="325"/>
                </a:cubicBezTo>
                <a:cubicBezTo>
                  <a:pt x="1228" y="324"/>
                  <a:pt x="1229" y="325"/>
                  <a:pt x="1229" y="324"/>
                </a:cubicBezTo>
                <a:cubicBezTo>
                  <a:pt x="1230" y="323"/>
                  <a:pt x="1233" y="323"/>
                  <a:pt x="1234" y="322"/>
                </a:cubicBezTo>
                <a:cubicBezTo>
                  <a:pt x="1235" y="322"/>
                  <a:pt x="1233" y="319"/>
                  <a:pt x="1232" y="320"/>
                </a:cubicBezTo>
                <a:cubicBezTo>
                  <a:pt x="1230" y="320"/>
                  <a:pt x="1229" y="320"/>
                  <a:pt x="1228" y="318"/>
                </a:cubicBezTo>
                <a:cubicBezTo>
                  <a:pt x="1227" y="316"/>
                  <a:pt x="1224" y="321"/>
                  <a:pt x="1222" y="322"/>
                </a:cubicBezTo>
                <a:cubicBezTo>
                  <a:pt x="1220" y="323"/>
                  <a:pt x="1219" y="320"/>
                  <a:pt x="1219" y="318"/>
                </a:cubicBezTo>
                <a:cubicBezTo>
                  <a:pt x="1220" y="317"/>
                  <a:pt x="1218" y="317"/>
                  <a:pt x="1215" y="317"/>
                </a:cubicBezTo>
                <a:cubicBezTo>
                  <a:pt x="1212" y="317"/>
                  <a:pt x="1213" y="312"/>
                  <a:pt x="1215" y="312"/>
                </a:cubicBezTo>
                <a:cubicBezTo>
                  <a:pt x="1215" y="311"/>
                  <a:pt x="1216" y="312"/>
                  <a:pt x="1217" y="312"/>
                </a:cubicBezTo>
                <a:cubicBezTo>
                  <a:pt x="1218" y="312"/>
                  <a:pt x="1220" y="312"/>
                  <a:pt x="1220" y="310"/>
                </a:cubicBezTo>
                <a:cubicBezTo>
                  <a:pt x="1221" y="307"/>
                  <a:pt x="1223" y="309"/>
                  <a:pt x="1225" y="307"/>
                </a:cubicBezTo>
                <a:cubicBezTo>
                  <a:pt x="1228" y="304"/>
                  <a:pt x="1230" y="302"/>
                  <a:pt x="1232" y="304"/>
                </a:cubicBezTo>
                <a:cubicBezTo>
                  <a:pt x="1235" y="305"/>
                  <a:pt x="1230" y="308"/>
                  <a:pt x="1230" y="309"/>
                </a:cubicBezTo>
                <a:cubicBezTo>
                  <a:pt x="1229" y="311"/>
                  <a:pt x="1230" y="312"/>
                  <a:pt x="1229" y="313"/>
                </a:cubicBezTo>
                <a:cubicBezTo>
                  <a:pt x="1228" y="314"/>
                  <a:pt x="1229" y="314"/>
                  <a:pt x="1232" y="313"/>
                </a:cubicBezTo>
                <a:cubicBezTo>
                  <a:pt x="1234" y="311"/>
                  <a:pt x="1237" y="309"/>
                  <a:pt x="1240" y="308"/>
                </a:cubicBezTo>
                <a:cubicBezTo>
                  <a:pt x="1242" y="307"/>
                  <a:pt x="1245" y="309"/>
                  <a:pt x="1247" y="310"/>
                </a:cubicBezTo>
                <a:cubicBezTo>
                  <a:pt x="1248" y="312"/>
                  <a:pt x="1245" y="314"/>
                  <a:pt x="1244" y="315"/>
                </a:cubicBezTo>
                <a:cubicBezTo>
                  <a:pt x="1243" y="316"/>
                  <a:pt x="1245" y="316"/>
                  <a:pt x="1245" y="318"/>
                </a:cubicBezTo>
                <a:cubicBezTo>
                  <a:pt x="1245" y="319"/>
                  <a:pt x="1246" y="320"/>
                  <a:pt x="1247" y="319"/>
                </a:cubicBezTo>
                <a:cubicBezTo>
                  <a:pt x="1248" y="318"/>
                  <a:pt x="1249" y="318"/>
                  <a:pt x="1250" y="318"/>
                </a:cubicBezTo>
                <a:cubicBezTo>
                  <a:pt x="1252" y="318"/>
                  <a:pt x="1251" y="321"/>
                  <a:pt x="1253" y="321"/>
                </a:cubicBezTo>
                <a:cubicBezTo>
                  <a:pt x="1254" y="321"/>
                  <a:pt x="1254" y="323"/>
                  <a:pt x="1252" y="323"/>
                </a:cubicBezTo>
                <a:cubicBezTo>
                  <a:pt x="1251" y="322"/>
                  <a:pt x="1251" y="325"/>
                  <a:pt x="1252" y="327"/>
                </a:cubicBezTo>
                <a:cubicBezTo>
                  <a:pt x="1253" y="328"/>
                  <a:pt x="1250" y="331"/>
                  <a:pt x="1251" y="332"/>
                </a:cubicBezTo>
                <a:cubicBezTo>
                  <a:pt x="1252" y="333"/>
                  <a:pt x="1251" y="334"/>
                  <a:pt x="1251" y="335"/>
                </a:cubicBezTo>
                <a:cubicBezTo>
                  <a:pt x="1252" y="335"/>
                  <a:pt x="1257" y="334"/>
                  <a:pt x="1259" y="332"/>
                </a:cubicBezTo>
                <a:cubicBezTo>
                  <a:pt x="1262" y="329"/>
                  <a:pt x="1262" y="330"/>
                  <a:pt x="1264" y="330"/>
                </a:cubicBezTo>
                <a:cubicBezTo>
                  <a:pt x="1265" y="330"/>
                  <a:pt x="1266" y="329"/>
                  <a:pt x="1265" y="328"/>
                </a:cubicBezTo>
                <a:cubicBezTo>
                  <a:pt x="1265" y="327"/>
                  <a:pt x="1264" y="325"/>
                  <a:pt x="1264" y="322"/>
                </a:cubicBezTo>
                <a:cubicBezTo>
                  <a:pt x="1264" y="319"/>
                  <a:pt x="1258" y="312"/>
                  <a:pt x="1256" y="311"/>
                </a:cubicBezTo>
                <a:cubicBezTo>
                  <a:pt x="1255" y="311"/>
                  <a:pt x="1256" y="308"/>
                  <a:pt x="1257" y="308"/>
                </a:cubicBezTo>
                <a:cubicBezTo>
                  <a:pt x="1259" y="307"/>
                  <a:pt x="1263" y="304"/>
                  <a:pt x="1265" y="303"/>
                </a:cubicBezTo>
                <a:cubicBezTo>
                  <a:pt x="1266" y="302"/>
                  <a:pt x="1265" y="300"/>
                  <a:pt x="1266" y="298"/>
                </a:cubicBezTo>
                <a:cubicBezTo>
                  <a:pt x="1267" y="296"/>
                  <a:pt x="1274" y="291"/>
                  <a:pt x="1275" y="291"/>
                </a:cubicBezTo>
                <a:cubicBezTo>
                  <a:pt x="1277" y="291"/>
                  <a:pt x="1279" y="293"/>
                  <a:pt x="1280" y="294"/>
                </a:cubicBezTo>
                <a:cubicBezTo>
                  <a:pt x="1282" y="294"/>
                  <a:pt x="1290" y="288"/>
                  <a:pt x="1290" y="287"/>
                </a:cubicBezTo>
                <a:cubicBezTo>
                  <a:pt x="1290" y="286"/>
                  <a:pt x="1295" y="282"/>
                  <a:pt x="1297" y="280"/>
                </a:cubicBezTo>
                <a:cubicBezTo>
                  <a:pt x="1299" y="277"/>
                  <a:pt x="1302" y="274"/>
                  <a:pt x="1303" y="271"/>
                </a:cubicBezTo>
                <a:cubicBezTo>
                  <a:pt x="1304" y="270"/>
                  <a:pt x="1307" y="267"/>
                  <a:pt x="1308" y="265"/>
                </a:cubicBezTo>
                <a:cubicBezTo>
                  <a:pt x="1309" y="264"/>
                  <a:pt x="1309" y="264"/>
                  <a:pt x="1310" y="261"/>
                </a:cubicBezTo>
                <a:cubicBezTo>
                  <a:pt x="1312" y="258"/>
                  <a:pt x="1312" y="250"/>
                  <a:pt x="1312" y="250"/>
                </a:cubicBezTo>
                <a:cubicBezTo>
                  <a:pt x="1313" y="249"/>
                  <a:pt x="1312" y="248"/>
                  <a:pt x="1313" y="247"/>
                </a:cubicBezTo>
                <a:cubicBezTo>
                  <a:pt x="1314" y="246"/>
                  <a:pt x="1313" y="245"/>
                  <a:pt x="1315" y="244"/>
                </a:cubicBezTo>
                <a:cubicBezTo>
                  <a:pt x="1316" y="243"/>
                  <a:pt x="1316" y="242"/>
                  <a:pt x="1315" y="241"/>
                </a:cubicBezTo>
                <a:cubicBezTo>
                  <a:pt x="1315" y="241"/>
                  <a:pt x="1315" y="239"/>
                  <a:pt x="1315" y="238"/>
                </a:cubicBezTo>
                <a:cubicBezTo>
                  <a:pt x="1315" y="238"/>
                  <a:pt x="1315" y="237"/>
                  <a:pt x="1316" y="237"/>
                </a:cubicBezTo>
                <a:cubicBezTo>
                  <a:pt x="1316" y="236"/>
                  <a:pt x="1315" y="235"/>
                  <a:pt x="1314" y="235"/>
                </a:cubicBezTo>
                <a:cubicBezTo>
                  <a:pt x="1313" y="234"/>
                  <a:pt x="1312" y="234"/>
                  <a:pt x="1311" y="233"/>
                </a:cubicBezTo>
                <a:cubicBezTo>
                  <a:pt x="1311" y="231"/>
                  <a:pt x="1310" y="230"/>
                  <a:pt x="1308" y="230"/>
                </a:cubicBezTo>
                <a:cubicBezTo>
                  <a:pt x="1308" y="230"/>
                  <a:pt x="1307" y="230"/>
                  <a:pt x="1306" y="230"/>
                </a:cubicBezTo>
                <a:cubicBezTo>
                  <a:pt x="1305" y="230"/>
                  <a:pt x="1304" y="230"/>
                  <a:pt x="1305" y="230"/>
                </a:cubicBezTo>
                <a:cubicBezTo>
                  <a:pt x="1305" y="231"/>
                  <a:pt x="1304" y="232"/>
                  <a:pt x="1304" y="232"/>
                </a:cubicBezTo>
                <a:cubicBezTo>
                  <a:pt x="1303" y="232"/>
                  <a:pt x="1303" y="232"/>
                  <a:pt x="1302" y="233"/>
                </a:cubicBezTo>
                <a:cubicBezTo>
                  <a:pt x="1301" y="235"/>
                  <a:pt x="1298" y="235"/>
                  <a:pt x="1299" y="234"/>
                </a:cubicBezTo>
                <a:cubicBezTo>
                  <a:pt x="1301" y="232"/>
                  <a:pt x="1299" y="232"/>
                  <a:pt x="1299" y="231"/>
                </a:cubicBezTo>
                <a:cubicBezTo>
                  <a:pt x="1300" y="230"/>
                  <a:pt x="1301" y="229"/>
                  <a:pt x="1299" y="229"/>
                </a:cubicBezTo>
                <a:cubicBezTo>
                  <a:pt x="1298" y="230"/>
                  <a:pt x="1298" y="232"/>
                  <a:pt x="1297" y="232"/>
                </a:cubicBezTo>
                <a:cubicBezTo>
                  <a:pt x="1295" y="233"/>
                  <a:pt x="1296" y="229"/>
                  <a:pt x="1296" y="228"/>
                </a:cubicBezTo>
                <a:cubicBezTo>
                  <a:pt x="1296" y="227"/>
                  <a:pt x="1295" y="228"/>
                  <a:pt x="1294" y="228"/>
                </a:cubicBezTo>
                <a:cubicBezTo>
                  <a:pt x="1293" y="228"/>
                  <a:pt x="1292" y="228"/>
                  <a:pt x="1291" y="228"/>
                </a:cubicBezTo>
                <a:cubicBezTo>
                  <a:pt x="1289" y="228"/>
                  <a:pt x="1289" y="226"/>
                  <a:pt x="1291" y="225"/>
                </a:cubicBezTo>
                <a:cubicBezTo>
                  <a:pt x="1294" y="224"/>
                  <a:pt x="1293" y="223"/>
                  <a:pt x="1294" y="222"/>
                </a:cubicBezTo>
                <a:cubicBezTo>
                  <a:pt x="1295" y="222"/>
                  <a:pt x="1298" y="220"/>
                  <a:pt x="1300" y="219"/>
                </a:cubicBezTo>
                <a:cubicBezTo>
                  <a:pt x="1301" y="218"/>
                  <a:pt x="1302" y="217"/>
                  <a:pt x="1302" y="216"/>
                </a:cubicBezTo>
                <a:cubicBezTo>
                  <a:pt x="1302" y="215"/>
                  <a:pt x="1305" y="213"/>
                  <a:pt x="1308" y="211"/>
                </a:cubicBezTo>
                <a:cubicBezTo>
                  <a:pt x="1311" y="209"/>
                  <a:pt x="1312" y="208"/>
                  <a:pt x="1313" y="207"/>
                </a:cubicBezTo>
                <a:cubicBezTo>
                  <a:pt x="1313" y="205"/>
                  <a:pt x="1317" y="204"/>
                  <a:pt x="1317" y="203"/>
                </a:cubicBezTo>
                <a:cubicBezTo>
                  <a:pt x="1317" y="202"/>
                  <a:pt x="1322" y="199"/>
                  <a:pt x="1325" y="198"/>
                </a:cubicBezTo>
                <a:cubicBezTo>
                  <a:pt x="1329" y="198"/>
                  <a:pt x="1334" y="199"/>
                  <a:pt x="1335" y="200"/>
                </a:cubicBezTo>
                <a:cubicBezTo>
                  <a:pt x="1336" y="200"/>
                  <a:pt x="1336" y="200"/>
                  <a:pt x="1337" y="199"/>
                </a:cubicBezTo>
                <a:cubicBezTo>
                  <a:pt x="1337" y="199"/>
                  <a:pt x="1339" y="199"/>
                  <a:pt x="1341" y="199"/>
                </a:cubicBezTo>
                <a:cubicBezTo>
                  <a:pt x="1342" y="200"/>
                  <a:pt x="1342" y="199"/>
                  <a:pt x="1343" y="199"/>
                </a:cubicBezTo>
                <a:cubicBezTo>
                  <a:pt x="1344" y="199"/>
                  <a:pt x="1344" y="199"/>
                  <a:pt x="1345" y="199"/>
                </a:cubicBezTo>
                <a:cubicBezTo>
                  <a:pt x="1346" y="199"/>
                  <a:pt x="1348" y="200"/>
                  <a:pt x="1348" y="198"/>
                </a:cubicBezTo>
                <a:cubicBezTo>
                  <a:pt x="1349" y="196"/>
                  <a:pt x="1353" y="196"/>
                  <a:pt x="1354" y="197"/>
                </a:cubicBezTo>
                <a:cubicBezTo>
                  <a:pt x="1355" y="198"/>
                  <a:pt x="1356" y="199"/>
                  <a:pt x="1358" y="198"/>
                </a:cubicBezTo>
                <a:cubicBezTo>
                  <a:pt x="1359" y="197"/>
                  <a:pt x="1359" y="199"/>
                  <a:pt x="1360" y="199"/>
                </a:cubicBezTo>
                <a:cubicBezTo>
                  <a:pt x="1362" y="199"/>
                  <a:pt x="1361" y="201"/>
                  <a:pt x="1360" y="201"/>
                </a:cubicBezTo>
                <a:cubicBezTo>
                  <a:pt x="1358" y="200"/>
                  <a:pt x="1357" y="201"/>
                  <a:pt x="1358" y="202"/>
                </a:cubicBezTo>
                <a:cubicBezTo>
                  <a:pt x="1359" y="203"/>
                  <a:pt x="1360" y="202"/>
                  <a:pt x="1361" y="202"/>
                </a:cubicBezTo>
                <a:cubicBezTo>
                  <a:pt x="1362" y="202"/>
                  <a:pt x="1362" y="201"/>
                  <a:pt x="1363" y="201"/>
                </a:cubicBezTo>
                <a:cubicBezTo>
                  <a:pt x="1364" y="202"/>
                  <a:pt x="1366" y="202"/>
                  <a:pt x="1367" y="201"/>
                </a:cubicBezTo>
                <a:cubicBezTo>
                  <a:pt x="1368" y="200"/>
                  <a:pt x="1368" y="200"/>
                  <a:pt x="1369" y="201"/>
                </a:cubicBezTo>
                <a:cubicBezTo>
                  <a:pt x="1369" y="201"/>
                  <a:pt x="1370" y="201"/>
                  <a:pt x="1370" y="201"/>
                </a:cubicBezTo>
                <a:cubicBezTo>
                  <a:pt x="1371" y="200"/>
                  <a:pt x="1373" y="199"/>
                  <a:pt x="1374" y="200"/>
                </a:cubicBezTo>
                <a:cubicBezTo>
                  <a:pt x="1376" y="200"/>
                  <a:pt x="1375" y="198"/>
                  <a:pt x="1373" y="198"/>
                </a:cubicBezTo>
                <a:cubicBezTo>
                  <a:pt x="1371" y="198"/>
                  <a:pt x="1371" y="197"/>
                  <a:pt x="1372" y="195"/>
                </a:cubicBezTo>
                <a:cubicBezTo>
                  <a:pt x="1374" y="192"/>
                  <a:pt x="1377" y="191"/>
                  <a:pt x="1379" y="189"/>
                </a:cubicBezTo>
                <a:cubicBezTo>
                  <a:pt x="1381" y="188"/>
                  <a:pt x="1382" y="188"/>
                  <a:pt x="1382" y="187"/>
                </a:cubicBezTo>
                <a:cubicBezTo>
                  <a:pt x="1382" y="186"/>
                  <a:pt x="1383" y="183"/>
                  <a:pt x="1384" y="183"/>
                </a:cubicBezTo>
                <a:cubicBezTo>
                  <a:pt x="1384" y="183"/>
                  <a:pt x="1385" y="183"/>
                  <a:pt x="1386" y="183"/>
                </a:cubicBezTo>
                <a:cubicBezTo>
                  <a:pt x="1387" y="184"/>
                  <a:pt x="1390" y="184"/>
                  <a:pt x="1391" y="183"/>
                </a:cubicBezTo>
                <a:cubicBezTo>
                  <a:pt x="1393" y="182"/>
                  <a:pt x="1393" y="184"/>
                  <a:pt x="1394" y="184"/>
                </a:cubicBezTo>
                <a:cubicBezTo>
                  <a:pt x="1394" y="184"/>
                  <a:pt x="1395" y="184"/>
                  <a:pt x="1395" y="183"/>
                </a:cubicBezTo>
                <a:cubicBezTo>
                  <a:pt x="1396" y="183"/>
                  <a:pt x="1396" y="182"/>
                  <a:pt x="1397" y="183"/>
                </a:cubicBezTo>
                <a:cubicBezTo>
                  <a:pt x="1398" y="183"/>
                  <a:pt x="1395" y="185"/>
                  <a:pt x="1395" y="187"/>
                </a:cubicBezTo>
                <a:cubicBezTo>
                  <a:pt x="1394" y="189"/>
                  <a:pt x="1396" y="188"/>
                  <a:pt x="1397" y="188"/>
                </a:cubicBezTo>
                <a:cubicBezTo>
                  <a:pt x="1398" y="189"/>
                  <a:pt x="1396" y="190"/>
                  <a:pt x="1396" y="190"/>
                </a:cubicBezTo>
                <a:cubicBezTo>
                  <a:pt x="1396" y="191"/>
                  <a:pt x="1399" y="191"/>
                  <a:pt x="1401" y="188"/>
                </a:cubicBezTo>
                <a:cubicBezTo>
                  <a:pt x="1404" y="185"/>
                  <a:pt x="1407" y="184"/>
                  <a:pt x="1408" y="185"/>
                </a:cubicBezTo>
                <a:cubicBezTo>
                  <a:pt x="1410" y="185"/>
                  <a:pt x="1409" y="183"/>
                  <a:pt x="1409" y="180"/>
                </a:cubicBezTo>
                <a:cubicBezTo>
                  <a:pt x="1409" y="178"/>
                  <a:pt x="1415" y="177"/>
                  <a:pt x="1416" y="178"/>
                </a:cubicBezTo>
                <a:cubicBezTo>
                  <a:pt x="1418" y="179"/>
                  <a:pt x="1418" y="179"/>
                  <a:pt x="1416" y="179"/>
                </a:cubicBezTo>
                <a:cubicBezTo>
                  <a:pt x="1415" y="178"/>
                  <a:pt x="1413" y="180"/>
                  <a:pt x="1413" y="182"/>
                </a:cubicBezTo>
                <a:cubicBezTo>
                  <a:pt x="1413" y="184"/>
                  <a:pt x="1412" y="185"/>
                  <a:pt x="1413" y="186"/>
                </a:cubicBezTo>
                <a:cubicBezTo>
                  <a:pt x="1413" y="186"/>
                  <a:pt x="1411" y="187"/>
                  <a:pt x="1411" y="188"/>
                </a:cubicBezTo>
                <a:cubicBezTo>
                  <a:pt x="1411" y="188"/>
                  <a:pt x="1411" y="189"/>
                  <a:pt x="1410" y="189"/>
                </a:cubicBezTo>
                <a:cubicBezTo>
                  <a:pt x="1409" y="190"/>
                  <a:pt x="1405" y="190"/>
                  <a:pt x="1404" y="192"/>
                </a:cubicBezTo>
                <a:cubicBezTo>
                  <a:pt x="1404" y="194"/>
                  <a:pt x="1402" y="194"/>
                  <a:pt x="1401" y="196"/>
                </a:cubicBezTo>
                <a:cubicBezTo>
                  <a:pt x="1400" y="198"/>
                  <a:pt x="1396" y="199"/>
                  <a:pt x="1393" y="203"/>
                </a:cubicBezTo>
                <a:cubicBezTo>
                  <a:pt x="1390" y="207"/>
                  <a:pt x="1386" y="207"/>
                  <a:pt x="1386" y="208"/>
                </a:cubicBezTo>
                <a:cubicBezTo>
                  <a:pt x="1386" y="209"/>
                  <a:pt x="1383" y="208"/>
                  <a:pt x="1382" y="209"/>
                </a:cubicBezTo>
                <a:cubicBezTo>
                  <a:pt x="1381" y="209"/>
                  <a:pt x="1383" y="211"/>
                  <a:pt x="1381" y="214"/>
                </a:cubicBezTo>
                <a:cubicBezTo>
                  <a:pt x="1378" y="216"/>
                  <a:pt x="1377" y="220"/>
                  <a:pt x="1377" y="223"/>
                </a:cubicBezTo>
                <a:cubicBezTo>
                  <a:pt x="1377" y="227"/>
                  <a:pt x="1378" y="237"/>
                  <a:pt x="1379" y="239"/>
                </a:cubicBezTo>
                <a:cubicBezTo>
                  <a:pt x="1380" y="241"/>
                  <a:pt x="1380" y="245"/>
                  <a:pt x="1381" y="246"/>
                </a:cubicBezTo>
                <a:cubicBezTo>
                  <a:pt x="1381" y="247"/>
                  <a:pt x="1381" y="249"/>
                  <a:pt x="1382" y="249"/>
                </a:cubicBezTo>
                <a:cubicBezTo>
                  <a:pt x="1382" y="250"/>
                  <a:pt x="1385" y="247"/>
                  <a:pt x="1386" y="246"/>
                </a:cubicBezTo>
                <a:cubicBezTo>
                  <a:pt x="1388" y="244"/>
                  <a:pt x="1387" y="244"/>
                  <a:pt x="1388" y="243"/>
                </a:cubicBezTo>
                <a:cubicBezTo>
                  <a:pt x="1389" y="242"/>
                  <a:pt x="1389" y="240"/>
                  <a:pt x="1389" y="239"/>
                </a:cubicBezTo>
                <a:cubicBezTo>
                  <a:pt x="1390" y="238"/>
                  <a:pt x="1391" y="238"/>
                  <a:pt x="1392" y="237"/>
                </a:cubicBezTo>
                <a:cubicBezTo>
                  <a:pt x="1393" y="236"/>
                  <a:pt x="1394" y="237"/>
                  <a:pt x="1395" y="236"/>
                </a:cubicBezTo>
                <a:cubicBezTo>
                  <a:pt x="1396" y="236"/>
                  <a:pt x="1395" y="234"/>
                  <a:pt x="1395" y="233"/>
                </a:cubicBezTo>
                <a:cubicBezTo>
                  <a:pt x="1395" y="231"/>
                  <a:pt x="1397" y="230"/>
                  <a:pt x="1399" y="229"/>
                </a:cubicBezTo>
                <a:cubicBezTo>
                  <a:pt x="1400" y="228"/>
                  <a:pt x="1400" y="228"/>
                  <a:pt x="1401" y="229"/>
                </a:cubicBezTo>
                <a:cubicBezTo>
                  <a:pt x="1402" y="229"/>
                  <a:pt x="1403" y="229"/>
                  <a:pt x="1404" y="228"/>
                </a:cubicBezTo>
                <a:cubicBezTo>
                  <a:pt x="1406" y="226"/>
                  <a:pt x="1404" y="225"/>
                  <a:pt x="1403" y="224"/>
                </a:cubicBezTo>
                <a:cubicBezTo>
                  <a:pt x="1403" y="223"/>
                  <a:pt x="1405" y="219"/>
                  <a:pt x="1406" y="219"/>
                </a:cubicBezTo>
                <a:cubicBezTo>
                  <a:pt x="1407" y="218"/>
                  <a:pt x="1407" y="219"/>
                  <a:pt x="1408" y="219"/>
                </a:cubicBezTo>
                <a:cubicBezTo>
                  <a:pt x="1408" y="219"/>
                  <a:pt x="1409" y="219"/>
                  <a:pt x="1410" y="218"/>
                </a:cubicBezTo>
                <a:cubicBezTo>
                  <a:pt x="1411" y="217"/>
                  <a:pt x="1408" y="215"/>
                  <a:pt x="1408" y="216"/>
                </a:cubicBezTo>
                <a:cubicBezTo>
                  <a:pt x="1407" y="216"/>
                  <a:pt x="1406" y="212"/>
                  <a:pt x="1408" y="211"/>
                </a:cubicBezTo>
                <a:cubicBezTo>
                  <a:pt x="1410" y="209"/>
                  <a:pt x="1410" y="209"/>
                  <a:pt x="1408" y="209"/>
                </a:cubicBezTo>
                <a:cubicBezTo>
                  <a:pt x="1407" y="208"/>
                  <a:pt x="1407" y="209"/>
                  <a:pt x="1406" y="209"/>
                </a:cubicBezTo>
                <a:cubicBezTo>
                  <a:pt x="1405" y="209"/>
                  <a:pt x="1403" y="207"/>
                  <a:pt x="1405" y="204"/>
                </a:cubicBezTo>
                <a:cubicBezTo>
                  <a:pt x="1407" y="202"/>
                  <a:pt x="1408" y="202"/>
                  <a:pt x="1409" y="201"/>
                </a:cubicBezTo>
                <a:cubicBezTo>
                  <a:pt x="1409" y="199"/>
                  <a:pt x="1411" y="196"/>
                  <a:pt x="1412" y="195"/>
                </a:cubicBezTo>
                <a:cubicBezTo>
                  <a:pt x="1412" y="195"/>
                  <a:pt x="1413" y="195"/>
                  <a:pt x="1414" y="195"/>
                </a:cubicBezTo>
                <a:cubicBezTo>
                  <a:pt x="1415" y="195"/>
                  <a:pt x="1415" y="195"/>
                  <a:pt x="1416" y="195"/>
                </a:cubicBezTo>
                <a:cubicBezTo>
                  <a:pt x="1416" y="195"/>
                  <a:pt x="1416" y="195"/>
                  <a:pt x="1416" y="196"/>
                </a:cubicBezTo>
                <a:cubicBezTo>
                  <a:pt x="1416" y="196"/>
                  <a:pt x="1417" y="196"/>
                  <a:pt x="1417" y="196"/>
                </a:cubicBezTo>
                <a:cubicBezTo>
                  <a:pt x="1418" y="195"/>
                  <a:pt x="1420" y="192"/>
                  <a:pt x="1421" y="192"/>
                </a:cubicBezTo>
                <a:cubicBezTo>
                  <a:pt x="1423" y="192"/>
                  <a:pt x="1422" y="194"/>
                  <a:pt x="1422" y="195"/>
                </a:cubicBezTo>
                <a:cubicBezTo>
                  <a:pt x="1423" y="197"/>
                  <a:pt x="1424" y="195"/>
                  <a:pt x="1426" y="193"/>
                </a:cubicBezTo>
                <a:cubicBezTo>
                  <a:pt x="1429" y="191"/>
                  <a:pt x="1435" y="191"/>
                  <a:pt x="1437" y="192"/>
                </a:cubicBezTo>
                <a:cubicBezTo>
                  <a:pt x="1439" y="193"/>
                  <a:pt x="1439" y="195"/>
                  <a:pt x="1440" y="195"/>
                </a:cubicBezTo>
                <a:cubicBezTo>
                  <a:pt x="1442" y="195"/>
                  <a:pt x="1440" y="193"/>
                  <a:pt x="1442" y="193"/>
                </a:cubicBezTo>
                <a:cubicBezTo>
                  <a:pt x="1443" y="192"/>
                  <a:pt x="1446" y="190"/>
                  <a:pt x="1448" y="189"/>
                </a:cubicBezTo>
                <a:cubicBezTo>
                  <a:pt x="1450" y="188"/>
                  <a:pt x="1449" y="189"/>
                  <a:pt x="1450" y="187"/>
                </a:cubicBezTo>
                <a:cubicBezTo>
                  <a:pt x="1452" y="186"/>
                  <a:pt x="1453" y="187"/>
                  <a:pt x="1453" y="186"/>
                </a:cubicBezTo>
                <a:cubicBezTo>
                  <a:pt x="1453" y="185"/>
                  <a:pt x="1456" y="183"/>
                  <a:pt x="1460" y="183"/>
                </a:cubicBezTo>
                <a:cubicBezTo>
                  <a:pt x="1464" y="182"/>
                  <a:pt x="1469" y="179"/>
                  <a:pt x="1469" y="178"/>
                </a:cubicBezTo>
                <a:cubicBezTo>
                  <a:pt x="1469" y="177"/>
                  <a:pt x="1470" y="177"/>
                  <a:pt x="1471" y="178"/>
                </a:cubicBezTo>
                <a:cubicBezTo>
                  <a:pt x="1471" y="179"/>
                  <a:pt x="1472" y="178"/>
                  <a:pt x="1474" y="179"/>
                </a:cubicBezTo>
                <a:cubicBezTo>
                  <a:pt x="1476" y="179"/>
                  <a:pt x="1477" y="180"/>
                  <a:pt x="1479" y="178"/>
                </a:cubicBezTo>
                <a:cubicBezTo>
                  <a:pt x="1481" y="177"/>
                  <a:pt x="1479" y="176"/>
                  <a:pt x="1479" y="175"/>
                </a:cubicBezTo>
                <a:cubicBezTo>
                  <a:pt x="1479" y="174"/>
                  <a:pt x="1476" y="172"/>
                  <a:pt x="1476" y="171"/>
                </a:cubicBezTo>
                <a:cubicBezTo>
                  <a:pt x="1477" y="170"/>
                  <a:pt x="1474" y="166"/>
                  <a:pt x="1474" y="167"/>
                </a:cubicBezTo>
                <a:cubicBezTo>
                  <a:pt x="1473" y="168"/>
                  <a:pt x="1471" y="166"/>
                  <a:pt x="1471" y="165"/>
                </a:cubicBezTo>
                <a:cubicBezTo>
                  <a:pt x="1471" y="164"/>
                  <a:pt x="1471" y="163"/>
                  <a:pt x="1470" y="164"/>
                </a:cubicBezTo>
                <a:cubicBezTo>
                  <a:pt x="1469" y="165"/>
                  <a:pt x="1467" y="164"/>
                  <a:pt x="1466" y="163"/>
                </a:cubicBezTo>
                <a:cubicBezTo>
                  <a:pt x="1466" y="162"/>
                  <a:pt x="1468" y="161"/>
                  <a:pt x="1470" y="162"/>
                </a:cubicBezTo>
                <a:cubicBezTo>
                  <a:pt x="1472" y="163"/>
                  <a:pt x="1472" y="163"/>
                  <a:pt x="1473" y="164"/>
                </a:cubicBezTo>
                <a:cubicBezTo>
                  <a:pt x="1474" y="165"/>
                  <a:pt x="1476" y="164"/>
                  <a:pt x="1477" y="164"/>
                </a:cubicBezTo>
                <a:cubicBezTo>
                  <a:pt x="1479" y="163"/>
                  <a:pt x="1482" y="162"/>
                  <a:pt x="1483" y="161"/>
                </a:cubicBezTo>
                <a:cubicBezTo>
                  <a:pt x="1484" y="160"/>
                  <a:pt x="1483" y="159"/>
                  <a:pt x="1484" y="159"/>
                </a:cubicBezTo>
                <a:cubicBezTo>
                  <a:pt x="1486" y="158"/>
                  <a:pt x="1485" y="157"/>
                  <a:pt x="1484" y="156"/>
                </a:cubicBezTo>
                <a:cubicBezTo>
                  <a:pt x="1482" y="156"/>
                  <a:pt x="1483" y="154"/>
                  <a:pt x="1484" y="154"/>
                </a:cubicBezTo>
                <a:cubicBezTo>
                  <a:pt x="1485" y="154"/>
                  <a:pt x="1485" y="153"/>
                  <a:pt x="1485" y="153"/>
                </a:cubicBezTo>
                <a:cubicBezTo>
                  <a:pt x="1486" y="153"/>
                  <a:pt x="1486" y="153"/>
                  <a:pt x="1486" y="153"/>
                </a:cubicBezTo>
                <a:cubicBezTo>
                  <a:pt x="1486" y="153"/>
                  <a:pt x="1487" y="153"/>
                  <a:pt x="1488" y="153"/>
                </a:cubicBezTo>
                <a:cubicBezTo>
                  <a:pt x="1489" y="152"/>
                  <a:pt x="1488" y="154"/>
                  <a:pt x="1487" y="155"/>
                </a:cubicBezTo>
                <a:cubicBezTo>
                  <a:pt x="1486" y="156"/>
                  <a:pt x="1488" y="157"/>
                  <a:pt x="1489" y="158"/>
                </a:cubicBezTo>
                <a:cubicBezTo>
                  <a:pt x="1489" y="158"/>
                  <a:pt x="1492" y="159"/>
                  <a:pt x="1493" y="158"/>
                </a:cubicBezTo>
                <a:cubicBezTo>
                  <a:pt x="1495" y="157"/>
                  <a:pt x="1499" y="159"/>
                  <a:pt x="1500" y="160"/>
                </a:cubicBezTo>
                <a:cubicBezTo>
                  <a:pt x="1500" y="161"/>
                  <a:pt x="1501" y="163"/>
                  <a:pt x="1503" y="164"/>
                </a:cubicBezTo>
                <a:cubicBezTo>
                  <a:pt x="1505" y="165"/>
                  <a:pt x="1507" y="164"/>
                  <a:pt x="1507" y="165"/>
                </a:cubicBezTo>
                <a:cubicBezTo>
                  <a:pt x="1507" y="166"/>
                  <a:pt x="1508" y="167"/>
                  <a:pt x="1509" y="166"/>
                </a:cubicBezTo>
                <a:cubicBezTo>
                  <a:pt x="1510" y="166"/>
                  <a:pt x="1510" y="166"/>
                  <a:pt x="1510" y="167"/>
                </a:cubicBezTo>
                <a:cubicBezTo>
                  <a:pt x="1511" y="167"/>
                  <a:pt x="1511" y="167"/>
                  <a:pt x="1512" y="167"/>
                </a:cubicBezTo>
                <a:cubicBezTo>
                  <a:pt x="1512" y="166"/>
                  <a:pt x="1512" y="166"/>
                  <a:pt x="1513" y="166"/>
                </a:cubicBezTo>
                <a:cubicBezTo>
                  <a:pt x="1513" y="166"/>
                  <a:pt x="1513" y="167"/>
                  <a:pt x="1514" y="166"/>
                </a:cubicBezTo>
                <a:cubicBezTo>
                  <a:pt x="1515" y="165"/>
                  <a:pt x="1512" y="165"/>
                  <a:pt x="1512" y="164"/>
                </a:cubicBezTo>
                <a:cubicBezTo>
                  <a:pt x="1512" y="163"/>
                  <a:pt x="1513" y="164"/>
                  <a:pt x="1513" y="164"/>
                </a:cubicBezTo>
                <a:cubicBezTo>
                  <a:pt x="1514" y="164"/>
                  <a:pt x="1514" y="164"/>
                  <a:pt x="1514" y="164"/>
                </a:cubicBezTo>
                <a:cubicBezTo>
                  <a:pt x="1515" y="164"/>
                  <a:pt x="1514" y="162"/>
                  <a:pt x="1515" y="162"/>
                </a:cubicBezTo>
                <a:cubicBezTo>
                  <a:pt x="1515" y="162"/>
                  <a:pt x="1515" y="158"/>
                  <a:pt x="1514" y="158"/>
                </a:cubicBezTo>
                <a:cubicBezTo>
                  <a:pt x="1513" y="158"/>
                  <a:pt x="1514" y="156"/>
                  <a:pt x="1515" y="157"/>
                </a:cubicBezTo>
                <a:moveTo>
                  <a:pt x="847" y="523"/>
                </a:moveTo>
                <a:cubicBezTo>
                  <a:pt x="845" y="524"/>
                  <a:pt x="844" y="518"/>
                  <a:pt x="841" y="517"/>
                </a:cubicBezTo>
                <a:cubicBezTo>
                  <a:pt x="839" y="516"/>
                  <a:pt x="839" y="502"/>
                  <a:pt x="840" y="502"/>
                </a:cubicBezTo>
                <a:cubicBezTo>
                  <a:pt x="841" y="501"/>
                  <a:pt x="841" y="513"/>
                  <a:pt x="844" y="515"/>
                </a:cubicBezTo>
                <a:cubicBezTo>
                  <a:pt x="846" y="516"/>
                  <a:pt x="845" y="519"/>
                  <a:pt x="846" y="520"/>
                </a:cubicBezTo>
                <a:cubicBezTo>
                  <a:pt x="846" y="521"/>
                  <a:pt x="848" y="523"/>
                  <a:pt x="847" y="523"/>
                </a:cubicBezTo>
                <a:moveTo>
                  <a:pt x="865" y="548"/>
                </a:moveTo>
                <a:cubicBezTo>
                  <a:pt x="864" y="550"/>
                  <a:pt x="861" y="545"/>
                  <a:pt x="860" y="542"/>
                </a:cubicBezTo>
                <a:cubicBezTo>
                  <a:pt x="860" y="539"/>
                  <a:pt x="862" y="537"/>
                  <a:pt x="861" y="534"/>
                </a:cubicBezTo>
                <a:cubicBezTo>
                  <a:pt x="859" y="531"/>
                  <a:pt x="859" y="528"/>
                  <a:pt x="860" y="528"/>
                </a:cubicBezTo>
                <a:cubicBezTo>
                  <a:pt x="862" y="528"/>
                  <a:pt x="864" y="536"/>
                  <a:pt x="863" y="538"/>
                </a:cubicBezTo>
                <a:cubicBezTo>
                  <a:pt x="862" y="541"/>
                  <a:pt x="866" y="547"/>
                  <a:pt x="865" y="548"/>
                </a:cubicBezTo>
                <a:moveTo>
                  <a:pt x="854" y="487"/>
                </a:moveTo>
                <a:cubicBezTo>
                  <a:pt x="857" y="486"/>
                  <a:pt x="863" y="487"/>
                  <a:pt x="863" y="488"/>
                </a:cubicBezTo>
                <a:cubicBezTo>
                  <a:pt x="862" y="489"/>
                  <a:pt x="860" y="489"/>
                  <a:pt x="860" y="491"/>
                </a:cubicBezTo>
                <a:cubicBezTo>
                  <a:pt x="860" y="493"/>
                  <a:pt x="859" y="495"/>
                  <a:pt x="858" y="495"/>
                </a:cubicBezTo>
                <a:cubicBezTo>
                  <a:pt x="856" y="496"/>
                  <a:pt x="859" y="498"/>
                  <a:pt x="858" y="498"/>
                </a:cubicBezTo>
                <a:cubicBezTo>
                  <a:pt x="857" y="498"/>
                  <a:pt x="856" y="498"/>
                  <a:pt x="855" y="498"/>
                </a:cubicBezTo>
                <a:cubicBezTo>
                  <a:pt x="854" y="497"/>
                  <a:pt x="852" y="497"/>
                  <a:pt x="851" y="498"/>
                </a:cubicBezTo>
                <a:cubicBezTo>
                  <a:pt x="848" y="499"/>
                  <a:pt x="851" y="487"/>
                  <a:pt x="854" y="487"/>
                </a:cubicBezTo>
                <a:moveTo>
                  <a:pt x="950" y="303"/>
                </a:moveTo>
                <a:cubicBezTo>
                  <a:pt x="949" y="303"/>
                  <a:pt x="949" y="303"/>
                  <a:pt x="948" y="303"/>
                </a:cubicBezTo>
                <a:cubicBezTo>
                  <a:pt x="947" y="304"/>
                  <a:pt x="947" y="304"/>
                  <a:pt x="946" y="304"/>
                </a:cubicBezTo>
                <a:cubicBezTo>
                  <a:pt x="944" y="303"/>
                  <a:pt x="942" y="302"/>
                  <a:pt x="942" y="304"/>
                </a:cubicBezTo>
                <a:cubicBezTo>
                  <a:pt x="941" y="305"/>
                  <a:pt x="941" y="307"/>
                  <a:pt x="943" y="307"/>
                </a:cubicBezTo>
                <a:cubicBezTo>
                  <a:pt x="945" y="307"/>
                  <a:pt x="944" y="308"/>
                  <a:pt x="943" y="310"/>
                </a:cubicBezTo>
                <a:cubicBezTo>
                  <a:pt x="942" y="310"/>
                  <a:pt x="943" y="310"/>
                  <a:pt x="944" y="310"/>
                </a:cubicBezTo>
                <a:cubicBezTo>
                  <a:pt x="944" y="310"/>
                  <a:pt x="945" y="310"/>
                  <a:pt x="945" y="311"/>
                </a:cubicBezTo>
                <a:cubicBezTo>
                  <a:pt x="946" y="312"/>
                  <a:pt x="947" y="312"/>
                  <a:pt x="946" y="314"/>
                </a:cubicBezTo>
                <a:cubicBezTo>
                  <a:pt x="946" y="316"/>
                  <a:pt x="947" y="321"/>
                  <a:pt x="946" y="322"/>
                </a:cubicBezTo>
                <a:cubicBezTo>
                  <a:pt x="945" y="323"/>
                  <a:pt x="941" y="324"/>
                  <a:pt x="937" y="324"/>
                </a:cubicBezTo>
                <a:cubicBezTo>
                  <a:pt x="933" y="324"/>
                  <a:pt x="933" y="319"/>
                  <a:pt x="929" y="319"/>
                </a:cubicBezTo>
                <a:cubicBezTo>
                  <a:pt x="925" y="319"/>
                  <a:pt x="923" y="314"/>
                  <a:pt x="925" y="312"/>
                </a:cubicBezTo>
                <a:cubicBezTo>
                  <a:pt x="927" y="309"/>
                  <a:pt x="929" y="305"/>
                  <a:pt x="927" y="303"/>
                </a:cubicBezTo>
                <a:cubicBezTo>
                  <a:pt x="926" y="301"/>
                  <a:pt x="918" y="293"/>
                  <a:pt x="919" y="291"/>
                </a:cubicBezTo>
                <a:cubicBezTo>
                  <a:pt x="919" y="288"/>
                  <a:pt x="920" y="287"/>
                  <a:pt x="917" y="285"/>
                </a:cubicBezTo>
                <a:cubicBezTo>
                  <a:pt x="914" y="282"/>
                  <a:pt x="917" y="281"/>
                  <a:pt x="919" y="279"/>
                </a:cubicBezTo>
                <a:cubicBezTo>
                  <a:pt x="921" y="276"/>
                  <a:pt x="925" y="275"/>
                  <a:pt x="927" y="273"/>
                </a:cubicBezTo>
                <a:cubicBezTo>
                  <a:pt x="930" y="272"/>
                  <a:pt x="933" y="270"/>
                  <a:pt x="936" y="271"/>
                </a:cubicBezTo>
                <a:cubicBezTo>
                  <a:pt x="937" y="271"/>
                  <a:pt x="939" y="271"/>
                  <a:pt x="939" y="271"/>
                </a:cubicBezTo>
                <a:cubicBezTo>
                  <a:pt x="941" y="271"/>
                  <a:pt x="942" y="271"/>
                  <a:pt x="943" y="272"/>
                </a:cubicBezTo>
                <a:cubicBezTo>
                  <a:pt x="944" y="274"/>
                  <a:pt x="943" y="277"/>
                  <a:pt x="943" y="278"/>
                </a:cubicBezTo>
                <a:cubicBezTo>
                  <a:pt x="944" y="279"/>
                  <a:pt x="941" y="279"/>
                  <a:pt x="939" y="279"/>
                </a:cubicBezTo>
                <a:cubicBezTo>
                  <a:pt x="937" y="279"/>
                  <a:pt x="933" y="280"/>
                  <a:pt x="934" y="281"/>
                </a:cubicBezTo>
                <a:cubicBezTo>
                  <a:pt x="934" y="282"/>
                  <a:pt x="936" y="285"/>
                  <a:pt x="933" y="283"/>
                </a:cubicBezTo>
                <a:cubicBezTo>
                  <a:pt x="931" y="282"/>
                  <a:pt x="930" y="285"/>
                  <a:pt x="931" y="285"/>
                </a:cubicBezTo>
                <a:cubicBezTo>
                  <a:pt x="933" y="285"/>
                  <a:pt x="934" y="286"/>
                  <a:pt x="934" y="288"/>
                </a:cubicBezTo>
                <a:cubicBezTo>
                  <a:pt x="934" y="289"/>
                  <a:pt x="935" y="291"/>
                  <a:pt x="936" y="291"/>
                </a:cubicBezTo>
                <a:cubicBezTo>
                  <a:pt x="936" y="291"/>
                  <a:pt x="937" y="291"/>
                  <a:pt x="937" y="292"/>
                </a:cubicBezTo>
                <a:cubicBezTo>
                  <a:pt x="938" y="292"/>
                  <a:pt x="938" y="293"/>
                  <a:pt x="939" y="293"/>
                </a:cubicBezTo>
                <a:cubicBezTo>
                  <a:pt x="941" y="293"/>
                  <a:pt x="942" y="293"/>
                  <a:pt x="941" y="295"/>
                </a:cubicBezTo>
                <a:cubicBezTo>
                  <a:pt x="939" y="296"/>
                  <a:pt x="942" y="301"/>
                  <a:pt x="942" y="300"/>
                </a:cubicBezTo>
                <a:cubicBezTo>
                  <a:pt x="943" y="299"/>
                  <a:pt x="942" y="296"/>
                  <a:pt x="945" y="296"/>
                </a:cubicBezTo>
                <a:cubicBezTo>
                  <a:pt x="948" y="297"/>
                  <a:pt x="946" y="300"/>
                  <a:pt x="948" y="300"/>
                </a:cubicBezTo>
                <a:cubicBezTo>
                  <a:pt x="950" y="300"/>
                  <a:pt x="952" y="303"/>
                  <a:pt x="950" y="303"/>
                </a:cubicBezTo>
                <a:moveTo>
                  <a:pt x="975" y="285"/>
                </a:moveTo>
                <a:cubicBezTo>
                  <a:pt x="971" y="287"/>
                  <a:pt x="968" y="287"/>
                  <a:pt x="969" y="284"/>
                </a:cubicBezTo>
                <a:cubicBezTo>
                  <a:pt x="970" y="281"/>
                  <a:pt x="971" y="278"/>
                  <a:pt x="969" y="278"/>
                </a:cubicBezTo>
                <a:cubicBezTo>
                  <a:pt x="967" y="278"/>
                  <a:pt x="968" y="284"/>
                  <a:pt x="967" y="284"/>
                </a:cubicBezTo>
                <a:cubicBezTo>
                  <a:pt x="966" y="285"/>
                  <a:pt x="966" y="279"/>
                  <a:pt x="967" y="277"/>
                </a:cubicBezTo>
                <a:cubicBezTo>
                  <a:pt x="968" y="275"/>
                  <a:pt x="970" y="277"/>
                  <a:pt x="971" y="277"/>
                </a:cubicBezTo>
                <a:cubicBezTo>
                  <a:pt x="971" y="277"/>
                  <a:pt x="971" y="277"/>
                  <a:pt x="971" y="276"/>
                </a:cubicBezTo>
                <a:cubicBezTo>
                  <a:pt x="972" y="276"/>
                  <a:pt x="972" y="275"/>
                  <a:pt x="973" y="275"/>
                </a:cubicBezTo>
                <a:cubicBezTo>
                  <a:pt x="974" y="275"/>
                  <a:pt x="972" y="278"/>
                  <a:pt x="974" y="278"/>
                </a:cubicBezTo>
                <a:cubicBezTo>
                  <a:pt x="975" y="278"/>
                  <a:pt x="978" y="283"/>
                  <a:pt x="975" y="285"/>
                </a:cubicBezTo>
                <a:moveTo>
                  <a:pt x="979" y="274"/>
                </a:moveTo>
                <a:cubicBezTo>
                  <a:pt x="979" y="275"/>
                  <a:pt x="974" y="274"/>
                  <a:pt x="973" y="273"/>
                </a:cubicBezTo>
                <a:cubicBezTo>
                  <a:pt x="973" y="272"/>
                  <a:pt x="980" y="273"/>
                  <a:pt x="979" y="274"/>
                </a:cubicBezTo>
                <a:moveTo>
                  <a:pt x="1050" y="274"/>
                </a:moveTo>
                <a:cubicBezTo>
                  <a:pt x="1047" y="274"/>
                  <a:pt x="1039" y="272"/>
                  <a:pt x="1036" y="276"/>
                </a:cubicBezTo>
                <a:cubicBezTo>
                  <a:pt x="1033" y="279"/>
                  <a:pt x="1035" y="281"/>
                  <a:pt x="1034" y="281"/>
                </a:cubicBezTo>
                <a:cubicBezTo>
                  <a:pt x="1032" y="281"/>
                  <a:pt x="1031" y="276"/>
                  <a:pt x="1033" y="274"/>
                </a:cubicBezTo>
                <a:cubicBezTo>
                  <a:pt x="1035" y="272"/>
                  <a:pt x="1041" y="272"/>
                  <a:pt x="1044" y="272"/>
                </a:cubicBezTo>
                <a:cubicBezTo>
                  <a:pt x="1046" y="273"/>
                  <a:pt x="1049" y="273"/>
                  <a:pt x="1051" y="272"/>
                </a:cubicBezTo>
                <a:cubicBezTo>
                  <a:pt x="1053" y="272"/>
                  <a:pt x="1054" y="272"/>
                  <a:pt x="1055" y="272"/>
                </a:cubicBezTo>
                <a:cubicBezTo>
                  <a:pt x="1056" y="272"/>
                  <a:pt x="1054" y="274"/>
                  <a:pt x="1050" y="274"/>
                </a:cubicBezTo>
                <a:moveTo>
                  <a:pt x="1175" y="236"/>
                </a:moveTo>
                <a:cubicBezTo>
                  <a:pt x="1171" y="239"/>
                  <a:pt x="1164" y="240"/>
                  <a:pt x="1164" y="243"/>
                </a:cubicBezTo>
                <a:cubicBezTo>
                  <a:pt x="1164" y="245"/>
                  <a:pt x="1156" y="247"/>
                  <a:pt x="1155" y="245"/>
                </a:cubicBezTo>
                <a:cubicBezTo>
                  <a:pt x="1154" y="244"/>
                  <a:pt x="1161" y="244"/>
                  <a:pt x="1163" y="240"/>
                </a:cubicBezTo>
                <a:cubicBezTo>
                  <a:pt x="1165" y="237"/>
                  <a:pt x="1171" y="235"/>
                  <a:pt x="1174" y="230"/>
                </a:cubicBezTo>
                <a:cubicBezTo>
                  <a:pt x="1176" y="226"/>
                  <a:pt x="1178" y="221"/>
                  <a:pt x="1180" y="221"/>
                </a:cubicBezTo>
                <a:cubicBezTo>
                  <a:pt x="1181" y="221"/>
                  <a:pt x="1179" y="233"/>
                  <a:pt x="1175" y="236"/>
                </a:cubicBezTo>
                <a:moveTo>
                  <a:pt x="770" y="45"/>
                </a:moveTo>
                <a:cubicBezTo>
                  <a:pt x="772" y="45"/>
                  <a:pt x="768" y="47"/>
                  <a:pt x="768" y="49"/>
                </a:cubicBezTo>
                <a:cubicBezTo>
                  <a:pt x="767" y="50"/>
                  <a:pt x="771" y="52"/>
                  <a:pt x="772" y="53"/>
                </a:cubicBezTo>
                <a:cubicBezTo>
                  <a:pt x="774" y="55"/>
                  <a:pt x="777" y="55"/>
                  <a:pt x="778" y="54"/>
                </a:cubicBezTo>
                <a:cubicBezTo>
                  <a:pt x="779" y="53"/>
                  <a:pt x="779" y="50"/>
                  <a:pt x="781" y="50"/>
                </a:cubicBezTo>
                <a:cubicBezTo>
                  <a:pt x="782" y="51"/>
                  <a:pt x="781" y="49"/>
                  <a:pt x="783" y="49"/>
                </a:cubicBezTo>
                <a:cubicBezTo>
                  <a:pt x="784" y="48"/>
                  <a:pt x="784" y="50"/>
                  <a:pt x="783" y="51"/>
                </a:cubicBezTo>
                <a:cubicBezTo>
                  <a:pt x="782" y="52"/>
                  <a:pt x="785" y="52"/>
                  <a:pt x="787" y="51"/>
                </a:cubicBezTo>
                <a:cubicBezTo>
                  <a:pt x="788" y="49"/>
                  <a:pt x="789" y="51"/>
                  <a:pt x="788" y="52"/>
                </a:cubicBezTo>
                <a:cubicBezTo>
                  <a:pt x="788" y="54"/>
                  <a:pt x="785" y="53"/>
                  <a:pt x="783" y="55"/>
                </a:cubicBezTo>
                <a:cubicBezTo>
                  <a:pt x="782" y="56"/>
                  <a:pt x="778" y="55"/>
                  <a:pt x="777" y="57"/>
                </a:cubicBezTo>
                <a:cubicBezTo>
                  <a:pt x="775" y="59"/>
                  <a:pt x="778" y="59"/>
                  <a:pt x="781" y="58"/>
                </a:cubicBezTo>
                <a:cubicBezTo>
                  <a:pt x="783" y="58"/>
                  <a:pt x="787" y="58"/>
                  <a:pt x="789" y="58"/>
                </a:cubicBezTo>
                <a:cubicBezTo>
                  <a:pt x="791" y="58"/>
                  <a:pt x="788" y="59"/>
                  <a:pt x="785" y="59"/>
                </a:cubicBezTo>
                <a:cubicBezTo>
                  <a:pt x="782" y="59"/>
                  <a:pt x="781" y="60"/>
                  <a:pt x="781" y="60"/>
                </a:cubicBezTo>
                <a:cubicBezTo>
                  <a:pt x="782" y="61"/>
                  <a:pt x="781" y="61"/>
                  <a:pt x="780" y="61"/>
                </a:cubicBezTo>
                <a:cubicBezTo>
                  <a:pt x="779" y="60"/>
                  <a:pt x="777" y="60"/>
                  <a:pt x="777" y="61"/>
                </a:cubicBezTo>
                <a:cubicBezTo>
                  <a:pt x="777" y="63"/>
                  <a:pt x="781" y="64"/>
                  <a:pt x="782" y="65"/>
                </a:cubicBezTo>
                <a:cubicBezTo>
                  <a:pt x="782" y="65"/>
                  <a:pt x="783" y="65"/>
                  <a:pt x="784" y="65"/>
                </a:cubicBezTo>
                <a:cubicBezTo>
                  <a:pt x="785" y="65"/>
                  <a:pt x="785" y="65"/>
                  <a:pt x="786" y="65"/>
                </a:cubicBezTo>
                <a:cubicBezTo>
                  <a:pt x="787" y="66"/>
                  <a:pt x="784" y="66"/>
                  <a:pt x="784" y="67"/>
                </a:cubicBezTo>
                <a:cubicBezTo>
                  <a:pt x="783" y="67"/>
                  <a:pt x="787" y="68"/>
                  <a:pt x="787" y="69"/>
                </a:cubicBezTo>
                <a:cubicBezTo>
                  <a:pt x="788" y="70"/>
                  <a:pt x="790" y="69"/>
                  <a:pt x="790" y="68"/>
                </a:cubicBezTo>
                <a:cubicBezTo>
                  <a:pt x="790" y="66"/>
                  <a:pt x="792" y="61"/>
                  <a:pt x="795" y="60"/>
                </a:cubicBezTo>
                <a:cubicBezTo>
                  <a:pt x="798" y="59"/>
                  <a:pt x="796" y="58"/>
                  <a:pt x="796" y="57"/>
                </a:cubicBezTo>
                <a:cubicBezTo>
                  <a:pt x="797" y="55"/>
                  <a:pt x="799" y="56"/>
                  <a:pt x="798" y="55"/>
                </a:cubicBezTo>
                <a:cubicBezTo>
                  <a:pt x="798" y="54"/>
                  <a:pt x="798" y="53"/>
                  <a:pt x="800" y="52"/>
                </a:cubicBezTo>
                <a:cubicBezTo>
                  <a:pt x="802" y="50"/>
                  <a:pt x="803" y="51"/>
                  <a:pt x="805" y="50"/>
                </a:cubicBezTo>
                <a:cubicBezTo>
                  <a:pt x="807" y="49"/>
                  <a:pt x="808" y="51"/>
                  <a:pt x="806" y="51"/>
                </a:cubicBezTo>
                <a:cubicBezTo>
                  <a:pt x="804" y="51"/>
                  <a:pt x="805" y="54"/>
                  <a:pt x="807" y="54"/>
                </a:cubicBezTo>
                <a:cubicBezTo>
                  <a:pt x="808" y="55"/>
                  <a:pt x="807" y="55"/>
                  <a:pt x="808" y="56"/>
                </a:cubicBezTo>
                <a:cubicBezTo>
                  <a:pt x="809" y="56"/>
                  <a:pt x="809" y="58"/>
                  <a:pt x="807" y="60"/>
                </a:cubicBezTo>
                <a:cubicBezTo>
                  <a:pt x="806" y="62"/>
                  <a:pt x="808" y="62"/>
                  <a:pt x="811" y="61"/>
                </a:cubicBezTo>
                <a:cubicBezTo>
                  <a:pt x="815" y="59"/>
                  <a:pt x="813" y="62"/>
                  <a:pt x="814" y="63"/>
                </a:cubicBezTo>
                <a:cubicBezTo>
                  <a:pt x="815" y="64"/>
                  <a:pt x="818" y="62"/>
                  <a:pt x="819" y="60"/>
                </a:cubicBezTo>
                <a:cubicBezTo>
                  <a:pt x="821" y="58"/>
                  <a:pt x="823" y="59"/>
                  <a:pt x="823" y="58"/>
                </a:cubicBezTo>
                <a:cubicBezTo>
                  <a:pt x="823" y="57"/>
                  <a:pt x="821" y="56"/>
                  <a:pt x="820" y="57"/>
                </a:cubicBezTo>
                <a:cubicBezTo>
                  <a:pt x="818" y="58"/>
                  <a:pt x="815" y="57"/>
                  <a:pt x="816" y="56"/>
                </a:cubicBezTo>
                <a:cubicBezTo>
                  <a:pt x="817" y="55"/>
                  <a:pt x="817" y="54"/>
                  <a:pt x="815" y="55"/>
                </a:cubicBezTo>
                <a:cubicBezTo>
                  <a:pt x="814" y="55"/>
                  <a:pt x="811" y="54"/>
                  <a:pt x="812" y="53"/>
                </a:cubicBezTo>
                <a:cubicBezTo>
                  <a:pt x="814" y="53"/>
                  <a:pt x="811" y="51"/>
                  <a:pt x="810" y="51"/>
                </a:cubicBezTo>
                <a:cubicBezTo>
                  <a:pt x="808" y="51"/>
                  <a:pt x="809" y="50"/>
                  <a:pt x="809" y="48"/>
                </a:cubicBezTo>
                <a:cubicBezTo>
                  <a:pt x="809" y="47"/>
                  <a:pt x="805" y="47"/>
                  <a:pt x="806" y="47"/>
                </a:cubicBezTo>
                <a:cubicBezTo>
                  <a:pt x="807" y="46"/>
                  <a:pt x="804" y="45"/>
                  <a:pt x="804" y="46"/>
                </a:cubicBezTo>
                <a:cubicBezTo>
                  <a:pt x="803" y="47"/>
                  <a:pt x="802" y="47"/>
                  <a:pt x="802" y="46"/>
                </a:cubicBezTo>
                <a:cubicBezTo>
                  <a:pt x="802" y="44"/>
                  <a:pt x="799" y="45"/>
                  <a:pt x="798" y="45"/>
                </a:cubicBezTo>
                <a:cubicBezTo>
                  <a:pt x="797" y="45"/>
                  <a:pt x="798" y="42"/>
                  <a:pt x="796" y="42"/>
                </a:cubicBezTo>
                <a:cubicBezTo>
                  <a:pt x="796" y="41"/>
                  <a:pt x="795" y="42"/>
                  <a:pt x="794" y="42"/>
                </a:cubicBezTo>
                <a:cubicBezTo>
                  <a:pt x="794" y="43"/>
                  <a:pt x="793" y="43"/>
                  <a:pt x="793" y="43"/>
                </a:cubicBezTo>
                <a:cubicBezTo>
                  <a:pt x="792" y="43"/>
                  <a:pt x="794" y="41"/>
                  <a:pt x="794" y="40"/>
                </a:cubicBezTo>
                <a:cubicBezTo>
                  <a:pt x="795" y="39"/>
                  <a:pt x="790" y="37"/>
                  <a:pt x="790" y="39"/>
                </a:cubicBezTo>
                <a:cubicBezTo>
                  <a:pt x="789" y="40"/>
                  <a:pt x="788" y="37"/>
                  <a:pt x="787" y="37"/>
                </a:cubicBezTo>
                <a:cubicBezTo>
                  <a:pt x="786" y="36"/>
                  <a:pt x="787" y="38"/>
                  <a:pt x="786" y="39"/>
                </a:cubicBezTo>
                <a:cubicBezTo>
                  <a:pt x="786" y="39"/>
                  <a:pt x="784" y="40"/>
                  <a:pt x="786" y="41"/>
                </a:cubicBezTo>
                <a:cubicBezTo>
                  <a:pt x="787" y="42"/>
                  <a:pt x="789" y="46"/>
                  <a:pt x="788" y="47"/>
                </a:cubicBezTo>
                <a:cubicBezTo>
                  <a:pt x="788" y="48"/>
                  <a:pt x="784" y="44"/>
                  <a:pt x="784" y="42"/>
                </a:cubicBezTo>
                <a:cubicBezTo>
                  <a:pt x="784" y="40"/>
                  <a:pt x="781" y="38"/>
                  <a:pt x="781" y="39"/>
                </a:cubicBezTo>
                <a:cubicBezTo>
                  <a:pt x="780" y="41"/>
                  <a:pt x="779" y="41"/>
                  <a:pt x="779" y="43"/>
                </a:cubicBezTo>
                <a:cubicBezTo>
                  <a:pt x="780" y="44"/>
                  <a:pt x="778" y="45"/>
                  <a:pt x="778" y="44"/>
                </a:cubicBezTo>
                <a:cubicBezTo>
                  <a:pt x="778" y="42"/>
                  <a:pt x="776" y="41"/>
                  <a:pt x="775" y="41"/>
                </a:cubicBezTo>
                <a:cubicBezTo>
                  <a:pt x="774" y="41"/>
                  <a:pt x="777" y="40"/>
                  <a:pt x="778" y="40"/>
                </a:cubicBezTo>
                <a:cubicBezTo>
                  <a:pt x="780" y="39"/>
                  <a:pt x="777" y="38"/>
                  <a:pt x="776" y="39"/>
                </a:cubicBezTo>
                <a:cubicBezTo>
                  <a:pt x="775" y="39"/>
                  <a:pt x="775" y="39"/>
                  <a:pt x="774" y="39"/>
                </a:cubicBezTo>
                <a:cubicBezTo>
                  <a:pt x="773" y="39"/>
                  <a:pt x="773" y="39"/>
                  <a:pt x="772" y="39"/>
                </a:cubicBezTo>
                <a:cubicBezTo>
                  <a:pt x="772" y="40"/>
                  <a:pt x="771" y="39"/>
                  <a:pt x="769" y="39"/>
                </a:cubicBezTo>
                <a:cubicBezTo>
                  <a:pt x="769" y="39"/>
                  <a:pt x="768" y="39"/>
                  <a:pt x="768" y="40"/>
                </a:cubicBezTo>
                <a:cubicBezTo>
                  <a:pt x="767" y="40"/>
                  <a:pt x="766" y="41"/>
                  <a:pt x="766" y="41"/>
                </a:cubicBezTo>
                <a:cubicBezTo>
                  <a:pt x="765" y="40"/>
                  <a:pt x="764" y="43"/>
                  <a:pt x="766" y="45"/>
                </a:cubicBezTo>
                <a:cubicBezTo>
                  <a:pt x="767" y="46"/>
                  <a:pt x="768" y="46"/>
                  <a:pt x="769" y="45"/>
                </a:cubicBezTo>
                <a:cubicBezTo>
                  <a:pt x="769" y="45"/>
                  <a:pt x="770" y="44"/>
                  <a:pt x="770" y="45"/>
                </a:cubicBezTo>
                <a:moveTo>
                  <a:pt x="766" y="52"/>
                </a:moveTo>
                <a:cubicBezTo>
                  <a:pt x="768" y="52"/>
                  <a:pt x="768" y="54"/>
                  <a:pt x="770" y="54"/>
                </a:cubicBezTo>
                <a:cubicBezTo>
                  <a:pt x="770" y="54"/>
                  <a:pt x="768" y="52"/>
                  <a:pt x="767" y="51"/>
                </a:cubicBezTo>
                <a:cubicBezTo>
                  <a:pt x="765" y="49"/>
                  <a:pt x="766" y="48"/>
                  <a:pt x="764" y="48"/>
                </a:cubicBezTo>
                <a:cubicBezTo>
                  <a:pt x="762" y="49"/>
                  <a:pt x="765" y="52"/>
                  <a:pt x="766" y="52"/>
                </a:cubicBezTo>
                <a:moveTo>
                  <a:pt x="796" y="37"/>
                </a:moveTo>
                <a:cubicBezTo>
                  <a:pt x="797" y="38"/>
                  <a:pt x="795" y="38"/>
                  <a:pt x="796" y="39"/>
                </a:cubicBezTo>
                <a:cubicBezTo>
                  <a:pt x="798" y="40"/>
                  <a:pt x="802" y="40"/>
                  <a:pt x="806" y="39"/>
                </a:cubicBezTo>
                <a:cubicBezTo>
                  <a:pt x="809" y="39"/>
                  <a:pt x="811" y="39"/>
                  <a:pt x="811" y="39"/>
                </a:cubicBezTo>
                <a:cubicBezTo>
                  <a:pt x="813" y="40"/>
                  <a:pt x="802" y="41"/>
                  <a:pt x="803" y="42"/>
                </a:cubicBezTo>
                <a:cubicBezTo>
                  <a:pt x="803" y="43"/>
                  <a:pt x="812" y="44"/>
                  <a:pt x="813" y="43"/>
                </a:cubicBezTo>
                <a:cubicBezTo>
                  <a:pt x="813" y="43"/>
                  <a:pt x="815" y="45"/>
                  <a:pt x="818" y="45"/>
                </a:cubicBezTo>
                <a:cubicBezTo>
                  <a:pt x="821" y="45"/>
                  <a:pt x="820" y="44"/>
                  <a:pt x="822" y="44"/>
                </a:cubicBezTo>
                <a:cubicBezTo>
                  <a:pt x="825" y="44"/>
                  <a:pt x="828" y="43"/>
                  <a:pt x="828" y="41"/>
                </a:cubicBezTo>
                <a:cubicBezTo>
                  <a:pt x="828" y="40"/>
                  <a:pt x="834" y="39"/>
                  <a:pt x="834" y="37"/>
                </a:cubicBezTo>
                <a:cubicBezTo>
                  <a:pt x="833" y="35"/>
                  <a:pt x="831" y="35"/>
                  <a:pt x="829" y="35"/>
                </a:cubicBezTo>
                <a:cubicBezTo>
                  <a:pt x="827" y="35"/>
                  <a:pt x="826" y="35"/>
                  <a:pt x="825" y="35"/>
                </a:cubicBezTo>
                <a:cubicBezTo>
                  <a:pt x="824" y="34"/>
                  <a:pt x="820" y="33"/>
                  <a:pt x="819" y="34"/>
                </a:cubicBezTo>
                <a:cubicBezTo>
                  <a:pt x="818" y="36"/>
                  <a:pt x="817" y="36"/>
                  <a:pt x="817" y="36"/>
                </a:cubicBezTo>
                <a:cubicBezTo>
                  <a:pt x="816" y="35"/>
                  <a:pt x="817" y="32"/>
                  <a:pt x="814" y="33"/>
                </a:cubicBezTo>
                <a:cubicBezTo>
                  <a:pt x="812" y="34"/>
                  <a:pt x="814" y="37"/>
                  <a:pt x="813" y="37"/>
                </a:cubicBezTo>
                <a:cubicBezTo>
                  <a:pt x="813" y="37"/>
                  <a:pt x="810" y="36"/>
                  <a:pt x="810" y="35"/>
                </a:cubicBezTo>
                <a:cubicBezTo>
                  <a:pt x="810" y="34"/>
                  <a:pt x="809" y="35"/>
                  <a:pt x="809" y="35"/>
                </a:cubicBezTo>
                <a:cubicBezTo>
                  <a:pt x="808" y="35"/>
                  <a:pt x="807" y="36"/>
                  <a:pt x="807" y="35"/>
                </a:cubicBezTo>
                <a:cubicBezTo>
                  <a:pt x="806" y="33"/>
                  <a:pt x="803" y="32"/>
                  <a:pt x="802" y="32"/>
                </a:cubicBezTo>
                <a:cubicBezTo>
                  <a:pt x="801" y="32"/>
                  <a:pt x="803" y="33"/>
                  <a:pt x="802" y="34"/>
                </a:cubicBezTo>
                <a:cubicBezTo>
                  <a:pt x="802" y="35"/>
                  <a:pt x="800" y="33"/>
                  <a:pt x="799" y="33"/>
                </a:cubicBezTo>
                <a:cubicBezTo>
                  <a:pt x="798" y="33"/>
                  <a:pt x="800" y="35"/>
                  <a:pt x="799" y="36"/>
                </a:cubicBezTo>
                <a:cubicBezTo>
                  <a:pt x="799" y="36"/>
                  <a:pt x="797" y="33"/>
                  <a:pt x="796" y="33"/>
                </a:cubicBezTo>
                <a:cubicBezTo>
                  <a:pt x="795" y="33"/>
                  <a:pt x="795" y="35"/>
                  <a:pt x="794" y="35"/>
                </a:cubicBezTo>
                <a:cubicBezTo>
                  <a:pt x="793" y="35"/>
                  <a:pt x="796" y="36"/>
                  <a:pt x="796" y="37"/>
                </a:cubicBezTo>
                <a:moveTo>
                  <a:pt x="924" y="132"/>
                </a:moveTo>
                <a:cubicBezTo>
                  <a:pt x="927" y="135"/>
                  <a:pt x="930" y="131"/>
                  <a:pt x="932" y="131"/>
                </a:cubicBezTo>
                <a:cubicBezTo>
                  <a:pt x="933" y="130"/>
                  <a:pt x="931" y="129"/>
                  <a:pt x="928" y="128"/>
                </a:cubicBezTo>
                <a:cubicBezTo>
                  <a:pt x="925" y="127"/>
                  <a:pt x="921" y="130"/>
                  <a:pt x="924" y="132"/>
                </a:cubicBezTo>
                <a:moveTo>
                  <a:pt x="946" y="99"/>
                </a:moveTo>
                <a:cubicBezTo>
                  <a:pt x="946" y="100"/>
                  <a:pt x="945" y="101"/>
                  <a:pt x="943" y="101"/>
                </a:cubicBezTo>
                <a:cubicBezTo>
                  <a:pt x="940" y="101"/>
                  <a:pt x="944" y="102"/>
                  <a:pt x="944" y="104"/>
                </a:cubicBezTo>
                <a:cubicBezTo>
                  <a:pt x="944" y="105"/>
                  <a:pt x="942" y="104"/>
                  <a:pt x="942" y="106"/>
                </a:cubicBezTo>
                <a:cubicBezTo>
                  <a:pt x="941" y="108"/>
                  <a:pt x="937" y="106"/>
                  <a:pt x="936" y="109"/>
                </a:cubicBezTo>
                <a:cubicBezTo>
                  <a:pt x="936" y="112"/>
                  <a:pt x="939" y="111"/>
                  <a:pt x="941" y="111"/>
                </a:cubicBezTo>
                <a:cubicBezTo>
                  <a:pt x="943" y="112"/>
                  <a:pt x="940" y="113"/>
                  <a:pt x="941" y="115"/>
                </a:cubicBezTo>
                <a:cubicBezTo>
                  <a:pt x="943" y="116"/>
                  <a:pt x="944" y="115"/>
                  <a:pt x="943" y="113"/>
                </a:cubicBezTo>
                <a:cubicBezTo>
                  <a:pt x="942" y="111"/>
                  <a:pt x="948" y="114"/>
                  <a:pt x="946" y="116"/>
                </a:cubicBezTo>
                <a:cubicBezTo>
                  <a:pt x="944" y="117"/>
                  <a:pt x="949" y="118"/>
                  <a:pt x="952" y="119"/>
                </a:cubicBezTo>
                <a:cubicBezTo>
                  <a:pt x="954" y="119"/>
                  <a:pt x="963" y="121"/>
                  <a:pt x="963" y="119"/>
                </a:cubicBezTo>
                <a:cubicBezTo>
                  <a:pt x="963" y="117"/>
                  <a:pt x="960" y="116"/>
                  <a:pt x="957" y="113"/>
                </a:cubicBezTo>
                <a:cubicBezTo>
                  <a:pt x="954" y="111"/>
                  <a:pt x="953" y="106"/>
                  <a:pt x="956" y="104"/>
                </a:cubicBezTo>
                <a:cubicBezTo>
                  <a:pt x="959" y="102"/>
                  <a:pt x="956" y="102"/>
                  <a:pt x="959" y="99"/>
                </a:cubicBezTo>
                <a:cubicBezTo>
                  <a:pt x="962" y="97"/>
                  <a:pt x="960" y="95"/>
                  <a:pt x="963" y="95"/>
                </a:cubicBezTo>
                <a:cubicBezTo>
                  <a:pt x="965" y="95"/>
                  <a:pt x="962" y="93"/>
                  <a:pt x="965" y="92"/>
                </a:cubicBezTo>
                <a:cubicBezTo>
                  <a:pt x="967" y="92"/>
                  <a:pt x="968" y="89"/>
                  <a:pt x="968" y="88"/>
                </a:cubicBezTo>
                <a:cubicBezTo>
                  <a:pt x="967" y="87"/>
                  <a:pt x="970" y="88"/>
                  <a:pt x="972" y="87"/>
                </a:cubicBezTo>
                <a:cubicBezTo>
                  <a:pt x="973" y="85"/>
                  <a:pt x="976" y="86"/>
                  <a:pt x="977" y="84"/>
                </a:cubicBezTo>
                <a:cubicBezTo>
                  <a:pt x="978" y="82"/>
                  <a:pt x="993" y="77"/>
                  <a:pt x="1001" y="75"/>
                </a:cubicBezTo>
                <a:cubicBezTo>
                  <a:pt x="1009" y="73"/>
                  <a:pt x="1015" y="70"/>
                  <a:pt x="1012" y="68"/>
                </a:cubicBezTo>
                <a:cubicBezTo>
                  <a:pt x="1009" y="65"/>
                  <a:pt x="1001" y="68"/>
                  <a:pt x="999" y="70"/>
                </a:cubicBezTo>
                <a:cubicBezTo>
                  <a:pt x="997" y="72"/>
                  <a:pt x="994" y="71"/>
                  <a:pt x="992" y="72"/>
                </a:cubicBezTo>
                <a:cubicBezTo>
                  <a:pt x="990" y="73"/>
                  <a:pt x="986" y="74"/>
                  <a:pt x="983" y="72"/>
                </a:cubicBezTo>
                <a:cubicBezTo>
                  <a:pt x="982" y="72"/>
                  <a:pt x="981" y="72"/>
                  <a:pt x="980" y="73"/>
                </a:cubicBezTo>
                <a:cubicBezTo>
                  <a:pt x="979" y="73"/>
                  <a:pt x="978" y="74"/>
                  <a:pt x="977" y="74"/>
                </a:cubicBezTo>
                <a:cubicBezTo>
                  <a:pt x="976" y="74"/>
                  <a:pt x="975" y="74"/>
                  <a:pt x="975" y="75"/>
                </a:cubicBezTo>
                <a:cubicBezTo>
                  <a:pt x="974" y="75"/>
                  <a:pt x="973" y="75"/>
                  <a:pt x="972" y="75"/>
                </a:cubicBezTo>
                <a:cubicBezTo>
                  <a:pt x="970" y="75"/>
                  <a:pt x="967" y="77"/>
                  <a:pt x="966" y="78"/>
                </a:cubicBezTo>
                <a:cubicBezTo>
                  <a:pt x="966" y="79"/>
                  <a:pt x="963" y="79"/>
                  <a:pt x="963" y="80"/>
                </a:cubicBezTo>
                <a:cubicBezTo>
                  <a:pt x="963" y="81"/>
                  <a:pt x="961" y="82"/>
                  <a:pt x="959" y="81"/>
                </a:cubicBezTo>
                <a:cubicBezTo>
                  <a:pt x="958" y="80"/>
                  <a:pt x="957" y="82"/>
                  <a:pt x="958" y="84"/>
                </a:cubicBezTo>
                <a:cubicBezTo>
                  <a:pt x="960" y="86"/>
                  <a:pt x="955" y="86"/>
                  <a:pt x="956" y="87"/>
                </a:cubicBezTo>
                <a:cubicBezTo>
                  <a:pt x="957" y="88"/>
                  <a:pt x="954" y="88"/>
                  <a:pt x="955" y="89"/>
                </a:cubicBezTo>
                <a:cubicBezTo>
                  <a:pt x="955" y="91"/>
                  <a:pt x="953" y="91"/>
                  <a:pt x="951" y="91"/>
                </a:cubicBezTo>
                <a:cubicBezTo>
                  <a:pt x="949" y="92"/>
                  <a:pt x="948" y="94"/>
                  <a:pt x="951" y="94"/>
                </a:cubicBezTo>
                <a:cubicBezTo>
                  <a:pt x="953" y="95"/>
                  <a:pt x="949" y="95"/>
                  <a:pt x="949" y="97"/>
                </a:cubicBezTo>
                <a:cubicBezTo>
                  <a:pt x="950" y="99"/>
                  <a:pt x="946" y="97"/>
                  <a:pt x="946" y="99"/>
                </a:cubicBezTo>
                <a:moveTo>
                  <a:pt x="1018" y="100"/>
                </a:moveTo>
                <a:cubicBezTo>
                  <a:pt x="1019" y="100"/>
                  <a:pt x="1024" y="100"/>
                  <a:pt x="1024" y="99"/>
                </a:cubicBezTo>
                <a:cubicBezTo>
                  <a:pt x="1025" y="98"/>
                  <a:pt x="1023" y="97"/>
                  <a:pt x="1020" y="97"/>
                </a:cubicBezTo>
                <a:cubicBezTo>
                  <a:pt x="1017" y="97"/>
                  <a:pt x="1016" y="100"/>
                  <a:pt x="1018" y="100"/>
                </a:cubicBezTo>
                <a:moveTo>
                  <a:pt x="1054" y="102"/>
                </a:moveTo>
                <a:cubicBezTo>
                  <a:pt x="1056" y="103"/>
                  <a:pt x="1058" y="103"/>
                  <a:pt x="1058" y="101"/>
                </a:cubicBezTo>
                <a:cubicBezTo>
                  <a:pt x="1057" y="99"/>
                  <a:pt x="1053" y="101"/>
                  <a:pt x="1054" y="102"/>
                </a:cubicBezTo>
                <a:moveTo>
                  <a:pt x="917" y="32"/>
                </a:moveTo>
                <a:cubicBezTo>
                  <a:pt x="919" y="30"/>
                  <a:pt x="921" y="31"/>
                  <a:pt x="922" y="31"/>
                </a:cubicBezTo>
                <a:cubicBezTo>
                  <a:pt x="923" y="31"/>
                  <a:pt x="924" y="31"/>
                  <a:pt x="924" y="31"/>
                </a:cubicBezTo>
                <a:cubicBezTo>
                  <a:pt x="925" y="29"/>
                  <a:pt x="919" y="29"/>
                  <a:pt x="917" y="30"/>
                </a:cubicBezTo>
                <a:cubicBezTo>
                  <a:pt x="915" y="31"/>
                  <a:pt x="910" y="30"/>
                  <a:pt x="910" y="32"/>
                </a:cubicBezTo>
                <a:cubicBezTo>
                  <a:pt x="911" y="33"/>
                  <a:pt x="914" y="35"/>
                  <a:pt x="917" y="32"/>
                </a:cubicBezTo>
                <a:moveTo>
                  <a:pt x="929" y="31"/>
                </a:moveTo>
                <a:cubicBezTo>
                  <a:pt x="931" y="32"/>
                  <a:pt x="924" y="32"/>
                  <a:pt x="923" y="33"/>
                </a:cubicBezTo>
                <a:cubicBezTo>
                  <a:pt x="922" y="34"/>
                  <a:pt x="919" y="34"/>
                  <a:pt x="919" y="35"/>
                </a:cubicBezTo>
                <a:cubicBezTo>
                  <a:pt x="920" y="37"/>
                  <a:pt x="926" y="37"/>
                  <a:pt x="926" y="36"/>
                </a:cubicBezTo>
                <a:cubicBezTo>
                  <a:pt x="926" y="34"/>
                  <a:pt x="930" y="35"/>
                  <a:pt x="930" y="34"/>
                </a:cubicBezTo>
                <a:cubicBezTo>
                  <a:pt x="930" y="33"/>
                  <a:pt x="931" y="32"/>
                  <a:pt x="935" y="32"/>
                </a:cubicBezTo>
                <a:cubicBezTo>
                  <a:pt x="938" y="31"/>
                  <a:pt x="938" y="30"/>
                  <a:pt x="935" y="29"/>
                </a:cubicBezTo>
                <a:cubicBezTo>
                  <a:pt x="932" y="27"/>
                  <a:pt x="927" y="30"/>
                  <a:pt x="929" y="31"/>
                </a:cubicBezTo>
                <a:moveTo>
                  <a:pt x="964" y="29"/>
                </a:moveTo>
                <a:cubicBezTo>
                  <a:pt x="965" y="27"/>
                  <a:pt x="963" y="28"/>
                  <a:pt x="961" y="28"/>
                </a:cubicBezTo>
                <a:cubicBezTo>
                  <a:pt x="960" y="28"/>
                  <a:pt x="959" y="28"/>
                  <a:pt x="957" y="27"/>
                </a:cubicBezTo>
                <a:cubicBezTo>
                  <a:pt x="954" y="26"/>
                  <a:pt x="952" y="26"/>
                  <a:pt x="954" y="28"/>
                </a:cubicBezTo>
                <a:cubicBezTo>
                  <a:pt x="955" y="29"/>
                  <a:pt x="949" y="29"/>
                  <a:pt x="950" y="30"/>
                </a:cubicBezTo>
                <a:cubicBezTo>
                  <a:pt x="952" y="33"/>
                  <a:pt x="964" y="32"/>
                  <a:pt x="964" y="29"/>
                </a:cubicBezTo>
                <a:moveTo>
                  <a:pt x="962" y="27"/>
                </a:moveTo>
                <a:cubicBezTo>
                  <a:pt x="965" y="27"/>
                  <a:pt x="964" y="25"/>
                  <a:pt x="966" y="25"/>
                </a:cubicBezTo>
                <a:cubicBezTo>
                  <a:pt x="968" y="25"/>
                  <a:pt x="971" y="25"/>
                  <a:pt x="970" y="24"/>
                </a:cubicBezTo>
                <a:cubicBezTo>
                  <a:pt x="969" y="23"/>
                  <a:pt x="962" y="23"/>
                  <a:pt x="963" y="24"/>
                </a:cubicBezTo>
                <a:cubicBezTo>
                  <a:pt x="963" y="25"/>
                  <a:pt x="957" y="25"/>
                  <a:pt x="957" y="25"/>
                </a:cubicBezTo>
                <a:cubicBezTo>
                  <a:pt x="957" y="26"/>
                  <a:pt x="959" y="27"/>
                  <a:pt x="962" y="27"/>
                </a:cubicBezTo>
                <a:moveTo>
                  <a:pt x="947" y="35"/>
                </a:moveTo>
                <a:cubicBezTo>
                  <a:pt x="947" y="33"/>
                  <a:pt x="940" y="35"/>
                  <a:pt x="941" y="36"/>
                </a:cubicBezTo>
                <a:cubicBezTo>
                  <a:pt x="943" y="36"/>
                  <a:pt x="947" y="37"/>
                  <a:pt x="947" y="35"/>
                </a:cubicBezTo>
                <a:moveTo>
                  <a:pt x="963" y="33"/>
                </a:moveTo>
                <a:cubicBezTo>
                  <a:pt x="963" y="34"/>
                  <a:pt x="962" y="34"/>
                  <a:pt x="960" y="34"/>
                </a:cubicBezTo>
                <a:cubicBezTo>
                  <a:pt x="957" y="34"/>
                  <a:pt x="956" y="36"/>
                  <a:pt x="957" y="37"/>
                </a:cubicBezTo>
                <a:cubicBezTo>
                  <a:pt x="959" y="38"/>
                  <a:pt x="965" y="38"/>
                  <a:pt x="967" y="36"/>
                </a:cubicBezTo>
                <a:cubicBezTo>
                  <a:pt x="968" y="35"/>
                  <a:pt x="971" y="36"/>
                  <a:pt x="971" y="34"/>
                </a:cubicBezTo>
                <a:cubicBezTo>
                  <a:pt x="972" y="33"/>
                  <a:pt x="963" y="32"/>
                  <a:pt x="963" y="33"/>
                </a:cubicBezTo>
                <a:moveTo>
                  <a:pt x="984" y="31"/>
                </a:moveTo>
                <a:cubicBezTo>
                  <a:pt x="985" y="30"/>
                  <a:pt x="983" y="30"/>
                  <a:pt x="983" y="29"/>
                </a:cubicBezTo>
                <a:cubicBezTo>
                  <a:pt x="982" y="28"/>
                  <a:pt x="975" y="27"/>
                  <a:pt x="976" y="29"/>
                </a:cubicBezTo>
                <a:cubicBezTo>
                  <a:pt x="976" y="30"/>
                  <a:pt x="971" y="31"/>
                  <a:pt x="972" y="32"/>
                </a:cubicBezTo>
                <a:cubicBezTo>
                  <a:pt x="975" y="35"/>
                  <a:pt x="984" y="32"/>
                  <a:pt x="984" y="31"/>
                </a:cubicBezTo>
                <a:moveTo>
                  <a:pt x="994" y="30"/>
                </a:moveTo>
                <a:cubicBezTo>
                  <a:pt x="998" y="30"/>
                  <a:pt x="998" y="27"/>
                  <a:pt x="996" y="27"/>
                </a:cubicBezTo>
                <a:cubicBezTo>
                  <a:pt x="994" y="26"/>
                  <a:pt x="994" y="27"/>
                  <a:pt x="993" y="27"/>
                </a:cubicBezTo>
                <a:cubicBezTo>
                  <a:pt x="993" y="28"/>
                  <a:pt x="992" y="28"/>
                  <a:pt x="992" y="28"/>
                </a:cubicBezTo>
                <a:cubicBezTo>
                  <a:pt x="990" y="28"/>
                  <a:pt x="986" y="29"/>
                  <a:pt x="987" y="30"/>
                </a:cubicBezTo>
                <a:cubicBezTo>
                  <a:pt x="988" y="31"/>
                  <a:pt x="991" y="31"/>
                  <a:pt x="994" y="30"/>
                </a:cubicBezTo>
                <a:moveTo>
                  <a:pt x="1111" y="36"/>
                </a:moveTo>
                <a:cubicBezTo>
                  <a:pt x="1113" y="37"/>
                  <a:pt x="1112" y="38"/>
                  <a:pt x="1110" y="38"/>
                </a:cubicBezTo>
                <a:cubicBezTo>
                  <a:pt x="1107" y="38"/>
                  <a:pt x="1105" y="38"/>
                  <a:pt x="1107" y="39"/>
                </a:cubicBezTo>
                <a:cubicBezTo>
                  <a:pt x="1108" y="40"/>
                  <a:pt x="1108" y="41"/>
                  <a:pt x="1110" y="42"/>
                </a:cubicBezTo>
                <a:cubicBezTo>
                  <a:pt x="1113" y="42"/>
                  <a:pt x="1116" y="40"/>
                  <a:pt x="1115" y="39"/>
                </a:cubicBezTo>
                <a:cubicBezTo>
                  <a:pt x="1115" y="37"/>
                  <a:pt x="1125" y="36"/>
                  <a:pt x="1127" y="35"/>
                </a:cubicBezTo>
                <a:cubicBezTo>
                  <a:pt x="1130" y="34"/>
                  <a:pt x="1125" y="32"/>
                  <a:pt x="1128" y="32"/>
                </a:cubicBezTo>
                <a:cubicBezTo>
                  <a:pt x="1131" y="31"/>
                  <a:pt x="1130" y="30"/>
                  <a:pt x="1126" y="30"/>
                </a:cubicBezTo>
                <a:cubicBezTo>
                  <a:pt x="1123" y="29"/>
                  <a:pt x="1124" y="26"/>
                  <a:pt x="1123" y="25"/>
                </a:cubicBezTo>
                <a:cubicBezTo>
                  <a:pt x="1122" y="24"/>
                  <a:pt x="1122" y="26"/>
                  <a:pt x="1117" y="27"/>
                </a:cubicBezTo>
                <a:cubicBezTo>
                  <a:pt x="1113" y="28"/>
                  <a:pt x="1111" y="29"/>
                  <a:pt x="1112" y="30"/>
                </a:cubicBezTo>
                <a:cubicBezTo>
                  <a:pt x="1114" y="31"/>
                  <a:pt x="1112" y="33"/>
                  <a:pt x="1110" y="33"/>
                </a:cubicBezTo>
                <a:cubicBezTo>
                  <a:pt x="1109" y="33"/>
                  <a:pt x="1108" y="35"/>
                  <a:pt x="1111" y="36"/>
                </a:cubicBezTo>
                <a:moveTo>
                  <a:pt x="1117" y="40"/>
                </a:moveTo>
                <a:cubicBezTo>
                  <a:pt x="1117" y="41"/>
                  <a:pt x="1113" y="42"/>
                  <a:pt x="1114" y="43"/>
                </a:cubicBezTo>
                <a:cubicBezTo>
                  <a:pt x="1115" y="44"/>
                  <a:pt x="1116" y="44"/>
                  <a:pt x="1117" y="44"/>
                </a:cubicBezTo>
                <a:cubicBezTo>
                  <a:pt x="1119" y="44"/>
                  <a:pt x="1119" y="48"/>
                  <a:pt x="1122" y="47"/>
                </a:cubicBezTo>
                <a:cubicBezTo>
                  <a:pt x="1124" y="47"/>
                  <a:pt x="1130" y="50"/>
                  <a:pt x="1134" y="50"/>
                </a:cubicBezTo>
                <a:cubicBezTo>
                  <a:pt x="1137" y="50"/>
                  <a:pt x="1138" y="47"/>
                  <a:pt x="1137" y="46"/>
                </a:cubicBezTo>
                <a:cubicBezTo>
                  <a:pt x="1135" y="46"/>
                  <a:pt x="1136" y="45"/>
                  <a:pt x="1138" y="42"/>
                </a:cubicBezTo>
                <a:cubicBezTo>
                  <a:pt x="1140" y="39"/>
                  <a:pt x="1132" y="37"/>
                  <a:pt x="1132" y="39"/>
                </a:cubicBezTo>
                <a:cubicBezTo>
                  <a:pt x="1132" y="41"/>
                  <a:pt x="1130" y="38"/>
                  <a:pt x="1129" y="37"/>
                </a:cubicBezTo>
                <a:cubicBezTo>
                  <a:pt x="1128" y="36"/>
                  <a:pt x="1117" y="38"/>
                  <a:pt x="1117" y="40"/>
                </a:cubicBezTo>
                <a:moveTo>
                  <a:pt x="1137" y="57"/>
                </a:moveTo>
                <a:cubicBezTo>
                  <a:pt x="1138" y="58"/>
                  <a:pt x="1140" y="57"/>
                  <a:pt x="1143" y="57"/>
                </a:cubicBezTo>
                <a:cubicBezTo>
                  <a:pt x="1144" y="56"/>
                  <a:pt x="1146" y="56"/>
                  <a:pt x="1148" y="56"/>
                </a:cubicBezTo>
                <a:cubicBezTo>
                  <a:pt x="1152" y="56"/>
                  <a:pt x="1162" y="53"/>
                  <a:pt x="1163" y="51"/>
                </a:cubicBezTo>
                <a:cubicBezTo>
                  <a:pt x="1163" y="49"/>
                  <a:pt x="1159" y="49"/>
                  <a:pt x="1157" y="48"/>
                </a:cubicBezTo>
                <a:cubicBezTo>
                  <a:pt x="1155" y="46"/>
                  <a:pt x="1152" y="47"/>
                  <a:pt x="1151" y="49"/>
                </a:cubicBezTo>
                <a:cubicBezTo>
                  <a:pt x="1150" y="50"/>
                  <a:pt x="1149" y="49"/>
                  <a:pt x="1151" y="47"/>
                </a:cubicBezTo>
                <a:cubicBezTo>
                  <a:pt x="1154" y="44"/>
                  <a:pt x="1149" y="42"/>
                  <a:pt x="1149" y="44"/>
                </a:cubicBezTo>
                <a:cubicBezTo>
                  <a:pt x="1149" y="45"/>
                  <a:pt x="1144" y="44"/>
                  <a:pt x="1144" y="45"/>
                </a:cubicBezTo>
                <a:cubicBezTo>
                  <a:pt x="1144" y="47"/>
                  <a:pt x="1143" y="47"/>
                  <a:pt x="1143" y="49"/>
                </a:cubicBezTo>
                <a:cubicBezTo>
                  <a:pt x="1143" y="49"/>
                  <a:pt x="1142" y="49"/>
                  <a:pt x="1142" y="49"/>
                </a:cubicBezTo>
                <a:cubicBezTo>
                  <a:pt x="1141" y="49"/>
                  <a:pt x="1140" y="49"/>
                  <a:pt x="1140" y="51"/>
                </a:cubicBezTo>
                <a:cubicBezTo>
                  <a:pt x="1140" y="54"/>
                  <a:pt x="1135" y="56"/>
                  <a:pt x="1137" y="57"/>
                </a:cubicBezTo>
                <a:moveTo>
                  <a:pt x="1107" y="27"/>
                </a:moveTo>
                <a:cubicBezTo>
                  <a:pt x="1108" y="25"/>
                  <a:pt x="1099" y="26"/>
                  <a:pt x="1102" y="28"/>
                </a:cubicBezTo>
                <a:cubicBezTo>
                  <a:pt x="1102" y="28"/>
                  <a:pt x="1107" y="29"/>
                  <a:pt x="1107" y="27"/>
                </a:cubicBezTo>
                <a:moveTo>
                  <a:pt x="1191" y="89"/>
                </a:moveTo>
                <a:cubicBezTo>
                  <a:pt x="1190" y="90"/>
                  <a:pt x="1188" y="90"/>
                  <a:pt x="1188" y="91"/>
                </a:cubicBezTo>
                <a:cubicBezTo>
                  <a:pt x="1190" y="92"/>
                  <a:pt x="1196" y="91"/>
                  <a:pt x="1196" y="89"/>
                </a:cubicBezTo>
                <a:cubicBezTo>
                  <a:pt x="1196" y="87"/>
                  <a:pt x="1191" y="88"/>
                  <a:pt x="1191" y="89"/>
                </a:cubicBezTo>
                <a:moveTo>
                  <a:pt x="1325" y="99"/>
                </a:moveTo>
                <a:cubicBezTo>
                  <a:pt x="1327" y="99"/>
                  <a:pt x="1323" y="95"/>
                  <a:pt x="1319" y="94"/>
                </a:cubicBezTo>
                <a:cubicBezTo>
                  <a:pt x="1315" y="93"/>
                  <a:pt x="1312" y="96"/>
                  <a:pt x="1312" y="97"/>
                </a:cubicBezTo>
                <a:cubicBezTo>
                  <a:pt x="1313" y="99"/>
                  <a:pt x="1323" y="100"/>
                  <a:pt x="1325" y="99"/>
                </a:cubicBezTo>
                <a:moveTo>
                  <a:pt x="1315" y="91"/>
                </a:moveTo>
                <a:cubicBezTo>
                  <a:pt x="1315" y="89"/>
                  <a:pt x="1308" y="92"/>
                  <a:pt x="1311" y="93"/>
                </a:cubicBezTo>
                <a:cubicBezTo>
                  <a:pt x="1312" y="93"/>
                  <a:pt x="1315" y="93"/>
                  <a:pt x="1315" y="91"/>
                </a:cubicBezTo>
                <a:moveTo>
                  <a:pt x="1299" y="83"/>
                </a:moveTo>
                <a:cubicBezTo>
                  <a:pt x="1300" y="84"/>
                  <a:pt x="1301" y="85"/>
                  <a:pt x="1302" y="86"/>
                </a:cubicBezTo>
                <a:cubicBezTo>
                  <a:pt x="1303" y="87"/>
                  <a:pt x="1307" y="85"/>
                  <a:pt x="1308" y="85"/>
                </a:cubicBezTo>
                <a:cubicBezTo>
                  <a:pt x="1309" y="85"/>
                  <a:pt x="1309" y="85"/>
                  <a:pt x="1310" y="85"/>
                </a:cubicBezTo>
                <a:cubicBezTo>
                  <a:pt x="1310" y="86"/>
                  <a:pt x="1311" y="86"/>
                  <a:pt x="1312" y="86"/>
                </a:cubicBezTo>
                <a:cubicBezTo>
                  <a:pt x="1315" y="84"/>
                  <a:pt x="1317" y="85"/>
                  <a:pt x="1320" y="85"/>
                </a:cubicBezTo>
                <a:cubicBezTo>
                  <a:pt x="1323" y="85"/>
                  <a:pt x="1319" y="81"/>
                  <a:pt x="1320" y="80"/>
                </a:cubicBezTo>
                <a:cubicBezTo>
                  <a:pt x="1320" y="78"/>
                  <a:pt x="1323" y="79"/>
                  <a:pt x="1322" y="81"/>
                </a:cubicBezTo>
                <a:cubicBezTo>
                  <a:pt x="1321" y="82"/>
                  <a:pt x="1323" y="85"/>
                  <a:pt x="1327" y="85"/>
                </a:cubicBezTo>
                <a:cubicBezTo>
                  <a:pt x="1331" y="84"/>
                  <a:pt x="1328" y="82"/>
                  <a:pt x="1330" y="81"/>
                </a:cubicBezTo>
                <a:cubicBezTo>
                  <a:pt x="1332" y="80"/>
                  <a:pt x="1332" y="79"/>
                  <a:pt x="1329" y="77"/>
                </a:cubicBezTo>
                <a:cubicBezTo>
                  <a:pt x="1326" y="76"/>
                  <a:pt x="1323" y="77"/>
                  <a:pt x="1320" y="76"/>
                </a:cubicBezTo>
                <a:cubicBezTo>
                  <a:pt x="1317" y="74"/>
                  <a:pt x="1314" y="74"/>
                  <a:pt x="1314" y="77"/>
                </a:cubicBezTo>
                <a:cubicBezTo>
                  <a:pt x="1314" y="80"/>
                  <a:pt x="1309" y="74"/>
                  <a:pt x="1306" y="73"/>
                </a:cubicBezTo>
                <a:cubicBezTo>
                  <a:pt x="1303" y="72"/>
                  <a:pt x="1295" y="81"/>
                  <a:pt x="1299" y="83"/>
                </a:cubicBezTo>
                <a:moveTo>
                  <a:pt x="1337" y="83"/>
                </a:moveTo>
                <a:cubicBezTo>
                  <a:pt x="1340" y="83"/>
                  <a:pt x="1341" y="86"/>
                  <a:pt x="1347" y="86"/>
                </a:cubicBezTo>
                <a:cubicBezTo>
                  <a:pt x="1353" y="87"/>
                  <a:pt x="1357" y="86"/>
                  <a:pt x="1357" y="84"/>
                </a:cubicBezTo>
                <a:cubicBezTo>
                  <a:pt x="1357" y="83"/>
                  <a:pt x="1352" y="81"/>
                  <a:pt x="1350" y="82"/>
                </a:cubicBezTo>
                <a:cubicBezTo>
                  <a:pt x="1349" y="83"/>
                  <a:pt x="1349" y="82"/>
                  <a:pt x="1348" y="82"/>
                </a:cubicBezTo>
                <a:cubicBezTo>
                  <a:pt x="1347" y="81"/>
                  <a:pt x="1346" y="81"/>
                  <a:pt x="1345" y="81"/>
                </a:cubicBezTo>
                <a:cubicBezTo>
                  <a:pt x="1343" y="82"/>
                  <a:pt x="1341" y="82"/>
                  <a:pt x="1340" y="80"/>
                </a:cubicBezTo>
                <a:cubicBezTo>
                  <a:pt x="1339" y="78"/>
                  <a:pt x="1335" y="83"/>
                  <a:pt x="1337" y="83"/>
                </a:cubicBezTo>
                <a:moveTo>
                  <a:pt x="1477" y="118"/>
                </a:moveTo>
                <a:cubicBezTo>
                  <a:pt x="1478" y="119"/>
                  <a:pt x="1479" y="118"/>
                  <a:pt x="1480" y="118"/>
                </a:cubicBezTo>
                <a:cubicBezTo>
                  <a:pt x="1481" y="118"/>
                  <a:pt x="1482" y="117"/>
                  <a:pt x="1483" y="118"/>
                </a:cubicBezTo>
                <a:cubicBezTo>
                  <a:pt x="1485" y="119"/>
                  <a:pt x="1490" y="117"/>
                  <a:pt x="1492" y="117"/>
                </a:cubicBezTo>
                <a:cubicBezTo>
                  <a:pt x="1494" y="117"/>
                  <a:pt x="1493" y="114"/>
                  <a:pt x="1487" y="113"/>
                </a:cubicBezTo>
                <a:cubicBezTo>
                  <a:pt x="1481" y="113"/>
                  <a:pt x="1474" y="117"/>
                  <a:pt x="1477" y="118"/>
                </a:cubicBezTo>
                <a:moveTo>
                  <a:pt x="1523" y="171"/>
                </a:moveTo>
                <a:cubicBezTo>
                  <a:pt x="1522" y="172"/>
                  <a:pt x="1516" y="172"/>
                  <a:pt x="1517" y="173"/>
                </a:cubicBezTo>
                <a:cubicBezTo>
                  <a:pt x="1518" y="174"/>
                  <a:pt x="1523" y="174"/>
                  <a:pt x="1525" y="175"/>
                </a:cubicBezTo>
                <a:cubicBezTo>
                  <a:pt x="1527" y="176"/>
                  <a:pt x="1530" y="175"/>
                  <a:pt x="1530" y="174"/>
                </a:cubicBezTo>
                <a:cubicBezTo>
                  <a:pt x="1530" y="173"/>
                  <a:pt x="1523" y="171"/>
                  <a:pt x="1523" y="171"/>
                </a:cubicBezTo>
                <a:moveTo>
                  <a:pt x="1319" y="248"/>
                </a:moveTo>
                <a:cubicBezTo>
                  <a:pt x="1320" y="250"/>
                  <a:pt x="1318" y="262"/>
                  <a:pt x="1319" y="264"/>
                </a:cubicBezTo>
                <a:cubicBezTo>
                  <a:pt x="1320" y="266"/>
                  <a:pt x="1317" y="275"/>
                  <a:pt x="1318" y="276"/>
                </a:cubicBezTo>
                <a:cubicBezTo>
                  <a:pt x="1320" y="278"/>
                  <a:pt x="1319" y="273"/>
                  <a:pt x="1321" y="273"/>
                </a:cubicBezTo>
                <a:cubicBezTo>
                  <a:pt x="1323" y="273"/>
                  <a:pt x="1323" y="276"/>
                  <a:pt x="1324" y="276"/>
                </a:cubicBezTo>
                <a:cubicBezTo>
                  <a:pt x="1325" y="277"/>
                  <a:pt x="1325" y="275"/>
                  <a:pt x="1325" y="274"/>
                </a:cubicBezTo>
                <a:cubicBezTo>
                  <a:pt x="1325" y="273"/>
                  <a:pt x="1324" y="272"/>
                  <a:pt x="1324" y="272"/>
                </a:cubicBezTo>
                <a:cubicBezTo>
                  <a:pt x="1322" y="273"/>
                  <a:pt x="1321" y="269"/>
                  <a:pt x="1321" y="267"/>
                </a:cubicBezTo>
                <a:cubicBezTo>
                  <a:pt x="1320" y="265"/>
                  <a:pt x="1322" y="263"/>
                  <a:pt x="1322" y="260"/>
                </a:cubicBezTo>
                <a:cubicBezTo>
                  <a:pt x="1322" y="258"/>
                  <a:pt x="1325" y="258"/>
                  <a:pt x="1327" y="260"/>
                </a:cubicBezTo>
                <a:cubicBezTo>
                  <a:pt x="1329" y="262"/>
                  <a:pt x="1329" y="261"/>
                  <a:pt x="1328" y="259"/>
                </a:cubicBezTo>
                <a:cubicBezTo>
                  <a:pt x="1328" y="258"/>
                  <a:pt x="1325" y="248"/>
                  <a:pt x="1324" y="244"/>
                </a:cubicBezTo>
                <a:cubicBezTo>
                  <a:pt x="1323" y="241"/>
                  <a:pt x="1326" y="237"/>
                  <a:pt x="1323" y="235"/>
                </a:cubicBezTo>
                <a:cubicBezTo>
                  <a:pt x="1321" y="233"/>
                  <a:pt x="1322" y="229"/>
                  <a:pt x="1321" y="230"/>
                </a:cubicBezTo>
                <a:cubicBezTo>
                  <a:pt x="1319" y="231"/>
                  <a:pt x="1321" y="234"/>
                  <a:pt x="1319" y="235"/>
                </a:cubicBezTo>
                <a:cubicBezTo>
                  <a:pt x="1317" y="235"/>
                  <a:pt x="1319" y="237"/>
                  <a:pt x="1318" y="239"/>
                </a:cubicBezTo>
                <a:cubicBezTo>
                  <a:pt x="1317" y="242"/>
                  <a:pt x="1318" y="245"/>
                  <a:pt x="1319" y="248"/>
                </a:cubicBezTo>
                <a:moveTo>
                  <a:pt x="1312" y="291"/>
                </a:moveTo>
                <a:cubicBezTo>
                  <a:pt x="1310" y="292"/>
                  <a:pt x="1312" y="293"/>
                  <a:pt x="1310" y="294"/>
                </a:cubicBezTo>
                <a:cubicBezTo>
                  <a:pt x="1308" y="295"/>
                  <a:pt x="1309" y="296"/>
                  <a:pt x="1309" y="296"/>
                </a:cubicBezTo>
                <a:cubicBezTo>
                  <a:pt x="1310" y="297"/>
                  <a:pt x="1310" y="298"/>
                  <a:pt x="1309" y="300"/>
                </a:cubicBezTo>
                <a:cubicBezTo>
                  <a:pt x="1309" y="301"/>
                  <a:pt x="1311" y="300"/>
                  <a:pt x="1312" y="299"/>
                </a:cubicBezTo>
                <a:cubicBezTo>
                  <a:pt x="1312" y="298"/>
                  <a:pt x="1313" y="298"/>
                  <a:pt x="1313" y="298"/>
                </a:cubicBezTo>
                <a:cubicBezTo>
                  <a:pt x="1313" y="299"/>
                  <a:pt x="1314" y="299"/>
                  <a:pt x="1314" y="298"/>
                </a:cubicBezTo>
                <a:cubicBezTo>
                  <a:pt x="1314" y="297"/>
                  <a:pt x="1311" y="296"/>
                  <a:pt x="1311" y="295"/>
                </a:cubicBezTo>
                <a:cubicBezTo>
                  <a:pt x="1311" y="294"/>
                  <a:pt x="1312" y="295"/>
                  <a:pt x="1313" y="295"/>
                </a:cubicBezTo>
                <a:cubicBezTo>
                  <a:pt x="1313" y="295"/>
                  <a:pt x="1314" y="295"/>
                  <a:pt x="1315" y="295"/>
                </a:cubicBezTo>
                <a:cubicBezTo>
                  <a:pt x="1316" y="294"/>
                  <a:pt x="1319" y="295"/>
                  <a:pt x="1321" y="296"/>
                </a:cubicBezTo>
                <a:cubicBezTo>
                  <a:pt x="1323" y="298"/>
                  <a:pt x="1324" y="297"/>
                  <a:pt x="1324" y="295"/>
                </a:cubicBezTo>
                <a:cubicBezTo>
                  <a:pt x="1324" y="293"/>
                  <a:pt x="1327" y="292"/>
                  <a:pt x="1330" y="292"/>
                </a:cubicBezTo>
                <a:cubicBezTo>
                  <a:pt x="1333" y="292"/>
                  <a:pt x="1333" y="291"/>
                  <a:pt x="1332" y="290"/>
                </a:cubicBezTo>
                <a:cubicBezTo>
                  <a:pt x="1332" y="290"/>
                  <a:pt x="1337" y="286"/>
                  <a:pt x="1337" y="285"/>
                </a:cubicBezTo>
                <a:cubicBezTo>
                  <a:pt x="1337" y="284"/>
                  <a:pt x="1336" y="285"/>
                  <a:pt x="1335" y="286"/>
                </a:cubicBezTo>
                <a:cubicBezTo>
                  <a:pt x="1335" y="286"/>
                  <a:pt x="1334" y="287"/>
                  <a:pt x="1333" y="286"/>
                </a:cubicBezTo>
                <a:cubicBezTo>
                  <a:pt x="1332" y="285"/>
                  <a:pt x="1331" y="287"/>
                  <a:pt x="1329" y="287"/>
                </a:cubicBezTo>
                <a:cubicBezTo>
                  <a:pt x="1327" y="287"/>
                  <a:pt x="1321" y="283"/>
                  <a:pt x="1320" y="280"/>
                </a:cubicBezTo>
                <a:cubicBezTo>
                  <a:pt x="1318" y="278"/>
                  <a:pt x="1316" y="280"/>
                  <a:pt x="1317" y="282"/>
                </a:cubicBezTo>
                <a:cubicBezTo>
                  <a:pt x="1318" y="283"/>
                  <a:pt x="1317" y="284"/>
                  <a:pt x="1317" y="286"/>
                </a:cubicBezTo>
                <a:cubicBezTo>
                  <a:pt x="1317" y="288"/>
                  <a:pt x="1315" y="288"/>
                  <a:pt x="1315" y="290"/>
                </a:cubicBezTo>
                <a:cubicBezTo>
                  <a:pt x="1316" y="291"/>
                  <a:pt x="1313" y="291"/>
                  <a:pt x="1312" y="291"/>
                </a:cubicBezTo>
                <a:moveTo>
                  <a:pt x="1289" y="329"/>
                </a:moveTo>
                <a:cubicBezTo>
                  <a:pt x="1290" y="328"/>
                  <a:pt x="1287" y="328"/>
                  <a:pt x="1284" y="330"/>
                </a:cubicBezTo>
                <a:cubicBezTo>
                  <a:pt x="1283" y="330"/>
                  <a:pt x="1282" y="330"/>
                  <a:pt x="1281" y="330"/>
                </a:cubicBezTo>
                <a:cubicBezTo>
                  <a:pt x="1280" y="329"/>
                  <a:pt x="1279" y="329"/>
                  <a:pt x="1278" y="330"/>
                </a:cubicBezTo>
                <a:cubicBezTo>
                  <a:pt x="1276" y="332"/>
                  <a:pt x="1274" y="334"/>
                  <a:pt x="1272" y="335"/>
                </a:cubicBezTo>
                <a:cubicBezTo>
                  <a:pt x="1269" y="335"/>
                  <a:pt x="1271" y="338"/>
                  <a:pt x="1272" y="337"/>
                </a:cubicBezTo>
                <a:cubicBezTo>
                  <a:pt x="1273" y="337"/>
                  <a:pt x="1275" y="337"/>
                  <a:pt x="1276" y="336"/>
                </a:cubicBezTo>
                <a:cubicBezTo>
                  <a:pt x="1277" y="335"/>
                  <a:pt x="1283" y="334"/>
                  <a:pt x="1287" y="334"/>
                </a:cubicBezTo>
                <a:cubicBezTo>
                  <a:pt x="1291" y="333"/>
                  <a:pt x="1288" y="335"/>
                  <a:pt x="1289" y="337"/>
                </a:cubicBezTo>
                <a:cubicBezTo>
                  <a:pt x="1289" y="339"/>
                  <a:pt x="1292" y="339"/>
                  <a:pt x="1294" y="337"/>
                </a:cubicBezTo>
                <a:cubicBezTo>
                  <a:pt x="1295" y="335"/>
                  <a:pt x="1297" y="335"/>
                  <a:pt x="1295" y="334"/>
                </a:cubicBezTo>
                <a:cubicBezTo>
                  <a:pt x="1294" y="333"/>
                  <a:pt x="1295" y="332"/>
                  <a:pt x="1296" y="334"/>
                </a:cubicBezTo>
                <a:cubicBezTo>
                  <a:pt x="1297" y="335"/>
                  <a:pt x="1301" y="335"/>
                  <a:pt x="1302" y="333"/>
                </a:cubicBezTo>
                <a:cubicBezTo>
                  <a:pt x="1303" y="332"/>
                  <a:pt x="1303" y="332"/>
                  <a:pt x="1304" y="333"/>
                </a:cubicBezTo>
                <a:cubicBezTo>
                  <a:pt x="1304" y="333"/>
                  <a:pt x="1304" y="333"/>
                  <a:pt x="1305" y="333"/>
                </a:cubicBezTo>
                <a:cubicBezTo>
                  <a:pt x="1306" y="333"/>
                  <a:pt x="1307" y="330"/>
                  <a:pt x="1307" y="331"/>
                </a:cubicBezTo>
                <a:cubicBezTo>
                  <a:pt x="1308" y="332"/>
                  <a:pt x="1310" y="332"/>
                  <a:pt x="1311" y="330"/>
                </a:cubicBezTo>
                <a:cubicBezTo>
                  <a:pt x="1313" y="329"/>
                  <a:pt x="1312" y="326"/>
                  <a:pt x="1313" y="324"/>
                </a:cubicBezTo>
                <a:cubicBezTo>
                  <a:pt x="1314" y="323"/>
                  <a:pt x="1315" y="320"/>
                  <a:pt x="1314" y="318"/>
                </a:cubicBezTo>
                <a:cubicBezTo>
                  <a:pt x="1313" y="316"/>
                  <a:pt x="1316" y="315"/>
                  <a:pt x="1317" y="313"/>
                </a:cubicBezTo>
                <a:cubicBezTo>
                  <a:pt x="1319" y="312"/>
                  <a:pt x="1316" y="304"/>
                  <a:pt x="1315" y="302"/>
                </a:cubicBezTo>
                <a:cubicBezTo>
                  <a:pt x="1315" y="300"/>
                  <a:pt x="1311" y="303"/>
                  <a:pt x="1310" y="303"/>
                </a:cubicBezTo>
                <a:cubicBezTo>
                  <a:pt x="1309" y="304"/>
                  <a:pt x="1308" y="308"/>
                  <a:pt x="1309" y="309"/>
                </a:cubicBezTo>
                <a:cubicBezTo>
                  <a:pt x="1311" y="310"/>
                  <a:pt x="1307" y="312"/>
                  <a:pt x="1307" y="315"/>
                </a:cubicBezTo>
                <a:cubicBezTo>
                  <a:pt x="1307" y="317"/>
                  <a:pt x="1305" y="317"/>
                  <a:pt x="1305" y="319"/>
                </a:cubicBezTo>
                <a:cubicBezTo>
                  <a:pt x="1304" y="321"/>
                  <a:pt x="1303" y="320"/>
                  <a:pt x="1301" y="322"/>
                </a:cubicBezTo>
                <a:cubicBezTo>
                  <a:pt x="1299" y="323"/>
                  <a:pt x="1297" y="322"/>
                  <a:pt x="1298" y="320"/>
                </a:cubicBezTo>
                <a:cubicBezTo>
                  <a:pt x="1298" y="319"/>
                  <a:pt x="1295" y="321"/>
                  <a:pt x="1295" y="324"/>
                </a:cubicBezTo>
                <a:cubicBezTo>
                  <a:pt x="1295" y="327"/>
                  <a:pt x="1291" y="327"/>
                  <a:pt x="1292" y="328"/>
                </a:cubicBezTo>
                <a:cubicBezTo>
                  <a:pt x="1293" y="329"/>
                  <a:pt x="1289" y="330"/>
                  <a:pt x="1289" y="329"/>
                </a:cubicBezTo>
                <a:moveTo>
                  <a:pt x="1280" y="342"/>
                </a:moveTo>
                <a:cubicBezTo>
                  <a:pt x="1281" y="340"/>
                  <a:pt x="1283" y="340"/>
                  <a:pt x="1284" y="340"/>
                </a:cubicBezTo>
                <a:cubicBezTo>
                  <a:pt x="1285" y="341"/>
                  <a:pt x="1287" y="338"/>
                  <a:pt x="1287" y="336"/>
                </a:cubicBezTo>
                <a:cubicBezTo>
                  <a:pt x="1287" y="335"/>
                  <a:pt x="1283" y="335"/>
                  <a:pt x="1282" y="336"/>
                </a:cubicBezTo>
                <a:cubicBezTo>
                  <a:pt x="1282" y="337"/>
                  <a:pt x="1280" y="337"/>
                  <a:pt x="1278" y="337"/>
                </a:cubicBezTo>
                <a:cubicBezTo>
                  <a:pt x="1276" y="337"/>
                  <a:pt x="1276" y="342"/>
                  <a:pt x="1278" y="343"/>
                </a:cubicBezTo>
                <a:cubicBezTo>
                  <a:pt x="1279" y="343"/>
                  <a:pt x="1280" y="343"/>
                  <a:pt x="1280" y="342"/>
                </a:cubicBezTo>
                <a:moveTo>
                  <a:pt x="1267" y="340"/>
                </a:moveTo>
                <a:cubicBezTo>
                  <a:pt x="1265" y="341"/>
                  <a:pt x="1265" y="341"/>
                  <a:pt x="1265" y="343"/>
                </a:cubicBezTo>
                <a:cubicBezTo>
                  <a:pt x="1266" y="344"/>
                  <a:pt x="1267" y="343"/>
                  <a:pt x="1268" y="341"/>
                </a:cubicBezTo>
                <a:cubicBezTo>
                  <a:pt x="1268" y="340"/>
                  <a:pt x="1269" y="343"/>
                  <a:pt x="1268" y="346"/>
                </a:cubicBezTo>
                <a:cubicBezTo>
                  <a:pt x="1267" y="348"/>
                  <a:pt x="1268" y="351"/>
                  <a:pt x="1270" y="351"/>
                </a:cubicBezTo>
                <a:cubicBezTo>
                  <a:pt x="1271" y="351"/>
                  <a:pt x="1273" y="346"/>
                  <a:pt x="1275" y="344"/>
                </a:cubicBezTo>
                <a:cubicBezTo>
                  <a:pt x="1277" y="341"/>
                  <a:pt x="1274" y="342"/>
                  <a:pt x="1274" y="341"/>
                </a:cubicBezTo>
                <a:cubicBezTo>
                  <a:pt x="1274" y="340"/>
                  <a:pt x="1271" y="340"/>
                  <a:pt x="1271" y="339"/>
                </a:cubicBezTo>
                <a:cubicBezTo>
                  <a:pt x="1271" y="338"/>
                  <a:pt x="1269" y="338"/>
                  <a:pt x="1267" y="340"/>
                </a:cubicBezTo>
                <a:moveTo>
                  <a:pt x="1227" y="392"/>
                </a:moveTo>
                <a:cubicBezTo>
                  <a:pt x="1228" y="391"/>
                  <a:pt x="1233" y="380"/>
                  <a:pt x="1232" y="379"/>
                </a:cubicBezTo>
                <a:cubicBezTo>
                  <a:pt x="1231" y="377"/>
                  <a:pt x="1226" y="379"/>
                  <a:pt x="1224" y="384"/>
                </a:cubicBezTo>
                <a:cubicBezTo>
                  <a:pt x="1223" y="389"/>
                  <a:pt x="1226" y="392"/>
                  <a:pt x="1227" y="392"/>
                </a:cubicBezTo>
                <a:moveTo>
                  <a:pt x="1183" y="407"/>
                </a:moveTo>
                <a:cubicBezTo>
                  <a:pt x="1183" y="405"/>
                  <a:pt x="1185" y="403"/>
                  <a:pt x="1185" y="402"/>
                </a:cubicBezTo>
                <a:cubicBezTo>
                  <a:pt x="1185" y="401"/>
                  <a:pt x="1181" y="401"/>
                  <a:pt x="1180" y="401"/>
                </a:cubicBezTo>
                <a:cubicBezTo>
                  <a:pt x="1178" y="401"/>
                  <a:pt x="1174" y="404"/>
                  <a:pt x="1175" y="407"/>
                </a:cubicBezTo>
                <a:cubicBezTo>
                  <a:pt x="1177" y="411"/>
                  <a:pt x="1183" y="408"/>
                  <a:pt x="1183" y="407"/>
                </a:cubicBezTo>
                <a:moveTo>
                  <a:pt x="1223" y="418"/>
                </a:moveTo>
                <a:cubicBezTo>
                  <a:pt x="1222" y="419"/>
                  <a:pt x="1223" y="424"/>
                  <a:pt x="1224" y="424"/>
                </a:cubicBezTo>
                <a:cubicBezTo>
                  <a:pt x="1225" y="424"/>
                  <a:pt x="1226" y="425"/>
                  <a:pt x="1225" y="427"/>
                </a:cubicBezTo>
                <a:cubicBezTo>
                  <a:pt x="1224" y="429"/>
                  <a:pt x="1227" y="429"/>
                  <a:pt x="1229" y="428"/>
                </a:cubicBezTo>
                <a:cubicBezTo>
                  <a:pt x="1231" y="428"/>
                  <a:pt x="1231" y="428"/>
                  <a:pt x="1231" y="429"/>
                </a:cubicBezTo>
                <a:cubicBezTo>
                  <a:pt x="1232" y="429"/>
                  <a:pt x="1232" y="430"/>
                  <a:pt x="1233" y="430"/>
                </a:cubicBezTo>
                <a:cubicBezTo>
                  <a:pt x="1236" y="429"/>
                  <a:pt x="1239" y="432"/>
                  <a:pt x="1238" y="433"/>
                </a:cubicBezTo>
                <a:cubicBezTo>
                  <a:pt x="1238" y="435"/>
                  <a:pt x="1239" y="438"/>
                  <a:pt x="1240" y="437"/>
                </a:cubicBezTo>
                <a:cubicBezTo>
                  <a:pt x="1241" y="436"/>
                  <a:pt x="1243" y="437"/>
                  <a:pt x="1241" y="439"/>
                </a:cubicBezTo>
                <a:cubicBezTo>
                  <a:pt x="1240" y="441"/>
                  <a:pt x="1243" y="442"/>
                  <a:pt x="1244" y="444"/>
                </a:cubicBezTo>
                <a:cubicBezTo>
                  <a:pt x="1244" y="446"/>
                  <a:pt x="1245" y="445"/>
                  <a:pt x="1245" y="443"/>
                </a:cubicBezTo>
                <a:cubicBezTo>
                  <a:pt x="1245" y="442"/>
                  <a:pt x="1245" y="442"/>
                  <a:pt x="1247" y="441"/>
                </a:cubicBezTo>
                <a:cubicBezTo>
                  <a:pt x="1248" y="440"/>
                  <a:pt x="1247" y="438"/>
                  <a:pt x="1246" y="436"/>
                </a:cubicBezTo>
                <a:cubicBezTo>
                  <a:pt x="1245" y="433"/>
                  <a:pt x="1241" y="434"/>
                  <a:pt x="1241" y="432"/>
                </a:cubicBezTo>
                <a:cubicBezTo>
                  <a:pt x="1241" y="430"/>
                  <a:pt x="1238" y="429"/>
                  <a:pt x="1238" y="428"/>
                </a:cubicBezTo>
                <a:cubicBezTo>
                  <a:pt x="1238" y="427"/>
                  <a:pt x="1234" y="426"/>
                  <a:pt x="1232" y="427"/>
                </a:cubicBezTo>
                <a:cubicBezTo>
                  <a:pt x="1230" y="429"/>
                  <a:pt x="1231" y="425"/>
                  <a:pt x="1230" y="423"/>
                </a:cubicBezTo>
                <a:cubicBezTo>
                  <a:pt x="1228" y="422"/>
                  <a:pt x="1231" y="419"/>
                  <a:pt x="1233" y="417"/>
                </a:cubicBezTo>
                <a:cubicBezTo>
                  <a:pt x="1235" y="415"/>
                  <a:pt x="1232" y="412"/>
                  <a:pt x="1233" y="411"/>
                </a:cubicBezTo>
                <a:cubicBezTo>
                  <a:pt x="1233" y="409"/>
                  <a:pt x="1233" y="409"/>
                  <a:pt x="1232" y="409"/>
                </a:cubicBezTo>
                <a:cubicBezTo>
                  <a:pt x="1231" y="409"/>
                  <a:pt x="1230" y="409"/>
                  <a:pt x="1229" y="409"/>
                </a:cubicBezTo>
                <a:cubicBezTo>
                  <a:pt x="1228" y="408"/>
                  <a:pt x="1227" y="408"/>
                  <a:pt x="1226" y="409"/>
                </a:cubicBezTo>
                <a:cubicBezTo>
                  <a:pt x="1224" y="410"/>
                  <a:pt x="1226" y="418"/>
                  <a:pt x="1225" y="418"/>
                </a:cubicBezTo>
                <a:cubicBezTo>
                  <a:pt x="1224" y="419"/>
                  <a:pt x="1224" y="418"/>
                  <a:pt x="1224" y="418"/>
                </a:cubicBezTo>
                <a:cubicBezTo>
                  <a:pt x="1223" y="418"/>
                  <a:pt x="1223" y="417"/>
                  <a:pt x="1223" y="418"/>
                </a:cubicBezTo>
                <a:moveTo>
                  <a:pt x="1225" y="431"/>
                </a:moveTo>
                <a:cubicBezTo>
                  <a:pt x="1226" y="433"/>
                  <a:pt x="1226" y="436"/>
                  <a:pt x="1229" y="435"/>
                </a:cubicBezTo>
                <a:cubicBezTo>
                  <a:pt x="1232" y="434"/>
                  <a:pt x="1225" y="429"/>
                  <a:pt x="1225" y="431"/>
                </a:cubicBezTo>
                <a:moveTo>
                  <a:pt x="1232" y="437"/>
                </a:moveTo>
                <a:cubicBezTo>
                  <a:pt x="1230" y="438"/>
                  <a:pt x="1231" y="443"/>
                  <a:pt x="1232" y="443"/>
                </a:cubicBezTo>
                <a:cubicBezTo>
                  <a:pt x="1233" y="443"/>
                  <a:pt x="1234" y="443"/>
                  <a:pt x="1235" y="442"/>
                </a:cubicBezTo>
                <a:cubicBezTo>
                  <a:pt x="1235" y="440"/>
                  <a:pt x="1236" y="444"/>
                  <a:pt x="1235" y="445"/>
                </a:cubicBezTo>
                <a:cubicBezTo>
                  <a:pt x="1234" y="446"/>
                  <a:pt x="1234" y="449"/>
                  <a:pt x="1236" y="450"/>
                </a:cubicBezTo>
                <a:cubicBezTo>
                  <a:pt x="1237" y="450"/>
                  <a:pt x="1241" y="444"/>
                  <a:pt x="1240" y="443"/>
                </a:cubicBezTo>
                <a:cubicBezTo>
                  <a:pt x="1240" y="442"/>
                  <a:pt x="1239" y="443"/>
                  <a:pt x="1239" y="443"/>
                </a:cubicBezTo>
                <a:cubicBezTo>
                  <a:pt x="1239" y="443"/>
                  <a:pt x="1238" y="443"/>
                  <a:pt x="1238" y="442"/>
                </a:cubicBezTo>
                <a:cubicBezTo>
                  <a:pt x="1239" y="441"/>
                  <a:pt x="1234" y="437"/>
                  <a:pt x="1232" y="437"/>
                </a:cubicBezTo>
                <a:moveTo>
                  <a:pt x="1217" y="445"/>
                </a:moveTo>
                <a:cubicBezTo>
                  <a:pt x="1216" y="448"/>
                  <a:pt x="1211" y="451"/>
                  <a:pt x="1212" y="452"/>
                </a:cubicBezTo>
                <a:cubicBezTo>
                  <a:pt x="1213" y="454"/>
                  <a:pt x="1217" y="447"/>
                  <a:pt x="1220" y="445"/>
                </a:cubicBezTo>
                <a:cubicBezTo>
                  <a:pt x="1222" y="444"/>
                  <a:pt x="1222" y="442"/>
                  <a:pt x="1221" y="441"/>
                </a:cubicBezTo>
                <a:cubicBezTo>
                  <a:pt x="1220" y="439"/>
                  <a:pt x="1219" y="443"/>
                  <a:pt x="1217" y="445"/>
                </a:cubicBezTo>
                <a:moveTo>
                  <a:pt x="1243" y="446"/>
                </a:moveTo>
                <a:cubicBezTo>
                  <a:pt x="1242" y="445"/>
                  <a:pt x="1239" y="447"/>
                  <a:pt x="1240" y="448"/>
                </a:cubicBezTo>
                <a:cubicBezTo>
                  <a:pt x="1240" y="449"/>
                  <a:pt x="1244" y="447"/>
                  <a:pt x="1243" y="446"/>
                </a:cubicBezTo>
                <a:moveTo>
                  <a:pt x="1247" y="448"/>
                </a:moveTo>
                <a:cubicBezTo>
                  <a:pt x="1248" y="450"/>
                  <a:pt x="1245" y="448"/>
                  <a:pt x="1245" y="450"/>
                </a:cubicBezTo>
                <a:cubicBezTo>
                  <a:pt x="1244" y="452"/>
                  <a:pt x="1242" y="451"/>
                  <a:pt x="1242" y="452"/>
                </a:cubicBezTo>
                <a:cubicBezTo>
                  <a:pt x="1242" y="454"/>
                  <a:pt x="1240" y="452"/>
                  <a:pt x="1238" y="451"/>
                </a:cubicBezTo>
                <a:cubicBezTo>
                  <a:pt x="1237" y="450"/>
                  <a:pt x="1235" y="454"/>
                  <a:pt x="1233" y="454"/>
                </a:cubicBezTo>
                <a:cubicBezTo>
                  <a:pt x="1232" y="455"/>
                  <a:pt x="1231" y="459"/>
                  <a:pt x="1232" y="458"/>
                </a:cubicBezTo>
                <a:cubicBezTo>
                  <a:pt x="1233" y="458"/>
                  <a:pt x="1234" y="456"/>
                  <a:pt x="1236" y="456"/>
                </a:cubicBezTo>
                <a:cubicBezTo>
                  <a:pt x="1236" y="457"/>
                  <a:pt x="1237" y="456"/>
                  <a:pt x="1237" y="456"/>
                </a:cubicBezTo>
                <a:cubicBezTo>
                  <a:pt x="1237" y="456"/>
                  <a:pt x="1238" y="455"/>
                  <a:pt x="1239" y="455"/>
                </a:cubicBezTo>
                <a:cubicBezTo>
                  <a:pt x="1241" y="456"/>
                  <a:pt x="1239" y="462"/>
                  <a:pt x="1242" y="463"/>
                </a:cubicBezTo>
                <a:cubicBezTo>
                  <a:pt x="1245" y="463"/>
                  <a:pt x="1245" y="465"/>
                  <a:pt x="1247" y="465"/>
                </a:cubicBezTo>
                <a:cubicBezTo>
                  <a:pt x="1248" y="465"/>
                  <a:pt x="1246" y="461"/>
                  <a:pt x="1247" y="459"/>
                </a:cubicBezTo>
                <a:cubicBezTo>
                  <a:pt x="1247" y="458"/>
                  <a:pt x="1250" y="459"/>
                  <a:pt x="1251" y="458"/>
                </a:cubicBezTo>
                <a:cubicBezTo>
                  <a:pt x="1253" y="456"/>
                  <a:pt x="1250" y="451"/>
                  <a:pt x="1250" y="448"/>
                </a:cubicBezTo>
                <a:cubicBezTo>
                  <a:pt x="1250" y="445"/>
                  <a:pt x="1246" y="446"/>
                  <a:pt x="1247" y="448"/>
                </a:cubicBezTo>
                <a:moveTo>
                  <a:pt x="1126" y="482"/>
                </a:moveTo>
                <a:cubicBezTo>
                  <a:pt x="1126" y="483"/>
                  <a:pt x="1127" y="487"/>
                  <a:pt x="1128" y="486"/>
                </a:cubicBezTo>
                <a:cubicBezTo>
                  <a:pt x="1130" y="484"/>
                  <a:pt x="1126" y="481"/>
                  <a:pt x="1126" y="482"/>
                </a:cubicBezTo>
                <a:moveTo>
                  <a:pt x="1132" y="493"/>
                </a:moveTo>
                <a:cubicBezTo>
                  <a:pt x="1132" y="494"/>
                  <a:pt x="1133" y="496"/>
                  <a:pt x="1134" y="495"/>
                </a:cubicBezTo>
                <a:cubicBezTo>
                  <a:pt x="1135" y="495"/>
                  <a:pt x="1133" y="491"/>
                  <a:pt x="1132" y="493"/>
                </a:cubicBezTo>
                <a:moveTo>
                  <a:pt x="1163" y="507"/>
                </a:moveTo>
                <a:cubicBezTo>
                  <a:pt x="1163" y="505"/>
                  <a:pt x="1164" y="503"/>
                  <a:pt x="1164" y="503"/>
                </a:cubicBezTo>
                <a:cubicBezTo>
                  <a:pt x="1164" y="502"/>
                  <a:pt x="1164" y="501"/>
                  <a:pt x="1166" y="502"/>
                </a:cubicBezTo>
                <a:cubicBezTo>
                  <a:pt x="1167" y="502"/>
                  <a:pt x="1167" y="499"/>
                  <a:pt x="1166" y="499"/>
                </a:cubicBezTo>
                <a:cubicBezTo>
                  <a:pt x="1165" y="499"/>
                  <a:pt x="1164" y="496"/>
                  <a:pt x="1162" y="496"/>
                </a:cubicBezTo>
                <a:cubicBezTo>
                  <a:pt x="1160" y="496"/>
                  <a:pt x="1160" y="497"/>
                  <a:pt x="1162" y="497"/>
                </a:cubicBezTo>
                <a:cubicBezTo>
                  <a:pt x="1163" y="498"/>
                  <a:pt x="1164" y="499"/>
                  <a:pt x="1163" y="499"/>
                </a:cubicBezTo>
                <a:cubicBezTo>
                  <a:pt x="1163" y="500"/>
                  <a:pt x="1163" y="500"/>
                  <a:pt x="1162" y="499"/>
                </a:cubicBezTo>
                <a:cubicBezTo>
                  <a:pt x="1162" y="499"/>
                  <a:pt x="1161" y="499"/>
                  <a:pt x="1161" y="499"/>
                </a:cubicBezTo>
                <a:cubicBezTo>
                  <a:pt x="1159" y="499"/>
                  <a:pt x="1160" y="497"/>
                  <a:pt x="1158" y="496"/>
                </a:cubicBezTo>
                <a:cubicBezTo>
                  <a:pt x="1156" y="496"/>
                  <a:pt x="1156" y="493"/>
                  <a:pt x="1154" y="493"/>
                </a:cubicBezTo>
                <a:cubicBezTo>
                  <a:pt x="1152" y="493"/>
                  <a:pt x="1152" y="491"/>
                  <a:pt x="1153" y="490"/>
                </a:cubicBezTo>
                <a:cubicBezTo>
                  <a:pt x="1155" y="488"/>
                  <a:pt x="1151" y="487"/>
                  <a:pt x="1151" y="486"/>
                </a:cubicBezTo>
                <a:cubicBezTo>
                  <a:pt x="1151" y="484"/>
                  <a:pt x="1149" y="485"/>
                  <a:pt x="1149" y="484"/>
                </a:cubicBezTo>
                <a:cubicBezTo>
                  <a:pt x="1149" y="483"/>
                  <a:pt x="1148" y="483"/>
                  <a:pt x="1147" y="482"/>
                </a:cubicBezTo>
                <a:cubicBezTo>
                  <a:pt x="1146" y="481"/>
                  <a:pt x="1146" y="481"/>
                  <a:pt x="1145" y="481"/>
                </a:cubicBezTo>
                <a:cubicBezTo>
                  <a:pt x="1145" y="481"/>
                  <a:pt x="1145" y="481"/>
                  <a:pt x="1144" y="480"/>
                </a:cubicBezTo>
                <a:cubicBezTo>
                  <a:pt x="1143" y="479"/>
                  <a:pt x="1142" y="479"/>
                  <a:pt x="1141" y="479"/>
                </a:cubicBezTo>
                <a:cubicBezTo>
                  <a:pt x="1140" y="479"/>
                  <a:pt x="1138" y="477"/>
                  <a:pt x="1137" y="475"/>
                </a:cubicBezTo>
                <a:cubicBezTo>
                  <a:pt x="1137" y="474"/>
                  <a:pt x="1131" y="471"/>
                  <a:pt x="1130" y="469"/>
                </a:cubicBezTo>
                <a:cubicBezTo>
                  <a:pt x="1129" y="467"/>
                  <a:pt x="1127" y="466"/>
                  <a:pt x="1124" y="466"/>
                </a:cubicBezTo>
                <a:cubicBezTo>
                  <a:pt x="1123" y="466"/>
                  <a:pt x="1122" y="466"/>
                  <a:pt x="1121" y="465"/>
                </a:cubicBezTo>
                <a:cubicBezTo>
                  <a:pt x="1120" y="464"/>
                  <a:pt x="1119" y="464"/>
                  <a:pt x="1118" y="465"/>
                </a:cubicBezTo>
                <a:cubicBezTo>
                  <a:pt x="1117" y="467"/>
                  <a:pt x="1122" y="471"/>
                  <a:pt x="1124" y="473"/>
                </a:cubicBezTo>
                <a:cubicBezTo>
                  <a:pt x="1126" y="474"/>
                  <a:pt x="1128" y="478"/>
                  <a:pt x="1130" y="479"/>
                </a:cubicBezTo>
                <a:cubicBezTo>
                  <a:pt x="1133" y="479"/>
                  <a:pt x="1133" y="487"/>
                  <a:pt x="1135" y="487"/>
                </a:cubicBezTo>
                <a:cubicBezTo>
                  <a:pt x="1137" y="488"/>
                  <a:pt x="1141" y="494"/>
                  <a:pt x="1141" y="497"/>
                </a:cubicBezTo>
                <a:cubicBezTo>
                  <a:pt x="1142" y="500"/>
                  <a:pt x="1146" y="502"/>
                  <a:pt x="1147" y="504"/>
                </a:cubicBezTo>
                <a:cubicBezTo>
                  <a:pt x="1149" y="507"/>
                  <a:pt x="1154" y="510"/>
                  <a:pt x="1155" y="511"/>
                </a:cubicBezTo>
                <a:cubicBezTo>
                  <a:pt x="1156" y="512"/>
                  <a:pt x="1157" y="514"/>
                  <a:pt x="1157" y="513"/>
                </a:cubicBezTo>
                <a:cubicBezTo>
                  <a:pt x="1158" y="512"/>
                  <a:pt x="1160" y="513"/>
                  <a:pt x="1162" y="513"/>
                </a:cubicBezTo>
                <a:cubicBezTo>
                  <a:pt x="1163" y="513"/>
                  <a:pt x="1163" y="509"/>
                  <a:pt x="1163" y="507"/>
                </a:cubicBezTo>
                <a:moveTo>
                  <a:pt x="1175" y="486"/>
                </a:moveTo>
                <a:cubicBezTo>
                  <a:pt x="1177" y="487"/>
                  <a:pt x="1177" y="490"/>
                  <a:pt x="1178" y="492"/>
                </a:cubicBezTo>
                <a:cubicBezTo>
                  <a:pt x="1179" y="493"/>
                  <a:pt x="1181" y="493"/>
                  <a:pt x="1181" y="496"/>
                </a:cubicBezTo>
                <a:cubicBezTo>
                  <a:pt x="1181" y="498"/>
                  <a:pt x="1184" y="503"/>
                  <a:pt x="1185" y="501"/>
                </a:cubicBezTo>
                <a:cubicBezTo>
                  <a:pt x="1187" y="500"/>
                  <a:pt x="1188" y="502"/>
                  <a:pt x="1189" y="503"/>
                </a:cubicBezTo>
                <a:cubicBezTo>
                  <a:pt x="1189" y="504"/>
                  <a:pt x="1190" y="503"/>
                  <a:pt x="1192" y="503"/>
                </a:cubicBezTo>
                <a:cubicBezTo>
                  <a:pt x="1193" y="503"/>
                  <a:pt x="1194" y="502"/>
                  <a:pt x="1194" y="502"/>
                </a:cubicBezTo>
                <a:cubicBezTo>
                  <a:pt x="1196" y="503"/>
                  <a:pt x="1199" y="503"/>
                  <a:pt x="1200" y="505"/>
                </a:cubicBezTo>
                <a:cubicBezTo>
                  <a:pt x="1200" y="506"/>
                  <a:pt x="1203" y="505"/>
                  <a:pt x="1206" y="504"/>
                </a:cubicBezTo>
                <a:cubicBezTo>
                  <a:pt x="1208" y="503"/>
                  <a:pt x="1207" y="496"/>
                  <a:pt x="1209" y="495"/>
                </a:cubicBezTo>
                <a:cubicBezTo>
                  <a:pt x="1211" y="493"/>
                  <a:pt x="1212" y="491"/>
                  <a:pt x="1212" y="488"/>
                </a:cubicBezTo>
                <a:cubicBezTo>
                  <a:pt x="1211" y="485"/>
                  <a:pt x="1217" y="485"/>
                  <a:pt x="1218" y="484"/>
                </a:cubicBezTo>
                <a:cubicBezTo>
                  <a:pt x="1219" y="483"/>
                  <a:pt x="1217" y="482"/>
                  <a:pt x="1215" y="481"/>
                </a:cubicBezTo>
                <a:cubicBezTo>
                  <a:pt x="1214" y="480"/>
                  <a:pt x="1215" y="479"/>
                  <a:pt x="1214" y="478"/>
                </a:cubicBezTo>
                <a:cubicBezTo>
                  <a:pt x="1213" y="477"/>
                  <a:pt x="1211" y="474"/>
                  <a:pt x="1212" y="474"/>
                </a:cubicBezTo>
                <a:cubicBezTo>
                  <a:pt x="1214" y="474"/>
                  <a:pt x="1211" y="471"/>
                  <a:pt x="1213" y="471"/>
                </a:cubicBezTo>
                <a:cubicBezTo>
                  <a:pt x="1214" y="470"/>
                  <a:pt x="1217" y="469"/>
                  <a:pt x="1216" y="468"/>
                </a:cubicBezTo>
                <a:cubicBezTo>
                  <a:pt x="1215" y="467"/>
                  <a:pt x="1219" y="468"/>
                  <a:pt x="1220" y="466"/>
                </a:cubicBezTo>
                <a:cubicBezTo>
                  <a:pt x="1220" y="465"/>
                  <a:pt x="1218" y="463"/>
                  <a:pt x="1217" y="464"/>
                </a:cubicBezTo>
                <a:cubicBezTo>
                  <a:pt x="1216" y="464"/>
                  <a:pt x="1213" y="464"/>
                  <a:pt x="1213" y="463"/>
                </a:cubicBezTo>
                <a:cubicBezTo>
                  <a:pt x="1213" y="462"/>
                  <a:pt x="1211" y="459"/>
                  <a:pt x="1209" y="459"/>
                </a:cubicBezTo>
                <a:cubicBezTo>
                  <a:pt x="1208" y="459"/>
                  <a:pt x="1206" y="462"/>
                  <a:pt x="1206" y="464"/>
                </a:cubicBezTo>
                <a:cubicBezTo>
                  <a:pt x="1206" y="465"/>
                  <a:pt x="1203" y="465"/>
                  <a:pt x="1204" y="467"/>
                </a:cubicBezTo>
                <a:cubicBezTo>
                  <a:pt x="1204" y="468"/>
                  <a:pt x="1201" y="468"/>
                  <a:pt x="1201" y="469"/>
                </a:cubicBezTo>
                <a:cubicBezTo>
                  <a:pt x="1201" y="470"/>
                  <a:pt x="1199" y="468"/>
                  <a:pt x="1198" y="468"/>
                </a:cubicBezTo>
                <a:cubicBezTo>
                  <a:pt x="1197" y="468"/>
                  <a:pt x="1194" y="472"/>
                  <a:pt x="1194" y="474"/>
                </a:cubicBezTo>
                <a:cubicBezTo>
                  <a:pt x="1193" y="476"/>
                  <a:pt x="1191" y="476"/>
                  <a:pt x="1188" y="476"/>
                </a:cubicBezTo>
                <a:cubicBezTo>
                  <a:pt x="1184" y="476"/>
                  <a:pt x="1186" y="480"/>
                  <a:pt x="1185" y="481"/>
                </a:cubicBezTo>
                <a:cubicBezTo>
                  <a:pt x="1184" y="482"/>
                  <a:pt x="1183" y="482"/>
                  <a:pt x="1181" y="481"/>
                </a:cubicBezTo>
                <a:cubicBezTo>
                  <a:pt x="1180" y="480"/>
                  <a:pt x="1179" y="480"/>
                  <a:pt x="1178" y="480"/>
                </a:cubicBezTo>
                <a:cubicBezTo>
                  <a:pt x="1176" y="480"/>
                  <a:pt x="1174" y="484"/>
                  <a:pt x="1175" y="486"/>
                </a:cubicBezTo>
                <a:moveTo>
                  <a:pt x="1173" y="501"/>
                </a:moveTo>
                <a:cubicBezTo>
                  <a:pt x="1173" y="500"/>
                  <a:pt x="1170" y="500"/>
                  <a:pt x="1171" y="502"/>
                </a:cubicBezTo>
                <a:cubicBezTo>
                  <a:pt x="1172" y="503"/>
                  <a:pt x="1173" y="502"/>
                  <a:pt x="1173" y="501"/>
                </a:cubicBezTo>
                <a:moveTo>
                  <a:pt x="1199" y="525"/>
                </a:moveTo>
                <a:cubicBezTo>
                  <a:pt x="1199" y="524"/>
                  <a:pt x="1200" y="525"/>
                  <a:pt x="1201" y="525"/>
                </a:cubicBezTo>
                <a:cubicBezTo>
                  <a:pt x="1201" y="526"/>
                  <a:pt x="1203" y="526"/>
                  <a:pt x="1204" y="525"/>
                </a:cubicBezTo>
                <a:cubicBezTo>
                  <a:pt x="1206" y="523"/>
                  <a:pt x="1200" y="524"/>
                  <a:pt x="1200" y="522"/>
                </a:cubicBezTo>
                <a:cubicBezTo>
                  <a:pt x="1200" y="522"/>
                  <a:pt x="1198" y="522"/>
                  <a:pt x="1196" y="522"/>
                </a:cubicBezTo>
                <a:cubicBezTo>
                  <a:pt x="1195" y="522"/>
                  <a:pt x="1193" y="522"/>
                  <a:pt x="1192" y="521"/>
                </a:cubicBezTo>
                <a:cubicBezTo>
                  <a:pt x="1190" y="520"/>
                  <a:pt x="1195" y="519"/>
                  <a:pt x="1196" y="518"/>
                </a:cubicBezTo>
                <a:cubicBezTo>
                  <a:pt x="1198" y="517"/>
                  <a:pt x="1195" y="517"/>
                  <a:pt x="1191" y="518"/>
                </a:cubicBezTo>
                <a:cubicBezTo>
                  <a:pt x="1190" y="519"/>
                  <a:pt x="1187" y="518"/>
                  <a:pt x="1186" y="518"/>
                </a:cubicBezTo>
                <a:cubicBezTo>
                  <a:pt x="1184" y="517"/>
                  <a:pt x="1183" y="516"/>
                  <a:pt x="1183" y="517"/>
                </a:cubicBezTo>
                <a:cubicBezTo>
                  <a:pt x="1183" y="519"/>
                  <a:pt x="1175" y="516"/>
                  <a:pt x="1174" y="515"/>
                </a:cubicBezTo>
                <a:cubicBezTo>
                  <a:pt x="1172" y="514"/>
                  <a:pt x="1165" y="512"/>
                  <a:pt x="1164" y="515"/>
                </a:cubicBezTo>
                <a:cubicBezTo>
                  <a:pt x="1162" y="517"/>
                  <a:pt x="1161" y="515"/>
                  <a:pt x="1162" y="517"/>
                </a:cubicBezTo>
                <a:cubicBezTo>
                  <a:pt x="1162" y="519"/>
                  <a:pt x="1164" y="518"/>
                  <a:pt x="1165" y="518"/>
                </a:cubicBezTo>
                <a:cubicBezTo>
                  <a:pt x="1166" y="518"/>
                  <a:pt x="1165" y="520"/>
                  <a:pt x="1167" y="520"/>
                </a:cubicBezTo>
                <a:cubicBezTo>
                  <a:pt x="1169" y="521"/>
                  <a:pt x="1174" y="522"/>
                  <a:pt x="1175" y="521"/>
                </a:cubicBezTo>
                <a:cubicBezTo>
                  <a:pt x="1175" y="520"/>
                  <a:pt x="1180" y="521"/>
                  <a:pt x="1183" y="523"/>
                </a:cubicBezTo>
                <a:cubicBezTo>
                  <a:pt x="1185" y="525"/>
                  <a:pt x="1191" y="525"/>
                  <a:pt x="1193" y="525"/>
                </a:cubicBezTo>
                <a:cubicBezTo>
                  <a:pt x="1194" y="525"/>
                  <a:pt x="1195" y="525"/>
                  <a:pt x="1196" y="525"/>
                </a:cubicBezTo>
                <a:cubicBezTo>
                  <a:pt x="1197" y="525"/>
                  <a:pt x="1198" y="526"/>
                  <a:pt x="1199" y="525"/>
                </a:cubicBezTo>
                <a:moveTo>
                  <a:pt x="1212" y="524"/>
                </a:moveTo>
                <a:cubicBezTo>
                  <a:pt x="1212" y="525"/>
                  <a:pt x="1210" y="525"/>
                  <a:pt x="1208" y="524"/>
                </a:cubicBezTo>
                <a:cubicBezTo>
                  <a:pt x="1207" y="523"/>
                  <a:pt x="1206" y="525"/>
                  <a:pt x="1206" y="526"/>
                </a:cubicBezTo>
                <a:cubicBezTo>
                  <a:pt x="1207" y="527"/>
                  <a:pt x="1209" y="529"/>
                  <a:pt x="1213" y="527"/>
                </a:cubicBezTo>
                <a:cubicBezTo>
                  <a:pt x="1216" y="526"/>
                  <a:pt x="1218" y="527"/>
                  <a:pt x="1219" y="526"/>
                </a:cubicBezTo>
                <a:cubicBezTo>
                  <a:pt x="1219" y="524"/>
                  <a:pt x="1213" y="522"/>
                  <a:pt x="1212" y="524"/>
                </a:cubicBezTo>
                <a:moveTo>
                  <a:pt x="1238" y="525"/>
                </a:moveTo>
                <a:cubicBezTo>
                  <a:pt x="1240" y="525"/>
                  <a:pt x="1242" y="524"/>
                  <a:pt x="1239" y="524"/>
                </a:cubicBezTo>
                <a:cubicBezTo>
                  <a:pt x="1237" y="524"/>
                  <a:pt x="1236" y="524"/>
                  <a:pt x="1235" y="524"/>
                </a:cubicBezTo>
                <a:cubicBezTo>
                  <a:pt x="1233" y="525"/>
                  <a:pt x="1232" y="525"/>
                  <a:pt x="1230" y="525"/>
                </a:cubicBezTo>
                <a:cubicBezTo>
                  <a:pt x="1226" y="523"/>
                  <a:pt x="1221" y="525"/>
                  <a:pt x="1222" y="526"/>
                </a:cubicBezTo>
                <a:cubicBezTo>
                  <a:pt x="1222" y="527"/>
                  <a:pt x="1225" y="527"/>
                  <a:pt x="1229" y="527"/>
                </a:cubicBezTo>
                <a:cubicBezTo>
                  <a:pt x="1232" y="527"/>
                  <a:pt x="1235" y="525"/>
                  <a:pt x="1238" y="525"/>
                </a:cubicBezTo>
                <a:moveTo>
                  <a:pt x="1222" y="532"/>
                </a:moveTo>
                <a:cubicBezTo>
                  <a:pt x="1223" y="532"/>
                  <a:pt x="1226" y="534"/>
                  <a:pt x="1226" y="532"/>
                </a:cubicBezTo>
                <a:cubicBezTo>
                  <a:pt x="1226" y="530"/>
                  <a:pt x="1218" y="528"/>
                  <a:pt x="1219" y="530"/>
                </a:cubicBezTo>
                <a:cubicBezTo>
                  <a:pt x="1219" y="531"/>
                  <a:pt x="1221" y="531"/>
                  <a:pt x="1222" y="532"/>
                </a:cubicBezTo>
                <a:moveTo>
                  <a:pt x="1239" y="533"/>
                </a:moveTo>
                <a:cubicBezTo>
                  <a:pt x="1241" y="534"/>
                  <a:pt x="1243" y="530"/>
                  <a:pt x="1245" y="529"/>
                </a:cubicBezTo>
                <a:cubicBezTo>
                  <a:pt x="1246" y="527"/>
                  <a:pt x="1254" y="525"/>
                  <a:pt x="1254" y="524"/>
                </a:cubicBezTo>
                <a:cubicBezTo>
                  <a:pt x="1255" y="524"/>
                  <a:pt x="1253" y="524"/>
                  <a:pt x="1251" y="524"/>
                </a:cubicBezTo>
                <a:cubicBezTo>
                  <a:pt x="1250" y="524"/>
                  <a:pt x="1249" y="524"/>
                  <a:pt x="1248" y="524"/>
                </a:cubicBezTo>
                <a:cubicBezTo>
                  <a:pt x="1246" y="524"/>
                  <a:pt x="1245" y="527"/>
                  <a:pt x="1242" y="528"/>
                </a:cubicBezTo>
                <a:cubicBezTo>
                  <a:pt x="1239" y="528"/>
                  <a:pt x="1237" y="532"/>
                  <a:pt x="1239" y="533"/>
                </a:cubicBezTo>
                <a:moveTo>
                  <a:pt x="1221" y="491"/>
                </a:moveTo>
                <a:cubicBezTo>
                  <a:pt x="1220" y="492"/>
                  <a:pt x="1220" y="496"/>
                  <a:pt x="1218" y="499"/>
                </a:cubicBezTo>
                <a:cubicBezTo>
                  <a:pt x="1216" y="503"/>
                  <a:pt x="1219" y="504"/>
                  <a:pt x="1221" y="504"/>
                </a:cubicBezTo>
                <a:cubicBezTo>
                  <a:pt x="1222" y="504"/>
                  <a:pt x="1222" y="507"/>
                  <a:pt x="1222" y="508"/>
                </a:cubicBezTo>
                <a:cubicBezTo>
                  <a:pt x="1221" y="510"/>
                  <a:pt x="1221" y="514"/>
                  <a:pt x="1222" y="513"/>
                </a:cubicBezTo>
                <a:cubicBezTo>
                  <a:pt x="1224" y="512"/>
                  <a:pt x="1226" y="510"/>
                  <a:pt x="1224" y="509"/>
                </a:cubicBezTo>
                <a:cubicBezTo>
                  <a:pt x="1223" y="508"/>
                  <a:pt x="1223" y="503"/>
                  <a:pt x="1224" y="501"/>
                </a:cubicBezTo>
                <a:cubicBezTo>
                  <a:pt x="1224" y="500"/>
                  <a:pt x="1228" y="501"/>
                  <a:pt x="1227" y="503"/>
                </a:cubicBezTo>
                <a:cubicBezTo>
                  <a:pt x="1226" y="505"/>
                  <a:pt x="1229" y="505"/>
                  <a:pt x="1229" y="507"/>
                </a:cubicBezTo>
                <a:cubicBezTo>
                  <a:pt x="1229" y="510"/>
                  <a:pt x="1231" y="508"/>
                  <a:pt x="1233" y="508"/>
                </a:cubicBezTo>
                <a:cubicBezTo>
                  <a:pt x="1235" y="507"/>
                  <a:pt x="1234" y="506"/>
                  <a:pt x="1233" y="504"/>
                </a:cubicBezTo>
                <a:cubicBezTo>
                  <a:pt x="1232" y="503"/>
                  <a:pt x="1234" y="501"/>
                  <a:pt x="1232" y="500"/>
                </a:cubicBezTo>
                <a:cubicBezTo>
                  <a:pt x="1230" y="498"/>
                  <a:pt x="1229" y="496"/>
                  <a:pt x="1231" y="496"/>
                </a:cubicBezTo>
                <a:cubicBezTo>
                  <a:pt x="1232" y="496"/>
                  <a:pt x="1238" y="493"/>
                  <a:pt x="1237" y="491"/>
                </a:cubicBezTo>
                <a:cubicBezTo>
                  <a:pt x="1237" y="490"/>
                  <a:pt x="1229" y="492"/>
                  <a:pt x="1228" y="494"/>
                </a:cubicBezTo>
                <a:cubicBezTo>
                  <a:pt x="1228" y="496"/>
                  <a:pt x="1223" y="494"/>
                  <a:pt x="1223" y="490"/>
                </a:cubicBezTo>
                <a:cubicBezTo>
                  <a:pt x="1224" y="486"/>
                  <a:pt x="1234" y="485"/>
                  <a:pt x="1237" y="487"/>
                </a:cubicBezTo>
                <a:cubicBezTo>
                  <a:pt x="1240" y="488"/>
                  <a:pt x="1244" y="484"/>
                  <a:pt x="1245" y="482"/>
                </a:cubicBezTo>
                <a:cubicBezTo>
                  <a:pt x="1246" y="480"/>
                  <a:pt x="1242" y="483"/>
                  <a:pt x="1240" y="484"/>
                </a:cubicBezTo>
                <a:cubicBezTo>
                  <a:pt x="1238" y="485"/>
                  <a:pt x="1232" y="484"/>
                  <a:pt x="1229" y="483"/>
                </a:cubicBezTo>
                <a:cubicBezTo>
                  <a:pt x="1227" y="482"/>
                  <a:pt x="1227" y="485"/>
                  <a:pt x="1224" y="485"/>
                </a:cubicBezTo>
                <a:cubicBezTo>
                  <a:pt x="1222" y="485"/>
                  <a:pt x="1222" y="491"/>
                  <a:pt x="1221" y="491"/>
                </a:cubicBezTo>
                <a:moveTo>
                  <a:pt x="1249" y="503"/>
                </a:moveTo>
                <a:cubicBezTo>
                  <a:pt x="1249" y="505"/>
                  <a:pt x="1253" y="506"/>
                  <a:pt x="1254" y="504"/>
                </a:cubicBezTo>
                <a:cubicBezTo>
                  <a:pt x="1255" y="502"/>
                  <a:pt x="1248" y="500"/>
                  <a:pt x="1249" y="503"/>
                </a:cubicBezTo>
                <a:moveTo>
                  <a:pt x="1257" y="502"/>
                </a:moveTo>
                <a:cubicBezTo>
                  <a:pt x="1258" y="504"/>
                  <a:pt x="1261" y="503"/>
                  <a:pt x="1263" y="503"/>
                </a:cubicBezTo>
                <a:cubicBezTo>
                  <a:pt x="1266" y="503"/>
                  <a:pt x="1267" y="505"/>
                  <a:pt x="1269" y="505"/>
                </a:cubicBezTo>
                <a:cubicBezTo>
                  <a:pt x="1270" y="505"/>
                  <a:pt x="1269" y="502"/>
                  <a:pt x="1266" y="501"/>
                </a:cubicBezTo>
                <a:cubicBezTo>
                  <a:pt x="1263" y="500"/>
                  <a:pt x="1257" y="501"/>
                  <a:pt x="1257" y="502"/>
                </a:cubicBezTo>
                <a:moveTo>
                  <a:pt x="1258" y="483"/>
                </a:moveTo>
                <a:cubicBezTo>
                  <a:pt x="1258" y="482"/>
                  <a:pt x="1257" y="478"/>
                  <a:pt x="1255" y="481"/>
                </a:cubicBezTo>
                <a:cubicBezTo>
                  <a:pt x="1253" y="484"/>
                  <a:pt x="1256" y="491"/>
                  <a:pt x="1257" y="490"/>
                </a:cubicBezTo>
                <a:cubicBezTo>
                  <a:pt x="1259" y="490"/>
                  <a:pt x="1256" y="487"/>
                  <a:pt x="1259" y="487"/>
                </a:cubicBezTo>
                <a:cubicBezTo>
                  <a:pt x="1262" y="487"/>
                  <a:pt x="1261" y="485"/>
                  <a:pt x="1261" y="484"/>
                </a:cubicBezTo>
                <a:cubicBezTo>
                  <a:pt x="1261" y="483"/>
                  <a:pt x="1260" y="483"/>
                  <a:pt x="1259" y="483"/>
                </a:cubicBezTo>
                <a:cubicBezTo>
                  <a:pt x="1259" y="483"/>
                  <a:pt x="1258" y="483"/>
                  <a:pt x="1258" y="483"/>
                </a:cubicBezTo>
                <a:moveTo>
                  <a:pt x="1340" y="518"/>
                </a:moveTo>
                <a:cubicBezTo>
                  <a:pt x="1343" y="518"/>
                  <a:pt x="1343" y="516"/>
                  <a:pt x="1341" y="515"/>
                </a:cubicBezTo>
                <a:cubicBezTo>
                  <a:pt x="1339" y="513"/>
                  <a:pt x="1333" y="513"/>
                  <a:pt x="1333" y="510"/>
                </a:cubicBezTo>
                <a:cubicBezTo>
                  <a:pt x="1333" y="508"/>
                  <a:pt x="1321" y="502"/>
                  <a:pt x="1316" y="501"/>
                </a:cubicBezTo>
                <a:cubicBezTo>
                  <a:pt x="1311" y="500"/>
                  <a:pt x="1300" y="495"/>
                  <a:pt x="1298" y="495"/>
                </a:cubicBezTo>
                <a:cubicBezTo>
                  <a:pt x="1297" y="495"/>
                  <a:pt x="1296" y="498"/>
                  <a:pt x="1295" y="498"/>
                </a:cubicBezTo>
                <a:cubicBezTo>
                  <a:pt x="1293" y="498"/>
                  <a:pt x="1291" y="502"/>
                  <a:pt x="1288" y="503"/>
                </a:cubicBezTo>
                <a:cubicBezTo>
                  <a:pt x="1285" y="504"/>
                  <a:pt x="1285" y="494"/>
                  <a:pt x="1283" y="492"/>
                </a:cubicBezTo>
                <a:cubicBezTo>
                  <a:pt x="1282" y="490"/>
                  <a:pt x="1274" y="489"/>
                  <a:pt x="1274" y="491"/>
                </a:cubicBezTo>
                <a:cubicBezTo>
                  <a:pt x="1273" y="493"/>
                  <a:pt x="1270" y="492"/>
                  <a:pt x="1270" y="494"/>
                </a:cubicBezTo>
                <a:cubicBezTo>
                  <a:pt x="1270" y="495"/>
                  <a:pt x="1271" y="495"/>
                  <a:pt x="1272" y="495"/>
                </a:cubicBezTo>
                <a:cubicBezTo>
                  <a:pt x="1274" y="495"/>
                  <a:pt x="1274" y="496"/>
                  <a:pt x="1275" y="498"/>
                </a:cubicBezTo>
                <a:cubicBezTo>
                  <a:pt x="1275" y="499"/>
                  <a:pt x="1280" y="498"/>
                  <a:pt x="1281" y="498"/>
                </a:cubicBezTo>
                <a:cubicBezTo>
                  <a:pt x="1282" y="498"/>
                  <a:pt x="1282" y="498"/>
                  <a:pt x="1282" y="499"/>
                </a:cubicBezTo>
                <a:cubicBezTo>
                  <a:pt x="1283" y="499"/>
                  <a:pt x="1282" y="500"/>
                  <a:pt x="1281" y="499"/>
                </a:cubicBezTo>
                <a:cubicBezTo>
                  <a:pt x="1280" y="499"/>
                  <a:pt x="1279" y="499"/>
                  <a:pt x="1279" y="500"/>
                </a:cubicBezTo>
                <a:cubicBezTo>
                  <a:pt x="1278" y="500"/>
                  <a:pt x="1278" y="500"/>
                  <a:pt x="1277" y="500"/>
                </a:cubicBezTo>
                <a:cubicBezTo>
                  <a:pt x="1276" y="500"/>
                  <a:pt x="1274" y="500"/>
                  <a:pt x="1275" y="501"/>
                </a:cubicBezTo>
                <a:cubicBezTo>
                  <a:pt x="1276" y="502"/>
                  <a:pt x="1277" y="502"/>
                  <a:pt x="1277" y="504"/>
                </a:cubicBezTo>
                <a:cubicBezTo>
                  <a:pt x="1277" y="506"/>
                  <a:pt x="1280" y="506"/>
                  <a:pt x="1280" y="504"/>
                </a:cubicBezTo>
                <a:cubicBezTo>
                  <a:pt x="1280" y="503"/>
                  <a:pt x="1282" y="505"/>
                  <a:pt x="1285" y="506"/>
                </a:cubicBezTo>
                <a:cubicBezTo>
                  <a:pt x="1288" y="506"/>
                  <a:pt x="1286" y="508"/>
                  <a:pt x="1288" y="508"/>
                </a:cubicBezTo>
                <a:cubicBezTo>
                  <a:pt x="1291" y="508"/>
                  <a:pt x="1298" y="510"/>
                  <a:pt x="1300" y="512"/>
                </a:cubicBezTo>
                <a:cubicBezTo>
                  <a:pt x="1303" y="514"/>
                  <a:pt x="1301" y="515"/>
                  <a:pt x="1303" y="517"/>
                </a:cubicBezTo>
                <a:cubicBezTo>
                  <a:pt x="1304" y="519"/>
                  <a:pt x="1305" y="521"/>
                  <a:pt x="1303" y="521"/>
                </a:cubicBezTo>
                <a:cubicBezTo>
                  <a:pt x="1300" y="521"/>
                  <a:pt x="1298" y="523"/>
                  <a:pt x="1299" y="524"/>
                </a:cubicBezTo>
                <a:cubicBezTo>
                  <a:pt x="1299" y="525"/>
                  <a:pt x="1307" y="523"/>
                  <a:pt x="1308" y="523"/>
                </a:cubicBezTo>
                <a:cubicBezTo>
                  <a:pt x="1310" y="523"/>
                  <a:pt x="1312" y="528"/>
                  <a:pt x="1317" y="528"/>
                </a:cubicBezTo>
                <a:cubicBezTo>
                  <a:pt x="1323" y="529"/>
                  <a:pt x="1322" y="526"/>
                  <a:pt x="1323" y="526"/>
                </a:cubicBezTo>
                <a:cubicBezTo>
                  <a:pt x="1324" y="526"/>
                  <a:pt x="1324" y="524"/>
                  <a:pt x="1325" y="522"/>
                </a:cubicBezTo>
                <a:cubicBezTo>
                  <a:pt x="1326" y="521"/>
                  <a:pt x="1331" y="522"/>
                  <a:pt x="1334" y="524"/>
                </a:cubicBezTo>
                <a:cubicBezTo>
                  <a:pt x="1337" y="527"/>
                  <a:pt x="1340" y="533"/>
                  <a:pt x="1343" y="533"/>
                </a:cubicBezTo>
                <a:cubicBezTo>
                  <a:pt x="1345" y="532"/>
                  <a:pt x="1347" y="533"/>
                  <a:pt x="1348" y="533"/>
                </a:cubicBezTo>
                <a:cubicBezTo>
                  <a:pt x="1350" y="534"/>
                  <a:pt x="1351" y="534"/>
                  <a:pt x="1352" y="534"/>
                </a:cubicBezTo>
                <a:cubicBezTo>
                  <a:pt x="1355" y="534"/>
                  <a:pt x="1353" y="532"/>
                  <a:pt x="1352" y="532"/>
                </a:cubicBezTo>
                <a:cubicBezTo>
                  <a:pt x="1351" y="531"/>
                  <a:pt x="1349" y="530"/>
                  <a:pt x="1349" y="529"/>
                </a:cubicBezTo>
                <a:cubicBezTo>
                  <a:pt x="1349" y="528"/>
                  <a:pt x="1346" y="528"/>
                  <a:pt x="1344" y="527"/>
                </a:cubicBezTo>
                <a:cubicBezTo>
                  <a:pt x="1343" y="526"/>
                  <a:pt x="1343" y="522"/>
                  <a:pt x="1341" y="521"/>
                </a:cubicBezTo>
                <a:cubicBezTo>
                  <a:pt x="1339" y="520"/>
                  <a:pt x="1338" y="518"/>
                  <a:pt x="1340" y="518"/>
                </a:cubicBezTo>
                <a:moveTo>
                  <a:pt x="1359" y="509"/>
                </a:moveTo>
                <a:cubicBezTo>
                  <a:pt x="1359" y="510"/>
                  <a:pt x="1357" y="511"/>
                  <a:pt x="1354" y="512"/>
                </a:cubicBezTo>
                <a:cubicBezTo>
                  <a:pt x="1352" y="513"/>
                  <a:pt x="1350" y="513"/>
                  <a:pt x="1348" y="512"/>
                </a:cubicBezTo>
                <a:cubicBezTo>
                  <a:pt x="1346" y="512"/>
                  <a:pt x="1345" y="512"/>
                  <a:pt x="1345" y="513"/>
                </a:cubicBezTo>
                <a:cubicBezTo>
                  <a:pt x="1344" y="514"/>
                  <a:pt x="1348" y="516"/>
                  <a:pt x="1352" y="516"/>
                </a:cubicBezTo>
                <a:cubicBezTo>
                  <a:pt x="1355" y="516"/>
                  <a:pt x="1360" y="512"/>
                  <a:pt x="1360" y="511"/>
                </a:cubicBezTo>
                <a:cubicBezTo>
                  <a:pt x="1360" y="510"/>
                  <a:pt x="1362" y="509"/>
                  <a:pt x="1362" y="508"/>
                </a:cubicBezTo>
                <a:cubicBezTo>
                  <a:pt x="1361" y="507"/>
                  <a:pt x="1359" y="508"/>
                  <a:pt x="1359" y="509"/>
                </a:cubicBezTo>
                <a:moveTo>
                  <a:pt x="1362" y="505"/>
                </a:moveTo>
                <a:cubicBezTo>
                  <a:pt x="1364" y="507"/>
                  <a:pt x="1363" y="509"/>
                  <a:pt x="1364" y="509"/>
                </a:cubicBezTo>
                <a:cubicBezTo>
                  <a:pt x="1367" y="508"/>
                  <a:pt x="1365" y="506"/>
                  <a:pt x="1363" y="505"/>
                </a:cubicBezTo>
                <a:cubicBezTo>
                  <a:pt x="1361" y="503"/>
                  <a:pt x="1359" y="502"/>
                  <a:pt x="1362" y="505"/>
                </a:cubicBezTo>
                <a:moveTo>
                  <a:pt x="1372" y="512"/>
                </a:moveTo>
                <a:cubicBezTo>
                  <a:pt x="1372" y="513"/>
                  <a:pt x="1376" y="519"/>
                  <a:pt x="1377" y="519"/>
                </a:cubicBezTo>
                <a:cubicBezTo>
                  <a:pt x="1380" y="517"/>
                  <a:pt x="1372" y="511"/>
                  <a:pt x="1372" y="512"/>
                </a:cubicBezTo>
                <a:moveTo>
                  <a:pt x="1059" y="447"/>
                </a:moveTo>
                <a:cubicBezTo>
                  <a:pt x="1057" y="447"/>
                  <a:pt x="1058" y="449"/>
                  <a:pt x="1057" y="451"/>
                </a:cubicBezTo>
                <a:cubicBezTo>
                  <a:pt x="1056" y="452"/>
                  <a:pt x="1057" y="454"/>
                  <a:pt x="1057" y="456"/>
                </a:cubicBezTo>
                <a:cubicBezTo>
                  <a:pt x="1057" y="459"/>
                  <a:pt x="1057" y="461"/>
                  <a:pt x="1059" y="463"/>
                </a:cubicBezTo>
                <a:cubicBezTo>
                  <a:pt x="1061" y="464"/>
                  <a:pt x="1065" y="460"/>
                  <a:pt x="1066" y="457"/>
                </a:cubicBezTo>
                <a:cubicBezTo>
                  <a:pt x="1066" y="453"/>
                  <a:pt x="1060" y="447"/>
                  <a:pt x="1059" y="447"/>
                </a:cubicBezTo>
                <a:moveTo>
                  <a:pt x="925" y="539"/>
                </a:moveTo>
                <a:cubicBezTo>
                  <a:pt x="925" y="537"/>
                  <a:pt x="924" y="540"/>
                  <a:pt x="924" y="541"/>
                </a:cubicBezTo>
                <a:cubicBezTo>
                  <a:pt x="923" y="541"/>
                  <a:pt x="923" y="543"/>
                  <a:pt x="923" y="544"/>
                </a:cubicBezTo>
                <a:cubicBezTo>
                  <a:pt x="923" y="545"/>
                  <a:pt x="921" y="546"/>
                  <a:pt x="920" y="546"/>
                </a:cubicBezTo>
                <a:cubicBezTo>
                  <a:pt x="919" y="545"/>
                  <a:pt x="918" y="546"/>
                  <a:pt x="918" y="547"/>
                </a:cubicBezTo>
                <a:cubicBezTo>
                  <a:pt x="919" y="549"/>
                  <a:pt x="918" y="549"/>
                  <a:pt x="918" y="550"/>
                </a:cubicBezTo>
                <a:cubicBezTo>
                  <a:pt x="919" y="551"/>
                  <a:pt x="917" y="552"/>
                  <a:pt x="915" y="552"/>
                </a:cubicBezTo>
                <a:cubicBezTo>
                  <a:pt x="913" y="552"/>
                  <a:pt x="911" y="556"/>
                  <a:pt x="909" y="555"/>
                </a:cubicBezTo>
                <a:cubicBezTo>
                  <a:pt x="908" y="555"/>
                  <a:pt x="907" y="555"/>
                  <a:pt x="906" y="556"/>
                </a:cubicBezTo>
                <a:cubicBezTo>
                  <a:pt x="905" y="556"/>
                  <a:pt x="905" y="556"/>
                  <a:pt x="904" y="556"/>
                </a:cubicBezTo>
                <a:cubicBezTo>
                  <a:pt x="902" y="556"/>
                  <a:pt x="903" y="560"/>
                  <a:pt x="902" y="562"/>
                </a:cubicBezTo>
                <a:cubicBezTo>
                  <a:pt x="901" y="564"/>
                  <a:pt x="901" y="567"/>
                  <a:pt x="903" y="570"/>
                </a:cubicBezTo>
                <a:cubicBezTo>
                  <a:pt x="904" y="572"/>
                  <a:pt x="905" y="575"/>
                  <a:pt x="902" y="578"/>
                </a:cubicBezTo>
                <a:cubicBezTo>
                  <a:pt x="899" y="582"/>
                  <a:pt x="899" y="586"/>
                  <a:pt x="900" y="588"/>
                </a:cubicBezTo>
                <a:cubicBezTo>
                  <a:pt x="901" y="591"/>
                  <a:pt x="901" y="595"/>
                  <a:pt x="903" y="596"/>
                </a:cubicBezTo>
                <a:cubicBezTo>
                  <a:pt x="904" y="598"/>
                  <a:pt x="909" y="600"/>
                  <a:pt x="910" y="598"/>
                </a:cubicBezTo>
                <a:cubicBezTo>
                  <a:pt x="912" y="597"/>
                  <a:pt x="913" y="599"/>
                  <a:pt x="915" y="597"/>
                </a:cubicBezTo>
                <a:cubicBezTo>
                  <a:pt x="916" y="595"/>
                  <a:pt x="919" y="585"/>
                  <a:pt x="921" y="579"/>
                </a:cubicBezTo>
                <a:cubicBezTo>
                  <a:pt x="923" y="572"/>
                  <a:pt x="926" y="564"/>
                  <a:pt x="925" y="562"/>
                </a:cubicBezTo>
                <a:cubicBezTo>
                  <a:pt x="925" y="561"/>
                  <a:pt x="927" y="559"/>
                  <a:pt x="926" y="558"/>
                </a:cubicBezTo>
                <a:cubicBezTo>
                  <a:pt x="925" y="556"/>
                  <a:pt x="926" y="553"/>
                  <a:pt x="927" y="555"/>
                </a:cubicBezTo>
                <a:cubicBezTo>
                  <a:pt x="928" y="556"/>
                  <a:pt x="929" y="556"/>
                  <a:pt x="930" y="554"/>
                </a:cubicBezTo>
                <a:cubicBezTo>
                  <a:pt x="930" y="552"/>
                  <a:pt x="928" y="549"/>
                  <a:pt x="928" y="546"/>
                </a:cubicBezTo>
                <a:cubicBezTo>
                  <a:pt x="928" y="543"/>
                  <a:pt x="926" y="541"/>
                  <a:pt x="925" y="539"/>
                </a:cubicBezTo>
                <a:moveTo>
                  <a:pt x="480" y="247"/>
                </a:moveTo>
                <a:cubicBezTo>
                  <a:pt x="482" y="246"/>
                  <a:pt x="480" y="244"/>
                  <a:pt x="478" y="245"/>
                </a:cubicBezTo>
                <a:cubicBezTo>
                  <a:pt x="476" y="246"/>
                  <a:pt x="471" y="253"/>
                  <a:pt x="471" y="255"/>
                </a:cubicBezTo>
                <a:cubicBezTo>
                  <a:pt x="471" y="257"/>
                  <a:pt x="471" y="259"/>
                  <a:pt x="469" y="259"/>
                </a:cubicBezTo>
                <a:cubicBezTo>
                  <a:pt x="467" y="259"/>
                  <a:pt x="465" y="260"/>
                  <a:pt x="467" y="261"/>
                </a:cubicBezTo>
                <a:cubicBezTo>
                  <a:pt x="468" y="262"/>
                  <a:pt x="463" y="265"/>
                  <a:pt x="466" y="266"/>
                </a:cubicBezTo>
                <a:cubicBezTo>
                  <a:pt x="467" y="267"/>
                  <a:pt x="468" y="267"/>
                  <a:pt x="469" y="266"/>
                </a:cubicBezTo>
                <a:cubicBezTo>
                  <a:pt x="470" y="266"/>
                  <a:pt x="471" y="266"/>
                  <a:pt x="472" y="266"/>
                </a:cubicBezTo>
                <a:cubicBezTo>
                  <a:pt x="474" y="267"/>
                  <a:pt x="476" y="267"/>
                  <a:pt x="478" y="265"/>
                </a:cubicBezTo>
                <a:cubicBezTo>
                  <a:pt x="479" y="264"/>
                  <a:pt x="480" y="265"/>
                  <a:pt x="480" y="266"/>
                </a:cubicBezTo>
                <a:cubicBezTo>
                  <a:pt x="481" y="266"/>
                  <a:pt x="481" y="266"/>
                  <a:pt x="482" y="266"/>
                </a:cubicBezTo>
                <a:cubicBezTo>
                  <a:pt x="484" y="266"/>
                  <a:pt x="481" y="268"/>
                  <a:pt x="481" y="269"/>
                </a:cubicBezTo>
                <a:cubicBezTo>
                  <a:pt x="481" y="271"/>
                  <a:pt x="483" y="269"/>
                  <a:pt x="485" y="268"/>
                </a:cubicBezTo>
                <a:cubicBezTo>
                  <a:pt x="486" y="267"/>
                  <a:pt x="488" y="268"/>
                  <a:pt x="487" y="269"/>
                </a:cubicBezTo>
                <a:cubicBezTo>
                  <a:pt x="487" y="270"/>
                  <a:pt x="491" y="272"/>
                  <a:pt x="493" y="270"/>
                </a:cubicBezTo>
                <a:cubicBezTo>
                  <a:pt x="494" y="268"/>
                  <a:pt x="491" y="264"/>
                  <a:pt x="491" y="266"/>
                </a:cubicBezTo>
                <a:cubicBezTo>
                  <a:pt x="490" y="267"/>
                  <a:pt x="489" y="265"/>
                  <a:pt x="490" y="264"/>
                </a:cubicBezTo>
                <a:cubicBezTo>
                  <a:pt x="492" y="262"/>
                  <a:pt x="490" y="262"/>
                  <a:pt x="489" y="263"/>
                </a:cubicBezTo>
                <a:cubicBezTo>
                  <a:pt x="487" y="263"/>
                  <a:pt x="488" y="259"/>
                  <a:pt x="489" y="258"/>
                </a:cubicBezTo>
                <a:cubicBezTo>
                  <a:pt x="490" y="258"/>
                  <a:pt x="486" y="256"/>
                  <a:pt x="486" y="257"/>
                </a:cubicBezTo>
                <a:cubicBezTo>
                  <a:pt x="486" y="259"/>
                  <a:pt x="482" y="258"/>
                  <a:pt x="482" y="257"/>
                </a:cubicBezTo>
                <a:cubicBezTo>
                  <a:pt x="481" y="255"/>
                  <a:pt x="479" y="255"/>
                  <a:pt x="480" y="254"/>
                </a:cubicBezTo>
                <a:cubicBezTo>
                  <a:pt x="481" y="253"/>
                  <a:pt x="477" y="253"/>
                  <a:pt x="477" y="254"/>
                </a:cubicBezTo>
                <a:cubicBezTo>
                  <a:pt x="476" y="256"/>
                  <a:pt x="475" y="253"/>
                  <a:pt x="477" y="251"/>
                </a:cubicBezTo>
                <a:cubicBezTo>
                  <a:pt x="479" y="249"/>
                  <a:pt x="478" y="248"/>
                  <a:pt x="480" y="247"/>
                </a:cubicBezTo>
                <a:moveTo>
                  <a:pt x="944" y="434"/>
                </a:moveTo>
                <a:cubicBezTo>
                  <a:pt x="945" y="436"/>
                  <a:pt x="948" y="434"/>
                  <a:pt x="948" y="434"/>
                </a:cubicBezTo>
                <a:cubicBezTo>
                  <a:pt x="948" y="433"/>
                  <a:pt x="942" y="433"/>
                  <a:pt x="944" y="434"/>
                </a:cubicBezTo>
                <a:moveTo>
                  <a:pt x="53" y="401"/>
                </a:moveTo>
                <a:cubicBezTo>
                  <a:pt x="51" y="401"/>
                  <a:pt x="52" y="407"/>
                  <a:pt x="53" y="406"/>
                </a:cubicBezTo>
                <a:cubicBezTo>
                  <a:pt x="54" y="405"/>
                  <a:pt x="56" y="405"/>
                  <a:pt x="56" y="404"/>
                </a:cubicBezTo>
                <a:cubicBezTo>
                  <a:pt x="57" y="403"/>
                  <a:pt x="55" y="400"/>
                  <a:pt x="53" y="401"/>
                </a:cubicBezTo>
                <a:moveTo>
                  <a:pt x="50" y="397"/>
                </a:moveTo>
                <a:cubicBezTo>
                  <a:pt x="49" y="397"/>
                  <a:pt x="49" y="400"/>
                  <a:pt x="50" y="399"/>
                </a:cubicBezTo>
                <a:cubicBezTo>
                  <a:pt x="52" y="398"/>
                  <a:pt x="51" y="397"/>
                  <a:pt x="50" y="397"/>
                </a:cubicBezTo>
                <a:moveTo>
                  <a:pt x="35" y="392"/>
                </a:moveTo>
                <a:cubicBezTo>
                  <a:pt x="36" y="394"/>
                  <a:pt x="37" y="393"/>
                  <a:pt x="38" y="392"/>
                </a:cubicBezTo>
                <a:cubicBezTo>
                  <a:pt x="38" y="391"/>
                  <a:pt x="34" y="391"/>
                  <a:pt x="35" y="392"/>
                </a:cubicBezTo>
                <a:moveTo>
                  <a:pt x="42" y="395"/>
                </a:moveTo>
                <a:cubicBezTo>
                  <a:pt x="43" y="397"/>
                  <a:pt x="44" y="397"/>
                  <a:pt x="45" y="396"/>
                </a:cubicBezTo>
                <a:cubicBezTo>
                  <a:pt x="45" y="394"/>
                  <a:pt x="41" y="394"/>
                  <a:pt x="42" y="395"/>
                </a:cubicBezTo>
                <a:moveTo>
                  <a:pt x="556" y="746"/>
                </a:moveTo>
                <a:cubicBezTo>
                  <a:pt x="556" y="747"/>
                  <a:pt x="558" y="747"/>
                  <a:pt x="560" y="748"/>
                </a:cubicBezTo>
                <a:cubicBezTo>
                  <a:pt x="561" y="749"/>
                  <a:pt x="563" y="752"/>
                  <a:pt x="565" y="750"/>
                </a:cubicBezTo>
                <a:cubicBezTo>
                  <a:pt x="566" y="747"/>
                  <a:pt x="556" y="745"/>
                  <a:pt x="556" y="746"/>
                </a:cubicBezTo>
                <a:moveTo>
                  <a:pt x="1010" y="716"/>
                </a:moveTo>
                <a:cubicBezTo>
                  <a:pt x="1010" y="715"/>
                  <a:pt x="1005" y="719"/>
                  <a:pt x="1009" y="721"/>
                </a:cubicBezTo>
                <a:cubicBezTo>
                  <a:pt x="1009" y="721"/>
                  <a:pt x="1010" y="721"/>
                  <a:pt x="1011" y="721"/>
                </a:cubicBezTo>
                <a:cubicBezTo>
                  <a:pt x="1011" y="720"/>
                  <a:pt x="1012" y="720"/>
                  <a:pt x="1012" y="721"/>
                </a:cubicBezTo>
                <a:cubicBezTo>
                  <a:pt x="1013" y="722"/>
                  <a:pt x="1015" y="721"/>
                  <a:pt x="1016" y="719"/>
                </a:cubicBezTo>
                <a:cubicBezTo>
                  <a:pt x="1016" y="717"/>
                  <a:pt x="1011" y="717"/>
                  <a:pt x="1010" y="716"/>
                </a:cubicBezTo>
                <a:moveTo>
                  <a:pt x="1380" y="518"/>
                </a:moveTo>
                <a:cubicBezTo>
                  <a:pt x="1380" y="518"/>
                  <a:pt x="1383" y="521"/>
                  <a:pt x="1383" y="521"/>
                </a:cubicBezTo>
                <a:cubicBezTo>
                  <a:pt x="1384" y="520"/>
                  <a:pt x="1380" y="517"/>
                  <a:pt x="1380" y="518"/>
                </a:cubicBezTo>
                <a:moveTo>
                  <a:pt x="1394" y="525"/>
                </a:moveTo>
                <a:cubicBezTo>
                  <a:pt x="1395" y="524"/>
                  <a:pt x="1388" y="521"/>
                  <a:pt x="1388" y="522"/>
                </a:cubicBezTo>
                <a:cubicBezTo>
                  <a:pt x="1388" y="523"/>
                  <a:pt x="1393" y="526"/>
                  <a:pt x="1394" y="525"/>
                </a:cubicBezTo>
                <a:moveTo>
                  <a:pt x="1393" y="529"/>
                </a:moveTo>
                <a:cubicBezTo>
                  <a:pt x="1394" y="531"/>
                  <a:pt x="1396" y="532"/>
                  <a:pt x="1398" y="532"/>
                </a:cubicBezTo>
                <a:cubicBezTo>
                  <a:pt x="1399" y="531"/>
                  <a:pt x="1393" y="527"/>
                  <a:pt x="1393" y="529"/>
                </a:cubicBezTo>
                <a:moveTo>
                  <a:pt x="1401" y="533"/>
                </a:moveTo>
                <a:cubicBezTo>
                  <a:pt x="1401" y="534"/>
                  <a:pt x="1404" y="536"/>
                  <a:pt x="1405" y="535"/>
                </a:cubicBezTo>
                <a:cubicBezTo>
                  <a:pt x="1406" y="534"/>
                  <a:pt x="1401" y="533"/>
                  <a:pt x="1401" y="533"/>
                </a:cubicBezTo>
                <a:moveTo>
                  <a:pt x="1398" y="525"/>
                </a:moveTo>
                <a:cubicBezTo>
                  <a:pt x="1397" y="527"/>
                  <a:pt x="1401" y="531"/>
                  <a:pt x="1401" y="531"/>
                </a:cubicBezTo>
                <a:cubicBezTo>
                  <a:pt x="1401" y="531"/>
                  <a:pt x="1401" y="529"/>
                  <a:pt x="1400" y="528"/>
                </a:cubicBezTo>
                <a:cubicBezTo>
                  <a:pt x="1399" y="526"/>
                  <a:pt x="1398" y="524"/>
                  <a:pt x="1398" y="525"/>
                </a:cubicBezTo>
                <a:moveTo>
                  <a:pt x="1366" y="612"/>
                </a:moveTo>
                <a:cubicBezTo>
                  <a:pt x="1367" y="611"/>
                  <a:pt x="1366" y="608"/>
                  <a:pt x="1365" y="609"/>
                </a:cubicBezTo>
                <a:cubicBezTo>
                  <a:pt x="1365" y="609"/>
                  <a:pt x="1365" y="604"/>
                  <a:pt x="1365" y="602"/>
                </a:cubicBezTo>
                <a:cubicBezTo>
                  <a:pt x="1365" y="599"/>
                  <a:pt x="1365" y="600"/>
                  <a:pt x="1364" y="601"/>
                </a:cubicBezTo>
                <a:cubicBezTo>
                  <a:pt x="1363" y="602"/>
                  <a:pt x="1361" y="598"/>
                  <a:pt x="1361" y="597"/>
                </a:cubicBezTo>
                <a:cubicBezTo>
                  <a:pt x="1361" y="597"/>
                  <a:pt x="1359" y="594"/>
                  <a:pt x="1358" y="594"/>
                </a:cubicBezTo>
                <a:cubicBezTo>
                  <a:pt x="1357" y="594"/>
                  <a:pt x="1357" y="594"/>
                  <a:pt x="1357" y="593"/>
                </a:cubicBezTo>
                <a:cubicBezTo>
                  <a:pt x="1357" y="593"/>
                  <a:pt x="1357" y="592"/>
                  <a:pt x="1356" y="592"/>
                </a:cubicBezTo>
                <a:cubicBezTo>
                  <a:pt x="1354" y="593"/>
                  <a:pt x="1354" y="590"/>
                  <a:pt x="1354" y="588"/>
                </a:cubicBezTo>
                <a:cubicBezTo>
                  <a:pt x="1354" y="587"/>
                  <a:pt x="1354" y="587"/>
                  <a:pt x="1354" y="587"/>
                </a:cubicBezTo>
                <a:cubicBezTo>
                  <a:pt x="1353" y="587"/>
                  <a:pt x="1353" y="587"/>
                  <a:pt x="1353" y="586"/>
                </a:cubicBezTo>
                <a:cubicBezTo>
                  <a:pt x="1352" y="586"/>
                  <a:pt x="1351" y="586"/>
                  <a:pt x="1350" y="587"/>
                </a:cubicBezTo>
                <a:cubicBezTo>
                  <a:pt x="1349" y="587"/>
                  <a:pt x="1349" y="585"/>
                  <a:pt x="1349" y="584"/>
                </a:cubicBezTo>
                <a:cubicBezTo>
                  <a:pt x="1349" y="583"/>
                  <a:pt x="1349" y="582"/>
                  <a:pt x="1348" y="581"/>
                </a:cubicBezTo>
                <a:cubicBezTo>
                  <a:pt x="1346" y="580"/>
                  <a:pt x="1346" y="579"/>
                  <a:pt x="1346" y="578"/>
                </a:cubicBezTo>
                <a:cubicBezTo>
                  <a:pt x="1346" y="576"/>
                  <a:pt x="1338" y="572"/>
                  <a:pt x="1336" y="572"/>
                </a:cubicBezTo>
                <a:cubicBezTo>
                  <a:pt x="1335" y="571"/>
                  <a:pt x="1336" y="570"/>
                  <a:pt x="1335" y="569"/>
                </a:cubicBezTo>
                <a:cubicBezTo>
                  <a:pt x="1335" y="568"/>
                  <a:pt x="1334" y="566"/>
                  <a:pt x="1334" y="564"/>
                </a:cubicBezTo>
                <a:cubicBezTo>
                  <a:pt x="1334" y="562"/>
                  <a:pt x="1332" y="561"/>
                  <a:pt x="1332" y="559"/>
                </a:cubicBezTo>
                <a:cubicBezTo>
                  <a:pt x="1332" y="558"/>
                  <a:pt x="1331" y="556"/>
                  <a:pt x="1331" y="554"/>
                </a:cubicBezTo>
                <a:cubicBezTo>
                  <a:pt x="1331" y="552"/>
                  <a:pt x="1328" y="552"/>
                  <a:pt x="1328" y="551"/>
                </a:cubicBezTo>
                <a:cubicBezTo>
                  <a:pt x="1328" y="550"/>
                  <a:pt x="1327" y="551"/>
                  <a:pt x="1325" y="551"/>
                </a:cubicBezTo>
                <a:cubicBezTo>
                  <a:pt x="1323" y="551"/>
                  <a:pt x="1323" y="549"/>
                  <a:pt x="1324" y="547"/>
                </a:cubicBezTo>
                <a:cubicBezTo>
                  <a:pt x="1324" y="544"/>
                  <a:pt x="1323" y="541"/>
                  <a:pt x="1322" y="540"/>
                </a:cubicBezTo>
                <a:cubicBezTo>
                  <a:pt x="1320" y="539"/>
                  <a:pt x="1320" y="535"/>
                  <a:pt x="1320" y="535"/>
                </a:cubicBezTo>
                <a:cubicBezTo>
                  <a:pt x="1319" y="534"/>
                  <a:pt x="1317" y="536"/>
                  <a:pt x="1317" y="538"/>
                </a:cubicBezTo>
                <a:cubicBezTo>
                  <a:pt x="1317" y="539"/>
                  <a:pt x="1317" y="540"/>
                  <a:pt x="1316" y="541"/>
                </a:cubicBezTo>
                <a:cubicBezTo>
                  <a:pt x="1315" y="542"/>
                  <a:pt x="1316" y="545"/>
                  <a:pt x="1315" y="546"/>
                </a:cubicBezTo>
                <a:cubicBezTo>
                  <a:pt x="1314" y="547"/>
                  <a:pt x="1315" y="551"/>
                  <a:pt x="1315" y="553"/>
                </a:cubicBezTo>
                <a:cubicBezTo>
                  <a:pt x="1315" y="556"/>
                  <a:pt x="1315" y="558"/>
                  <a:pt x="1314" y="560"/>
                </a:cubicBezTo>
                <a:cubicBezTo>
                  <a:pt x="1312" y="561"/>
                  <a:pt x="1312" y="564"/>
                  <a:pt x="1310" y="565"/>
                </a:cubicBezTo>
                <a:cubicBezTo>
                  <a:pt x="1308" y="566"/>
                  <a:pt x="1305" y="564"/>
                  <a:pt x="1305" y="563"/>
                </a:cubicBezTo>
                <a:cubicBezTo>
                  <a:pt x="1305" y="561"/>
                  <a:pt x="1302" y="561"/>
                  <a:pt x="1301" y="561"/>
                </a:cubicBezTo>
                <a:cubicBezTo>
                  <a:pt x="1300" y="561"/>
                  <a:pt x="1299" y="559"/>
                  <a:pt x="1297" y="558"/>
                </a:cubicBezTo>
                <a:cubicBezTo>
                  <a:pt x="1296" y="557"/>
                  <a:pt x="1295" y="557"/>
                  <a:pt x="1294" y="557"/>
                </a:cubicBezTo>
                <a:cubicBezTo>
                  <a:pt x="1294" y="557"/>
                  <a:pt x="1293" y="557"/>
                  <a:pt x="1293" y="556"/>
                </a:cubicBezTo>
                <a:cubicBezTo>
                  <a:pt x="1292" y="554"/>
                  <a:pt x="1291" y="554"/>
                  <a:pt x="1290" y="553"/>
                </a:cubicBezTo>
                <a:cubicBezTo>
                  <a:pt x="1288" y="552"/>
                  <a:pt x="1289" y="552"/>
                  <a:pt x="1290" y="551"/>
                </a:cubicBezTo>
                <a:cubicBezTo>
                  <a:pt x="1292" y="550"/>
                  <a:pt x="1291" y="548"/>
                  <a:pt x="1291" y="547"/>
                </a:cubicBezTo>
                <a:cubicBezTo>
                  <a:pt x="1290" y="546"/>
                  <a:pt x="1291" y="546"/>
                  <a:pt x="1293" y="545"/>
                </a:cubicBezTo>
                <a:cubicBezTo>
                  <a:pt x="1295" y="544"/>
                  <a:pt x="1293" y="543"/>
                  <a:pt x="1295" y="542"/>
                </a:cubicBezTo>
                <a:cubicBezTo>
                  <a:pt x="1296" y="542"/>
                  <a:pt x="1295" y="541"/>
                  <a:pt x="1294" y="540"/>
                </a:cubicBezTo>
                <a:cubicBezTo>
                  <a:pt x="1292" y="540"/>
                  <a:pt x="1293" y="542"/>
                  <a:pt x="1292" y="542"/>
                </a:cubicBezTo>
                <a:cubicBezTo>
                  <a:pt x="1292" y="542"/>
                  <a:pt x="1292" y="542"/>
                  <a:pt x="1291" y="541"/>
                </a:cubicBezTo>
                <a:cubicBezTo>
                  <a:pt x="1291" y="540"/>
                  <a:pt x="1291" y="540"/>
                  <a:pt x="1291" y="540"/>
                </a:cubicBezTo>
                <a:cubicBezTo>
                  <a:pt x="1290" y="540"/>
                  <a:pt x="1288" y="542"/>
                  <a:pt x="1287" y="541"/>
                </a:cubicBezTo>
                <a:cubicBezTo>
                  <a:pt x="1286" y="540"/>
                  <a:pt x="1281" y="539"/>
                  <a:pt x="1279" y="539"/>
                </a:cubicBezTo>
                <a:cubicBezTo>
                  <a:pt x="1277" y="538"/>
                  <a:pt x="1276" y="536"/>
                  <a:pt x="1275" y="536"/>
                </a:cubicBezTo>
                <a:cubicBezTo>
                  <a:pt x="1274" y="537"/>
                  <a:pt x="1275" y="537"/>
                  <a:pt x="1277" y="539"/>
                </a:cubicBezTo>
                <a:cubicBezTo>
                  <a:pt x="1278" y="540"/>
                  <a:pt x="1272" y="541"/>
                  <a:pt x="1270" y="541"/>
                </a:cubicBezTo>
                <a:cubicBezTo>
                  <a:pt x="1269" y="541"/>
                  <a:pt x="1269" y="541"/>
                  <a:pt x="1270" y="541"/>
                </a:cubicBezTo>
                <a:cubicBezTo>
                  <a:pt x="1270" y="542"/>
                  <a:pt x="1270" y="542"/>
                  <a:pt x="1269" y="542"/>
                </a:cubicBezTo>
                <a:cubicBezTo>
                  <a:pt x="1267" y="542"/>
                  <a:pt x="1267" y="545"/>
                  <a:pt x="1266" y="546"/>
                </a:cubicBezTo>
                <a:cubicBezTo>
                  <a:pt x="1265" y="547"/>
                  <a:pt x="1266" y="548"/>
                  <a:pt x="1264" y="549"/>
                </a:cubicBezTo>
                <a:cubicBezTo>
                  <a:pt x="1263" y="550"/>
                  <a:pt x="1263" y="551"/>
                  <a:pt x="1264" y="553"/>
                </a:cubicBezTo>
                <a:cubicBezTo>
                  <a:pt x="1266" y="554"/>
                  <a:pt x="1264" y="555"/>
                  <a:pt x="1262" y="553"/>
                </a:cubicBezTo>
                <a:cubicBezTo>
                  <a:pt x="1261" y="552"/>
                  <a:pt x="1259" y="552"/>
                  <a:pt x="1260" y="553"/>
                </a:cubicBezTo>
                <a:cubicBezTo>
                  <a:pt x="1260" y="555"/>
                  <a:pt x="1258" y="554"/>
                  <a:pt x="1258" y="552"/>
                </a:cubicBezTo>
                <a:cubicBezTo>
                  <a:pt x="1258" y="551"/>
                  <a:pt x="1256" y="551"/>
                  <a:pt x="1256" y="550"/>
                </a:cubicBezTo>
                <a:cubicBezTo>
                  <a:pt x="1255" y="549"/>
                  <a:pt x="1253" y="548"/>
                  <a:pt x="1252" y="548"/>
                </a:cubicBezTo>
                <a:cubicBezTo>
                  <a:pt x="1251" y="548"/>
                  <a:pt x="1251" y="549"/>
                  <a:pt x="1250" y="549"/>
                </a:cubicBezTo>
                <a:cubicBezTo>
                  <a:pt x="1249" y="549"/>
                  <a:pt x="1248" y="550"/>
                  <a:pt x="1248" y="551"/>
                </a:cubicBezTo>
                <a:cubicBezTo>
                  <a:pt x="1249" y="552"/>
                  <a:pt x="1248" y="552"/>
                  <a:pt x="1247" y="551"/>
                </a:cubicBezTo>
                <a:cubicBezTo>
                  <a:pt x="1246" y="551"/>
                  <a:pt x="1246" y="551"/>
                  <a:pt x="1245" y="551"/>
                </a:cubicBezTo>
                <a:cubicBezTo>
                  <a:pt x="1244" y="551"/>
                  <a:pt x="1245" y="553"/>
                  <a:pt x="1244" y="553"/>
                </a:cubicBezTo>
                <a:cubicBezTo>
                  <a:pt x="1244" y="553"/>
                  <a:pt x="1244" y="555"/>
                  <a:pt x="1242" y="555"/>
                </a:cubicBezTo>
                <a:cubicBezTo>
                  <a:pt x="1241" y="555"/>
                  <a:pt x="1241" y="557"/>
                  <a:pt x="1242" y="559"/>
                </a:cubicBezTo>
                <a:cubicBezTo>
                  <a:pt x="1242" y="560"/>
                  <a:pt x="1241" y="559"/>
                  <a:pt x="1240" y="559"/>
                </a:cubicBezTo>
                <a:cubicBezTo>
                  <a:pt x="1240" y="559"/>
                  <a:pt x="1239" y="558"/>
                  <a:pt x="1238" y="558"/>
                </a:cubicBezTo>
                <a:cubicBezTo>
                  <a:pt x="1237" y="559"/>
                  <a:pt x="1239" y="560"/>
                  <a:pt x="1239" y="562"/>
                </a:cubicBezTo>
                <a:cubicBezTo>
                  <a:pt x="1239" y="563"/>
                  <a:pt x="1238" y="563"/>
                  <a:pt x="1238" y="564"/>
                </a:cubicBezTo>
                <a:cubicBezTo>
                  <a:pt x="1237" y="564"/>
                  <a:pt x="1236" y="562"/>
                  <a:pt x="1236" y="561"/>
                </a:cubicBezTo>
                <a:cubicBezTo>
                  <a:pt x="1236" y="559"/>
                  <a:pt x="1235" y="560"/>
                  <a:pt x="1233" y="562"/>
                </a:cubicBezTo>
                <a:cubicBezTo>
                  <a:pt x="1231" y="564"/>
                  <a:pt x="1233" y="567"/>
                  <a:pt x="1233" y="567"/>
                </a:cubicBezTo>
                <a:cubicBezTo>
                  <a:pt x="1232" y="568"/>
                  <a:pt x="1228" y="571"/>
                  <a:pt x="1227" y="573"/>
                </a:cubicBezTo>
                <a:cubicBezTo>
                  <a:pt x="1225" y="576"/>
                  <a:pt x="1220" y="574"/>
                  <a:pt x="1219" y="575"/>
                </a:cubicBezTo>
                <a:cubicBezTo>
                  <a:pt x="1218" y="576"/>
                  <a:pt x="1216" y="576"/>
                  <a:pt x="1215" y="577"/>
                </a:cubicBezTo>
                <a:cubicBezTo>
                  <a:pt x="1214" y="578"/>
                  <a:pt x="1211" y="580"/>
                  <a:pt x="1211" y="578"/>
                </a:cubicBezTo>
                <a:cubicBezTo>
                  <a:pt x="1211" y="577"/>
                  <a:pt x="1207" y="578"/>
                  <a:pt x="1206" y="580"/>
                </a:cubicBezTo>
                <a:cubicBezTo>
                  <a:pt x="1204" y="581"/>
                  <a:pt x="1202" y="583"/>
                  <a:pt x="1201" y="583"/>
                </a:cubicBezTo>
                <a:cubicBezTo>
                  <a:pt x="1199" y="583"/>
                  <a:pt x="1199" y="585"/>
                  <a:pt x="1198" y="586"/>
                </a:cubicBezTo>
                <a:cubicBezTo>
                  <a:pt x="1198" y="586"/>
                  <a:pt x="1198" y="584"/>
                  <a:pt x="1198" y="583"/>
                </a:cubicBezTo>
                <a:cubicBezTo>
                  <a:pt x="1198" y="582"/>
                  <a:pt x="1196" y="584"/>
                  <a:pt x="1196" y="586"/>
                </a:cubicBezTo>
                <a:cubicBezTo>
                  <a:pt x="1195" y="588"/>
                  <a:pt x="1197" y="589"/>
                  <a:pt x="1196" y="591"/>
                </a:cubicBezTo>
                <a:cubicBezTo>
                  <a:pt x="1194" y="593"/>
                  <a:pt x="1193" y="595"/>
                  <a:pt x="1195" y="598"/>
                </a:cubicBezTo>
                <a:cubicBezTo>
                  <a:pt x="1197" y="600"/>
                  <a:pt x="1198" y="602"/>
                  <a:pt x="1197" y="603"/>
                </a:cubicBezTo>
                <a:cubicBezTo>
                  <a:pt x="1197" y="604"/>
                  <a:pt x="1197" y="603"/>
                  <a:pt x="1196" y="602"/>
                </a:cubicBezTo>
                <a:cubicBezTo>
                  <a:pt x="1196" y="602"/>
                  <a:pt x="1195" y="601"/>
                  <a:pt x="1195" y="601"/>
                </a:cubicBezTo>
                <a:cubicBezTo>
                  <a:pt x="1194" y="602"/>
                  <a:pt x="1197" y="603"/>
                  <a:pt x="1196" y="604"/>
                </a:cubicBezTo>
                <a:cubicBezTo>
                  <a:pt x="1196" y="605"/>
                  <a:pt x="1195" y="604"/>
                  <a:pt x="1195" y="603"/>
                </a:cubicBezTo>
                <a:cubicBezTo>
                  <a:pt x="1194" y="602"/>
                  <a:pt x="1193" y="602"/>
                  <a:pt x="1193" y="602"/>
                </a:cubicBezTo>
                <a:cubicBezTo>
                  <a:pt x="1193" y="603"/>
                  <a:pt x="1197" y="609"/>
                  <a:pt x="1197" y="612"/>
                </a:cubicBezTo>
                <a:cubicBezTo>
                  <a:pt x="1198" y="614"/>
                  <a:pt x="1201" y="616"/>
                  <a:pt x="1201" y="620"/>
                </a:cubicBezTo>
                <a:cubicBezTo>
                  <a:pt x="1201" y="623"/>
                  <a:pt x="1204" y="628"/>
                  <a:pt x="1205" y="629"/>
                </a:cubicBezTo>
                <a:cubicBezTo>
                  <a:pt x="1205" y="630"/>
                  <a:pt x="1204" y="632"/>
                  <a:pt x="1204" y="635"/>
                </a:cubicBezTo>
                <a:cubicBezTo>
                  <a:pt x="1204" y="638"/>
                  <a:pt x="1203" y="638"/>
                  <a:pt x="1201" y="638"/>
                </a:cubicBezTo>
                <a:cubicBezTo>
                  <a:pt x="1200" y="638"/>
                  <a:pt x="1201" y="641"/>
                  <a:pt x="1203" y="641"/>
                </a:cubicBezTo>
                <a:cubicBezTo>
                  <a:pt x="1204" y="641"/>
                  <a:pt x="1204" y="643"/>
                  <a:pt x="1206" y="644"/>
                </a:cubicBezTo>
                <a:cubicBezTo>
                  <a:pt x="1208" y="645"/>
                  <a:pt x="1212" y="645"/>
                  <a:pt x="1214" y="645"/>
                </a:cubicBezTo>
                <a:cubicBezTo>
                  <a:pt x="1216" y="645"/>
                  <a:pt x="1216" y="642"/>
                  <a:pt x="1218" y="642"/>
                </a:cubicBezTo>
                <a:cubicBezTo>
                  <a:pt x="1220" y="642"/>
                  <a:pt x="1220" y="642"/>
                  <a:pt x="1221" y="640"/>
                </a:cubicBezTo>
                <a:cubicBezTo>
                  <a:pt x="1222" y="639"/>
                  <a:pt x="1227" y="639"/>
                  <a:pt x="1232" y="640"/>
                </a:cubicBezTo>
                <a:cubicBezTo>
                  <a:pt x="1237" y="640"/>
                  <a:pt x="1239" y="638"/>
                  <a:pt x="1240" y="636"/>
                </a:cubicBezTo>
                <a:cubicBezTo>
                  <a:pt x="1241" y="635"/>
                  <a:pt x="1244" y="634"/>
                  <a:pt x="1246" y="633"/>
                </a:cubicBezTo>
                <a:cubicBezTo>
                  <a:pt x="1247" y="632"/>
                  <a:pt x="1248" y="632"/>
                  <a:pt x="1252" y="632"/>
                </a:cubicBezTo>
                <a:cubicBezTo>
                  <a:pt x="1256" y="632"/>
                  <a:pt x="1259" y="630"/>
                  <a:pt x="1261" y="629"/>
                </a:cubicBezTo>
                <a:cubicBezTo>
                  <a:pt x="1264" y="628"/>
                  <a:pt x="1268" y="629"/>
                  <a:pt x="1270" y="628"/>
                </a:cubicBezTo>
                <a:cubicBezTo>
                  <a:pt x="1272" y="628"/>
                  <a:pt x="1272" y="628"/>
                  <a:pt x="1273" y="629"/>
                </a:cubicBezTo>
                <a:cubicBezTo>
                  <a:pt x="1274" y="630"/>
                  <a:pt x="1274" y="631"/>
                  <a:pt x="1276" y="631"/>
                </a:cubicBezTo>
                <a:cubicBezTo>
                  <a:pt x="1277" y="630"/>
                  <a:pt x="1278" y="631"/>
                  <a:pt x="1279" y="631"/>
                </a:cubicBezTo>
                <a:cubicBezTo>
                  <a:pt x="1279" y="631"/>
                  <a:pt x="1280" y="631"/>
                  <a:pt x="1281" y="631"/>
                </a:cubicBezTo>
                <a:cubicBezTo>
                  <a:pt x="1282" y="631"/>
                  <a:pt x="1282" y="632"/>
                  <a:pt x="1283" y="632"/>
                </a:cubicBezTo>
                <a:cubicBezTo>
                  <a:pt x="1284" y="633"/>
                  <a:pt x="1284" y="634"/>
                  <a:pt x="1283" y="635"/>
                </a:cubicBezTo>
                <a:cubicBezTo>
                  <a:pt x="1282" y="636"/>
                  <a:pt x="1285" y="636"/>
                  <a:pt x="1287" y="639"/>
                </a:cubicBezTo>
                <a:cubicBezTo>
                  <a:pt x="1289" y="641"/>
                  <a:pt x="1287" y="641"/>
                  <a:pt x="1288" y="643"/>
                </a:cubicBezTo>
                <a:cubicBezTo>
                  <a:pt x="1289" y="645"/>
                  <a:pt x="1290" y="645"/>
                  <a:pt x="1292" y="642"/>
                </a:cubicBezTo>
                <a:cubicBezTo>
                  <a:pt x="1293" y="639"/>
                  <a:pt x="1296" y="641"/>
                  <a:pt x="1296" y="639"/>
                </a:cubicBezTo>
                <a:cubicBezTo>
                  <a:pt x="1296" y="637"/>
                  <a:pt x="1298" y="634"/>
                  <a:pt x="1299" y="635"/>
                </a:cubicBezTo>
                <a:cubicBezTo>
                  <a:pt x="1301" y="636"/>
                  <a:pt x="1298" y="637"/>
                  <a:pt x="1298" y="641"/>
                </a:cubicBezTo>
                <a:cubicBezTo>
                  <a:pt x="1297" y="646"/>
                  <a:pt x="1295" y="643"/>
                  <a:pt x="1295" y="644"/>
                </a:cubicBezTo>
                <a:cubicBezTo>
                  <a:pt x="1295" y="646"/>
                  <a:pt x="1299" y="646"/>
                  <a:pt x="1299" y="644"/>
                </a:cubicBezTo>
                <a:cubicBezTo>
                  <a:pt x="1299" y="642"/>
                  <a:pt x="1300" y="641"/>
                  <a:pt x="1301" y="643"/>
                </a:cubicBezTo>
                <a:cubicBezTo>
                  <a:pt x="1303" y="645"/>
                  <a:pt x="1300" y="647"/>
                  <a:pt x="1301" y="648"/>
                </a:cubicBezTo>
                <a:cubicBezTo>
                  <a:pt x="1301" y="648"/>
                  <a:pt x="1302" y="648"/>
                  <a:pt x="1302" y="648"/>
                </a:cubicBezTo>
                <a:cubicBezTo>
                  <a:pt x="1303" y="648"/>
                  <a:pt x="1303" y="647"/>
                  <a:pt x="1304" y="647"/>
                </a:cubicBezTo>
                <a:cubicBezTo>
                  <a:pt x="1305" y="648"/>
                  <a:pt x="1308" y="651"/>
                  <a:pt x="1307" y="653"/>
                </a:cubicBezTo>
                <a:cubicBezTo>
                  <a:pt x="1307" y="655"/>
                  <a:pt x="1306" y="657"/>
                  <a:pt x="1310" y="659"/>
                </a:cubicBezTo>
                <a:cubicBezTo>
                  <a:pt x="1313" y="660"/>
                  <a:pt x="1312" y="661"/>
                  <a:pt x="1314" y="661"/>
                </a:cubicBezTo>
                <a:cubicBezTo>
                  <a:pt x="1316" y="661"/>
                  <a:pt x="1321" y="662"/>
                  <a:pt x="1323" y="664"/>
                </a:cubicBezTo>
                <a:cubicBezTo>
                  <a:pt x="1324" y="665"/>
                  <a:pt x="1327" y="663"/>
                  <a:pt x="1328" y="660"/>
                </a:cubicBezTo>
                <a:cubicBezTo>
                  <a:pt x="1329" y="658"/>
                  <a:pt x="1331" y="660"/>
                  <a:pt x="1330" y="661"/>
                </a:cubicBezTo>
                <a:cubicBezTo>
                  <a:pt x="1328" y="662"/>
                  <a:pt x="1330" y="664"/>
                  <a:pt x="1330" y="662"/>
                </a:cubicBezTo>
                <a:cubicBezTo>
                  <a:pt x="1331" y="661"/>
                  <a:pt x="1331" y="660"/>
                  <a:pt x="1332" y="662"/>
                </a:cubicBezTo>
                <a:cubicBezTo>
                  <a:pt x="1332" y="663"/>
                  <a:pt x="1334" y="663"/>
                  <a:pt x="1334" y="664"/>
                </a:cubicBezTo>
                <a:cubicBezTo>
                  <a:pt x="1335" y="665"/>
                  <a:pt x="1336" y="666"/>
                  <a:pt x="1336" y="665"/>
                </a:cubicBezTo>
                <a:cubicBezTo>
                  <a:pt x="1336" y="664"/>
                  <a:pt x="1336" y="663"/>
                  <a:pt x="1338" y="663"/>
                </a:cubicBezTo>
                <a:cubicBezTo>
                  <a:pt x="1339" y="662"/>
                  <a:pt x="1340" y="661"/>
                  <a:pt x="1342" y="660"/>
                </a:cubicBezTo>
                <a:cubicBezTo>
                  <a:pt x="1343" y="659"/>
                  <a:pt x="1350" y="658"/>
                  <a:pt x="1351" y="658"/>
                </a:cubicBezTo>
                <a:cubicBezTo>
                  <a:pt x="1351" y="658"/>
                  <a:pt x="1352" y="653"/>
                  <a:pt x="1352" y="650"/>
                </a:cubicBezTo>
                <a:cubicBezTo>
                  <a:pt x="1352" y="647"/>
                  <a:pt x="1355" y="646"/>
                  <a:pt x="1355" y="643"/>
                </a:cubicBezTo>
                <a:cubicBezTo>
                  <a:pt x="1356" y="640"/>
                  <a:pt x="1359" y="634"/>
                  <a:pt x="1360" y="634"/>
                </a:cubicBezTo>
                <a:cubicBezTo>
                  <a:pt x="1361" y="634"/>
                  <a:pt x="1362" y="633"/>
                  <a:pt x="1362" y="631"/>
                </a:cubicBezTo>
                <a:cubicBezTo>
                  <a:pt x="1362" y="629"/>
                  <a:pt x="1365" y="627"/>
                  <a:pt x="1365" y="625"/>
                </a:cubicBezTo>
                <a:cubicBezTo>
                  <a:pt x="1365" y="623"/>
                  <a:pt x="1366" y="621"/>
                  <a:pt x="1366" y="620"/>
                </a:cubicBezTo>
                <a:cubicBezTo>
                  <a:pt x="1365" y="619"/>
                  <a:pt x="1365" y="617"/>
                  <a:pt x="1366" y="616"/>
                </a:cubicBezTo>
                <a:cubicBezTo>
                  <a:pt x="1367" y="614"/>
                  <a:pt x="1365" y="612"/>
                  <a:pt x="1366" y="612"/>
                </a:cubicBezTo>
                <a:moveTo>
                  <a:pt x="1266" y="539"/>
                </a:moveTo>
                <a:cubicBezTo>
                  <a:pt x="1267" y="540"/>
                  <a:pt x="1272" y="539"/>
                  <a:pt x="1272" y="538"/>
                </a:cubicBezTo>
                <a:cubicBezTo>
                  <a:pt x="1272" y="537"/>
                  <a:pt x="1265" y="538"/>
                  <a:pt x="1266" y="539"/>
                </a:cubicBezTo>
                <a:moveTo>
                  <a:pt x="1293" y="650"/>
                </a:moveTo>
                <a:cubicBezTo>
                  <a:pt x="1294" y="651"/>
                  <a:pt x="1298" y="650"/>
                  <a:pt x="1298" y="649"/>
                </a:cubicBezTo>
                <a:cubicBezTo>
                  <a:pt x="1299" y="648"/>
                  <a:pt x="1292" y="649"/>
                  <a:pt x="1293" y="650"/>
                </a:cubicBezTo>
                <a:moveTo>
                  <a:pt x="1336" y="676"/>
                </a:moveTo>
                <a:cubicBezTo>
                  <a:pt x="1334" y="676"/>
                  <a:pt x="1333" y="675"/>
                  <a:pt x="1331" y="675"/>
                </a:cubicBezTo>
                <a:cubicBezTo>
                  <a:pt x="1330" y="674"/>
                  <a:pt x="1329" y="674"/>
                  <a:pt x="1328" y="674"/>
                </a:cubicBezTo>
                <a:cubicBezTo>
                  <a:pt x="1327" y="674"/>
                  <a:pt x="1332" y="680"/>
                  <a:pt x="1330" y="682"/>
                </a:cubicBezTo>
                <a:cubicBezTo>
                  <a:pt x="1329" y="684"/>
                  <a:pt x="1334" y="688"/>
                  <a:pt x="1336" y="689"/>
                </a:cubicBezTo>
                <a:cubicBezTo>
                  <a:pt x="1337" y="689"/>
                  <a:pt x="1337" y="688"/>
                  <a:pt x="1337" y="688"/>
                </a:cubicBezTo>
                <a:cubicBezTo>
                  <a:pt x="1338" y="687"/>
                  <a:pt x="1338" y="687"/>
                  <a:pt x="1338" y="687"/>
                </a:cubicBezTo>
                <a:cubicBezTo>
                  <a:pt x="1340" y="687"/>
                  <a:pt x="1339" y="686"/>
                  <a:pt x="1339" y="685"/>
                </a:cubicBezTo>
                <a:cubicBezTo>
                  <a:pt x="1339" y="684"/>
                  <a:pt x="1340" y="685"/>
                  <a:pt x="1340" y="685"/>
                </a:cubicBezTo>
                <a:cubicBezTo>
                  <a:pt x="1341" y="685"/>
                  <a:pt x="1341" y="686"/>
                  <a:pt x="1342" y="685"/>
                </a:cubicBezTo>
                <a:cubicBezTo>
                  <a:pt x="1343" y="685"/>
                  <a:pt x="1341" y="681"/>
                  <a:pt x="1343" y="681"/>
                </a:cubicBezTo>
                <a:cubicBezTo>
                  <a:pt x="1344" y="681"/>
                  <a:pt x="1343" y="676"/>
                  <a:pt x="1343" y="674"/>
                </a:cubicBezTo>
                <a:cubicBezTo>
                  <a:pt x="1342" y="673"/>
                  <a:pt x="1338" y="675"/>
                  <a:pt x="1336" y="676"/>
                </a:cubicBezTo>
                <a:moveTo>
                  <a:pt x="1454" y="675"/>
                </a:moveTo>
                <a:cubicBezTo>
                  <a:pt x="1453" y="674"/>
                  <a:pt x="1452" y="675"/>
                  <a:pt x="1451" y="676"/>
                </a:cubicBezTo>
                <a:cubicBezTo>
                  <a:pt x="1450" y="676"/>
                  <a:pt x="1449" y="676"/>
                  <a:pt x="1449" y="675"/>
                </a:cubicBezTo>
                <a:cubicBezTo>
                  <a:pt x="1448" y="674"/>
                  <a:pt x="1447" y="673"/>
                  <a:pt x="1446" y="674"/>
                </a:cubicBezTo>
                <a:cubicBezTo>
                  <a:pt x="1445" y="676"/>
                  <a:pt x="1446" y="676"/>
                  <a:pt x="1444" y="678"/>
                </a:cubicBezTo>
                <a:cubicBezTo>
                  <a:pt x="1442" y="680"/>
                  <a:pt x="1443" y="680"/>
                  <a:pt x="1441" y="684"/>
                </a:cubicBezTo>
                <a:cubicBezTo>
                  <a:pt x="1438" y="688"/>
                  <a:pt x="1430" y="690"/>
                  <a:pt x="1429" y="692"/>
                </a:cubicBezTo>
                <a:cubicBezTo>
                  <a:pt x="1428" y="694"/>
                  <a:pt x="1424" y="695"/>
                  <a:pt x="1424" y="697"/>
                </a:cubicBezTo>
                <a:cubicBezTo>
                  <a:pt x="1424" y="698"/>
                  <a:pt x="1421" y="699"/>
                  <a:pt x="1423" y="701"/>
                </a:cubicBezTo>
                <a:cubicBezTo>
                  <a:pt x="1424" y="703"/>
                  <a:pt x="1425" y="702"/>
                  <a:pt x="1427" y="703"/>
                </a:cubicBezTo>
                <a:cubicBezTo>
                  <a:pt x="1428" y="704"/>
                  <a:pt x="1429" y="703"/>
                  <a:pt x="1430" y="704"/>
                </a:cubicBezTo>
                <a:cubicBezTo>
                  <a:pt x="1430" y="705"/>
                  <a:pt x="1434" y="705"/>
                  <a:pt x="1437" y="702"/>
                </a:cubicBezTo>
                <a:cubicBezTo>
                  <a:pt x="1440" y="700"/>
                  <a:pt x="1439" y="698"/>
                  <a:pt x="1440" y="697"/>
                </a:cubicBezTo>
                <a:cubicBezTo>
                  <a:pt x="1441" y="697"/>
                  <a:pt x="1442" y="694"/>
                  <a:pt x="1442" y="693"/>
                </a:cubicBezTo>
                <a:cubicBezTo>
                  <a:pt x="1443" y="692"/>
                  <a:pt x="1444" y="690"/>
                  <a:pt x="1447" y="690"/>
                </a:cubicBezTo>
                <a:cubicBezTo>
                  <a:pt x="1450" y="690"/>
                  <a:pt x="1449" y="689"/>
                  <a:pt x="1448" y="688"/>
                </a:cubicBezTo>
                <a:cubicBezTo>
                  <a:pt x="1448" y="686"/>
                  <a:pt x="1451" y="686"/>
                  <a:pt x="1451" y="684"/>
                </a:cubicBezTo>
                <a:cubicBezTo>
                  <a:pt x="1451" y="682"/>
                  <a:pt x="1455" y="680"/>
                  <a:pt x="1455" y="678"/>
                </a:cubicBezTo>
                <a:cubicBezTo>
                  <a:pt x="1454" y="677"/>
                  <a:pt x="1455" y="676"/>
                  <a:pt x="1454" y="675"/>
                </a:cubicBezTo>
                <a:moveTo>
                  <a:pt x="1427" y="707"/>
                </a:moveTo>
                <a:cubicBezTo>
                  <a:pt x="1427" y="708"/>
                  <a:pt x="1430" y="707"/>
                  <a:pt x="1428" y="705"/>
                </a:cubicBezTo>
                <a:cubicBezTo>
                  <a:pt x="1427" y="704"/>
                  <a:pt x="1425" y="707"/>
                  <a:pt x="1427" y="707"/>
                </a:cubicBezTo>
                <a:moveTo>
                  <a:pt x="1469" y="660"/>
                </a:moveTo>
                <a:cubicBezTo>
                  <a:pt x="1469" y="661"/>
                  <a:pt x="1467" y="659"/>
                  <a:pt x="1465" y="659"/>
                </a:cubicBezTo>
                <a:cubicBezTo>
                  <a:pt x="1464" y="659"/>
                  <a:pt x="1463" y="658"/>
                  <a:pt x="1463" y="657"/>
                </a:cubicBezTo>
                <a:cubicBezTo>
                  <a:pt x="1463" y="655"/>
                  <a:pt x="1462" y="653"/>
                  <a:pt x="1461" y="653"/>
                </a:cubicBezTo>
                <a:cubicBezTo>
                  <a:pt x="1459" y="654"/>
                  <a:pt x="1461" y="655"/>
                  <a:pt x="1461" y="656"/>
                </a:cubicBezTo>
                <a:cubicBezTo>
                  <a:pt x="1460" y="657"/>
                  <a:pt x="1460" y="655"/>
                  <a:pt x="1459" y="655"/>
                </a:cubicBezTo>
                <a:cubicBezTo>
                  <a:pt x="1458" y="655"/>
                  <a:pt x="1457" y="654"/>
                  <a:pt x="1457" y="652"/>
                </a:cubicBezTo>
                <a:cubicBezTo>
                  <a:pt x="1457" y="650"/>
                  <a:pt x="1456" y="650"/>
                  <a:pt x="1456" y="648"/>
                </a:cubicBezTo>
                <a:cubicBezTo>
                  <a:pt x="1456" y="646"/>
                  <a:pt x="1452" y="644"/>
                  <a:pt x="1451" y="644"/>
                </a:cubicBezTo>
                <a:cubicBezTo>
                  <a:pt x="1449" y="644"/>
                  <a:pt x="1451" y="648"/>
                  <a:pt x="1452" y="649"/>
                </a:cubicBezTo>
                <a:cubicBezTo>
                  <a:pt x="1453" y="650"/>
                  <a:pt x="1455" y="651"/>
                  <a:pt x="1455" y="652"/>
                </a:cubicBezTo>
                <a:cubicBezTo>
                  <a:pt x="1455" y="653"/>
                  <a:pt x="1456" y="655"/>
                  <a:pt x="1457" y="655"/>
                </a:cubicBezTo>
                <a:cubicBezTo>
                  <a:pt x="1458" y="656"/>
                  <a:pt x="1457" y="659"/>
                  <a:pt x="1457" y="662"/>
                </a:cubicBezTo>
                <a:cubicBezTo>
                  <a:pt x="1457" y="664"/>
                  <a:pt x="1455" y="664"/>
                  <a:pt x="1453" y="665"/>
                </a:cubicBezTo>
                <a:cubicBezTo>
                  <a:pt x="1452" y="667"/>
                  <a:pt x="1457" y="669"/>
                  <a:pt x="1459" y="670"/>
                </a:cubicBezTo>
                <a:cubicBezTo>
                  <a:pt x="1461" y="672"/>
                  <a:pt x="1457" y="676"/>
                  <a:pt x="1458" y="677"/>
                </a:cubicBezTo>
                <a:cubicBezTo>
                  <a:pt x="1458" y="678"/>
                  <a:pt x="1459" y="678"/>
                  <a:pt x="1461" y="678"/>
                </a:cubicBezTo>
                <a:cubicBezTo>
                  <a:pt x="1464" y="677"/>
                  <a:pt x="1465" y="673"/>
                  <a:pt x="1466" y="671"/>
                </a:cubicBezTo>
                <a:cubicBezTo>
                  <a:pt x="1468" y="670"/>
                  <a:pt x="1467" y="668"/>
                  <a:pt x="1467" y="667"/>
                </a:cubicBezTo>
                <a:cubicBezTo>
                  <a:pt x="1468" y="666"/>
                  <a:pt x="1469" y="666"/>
                  <a:pt x="1470" y="666"/>
                </a:cubicBezTo>
                <a:cubicBezTo>
                  <a:pt x="1471" y="666"/>
                  <a:pt x="1471" y="663"/>
                  <a:pt x="1472" y="663"/>
                </a:cubicBezTo>
                <a:cubicBezTo>
                  <a:pt x="1473" y="663"/>
                  <a:pt x="1473" y="662"/>
                  <a:pt x="1473" y="660"/>
                </a:cubicBezTo>
                <a:cubicBezTo>
                  <a:pt x="1474" y="658"/>
                  <a:pt x="1470" y="658"/>
                  <a:pt x="1469" y="660"/>
                </a:cubicBezTo>
                <a:moveTo>
                  <a:pt x="1469" y="567"/>
                </a:moveTo>
                <a:cubicBezTo>
                  <a:pt x="1471" y="569"/>
                  <a:pt x="1474" y="569"/>
                  <a:pt x="1474" y="566"/>
                </a:cubicBezTo>
                <a:cubicBezTo>
                  <a:pt x="1474" y="563"/>
                  <a:pt x="1468" y="566"/>
                  <a:pt x="1469" y="567"/>
                </a:cubicBezTo>
                <a:moveTo>
                  <a:pt x="1475" y="562"/>
                </a:moveTo>
                <a:cubicBezTo>
                  <a:pt x="1476" y="563"/>
                  <a:pt x="1479" y="562"/>
                  <a:pt x="1479" y="560"/>
                </a:cubicBezTo>
                <a:cubicBezTo>
                  <a:pt x="1479" y="558"/>
                  <a:pt x="1473" y="562"/>
                  <a:pt x="1475" y="562"/>
                </a:cubicBezTo>
                <a:moveTo>
                  <a:pt x="150" y="231"/>
                </a:moveTo>
                <a:cubicBezTo>
                  <a:pt x="147" y="233"/>
                  <a:pt x="155" y="242"/>
                  <a:pt x="157" y="240"/>
                </a:cubicBezTo>
                <a:cubicBezTo>
                  <a:pt x="158" y="240"/>
                  <a:pt x="155" y="236"/>
                  <a:pt x="155" y="234"/>
                </a:cubicBezTo>
                <a:cubicBezTo>
                  <a:pt x="155" y="232"/>
                  <a:pt x="154" y="229"/>
                  <a:pt x="150" y="231"/>
                </a:cubicBezTo>
                <a:moveTo>
                  <a:pt x="565" y="510"/>
                </a:moveTo>
                <a:cubicBezTo>
                  <a:pt x="563" y="510"/>
                  <a:pt x="559" y="509"/>
                  <a:pt x="554" y="504"/>
                </a:cubicBezTo>
                <a:cubicBezTo>
                  <a:pt x="550" y="499"/>
                  <a:pt x="545" y="500"/>
                  <a:pt x="542" y="500"/>
                </a:cubicBezTo>
                <a:cubicBezTo>
                  <a:pt x="539" y="501"/>
                  <a:pt x="536" y="499"/>
                  <a:pt x="534" y="498"/>
                </a:cubicBezTo>
                <a:cubicBezTo>
                  <a:pt x="532" y="498"/>
                  <a:pt x="530" y="501"/>
                  <a:pt x="528" y="501"/>
                </a:cubicBezTo>
                <a:cubicBezTo>
                  <a:pt x="527" y="502"/>
                  <a:pt x="529" y="499"/>
                  <a:pt x="529" y="497"/>
                </a:cubicBezTo>
                <a:cubicBezTo>
                  <a:pt x="529" y="495"/>
                  <a:pt x="523" y="493"/>
                  <a:pt x="519" y="491"/>
                </a:cubicBezTo>
                <a:cubicBezTo>
                  <a:pt x="515" y="489"/>
                  <a:pt x="513" y="490"/>
                  <a:pt x="513" y="493"/>
                </a:cubicBezTo>
                <a:cubicBezTo>
                  <a:pt x="513" y="494"/>
                  <a:pt x="512" y="494"/>
                  <a:pt x="512" y="494"/>
                </a:cubicBezTo>
                <a:cubicBezTo>
                  <a:pt x="511" y="494"/>
                  <a:pt x="510" y="494"/>
                  <a:pt x="510" y="495"/>
                </a:cubicBezTo>
                <a:cubicBezTo>
                  <a:pt x="508" y="498"/>
                  <a:pt x="506" y="496"/>
                  <a:pt x="508" y="495"/>
                </a:cubicBezTo>
                <a:cubicBezTo>
                  <a:pt x="509" y="494"/>
                  <a:pt x="511" y="492"/>
                  <a:pt x="511" y="490"/>
                </a:cubicBezTo>
                <a:cubicBezTo>
                  <a:pt x="512" y="488"/>
                  <a:pt x="505" y="487"/>
                  <a:pt x="503" y="488"/>
                </a:cubicBezTo>
                <a:cubicBezTo>
                  <a:pt x="500" y="489"/>
                  <a:pt x="502" y="492"/>
                  <a:pt x="500" y="491"/>
                </a:cubicBezTo>
                <a:cubicBezTo>
                  <a:pt x="498" y="490"/>
                  <a:pt x="500" y="488"/>
                  <a:pt x="501" y="488"/>
                </a:cubicBezTo>
                <a:cubicBezTo>
                  <a:pt x="503" y="488"/>
                  <a:pt x="504" y="485"/>
                  <a:pt x="505" y="483"/>
                </a:cubicBezTo>
                <a:cubicBezTo>
                  <a:pt x="506" y="480"/>
                  <a:pt x="503" y="480"/>
                  <a:pt x="502" y="478"/>
                </a:cubicBezTo>
                <a:cubicBezTo>
                  <a:pt x="500" y="476"/>
                  <a:pt x="500" y="471"/>
                  <a:pt x="499" y="470"/>
                </a:cubicBezTo>
                <a:cubicBezTo>
                  <a:pt x="497" y="469"/>
                  <a:pt x="494" y="465"/>
                  <a:pt x="491" y="464"/>
                </a:cubicBezTo>
                <a:cubicBezTo>
                  <a:pt x="489" y="464"/>
                  <a:pt x="486" y="462"/>
                  <a:pt x="484" y="462"/>
                </a:cubicBezTo>
                <a:cubicBezTo>
                  <a:pt x="481" y="462"/>
                  <a:pt x="479" y="463"/>
                  <a:pt x="478" y="462"/>
                </a:cubicBezTo>
                <a:cubicBezTo>
                  <a:pt x="477" y="461"/>
                  <a:pt x="476" y="461"/>
                  <a:pt x="475" y="462"/>
                </a:cubicBezTo>
                <a:cubicBezTo>
                  <a:pt x="474" y="463"/>
                  <a:pt x="472" y="459"/>
                  <a:pt x="471" y="459"/>
                </a:cubicBezTo>
                <a:cubicBezTo>
                  <a:pt x="470" y="459"/>
                  <a:pt x="468" y="458"/>
                  <a:pt x="468" y="456"/>
                </a:cubicBezTo>
                <a:cubicBezTo>
                  <a:pt x="469" y="454"/>
                  <a:pt x="466" y="454"/>
                  <a:pt x="464" y="452"/>
                </a:cubicBezTo>
                <a:cubicBezTo>
                  <a:pt x="463" y="451"/>
                  <a:pt x="458" y="451"/>
                  <a:pt x="457" y="451"/>
                </a:cubicBezTo>
                <a:cubicBezTo>
                  <a:pt x="455" y="451"/>
                  <a:pt x="458" y="449"/>
                  <a:pt x="458" y="447"/>
                </a:cubicBezTo>
                <a:cubicBezTo>
                  <a:pt x="458" y="446"/>
                  <a:pt x="453" y="445"/>
                  <a:pt x="451" y="445"/>
                </a:cubicBezTo>
                <a:cubicBezTo>
                  <a:pt x="450" y="445"/>
                  <a:pt x="450" y="443"/>
                  <a:pt x="452" y="443"/>
                </a:cubicBezTo>
                <a:cubicBezTo>
                  <a:pt x="454" y="443"/>
                  <a:pt x="451" y="441"/>
                  <a:pt x="448" y="442"/>
                </a:cubicBezTo>
                <a:cubicBezTo>
                  <a:pt x="446" y="442"/>
                  <a:pt x="442" y="443"/>
                  <a:pt x="440" y="445"/>
                </a:cubicBezTo>
                <a:cubicBezTo>
                  <a:pt x="439" y="445"/>
                  <a:pt x="438" y="444"/>
                  <a:pt x="436" y="443"/>
                </a:cubicBezTo>
                <a:cubicBezTo>
                  <a:pt x="435" y="443"/>
                  <a:pt x="433" y="442"/>
                  <a:pt x="432" y="442"/>
                </a:cubicBezTo>
                <a:cubicBezTo>
                  <a:pt x="430" y="443"/>
                  <a:pt x="426" y="443"/>
                  <a:pt x="427" y="441"/>
                </a:cubicBezTo>
                <a:cubicBezTo>
                  <a:pt x="427" y="439"/>
                  <a:pt x="426" y="438"/>
                  <a:pt x="423" y="438"/>
                </a:cubicBezTo>
                <a:cubicBezTo>
                  <a:pt x="421" y="438"/>
                  <a:pt x="421" y="436"/>
                  <a:pt x="420" y="436"/>
                </a:cubicBezTo>
                <a:cubicBezTo>
                  <a:pt x="418" y="436"/>
                  <a:pt x="420" y="438"/>
                  <a:pt x="418" y="438"/>
                </a:cubicBezTo>
                <a:cubicBezTo>
                  <a:pt x="417" y="439"/>
                  <a:pt x="413" y="440"/>
                  <a:pt x="413" y="442"/>
                </a:cubicBezTo>
                <a:cubicBezTo>
                  <a:pt x="412" y="443"/>
                  <a:pt x="415" y="446"/>
                  <a:pt x="414" y="448"/>
                </a:cubicBezTo>
                <a:cubicBezTo>
                  <a:pt x="413" y="450"/>
                  <a:pt x="410" y="448"/>
                  <a:pt x="410" y="446"/>
                </a:cubicBezTo>
                <a:cubicBezTo>
                  <a:pt x="409" y="445"/>
                  <a:pt x="412" y="442"/>
                  <a:pt x="411" y="441"/>
                </a:cubicBezTo>
                <a:cubicBezTo>
                  <a:pt x="411" y="440"/>
                  <a:pt x="410" y="437"/>
                  <a:pt x="412" y="437"/>
                </a:cubicBezTo>
                <a:cubicBezTo>
                  <a:pt x="414" y="437"/>
                  <a:pt x="415" y="435"/>
                  <a:pt x="413" y="434"/>
                </a:cubicBezTo>
                <a:cubicBezTo>
                  <a:pt x="411" y="433"/>
                  <a:pt x="410" y="436"/>
                  <a:pt x="408" y="437"/>
                </a:cubicBezTo>
                <a:cubicBezTo>
                  <a:pt x="406" y="437"/>
                  <a:pt x="406" y="438"/>
                  <a:pt x="405" y="439"/>
                </a:cubicBezTo>
                <a:cubicBezTo>
                  <a:pt x="403" y="439"/>
                  <a:pt x="401" y="439"/>
                  <a:pt x="401" y="440"/>
                </a:cubicBezTo>
                <a:cubicBezTo>
                  <a:pt x="401" y="441"/>
                  <a:pt x="400" y="440"/>
                  <a:pt x="399" y="440"/>
                </a:cubicBezTo>
                <a:cubicBezTo>
                  <a:pt x="398" y="439"/>
                  <a:pt x="395" y="442"/>
                  <a:pt x="395" y="443"/>
                </a:cubicBezTo>
                <a:cubicBezTo>
                  <a:pt x="395" y="445"/>
                  <a:pt x="395" y="446"/>
                  <a:pt x="393" y="447"/>
                </a:cubicBezTo>
                <a:cubicBezTo>
                  <a:pt x="391" y="449"/>
                  <a:pt x="390" y="451"/>
                  <a:pt x="389" y="452"/>
                </a:cubicBezTo>
                <a:cubicBezTo>
                  <a:pt x="388" y="454"/>
                  <a:pt x="387" y="452"/>
                  <a:pt x="385" y="449"/>
                </a:cubicBezTo>
                <a:cubicBezTo>
                  <a:pt x="384" y="447"/>
                  <a:pt x="381" y="447"/>
                  <a:pt x="379" y="446"/>
                </a:cubicBezTo>
                <a:cubicBezTo>
                  <a:pt x="378" y="446"/>
                  <a:pt x="376" y="447"/>
                  <a:pt x="373" y="449"/>
                </a:cubicBezTo>
                <a:cubicBezTo>
                  <a:pt x="371" y="451"/>
                  <a:pt x="369" y="450"/>
                  <a:pt x="367" y="449"/>
                </a:cubicBezTo>
                <a:cubicBezTo>
                  <a:pt x="365" y="447"/>
                  <a:pt x="360" y="442"/>
                  <a:pt x="360" y="440"/>
                </a:cubicBezTo>
                <a:cubicBezTo>
                  <a:pt x="359" y="439"/>
                  <a:pt x="360" y="437"/>
                  <a:pt x="361" y="435"/>
                </a:cubicBezTo>
                <a:cubicBezTo>
                  <a:pt x="361" y="433"/>
                  <a:pt x="360" y="429"/>
                  <a:pt x="361" y="428"/>
                </a:cubicBezTo>
                <a:cubicBezTo>
                  <a:pt x="362" y="427"/>
                  <a:pt x="362" y="426"/>
                  <a:pt x="362" y="423"/>
                </a:cubicBezTo>
                <a:cubicBezTo>
                  <a:pt x="363" y="421"/>
                  <a:pt x="360" y="422"/>
                  <a:pt x="358" y="420"/>
                </a:cubicBezTo>
                <a:cubicBezTo>
                  <a:pt x="355" y="417"/>
                  <a:pt x="351" y="418"/>
                  <a:pt x="348" y="419"/>
                </a:cubicBezTo>
                <a:cubicBezTo>
                  <a:pt x="347" y="420"/>
                  <a:pt x="346" y="420"/>
                  <a:pt x="345" y="419"/>
                </a:cubicBezTo>
                <a:cubicBezTo>
                  <a:pt x="344" y="419"/>
                  <a:pt x="342" y="419"/>
                  <a:pt x="341" y="420"/>
                </a:cubicBezTo>
                <a:cubicBezTo>
                  <a:pt x="338" y="421"/>
                  <a:pt x="338" y="418"/>
                  <a:pt x="340" y="417"/>
                </a:cubicBezTo>
                <a:cubicBezTo>
                  <a:pt x="342" y="415"/>
                  <a:pt x="339" y="410"/>
                  <a:pt x="341" y="410"/>
                </a:cubicBezTo>
                <a:cubicBezTo>
                  <a:pt x="343" y="409"/>
                  <a:pt x="344" y="406"/>
                  <a:pt x="344" y="403"/>
                </a:cubicBezTo>
                <a:cubicBezTo>
                  <a:pt x="344" y="401"/>
                  <a:pt x="344" y="400"/>
                  <a:pt x="345" y="399"/>
                </a:cubicBezTo>
                <a:cubicBezTo>
                  <a:pt x="346" y="397"/>
                  <a:pt x="348" y="397"/>
                  <a:pt x="347" y="395"/>
                </a:cubicBezTo>
                <a:cubicBezTo>
                  <a:pt x="347" y="394"/>
                  <a:pt x="346" y="394"/>
                  <a:pt x="345" y="394"/>
                </a:cubicBezTo>
                <a:cubicBezTo>
                  <a:pt x="345" y="394"/>
                  <a:pt x="344" y="394"/>
                  <a:pt x="344" y="394"/>
                </a:cubicBezTo>
                <a:cubicBezTo>
                  <a:pt x="342" y="393"/>
                  <a:pt x="341" y="394"/>
                  <a:pt x="337" y="394"/>
                </a:cubicBezTo>
                <a:cubicBezTo>
                  <a:pt x="333" y="395"/>
                  <a:pt x="331" y="397"/>
                  <a:pt x="331" y="399"/>
                </a:cubicBezTo>
                <a:cubicBezTo>
                  <a:pt x="332" y="402"/>
                  <a:pt x="330" y="401"/>
                  <a:pt x="330" y="403"/>
                </a:cubicBezTo>
                <a:cubicBezTo>
                  <a:pt x="330" y="405"/>
                  <a:pt x="327" y="406"/>
                  <a:pt x="327" y="407"/>
                </a:cubicBezTo>
                <a:cubicBezTo>
                  <a:pt x="327" y="408"/>
                  <a:pt x="325" y="407"/>
                  <a:pt x="324" y="407"/>
                </a:cubicBezTo>
                <a:cubicBezTo>
                  <a:pt x="323" y="406"/>
                  <a:pt x="315" y="408"/>
                  <a:pt x="314" y="409"/>
                </a:cubicBezTo>
                <a:cubicBezTo>
                  <a:pt x="314" y="409"/>
                  <a:pt x="313" y="408"/>
                  <a:pt x="312" y="408"/>
                </a:cubicBezTo>
                <a:cubicBezTo>
                  <a:pt x="311" y="407"/>
                  <a:pt x="310" y="406"/>
                  <a:pt x="309" y="406"/>
                </a:cubicBezTo>
                <a:cubicBezTo>
                  <a:pt x="308" y="407"/>
                  <a:pt x="307" y="404"/>
                  <a:pt x="307" y="402"/>
                </a:cubicBezTo>
                <a:cubicBezTo>
                  <a:pt x="307" y="400"/>
                  <a:pt x="304" y="398"/>
                  <a:pt x="302" y="397"/>
                </a:cubicBezTo>
                <a:cubicBezTo>
                  <a:pt x="301" y="395"/>
                  <a:pt x="301" y="391"/>
                  <a:pt x="301" y="388"/>
                </a:cubicBezTo>
                <a:cubicBezTo>
                  <a:pt x="301" y="386"/>
                  <a:pt x="300" y="381"/>
                  <a:pt x="302" y="376"/>
                </a:cubicBezTo>
                <a:cubicBezTo>
                  <a:pt x="304" y="371"/>
                  <a:pt x="299" y="371"/>
                  <a:pt x="301" y="369"/>
                </a:cubicBezTo>
                <a:cubicBezTo>
                  <a:pt x="304" y="367"/>
                  <a:pt x="301" y="366"/>
                  <a:pt x="302" y="365"/>
                </a:cubicBezTo>
                <a:cubicBezTo>
                  <a:pt x="303" y="364"/>
                  <a:pt x="305" y="364"/>
                  <a:pt x="305" y="362"/>
                </a:cubicBezTo>
                <a:cubicBezTo>
                  <a:pt x="305" y="361"/>
                  <a:pt x="306" y="361"/>
                  <a:pt x="308" y="362"/>
                </a:cubicBezTo>
                <a:cubicBezTo>
                  <a:pt x="310" y="362"/>
                  <a:pt x="312" y="359"/>
                  <a:pt x="312" y="358"/>
                </a:cubicBezTo>
                <a:cubicBezTo>
                  <a:pt x="312" y="357"/>
                  <a:pt x="312" y="357"/>
                  <a:pt x="314" y="357"/>
                </a:cubicBezTo>
                <a:cubicBezTo>
                  <a:pt x="315" y="357"/>
                  <a:pt x="315" y="357"/>
                  <a:pt x="316" y="356"/>
                </a:cubicBezTo>
                <a:cubicBezTo>
                  <a:pt x="316" y="356"/>
                  <a:pt x="316" y="355"/>
                  <a:pt x="317" y="355"/>
                </a:cubicBezTo>
                <a:cubicBezTo>
                  <a:pt x="318" y="356"/>
                  <a:pt x="319" y="357"/>
                  <a:pt x="319" y="356"/>
                </a:cubicBezTo>
                <a:cubicBezTo>
                  <a:pt x="319" y="355"/>
                  <a:pt x="320" y="355"/>
                  <a:pt x="321" y="356"/>
                </a:cubicBezTo>
                <a:cubicBezTo>
                  <a:pt x="322" y="357"/>
                  <a:pt x="324" y="358"/>
                  <a:pt x="325" y="356"/>
                </a:cubicBezTo>
                <a:cubicBezTo>
                  <a:pt x="325" y="355"/>
                  <a:pt x="326" y="356"/>
                  <a:pt x="327" y="358"/>
                </a:cubicBezTo>
                <a:cubicBezTo>
                  <a:pt x="328" y="359"/>
                  <a:pt x="329" y="359"/>
                  <a:pt x="330" y="359"/>
                </a:cubicBezTo>
                <a:cubicBezTo>
                  <a:pt x="330" y="359"/>
                  <a:pt x="331" y="359"/>
                  <a:pt x="331" y="359"/>
                </a:cubicBezTo>
                <a:cubicBezTo>
                  <a:pt x="333" y="359"/>
                  <a:pt x="333" y="358"/>
                  <a:pt x="333" y="357"/>
                </a:cubicBezTo>
                <a:cubicBezTo>
                  <a:pt x="333" y="356"/>
                  <a:pt x="335" y="360"/>
                  <a:pt x="337" y="360"/>
                </a:cubicBezTo>
                <a:cubicBezTo>
                  <a:pt x="338" y="360"/>
                  <a:pt x="337" y="359"/>
                  <a:pt x="336" y="358"/>
                </a:cubicBezTo>
                <a:cubicBezTo>
                  <a:pt x="334" y="357"/>
                  <a:pt x="336" y="356"/>
                  <a:pt x="335" y="355"/>
                </a:cubicBezTo>
                <a:cubicBezTo>
                  <a:pt x="334" y="354"/>
                  <a:pt x="336" y="353"/>
                  <a:pt x="339" y="353"/>
                </a:cubicBezTo>
                <a:cubicBezTo>
                  <a:pt x="341" y="353"/>
                  <a:pt x="341" y="354"/>
                  <a:pt x="342" y="353"/>
                </a:cubicBezTo>
                <a:cubicBezTo>
                  <a:pt x="342" y="351"/>
                  <a:pt x="343" y="353"/>
                  <a:pt x="343" y="354"/>
                </a:cubicBezTo>
                <a:cubicBezTo>
                  <a:pt x="343" y="355"/>
                  <a:pt x="347" y="353"/>
                  <a:pt x="349" y="353"/>
                </a:cubicBezTo>
                <a:cubicBezTo>
                  <a:pt x="351" y="353"/>
                  <a:pt x="353" y="355"/>
                  <a:pt x="353" y="356"/>
                </a:cubicBezTo>
                <a:cubicBezTo>
                  <a:pt x="353" y="357"/>
                  <a:pt x="354" y="358"/>
                  <a:pt x="356" y="356"/>
                </a:cubicBezTo>
                <a:cubicBezTo>
                  <a:pt x="357" y="355"/>
                  <a:pt x="358" y="354"/>
                  <a:pt x="360" y="355"/>
                </a:cubicBezTo>
                <a:cubicBezTo>
                  <a:pt x="361" y="356"/>
                  <a:pt x="362" y="358"/>
                  <a:pt x="364" y="360"/>
                </a:cubicBezTo>
                <a:cubicBezTo>
                  <a:pt x="366" y="361"/>
                  <a:pt x="363" y="363"/>
                  <a:pt x="364" y="365"/>
                </a:cubicBezTo>
                <a:cubicBezTo>
                  <a:pt x="365" y="366"/>
                  <a:pt x="364" y="368"/>
                  <a:pt x="366" y="369"/>
                </a:cubicBezTo>
                <a:cubicBezTo>
                  <a:pt x="368" y="370"/>
                  <a:pt x="366" y="373"/>
                  <a:pt x="368" y="373"/>
                </a:cubicBezTo>
                <a:cubicBezTo>
                  <a:pt x="369" y="374"/>
                  <a:pt x="370" y="376"/>
                  <a:pt x="370" y="377"/>
                </a:cubicBezTo>
                <a:cubicBezTo>
                  <a:pt x="371" y="378"/>
                  <a:pt x="373" y="379"/>
                  <a:pt x="374" y="378"/>
                </a:cubicBezTo>
                <a:cubicBezTo>
                  <a:pt x="374" y="376"/>
                  <a:pt x="375" y="374"/>
                  <a:pt x="376" y="373"/>
                </a:cubicBezTo>
                <a:cubicBezTo>
                  <a:pt x="376" y="371"/>
                  <a:pt x="374" y="366"/>
                  <a:pt x="373" y="364"/>
                </a:cubicBezTo>
                <a:cubicBezTo>
                  <a:pt x="372" y="362"/>
                  <a:pt x="373" y="362"/>
                  <a:pt x="372" y="360"/>
                </a:cubicBezTo>
                <a:cubicBezTo>
                  <a:pt x="370" y="358"/>
                  <a:pt x="369" y="354"/>
                  <a:pt x="370" y="352"/>
                </a:cubicBezTo>
                <a:cubicBezTo>
                  <a:pt x="370" y="349"/>
                  <a:pt x="373" y="344"/>
                  <a:pt x="375" y="343"/>
                </a:cubicBezTo>
                <a:cubicBezTo>
                  <a:pt x="376" y="341"/>
                  <a:pt x="378" y="342"/>
                  <a:pt x="378" y="341"/>
                </a:cubicBezTo>
                <a:cubicBezTo>
                  <a:pt x="379" y="339"/>
                  <a:pt x="381" y="337"/>
                  <a:pt x="382" y="337"/>
                </a:cubicBezTo>
                <a:cubicBezTo>
                  <a:pt x="383" y="337"/>
                  <a:pt x="384" y="337"/>
                  <a:pt x="384" y="336"/>
                </a:cubicBezTo>
                <a:cubicBezTo>
                  <a:pt x="385" y="335"/>
                  <a:pt x="386" y="334"/>
                  <a:pt x="389" y="333"/>
                </a:cubicBezTo>
                <a:cubicBezTo>
                  <a:pt x="391" y="333"/>
                  <a:pt x="390" y="331"/>
                  <a:pt x="389" y="330"/>
                </a:cubicBezTo>
                <a:cubicBezTo>
                  <a:pt x="389" y="329"/>
                  <a:pt x="390" y="328"/>
                  <a:pt x="390" y="329"/>
                </a:cubicBezTo>
                <a:cubicBezTo>
                  <a:pt x="391" y="330"/>
                  <a:pt x="392" y="330"/>
                  <a:pt x="393" y="329"/>
                </a:cubicBezTo>
                <a:cubicBezTo>
                  <a:pt x="394" y="328"/>
                  <a:pt x="396" y="327"/>
                  <a:pt x="394" y="326"/>
                </a:cubicBezTo>
                <a:cubicBezTo>
                  <a:pt x="392" y="326"/>
                  <a:pt x="392" y="326"/>
                  <a:pt x="393" y="325"/>
                </a:cubicBezTo>
                <a:cubicBezTo>
                  <a:pt x="394" y="325"/>
                  <a:pt x="393" y="322"/>
                  <a:pt x="391" y="322"/>
                </a:cubicBezTo>
                <a:cubicBezTo>
                  <a:pt x="390" y="322"/>
                  <a:pt x="390" y="321"/>
                  <a:pt x="391" y="320"/>
                </a:cubicBezTo>
                <a:cubicBezTo>
                  <a:pt x="392" y="319"/>
                  <a:pt x="390" y="317"/>
                  <a:pt x="389" y="316"/>
                </a:cubicBezTo>
                <a:cubicBezTo>
                  <a:pt x="387" y="316"/>
                  <a:pt x="389" y="315"/>
                  <a:pt x="390" y="315"/>
                </a:cubicBezTo>
                <a:cubicBezTo>
                  <a:pt x="391" y="315"/>
                  <a:pt x="390" y="310"/>
                  <a:pt x="391" y="309"/>
                </a:cubicBezTo>
                <a:cubicBezTo>
                  <a:pt x="391" y="308"/>
                  <a:pt x="393" y="308"/>
                  <a:pt x="392" y="309"/>
                </a:cubicBezTo>
                <a:cubicBezTo>
                  <a:pt x="392" y="310"/>
                  <a:pt x="391" y="312"/>
                  <a:pt x="392" y="314"/>
                </a:cubicBezTo>
                <a:cubicBezTo>
                  <a:pt x="393" y="315"/>
                  <a:pt x="394" y="316"/>
                  <a:pt x="393" y="319"/>
                </a:cubicBezTo>
                <a:cubicBezTo>
                  <a:pt x="393" y="321"/>
                  <a:pt x="394" y="320"/>
                  <a:pt x="395" y="317"/>
                </a:cubicBezTo>
                <a:cubicBezTo>
                  <a:pt x="396" y="315"/>
                  <a:pt x="397" y="312"/>
                  <a:pt x="396" y="312"/>
                </a:cubicBezTo>
                <a:cubicBezTo>
                  <a:pt x="395" y="312"/>
                  <a:pt x="395" y="309"/>
                  <a:pt x="396" y="310"/>
                </a:cubicBezTo>
                <a:cubicBezTo>
                  <a:pt x="397" y="311"/>
                  <a:pt x="397" y="312"/>
                  <a:pt x="399" y="310"/>
                </a:cubicBezTo>
                <a:cubicBezTo>
                  <a:pt x="400" y="308"/>
                  <a:pt x="402" y="305"/>
                  <a:pt x="401" y="305"/>
                </a:cubicBezTo>
                <a:cubicBezTo>
                  <a:pt x="400" y="304"/>
                  <a:pt x="402" y="303"/>
                  <a:pt x="403" y="303"/>
                </a:cubicBezTo>
                <a:cubicBezTo>
                  <a:pt x="405" y="303"/>
                  <a:pt x="409" y="302"/>
                  <a:pt x="410" y="302"/>
                </a:cubicBezTo>
                <a:cubicBezTo>
                  <a:pt x="410" y="301"/>
                  <a:pt x="408" y="301"/>
                  <a:pt x="406" y="301"/>
                </a:cubicBezTo>
                <a:cubicBezTo>
                  <a:pt x="405" y="302"/>
                  <a:pt x="403" y="302"/>
                  <a:pt x="403" y="302"/>
                </a:cubicBezTo>
                <a:cubicBezTo>
                  <a:pt x="403" y="300"/>
                  <a:pt x="408" y="299"/>
                  <a:pt x="410" y="299"/>
                </a:cubicBezTo>
                <a:cubicBezTo>
                  <a:pt x="412" y="299"/>
                  <a:pt x="411" y="296"/>
                  <a:pt x="412" y="298"/>
                </a:cubicBezTo>
                <a:cubicBezTo>
                  <a:pt x="413" y="299"/>
                  <a:pt x="415" y="299"/>
                  <a:pt x="416" y="298"/>
                </a:cubicBezTo>
                <a:cubicBezTo>
                  <a:pt x="417" y="297"/>
                  <a:pt x="416" y="295"/>
                  <a:pt x="415" y="295"/>
                </a:cubicBezTo>
                <a:cubicBezTo>
                  <a:pt x="413" y="294"/>
                  <a:pt x="416" y="293"/>
                  <a:pt x="415" y="292"/>
                </a:cubicBezTo>
                <a:cubicBezTo>
                  <a:pt x="415" y="292"/>
                  <a:pt x="416" y="288"/>
                  <a:pt x="418" y="288"/>
                </a:cubicBezTo>
                <a:cubicBezTo>
                  <a:pt x="420" y="287"/>
                  <a:pt x="419" y="286"/>
                  <a:pt x="420" y="286"/>
                </a:cubicBezTo>
                <a:cubicBezTo>
                  <a:pt x="422" y="286"/>
                  <a:pt x="422" y="284"/>
                  <a:pt x="423" y="283"/>
                </a:cubicBezTo>
                <a:cubicBezTo>
                  <a:pt x="424" y="283"/>
                  <a:pt x="425" y="283"/>
                  <a:pt x="426" y="283"/>
                </a:cubicBezTo>
                <a:cubicBezTo>
                  <a:pt x="427" y="284"/>
                  <a:pt x="428" y="284"/>
                  <a:pt x="429" y="283"/>
                </a:cubicBezTo>
                <a:cubicBezTo>
                  <a:pt x="431" y="281"/>
                  <a:pt x="435" y="279"/>
                  <a:pt x="436" y="279"/>
                </a:cubicBezTo>
                <a:cubicBezTo>
                  <a:pt x="438" y="279"/>
                  <a:pt x="441" y="277"/>
                  <a:pt x="441" y="276"/>
                </a:cubicBezTo>
                <a:cubicBezTo>
                  <a:pt x="442" y="274"/>
                  <a:pt x="443" y="277"/>
                  <a:pt x="442" y="277"/>
                </a:cubicBezTo>
                <a:cubicBezTo>
                  <a:pt x="440" y="278"/>
                  <a:pt x="443" y="279"/>
                  <a:pt x="445" y="279"/>
                </a:cubicBezTo>
                <a:cubicBezTo>
                  <a:pt x="447" y="279"/>
                  <a:pt x="446" y="279"/>
                  <a:pt x="446" y="279"/>
                </a:cubicBezTo>
                <a:cubicBezTo>
                  <a:pt x="445" y="279"/>
                  <a:pt x="443" y="280"/>
                  <a:pt x="442" y="280"/>
                </a:cubicBezTo>
                <a:cubicBezTo>
                  <a:pt x="440" y="280"/>
                  <a:pt x="439" y="280"/>
                  <a:pt x="437" y="282"/>
                </a:cubicBezTo>
                <a:cubicBezTo>
                  <a:pt x="434" y="285"/>
                  <a:pt x="435" y="286"/>
                  <a:pt x="436" y="287"/>
                </a:cubicBezTo>
                <a:cubicBezTo>
                  <a:pt x="438" y="289"/>
                  <a:pt x="440" y="288"/>
                  <a:pt x="442" y="286"/>
                </a:cubicBezTo>
                <a:cubicBezTo>
                  <a:pt x="444" y="284"/>
                  <a:pt x="444" y="283"/>
                  <a:pt x="446" y="283"/>
                </a:cubicBezTo>
                <a:cubicBezTo>
                  <a:pt x="448" y="283"/>
                  <a:pt x="453" y="281"/>
                  <a:pt x="456" y="280"/>
                </a:cubicBezTo>
                <a:cubicBezTo>
                  <a:pt x="458" y="279"/>
                  <a:pt x="457" y="279"/>
                  <a:pt x="457" y="278"/>
                </a:cubicBezTo>
                <a:cubicBezTo>
                  <a:pt x="457" y="277"/>
                  <a:pt x="461" y="277"/>
                  <a:pt x="462" y="276"/>
                </a:cubicBezTo>
                <a:cubicBezTo>
                  <a:pt x="464" y="275"/>
                  <a:pt x="462" y="274"/>
                  <a:pt x="461" y="274"/>
                </a:cubicBezTo>
                <a:cubicBezTo>
                  <a:pt x="459" y="274"/>
                  <a:pt x="460" y="272"/>
                  <a:pt x="461" y="271"/>
                </a:cubicBezTo>
                <a:cubicBezTo>
                  <a:pt x="461" y="270"/>
                  <a:pt x="458" y="272"/>
                  <a:pt x="458" y="273"/>
                </a:cubicBezTo>
                <a:cubicBezTo>
                  <a:pt x="458" y="274"/>
                  <a:pt x="455" y="275"/>
                  <a:pt x="455" y="275"/>
                </a:cubicBezTo>
                <a:cubicBezTo>
                  <a:pt x="455" y="278"/>
                  <a:pt x="455" y="276"/>
                  <a:pt x="454" y="277"/>
                </a:cubicBezTo>
                <a:cubicBezTo>
                  <a:pt x="452" y="278"/>
                  <a:pt x="446" y="277"/>
                  <a:pt x="446" y="276"/>
                </a:cubicBezTo>
                <a:cubicBezTo>
                  <a:pt x="446" y="274"/>
                  <a:pt x="442" y="274"/>
                  <a:pt x="442" y="272"/>
                </a:cubicBezTo>
                <a:cubicBezTo>
                  <a:pt x="441" y="270"/>
                  <a:pt x="439" y="270"/>
                  <a:pt x="441" y="268"/>
                </a:cubicBezTo>
                <a:cubicBezTo>
                  <a:pt x="443" y="266"/>
                  <a:pt x="441" y="265"/>
                  <a:pt x="439" y="266"/>
                </a:cubicBezTo>
                <a:cubicBezTo>
                  <a:pt x="437" y="268"/>
                  <a:pt x="437" y="265"/>
                  <a:pt x="439" y="265"/>
                </a:cubicBezTo>
                <a:cubicBezTo>
                  <a:pt x="441" y="264"/>
                  <a:pt x="445" y="263"/>
                  <a:pt x="443" y="259"/>
                </a:cubicBezTo>
                <a:cubicBezTo>
                  <a:pt x="441" y="255"/>
                  <a:pt x="428" y="260"/>
                  <a:pt x="424" y="262"/>
                </a:cubicBezTo>
                <a:cubicBezTo>
                  <a:pt x="421" y="264"/>
                  <a:pt x="417" y="270"/>
                  <a:pt x="415" y="270"/>
                </a:cubicBezTo>
                <a:cubicBezTo>
                  <a:pt x="413" y="270"/>
                  <a:pt x="418" y="267"/>
                  <a:pt x="419" y="266"/>
                </a:cubicBezTo>
                <a:cubicBezTo>
                  <a:pt x="420" y="264"/>
                  <a:pt x="419" y="263"/>
                  <a:pt x="420" y="264"/>
                </a:cubicBezTo>
                <a:cubicBezTo>
                  <a:pt x="421" y="264"/>
                  <a:pt x="424" y="260"/>
                  <a:pt x="426" y="258"/>
                </a:cubicBezTo>
                <a:cubicBezTo>
                  <a:pt x="427" y="257"/>
                  <a:pt x="428" y="257"/>
                  <a:pt x="429" y="257"/>
                </a:cubicBezTo>
                <a:cubicBezTo>
                  <a:pt x="430" y="257"/>
                  <a:pt x="430" y="257"/>
                  <a:pt x="430" y="257"/>
                </a:cubicBezTo>
                <a:cubicBezTo>
                  <a:pt x="431" y="256"/>
                  <a:pt x="432" y="255"/>
                  <a:pt x="433" y="253"/>
                </a:cubicBezTo>
                <a:cubicBezTo>
                  <a:pt x="435" y="251"/>
                  <a:pt x="458" y="252"/>
                  <a:pt x="460" y="252"/>
                </a:cubicBezTo>
                <a:cubicBezTo>
                  <a:pt x="462" y="252"/>
                  <a:pt x="466" y="249"/>
                  <a:pt x="468" y="247"/>
                </a:cubicBezTo>
                <a:cubicBezTo>
                  <a:pt x="469" y="245"/>
                  <a:pt x="470" y="245"/>
                  <a:pt x="473" y="245"/>
                </a:cubicBezTo>
                <a:cubicBezTo>
                  <a:pt x="476" y="245"/>
                  <a:pt x="478" y="243"/>
                  <a:pt x="479" y="242"/>
                </a:cubicBezTo>
                <a:cubicBezTo>
                  <a:pt x="481" y="241"/>
                  <a:pt x="480" y="240"/>
                  <a:pt x="479" y="240"/>
                </a:cubicBezTo>
                <a:cubicBezTo>
                  <a:pt x="478" y="240"/>
                  <a:pt x="476" y="239"/>
                  <a:pt x="478" y="239"/>
                </a:cubicBezTo>
                <a:cubicBezTo>
                  <a:pt x="479" y="239"/>
                  <a:pt x="480" y="238"/>
                  <a:pt x="480" y="236"/>
                </a:cubicBezTo>
                <a:cubicBezTo>
                  <a:pt x="481" y="234"/>
                  <a:pt x="480" y="235"/>
                  <a:pt x="478" y="233"/>
                </a:cubicBezTo>
                <a:cubicBezTo>
                  <a:pt x="477" y="231"/>
                  <a:pt x="476" y="232"/>
                  <a:pt x="475" y="233"/>
                </a:cubicBezTo>
                <a:cubicBezTo>
                  <a:pt x="475" y="233"/>
                  <a:pt x="474" y="234"/>
                  <a:pt x="474" y="233"/>
                </a:cubicBezTo>
                <a:cubicBezTo>
                  <a:pt x="472" y="233"/>
                  <a:pt x="475" y="231"/>
                  <a:pt x="473" y="230"/>
                </a:cubicBezTo>
                <a:cubicBezTo>
                  <a:pt x="472" y="229"/>
                  <a:pt x="469" y="230"/>
                  <a:pt x="467" y="232"/>
                </a:cubicBezTo>
                <a:cubicBezTo>
                  <a:pt x="466" y="233"/>
                  <a:pt x="465" y="233"/>
                  <a:pt x="465" y="233"/>
                </a:cubicBezTo>
                <a:cubicBezTo>
                  <a:pt x="464" y="233"/>
                  <a:pt x="464" y="232"/>
                  <a:pt x="463" y="233"/>
                </a:cubicBezTo>
                <a:cubicBezTo>
                  <a:pt x="461" y="235"/>
                  <a:pt x="461" y="232"/>
                  <a:pt x="462" y="232"/>
                </a:cubicBezTo>
                <a:cubicBezTo>
                  <a:pt x="463" y="231"/>
                  <a:pt x="463" y="232"/>
                  <a:pt x="464" y="231"/>
                </a:cubicBezTo>
                <a:cubicBezTo>
                  <a:pt x="465" y="230"/>
                  <a:pt x="466" y="231"/>
                  <a:pt x="468" y="229"/>
                </a:cubicBezTo>
                <a:cubicBezTo>
                  <a:pt x="470" y="228"/>
                  <a:pt x="472" y="229"/>
                  <a:pt x="473" y="228"/>
                </a:cubicBezTo>
                <a:cubicBezTo>
                  <a:pt x="473" y="226"/>
                  <a:pt x="472" y="225"/>
                  <a:pt x="470" y="226"/>
                </a:cubicBezTo>
                <a:cubicBezTo>
                  <a:pt x="469" y="226"/>
                  <a:pt x="468" y="225"/>
                  <a:pt x="467" y="225"/>
                </a:cubicBezTo>
                <a:cubicBezTo>
                  <a:pt x="466" y="224"/>
                  <a:pt x="465" y="223"/>
                  <a:pt x="465" y="224"/>
                </a:cubicBezTo>
                <a:cubicBezTo>
                  <a:pt x="464" y="224"/>
                  <a:pt x="464" y="224"/>
                  <a:pt x="463" y="223"/>
                </a:cubicBezTo>
                <a:cubicBezTo>
                  <a:pt x="463" y="223"/>
                  <a:pt x="463" y="223"/>
                  <a:pt x="462" y="223"/>
                </a:cubicBezTo>
                <a:cubicBezTo>
                  <a:pt x="461" y="224"/>
                  <a:pt x="460" y="223"/>
                  <a:pt x="459" y="221"/>
                </a:cubicBezTo>
                <a:cubicBezTo>
                  <a:pt x="458" y="219"/>
                  <a:pt x="454" y="216"/>
                  <a:pt x="452" y="216"/>
                </a:cubicBezTo>
                <a:cubicBezTo>
                  <a:pt x="450" y="215"/>
                  <a:pt x="451" y="214"/>
                  <a:pt x="452" y="215"/>
                </a:cubicBezTo>
                <a:cubicBezTo>
                  <a:pt x="454" y="215"/>
                  <a:pt x="455" y="214"/>
                  <a:pt x="456" y="213"/>
                </a:cubicBezTo>
                <a:cubicBezTo>
                  <a:pt x="456" y="212"/>
                  <a:pt x="455" y="211"/>
                  <a:pt x="454" y="211"/>
                </a:cubicBezTo>
                <a:cubicBezTo>
                  <a:pt x="453" y="211"/>
                  <a:pt x="453" y="209"/>
                  <a:pt x="454" y="208"/>
                </a:cubicBezTo>
                <a:cubicBezTo>
                  <a:pt x="454" y="208"/>
                  <a:pt x="451" y="206"/>
                  <a:pt x="451" y="205"/>
                </a:cubicBezTo>
                <a:cubicBezTo>
                  <a:pt x="451" y="204"/>
                  <a:pt x="449" y="204"/>
                  <a:pt x="449" y="203"/>
                </a:cubicBezTo>
                <a:cubicBezTo>
                  <a:pt x="449" y="202"/>
                  <a:pt x="448" y="201"/>
                  <a:pt x="448" y="200"/>
                </a:cubicBezTo>
                <a:cubicBezTo>
                  <a:pt x="448" y="199"/>
                  <a:pt x="445" y="196"/>
                  <a:pt x="445" y="195"/>
                </a:cubicBezTo>
                <a:cubicBezTo>
                  <a:pt x="445" y="194"/>
                  <a:pt x="443" y="193"/>
                  <a:pt x="443" y="191"/>
                </a:cubicBezTo>
                <a:cubicBezTo>
                  <a:pt x="442" y="190"/>
                  <a:pt x="441" y="190"/>
                  <a:pt x="441" y="193"/>
                </a:cubicBezTo>
                <a:cubicBezTo>
                  <a:pt x="440" y="195"/>
                  <a:pt x="438" y="195"/>
                  <a:pt x="439" y="195"/>
                </a:cubicBezTo>
                <a:cubicBezTo>
                  <a:pt x="440" y="197"/>
                  <a:pt x="439" y="197"/>
                  <a:pt x="438" y="198"/>
                </a:cubicBezTo>
                <a:cubicBezTo>
                  <a:pt x="437" y="199"/>
                  <a:pt x="439" y="200"/>
                  <a:pt x="437" y="200"/>
                </a:cubicBezTo>
                <a:cubicBezTo>
                  <a:pt x="436" y="200"/>
                  <a:pt x="437" y="203"/>
                  <a:pt x="436" y="202"/>
                </a:cubicBezTo>
                <a:cubicBezTo>
                  <a:pt x="435" y="201"/>
                  <a:pt x="433" y="201"/>
                  <a:pt x="433" y="202"/>
                </a:cubicBezTo>
                <a:cubicBezTo>
                  <a:pt x="433" y="204"/>
                  <a:pt x="430" y="205"/>
                  <a:pt x="429" y="205"/>
                </a:cubicBezTo>
                <a:cubicBezTo>
                  <a:pt x="428" y="205"/>
                  <a:pt x="428" y="202"/>
                  <a:pt x="427" y="203"/>
                </a:cubicBezTo>
                <a:cubicBezTo>
                  <a:pt x="426" y="203"/>
                  <a:pt x="426" y="203"/>
                  <a:pt x="426" y="202"/>
                </a:cubicBezTo>
                <a:cubicBezTo>
                  <a:pt x="425" y="201"/>
                  <a:pt x="425" y="201"/>
                  <a:pt x="424" y="201"/>
                </a:cubicBezTo>
                <a:cubicBezTo>
                  <a:pt x="423" y="201"/>
                  <a:pt x="422" y="201"/>
                  <a:pt x="422" y="199"/>
                </a:cubicBezTo>
                <a:cubicBezTo>
                  <a:pt x="423" y="198"/>
                  <a:pt x="419" y="197"/>
                  <a:pt x="420" y="196"/>
                </a:cubicBezTo>
                <a:cubicBezTo>
                  <a:pt x="421" y="196"/>
                  <a:pt x="420" y="194"/>
                  <a:pt x="420" y="192"/>
                </a:cubicBezTo>
                <a:cubicBezTo>
                  <a:pt x="420" y="189"/>
                  <a:pt x="421" y="189"/>
                  <a:pt x="421" y="188"/>
                </a:cubicBezTo>
                <a:cubicBezTo>
                  <a:pt x="421" y="187"/>
                  <a:pt x="420" y="187"/>
                  <a:pt x="419" y="188"/>
                </a:cubicBezTo>
                <a:cubicBezTo>
                  <a:pt x="418" y="188"/>
                  <a:pt x="418" y="188"/>
                  <a:pt x="418" y="187"/>
                </a:cubicBezTo>
                <a:cubicBezTo>
                  <a:pt x="417" y="187"/>
                  <a:pt x="417" y="187"/>
                  <a:pt x="417" y="187"/>
                </a:cubicBezTo>
                <a:cubicBezTo>
                  <a:pt x="415" y="187"/>
                  <a:pt x="412" y="187"/>
                  <a:pt x="412" y="185"/>
                </a:cubicBezTo>
                <a:cubicBezTo>
                  <a:pt x="411" y="183"/>
                  <a:pt x="410" y="184"/>
                  <a:pt x="410" y="183"/>
                </a:cubicBezTo>
                <a:cubicBezTo>
                  <a:pt x="409" y="181"/>
                  <a:pt x="408" y="182"/>
                  <a:pt x="408" y="181"/>
                </a:cubicBezTo>
                <a:cubicBezTo>
                  <a:pt x="408" y="180"/>
                  <a:pt x="407" y="180"/>
                  <a:pt x="406" y="179"/>
                </a:cubicBezTo>
                <a:cubicBezTo>
                  <a:pt x="405" y="179"/>
                  <a:pt x="404" y="178"/>
                  <a:pt x="403" y="178"/>
                </a:cubicBezTo>
                <a:cubicBezTo>
                  <a:pt x="401" y="178"/>
                  <a:pt x="399" y="179"/>
                  <a:pt x="399" y="179"/>
                </a:cubicBezTo>
                <a:cubicBezTo>
                  <a:pt x="398" y="180"/>
                  <a:pt x="397" y="179"/>
                  <a:pt x="397" y="179"/>
                </a:cubicBezTo>
                <a:cubicBezTo>
                  <a:pt x="396" y="179"/>
                  <a:pt x="395" y="178"/>
                  <a:pt x="395" y="179"/>
                </a:cubicBezTo>
                <a:cubicBezTo>
                  <a:pt x="394" y="179"/>
                  <a:pt x="394" y="178"/>
                  <a:pt x="391" y="178"/>
                </a:cubicBezTo>
                <a:cubicBezTo>
                  <a:pt x="389" y="177"/>
                  <a:pt x="386" y="177"/>
                  <a:pt x="386" y="178"/>
                </a:cubicBezTo>
                <a:cubicBezTo>
                  <a:pt x="385" y="178"/>
                  <a:pt x="384" y="179"/>
                  <a:pt x="384" y="181"/>
                </a:cubicBezTo>
                <a:cubicBezTo>
                  <a:pt x="384" y="183"/>
                  <a:pt x="386" y="182"/>
                  <a:pt x="387" y="184"/>
                </a:cubicBezTo>
                <a:cubicBezTo>
                  <a:pt x="387" y="185"/>
                  <a:pt x="386" y="184"/>
                  <a:pt x="386" y="186"/>
                </a:cubicBezTo>
                <a:cubicBezTo>
                  <a:pt x="385" y="187"/>
                  <a:pt x="384" y="187"/>
                  <a:pt x="384" y="188"/>
                </a:cubicBezTo>
                <a:cubicBezTo>
                  <a:pt x="384" y="189"/>
                  <a:pt x="385" y="188"/>
                  <a:pt x="386" y="190"/>
                </a:cubicBezTo>
                <a:cubicBezTo>
                  <a:pt x="386" y="192"/>
                  <a:pt x="387" y="192"/>
                  <a:pt x="387" y="194"/>
                </a:cubicBezTo>
                <a:cubicBezTo>
                  <a:pt x="387" y="196"/>
                  <a:pt x="386" y="196"/>
                  <a:pt x="386" y="196"/>
                </a:cubicBezTo>
                <a:cubicBezTo>
                  <a:pt x="385" y="196"/>
                  <a:pt x="386" y="197"/>
                  <a:pt x="384" y="199"/>
                </a:cubicBezTo>
                <a:cubicBezTo>
                  <a:pt x="383" y="200"/>
                  <a:pt x="382" y="202"/>
                  <a:pt x="383" y="203"/>
                </a:cubicBezTo>
                <a:cubicBezTo>
                  <a:pt x="384" y="204"/>
                  <a:pt x="388" y="205"/>
                  <a:pt x="389" y="208"/>
                </a:cubicBezTo>
                <a:cubicBezTo>
                  <a:pt x="391" y="211"/>
                  <a:pt x="391" y="215"/>
                  <a:pt x="390" y="217"/>
                </a:cubicBezTo>
                <a:cubicBezTo>
                  <a:pt x="390" y="220"/>
                  <a:pt x="387" y="221"/>
                  <a:pt x="384" y="223"/>
                </a:cubicBezTo>
                <a:cubicBezTo>
                  <a:pt x="382" y="226"/>
                  <a:pt x="379" y="225"/>
                  <a:pt x="378" y="225"/>
                </a:cubicBezTo>
                <a:cubicBezTo>
                  <a:pt x="377" y="226"/>
                  <a:pt x="378" y="228"/>
                  <a:pt x="379" y="230"/>
                </a:cubicBezTo>
                <a:cubicBezTo>
                  <a:pt x="381" y="231"/>
                  <a:pt x="380" y="232"/>
                  <a:pt x="381" y="234"/>
                </a:cubicBezTo>
                <a:cubicBezTo>
                  <a:pt x="381" y="236"/>
                  <a:pt x="381" y="237"/>
                  <a:pt x="382" y="239"/>
                </a:cubicBezTo>
                <a:cubicBezTo>
                  <a:pt x="383" y="241"/>
                  <a:pt x="382" y="241"/>
                  <a:pt x="381" y="242"/>
                </a:cubicBezTo>
                <a:cubicBezTo>
                  <a:pt x="379" y="244"/>
                  <a:pt x="381" y="243"/>
                  <a:pt x="381" y="245"/>
                </a:cubicBezTo>
                <a:cubicBezTo>
                  <a:pt x="382" y="246"/>
                  <a:pt x="381" y="245"/>
                  <a:pt x="380" y="244"/>
                </a:cubicBezTo>
                <a:cubicBezTo>
                  <a:pt x="378" y="244"/>
                  <a:pt x="377" y="246"/>
                  <a:pt x="377" y="247"/>
                </a:cubicBezTo>
                <a:cubicBezTo>
                  <a:pt x="377" y="248"/>
                  <a:pt x="376" y="247"/>
                  <a:pt x="375" y="247"/>
                </a:cubicBezTo>
                <a:cubicBezTo>
                  <a:pt x="375" y="246"/>
                  <a:pt x="374" y="246"/>
                  <a:pt x="374" y="246"/>
                </a:cubicBezTo>
                <a:cubicBezTo>
                  <a:pt x="373" y="246"/>
                  <a:pt x="374" y="244"/>
                  <a:pt x="372" y="243"/>
                </a:cubicBezTo>
                <a:cubicBezTo>
                  <a:pt x="370" y="242"/>
                  <a:pt x="369" y="241"/>
                  <a:pt x="369" y="240"/>
                </a:cubicBezTo>
                <a:cubicBezTo>
                  <a:pt x="369" y="239"/>
                  <a:pt x="366" y="238"/>
                  <a:pt x="366" y="236"/>
                </a:cubicBezTo>
                <a:cubicBezTo>
                  <a:pt x="366" y="235"/>
                  <a:pt x="367" y="231"/>
                  <a:pt x="366" y="230"/>
                </a:cubicBezTo>
                <a:cubicBezTo>
                  <a:pt x="365" y="229"/>
                  <a:pt x="366" y="227"/>
                  <a:pt x="366" y="226"/>
                </a:cubicBezTo>
                <a:cubicBezTo>
                  <a:pt x="367" y="225"/>
                  <a:pt x="366" y="224"/>
                  <a:pt x="364" y="224"/>
                </a:cubicBezTo>
                <a:cubicBezTo>
                  <a:pt x="362" y="224"/>
                  <a:pt x="360" y="223"/>
                  <a:pt x="358" y="223"/>
                </a:cubicBezTo>
                <a:cubicBezTo>
                  <a:pt x="355" y="223"/>
                  <a:pt x="354" y="223"/>
                  <a:pt x="353" y="222"/>
                </a:cubicBezTo>
                <a:cubicBezTo>
                  <a:pt x="352" y="222"/>
                  <a:pt x="350" y="220"/>
                  <a:pt x="347" y="220"/>
                </a:cubicBezTo>
                <a:cubicBezTo>
                  <a:pt x="344" y="219"/>
                  <a:pt x="343" y="217"/>
                  <a:pt x="343" y="216"/>
                </a:cubicBezTo>
                <a:cubicBezTo>
                  <a:pt x="343" y="216"/>
                  <a:pt x="340" y="215"/>
                  <a:pt x="339" y="214"/>
                </a:cubicBezTo>
                <a:cubicBezTo>
                  <a:pt x="338" y="213"/>
                  <a:pt x="336" y="213"/>
                  <a:pt x="334" y="213"/>
                </a:cubicBezTo>
                <a:cubicBezTo>
                  <a:pt x="334" y="213"/>
                  <a:pt x="333" y="212"/>
                  <a:pt x="332" y="212"/>
                </a:cubicBezTo>
                <a:cubicBezTo>
                  <a:pt x="331" y="211"/>
                  <a:pt x="330" y="211"/>
                  <a:pt x="329" y="211"/>
                </a:cubicBezTo>
                <a:cubicBezTo>
                  <a:pt x="327" y="211"/>
                  <a:pt x="323" y="213"/>
                  <a:pt x="322" y="213"/>
                </a:cubicBezTo>
                <a:cubicBezTo>
                  <a:pt x="322" y="213"/>
                  <a:pt x="323" y="211"/>
                  <a:pt x="323" y="211"/>
                </a:cubicBezTo>
                <a:cubicBezTo>
                  <a:pt x="323" y="210"/>
                  <a:pt x="322" y="207"/>
                  <a:pt x="321" y="205"/>
                </a:cubicBezTo>
                <a:cubicBezTo>
                  <a:pt x="321" y="203"/>
                  <a:pt x="320" y="201"/>
                  <a:pt x="318" y="202"/>
                </a:cubicBezTo>
                <a:cubicBezTo>
                  <a:pt x="316" y="202"/>
                  <a:pt x="314" y="201"/>
                  <a:pt x="313" y="200"/>
                </a:cubicBezTo>
                <a:cubicBezTo>
                  <a:pt x="313" y="200"/>
                  <a:pt x="313" y="195"/>
                  <a:pt x="313" y="192"/>
                </a:cubicBezTo>
                <a:cubicBezTo>
                  <a:pt x="314" y="190"/>
                  <a:pt x="316" y="187"/>
                  <a:pt x="316" y="185"/>
                </a:cubicBezTo>
                <a:cubicBezTo>
                  <a:pt x="316" y="184"/>
                  <a:pt x="318" y="183"/>
                  <a:pt x="319" y="183"/>
                </a:cubicBezTo>
                <a:cubicBezTo>
                  <a:pt x="320" y="182"/>
                  <a:pt x="319" y="180"/>
                  <a:pt x="321" y="180"/>
                </a:cubicBezTo>
                <a:cubicBezTo>
                  <a:pt x="322" y="179"/>
                  <a:pt x="322" y="179"/>
                  <a:pt x="323" y="178"/>
                </a:cubicBezTo>
                <a:cubicBezTo>
                  <a:pt x="323" y="177"/>
                  <a:pt x="324" y="177"/>
                  <a:pt x="324" y="176"/>
                </a:cubicBezTo>
                <a:cubicBezTo>
                  <a:pt x="323" y="175"/>
                  <a:pt x="323" y="175"/>
                  <a:pt x="326" y="175"/>
                </a:cubicBezTo>
                <a:cubicBezTo>
                  <a:pt x="328" y="175"/>
                  <a:pt x="331" y="174"/>
                  <a:pt x="330" y="172"/>
                </a:cubicBezTo>
                <a:cubicBezTo>
                  <a:pt x="330" y="170"/>
                  <a:pt x="324" y="172"/>
                  <a:pt x="324" y="170"/>
                </a:cubicBezTo>
                <a:cubicBezTo>
                  <a:pt x="324" y="168"/>
                  <a:pt x="317" y="168"/>
                  <a:pt x="318" y="167"/>
                </a:cubicBezTo>
                <a:cubicBezTo>
                  <a:pt x="318" y="166"/>
                  <a:pt x="325" y="168"/>
                  <a:pt x="327" y="169"/>
                </a:cubicBezTo>
                <a:cubicBezTo>
                  <a:pt x="330" y="170"/>
                  <a:pt x="330" y="169"/>
                  <a:pt x="332" y="169"/>
                </a:cubicBezTo>
                <a:cubicBezTo>
                  <a:pt x="334" y="169"/>
                  <a:pt x="333" y="167"/>
                  <a:pt x="333" y="166"/>
                </a:cubicBezTo>
                <a:cubicBezTo>
                  <a:pt x="334" y="165"/>
                  <a:pt x="335" y="166"/>
                  <a:pt x="336" y="166"/>
                </a:cubicBezTo>
                <a:cubicBezTo>
                  <a:pt x="337" y="167"/>
                  <a:pt x="339" y="167"/>
                  <a:pt x="340" y="167"/>
                </a:cubicBezTo>
                <a:cubicBezTo>
                  <a:pt x="342" y="166"/>
                  <a:pt x="344" y="162"/>
                  <a:pt x="346" y="161"/>
                </a:cubicBezTo>
                <a:cubicBezTo>
                  <a:pt x="347" y="159"/>
                  <a:pt x="346" y="158"/>
                  <a:pt x="342" y="158"/>
                </a:cubicBezTo>
                <a:cubicBezTo>
                  <a:pt x="339" y="159"/>
                  <a:pt x="337" y="157"/>
                  <a:pt x="335" y="156"/>
                </a:cubicBezTo>
                <a:cubicBezTo>
                  <a:pt x="333" y="155"/>
                  <a:pt x="333" y="153"/>
                  <a:pt x="335" y="154"/>
                </a:cubicBezTo>
                <a:cubicBezTo>
                  <a:pt x="337" y="154"/>
                  <a:pt x="342" y="158"/>
                  <a:pt x="344" y="158"/>
                </a:cubicBezTo>
                <a:cubicBezTo>
                  <a:pt x="346" y="158"/>
                  <a:pt x="349" y="154"/>
                  <a:pt x="350" y="153"/>
                </a:cubicBezTo>
                <a:cubicBezTo>
                  <a:pt x="352" y="152"/>
                  <a:pt x="349" y="152"/>
                  <a:pt x="348" y="151"/>
                </a:cubicBezTo>
                <a:cubicBezTo>
                  <a:pt x="347" y="150"/>
                  <a:pt x="350" y="149"/>
                  <a:pt x="351" y="149"/>
                </a:cubicBezTo>
                <a:cubicBezTo>
                  <a:pt x="353" y="149"/>
                  <a:pt x="353" y="151"/>
                  <a:pt x="354" y="151"/>
                </a:cubicBezTo>
                <a:cubicBezTo>
                  <a:pt x="354" y="152"/>
                  <a:pt x="357" y="151"/>
                  <a:pt x="358" y="151"/>
                </a:cubicBezTo>
                <a:cubicBezTo>
                  <a:pt x="360" y="151"/>
                  <a:pt x="358" y="149"/>
                  <a:pt x="356" y="148"/>
                </a:cubicBezTo>
                <a:cubicBezTo>
                  <a:pt x="354" y="147"/>
                  <a:pt x="356" y="145"/>
                  <a:pt x="357" y="147"/>
                </a:cubicBezTo>
                <a:cubicBezTo>
                  <a:pt x="357" y="148"/>
                  <a:pt x="359" y="148"/>
                  <a:pt x="360" y="149"/>
                </a:cubicBezTo>
                <a:cubicBezTo>
                  <a:pt x="361" y="151"/>
                  <a:pt x="361" y="150"/>
                  <a:pt x="363" y="149"/>
                </a:cubicBezTo>
                <a:cubicBezTo>
                  <a:pt x="365" y="149"/>
                  <a:pt x="366" y="148"/>
                  <a:pt x="367" y="146"/>
                </a:cubicBezTo>
                <a:cubicBezTo>
                  <a:pt x="368" y="145"/>
                  <a:pt x="368" y="147"/>
                  <a:pt x="370" y="145"/>
                </a:cubicBezTo>
                <a:cubicBezTo>
                  <a:pt x="371" y="143"/>
                  <a:pt x="369" y="141"/>
                  <a:pt x="368" y="140"/>
                </a:cubicBezTo>
                <a:cubicBezTo>
                  <a:pt x="366" y="139"/>
                  <a:pt x="368" y="138"/>
                  <a:pt x="366" y="137"/>
                </a:cubicBezTo>
                <a:cubicBezTo>
                  <a:pt x="365" y="136"/>
                  <a:pt x="364" y="135"/>
                  <a:pt x="366" y="135"/>
                </a:cubicBezTo>
                <a:cubicBezTo>
                  <a:pt x="368" y="136"/>
                  <a:pt x="370" y="135"/>
                  <a:pt x="370" y="134"/>
                </a:cubicBezTo>
                <a:cubicBezTo>
                  <a:pt x="371" y="133"/>
                  <a:pt x="368" y="132"/>
                  <a:pt x="369" y="131"/>
                </a:cubicBezTo>
                <a:cubicBezTo>
                  <a:pt x="371" y="130"/>
                  <a:pt x="370" y="129"/>
                  <a:pt x="368" y="129"/>
                </a:cubicBezTo>
                <a:cubicBezTo>
                  <a:pt x="366" y="129"/>
                  <a:pt x="365" y="129"/>
                  <a:pt x="365" y="127"/>
                </a:cubicBezTo>
                <a:cubicBezTo>
                  <a:pt x="365" y="126"/>
                  <a:pt x="362" y="127"/>
                  <a:pt x="360" y="126"/>
                </a:cubicBezTo>
                <a:cubicBezTo>
                  <a:pt x="358" y="125"/>
                  <a:pt x="354" y="125"/>
                  <a:pt x="353" y="125"/>
                </a:cubicBezTo>
                <a:cubicBezTo>
                  <a:pt x="352" y="125"/>
                  <a:pt x="352" y="129"/>
                  <a:pt x="354" y="129"/>
                </a:cubicBezTo>
                <a:cubicBezTo>
                  <a:pt x="355" y="129"/>
                  <a:pt x="356" y="131"/>
                  <a:pt x="355" y="131"/>
                </a:cubicBezTo>
                <a:cubicBezTo>
                  <a:pt x="354" y="132"/>
                  <a:pt x="355" y="133"/>
                  <a:pt x="354" y="133"/>
                </a:cubicBezTo>
                <a:cubicBezTo>
                  <a:pt x="353" y="133"/>
                  <a:pt x="352" y="133"/>
                  <a:pt x="351" y="135"/>
                </a:cubicBezTo>
                <a:cubicBezTo>
                  <a:pt x="351" y="138"/>
                  <a:pt x="351" y="139"/>
                  <a:pt x="349" y="139"/>
                </a:cubicBezTo>
                <a:cubicBezTo>
                  <a:pt x="348" y="140"/>
                  <a:pt x="348" y="139"/>
                  <a:pt x="348" y="138"/>
                </a:cubicBezTo>
                <a:cubicBezTo>
                  <a:pt x="348" y="137"/>
                  <a:pt x="348" y="137"/>
                  <a:pt x="347" y="137"/>
                </a:cubicBezTo>
                <a:cubicBezTo>
                  <a:pt x="346" y="137"/>
                  <a:pt x="346" y="140"/>
                  <a:pt x="347" y="140"/>
                </a:cubicBezTo>
                <a:cubicBezTo>
                  <a:pt x="348" y="140"/>
                  <a:pt x="348" y="141"/>
                  <a:pt x="348" y="143"/>
                </a:cubicBezTo>
                <a:cubicBezTo>
                  <a:pt x="349" y="144"/>
                  <a:pt x="346" y="143"/>
                  <a:pt x="345" y="145"/>
                </a:cubicBezTo>
                <a:cubicBezTo>
                  <a:pt x="345" y="147"/>
                  <a:pt x="344" y="144"/>
                  <a:pt x="343" y="143"/>
                </a:cubicBezTo>
                <a:cubicBezTo>
                  <a:pt x="342" y="142"/>
                  <a:pt x="340" y="140"/>
                  <a:pt x="340" y="139"/>
                </a:cubicBezTo>
                <a:cubicBezTo>
                  <a:pt x="340" y="137"/>
                  <a:pt x="341" y="137"/>
                  <a:pt x="342" y="137"/>
                </a:cubicBezTo>
                <a:cubicBezTo>
                  <a:pt x="343" y="136"/>
                  <a:pt x="342" y="136"/>
                  <a:pt x="342" y="134"/>
                </a:cubicBezTo>
                <a:cubicBezTo>
                  <a:pt x="342" y="132"/>
                  <a:pt x="341" y="133"/>
                  <a:pt x="339" y="131"/>
                </a:cubicBezTo>
                <a:cubicBezTo>
                  <a:pt x="338" y="129"/>
                  <a:pt x="336" y="129"/>
                  <a:pt x="335" y="130"/>
                </a:cubicBezTo>
                <a:cubicBezTo>
                  <a:pt x="334" y="131"/>
                  <a:pt x="335" y="132"/>
                  <a:pt x="334" y="133"/>
                </a:cubicBezTo>
                <a:cubicBezTo>
                  <a:pt x="332" y="134"/>
                  <a:pt x="333" y="136"/>
                  <a:pt x="332" y="136"/>
                </a:cubicBezTo>
                <a:cubicBezTo>
                  <a:pt x="331" y="137"/>
                  <a:pt x="331" y="132"/>
                  <a:pt x="330" y="131"/>
                </a:cubicBezTo>
                <a:cubicBezTo>
                  <a:pt x="329" y="131"/>
                  <a:pt x="329" y="130"/>
                  <a:pt x="331" y="129"/>
                </a:cubicBezTo>
                <a:cubicBezTo>
                  <a:pt x="332" y="129"/>
                  <a:pt x="333" y="128"/>
                  <a:pt x="332" y="128"/>
                </a:cubicBezTo>
                <a:cubicBezTo>
                  <a:pt x="331" y="128"/>
                  <a:pt x="329" y="126"/>
                  <a:pt x="328" y="126"/>
                </a:cubicBezTo>
                <a:cubicBezTo>
                  <a:pt x="327" y="126"/>
                  <a:pt x="327" y="126"/>
                  <a:pt x="326" y="127"/>
                </a:cubicBezTo>
                <a:cubicBezTo>
                  <a:pt x="326" y="127"/>
                  <a:pt x="325" y="127"/>
                  <a:pt x="324" y="127"/>
                </a:cubicBezTo>
                <a:cubicBezTo>
                  <a:pt x="324" y="126"/>
                  <a:pt x="325" y="124"/>
                  <a:pt x="325" y="123"/>
                </a:cubicBezTo>
                <a:cubicBezTo>
                  <a:pt x="325" y="123"/>
                  <a:pt x="325" y="123"/>
                  <a:pt x="326" y="123"/>
                </a:cubicBezTo>
                <a:cubicBezTo>
                  <a:pt x="326" y="123"/>
                  <a:pt x="327" y="123"/>
                  <a:pt x="327" y="122"/>
                </a:cubicBezTo>
                <a:cubicBezTo>
                  <a:pt x="328" y="121"/>
                  <a:pt x="324" y="121"/>
                  <a:pt x="324" y="120"/>
                </a:cubicBezTo>
                <a:cubicBezTo>
                  <a:pt x="324" y="118"/>
                  <a:pt x="322" y="118"/>
                  <a:pt x="321" y="117"/>
                </a:cubicBezTo>
                <a:cubicBezTo>
                  <a:pt x="320" y="117"/>
                  <a:pt x="321" y="115"/>
                  <a:pt x="321" y="114"/>
                </a:cubicBezTo>
                <a:cubicBezTo>
                  <a:pt x="320" y="113"/>
                  <a:pt x="317" y="110"/>
                  <a:pt x="315" y="110"/>
                </a:cubicBezTo>
                <a:cubicBezTo>
                  <a:pt x="315" y="110"/>
                  <a:pt x="314" y="109"/>
                  <a:pt x="314" y="109"/>
                </a:cubicBezTo>
                <a:cubicBezTo>
                  <a:pt x="314" y="108"/>
                  <a:pt x="314" y="108"/>
                  <a:pt x="314" y="108"/>
                </a:cubicBezTo>
                <a:cubicBezTo>
                  <a:pt x="315" y="108"/>
                  <a:pt x="316" y="108"/>
                  <a:pt x="318" y="106"/>
                </a:cubicBezTo>
                <a:cubicBezTo>
                  <a:pt x="319" y="104"/>
                  <a:pt x="319" y="103"/>
                  <a:pt x="318" y="103"/>
                </a:cubicBezTo>
                <a:cubicBezTo>
                  <a:pt x="317" y="103"/>
                  <a:pt x="316" y="102"/>
                  <a:pt x="318" y="102"/>
                </a:cubicBezTo>
                <a:cubicBezTo>
                  <a:pt x="320" y="102"/>
                  <a:pt x="324" y="103"/>
                  <a:pt x="325" y="102"/>
                </a:cubicBezTo>
                <a:cubicBezTo>
                  <a:pt x="326" y="101"/>
                  <a:pt x="330" y="96"/>
                  <a:pt x="331" y="94"/>
                </a:cubicBezTo>
                <a:cubicBezTo>
                  <a:pt x="333" y="92"/>
                  <a:pt x="330" y="92"/>
                  <a:pt x="327" y="92"/>
                </a:cubicBezTo>
                <a:cubicBezTo>
                  <a:pt x="323" y="92"/>
                  <a:pt x="323" y="91"/>
                  <a:pt x="320" y="90"/>
                </a:cubicBezTo>
                <a:cubicBezTo>
                  <a:pt x="317" y="90"/>
                  <a:pt x="312" y="91"/>
                  <a:pt x="311" y="92"/>
                </a:cubicBezTo>
                <a:cubicBezTo>
                  <a:pt x="310" y="93"/>
                  <a:pt x="312" y="93"/>
                  <a:pt x="312" y="94"/>
                </a:cubicBezTo>
                <a:cubicBezTo>
                  <a:pt x="312" y="95"/>
                  <a:pt x="311" y="95"/>
                  <a:pt x="311" y="94"/>
                </a:cubicBezTo>
                <a:cubicBezTo>
                  <a:pt x="310" y="94"/>
                  <a:pt x="310" y="94"/>
                  <a:pt x="309" y="94"/>
                </a:cubicBezTo>
                <a:cubicBezTo>
                  <a:pt x="309" y="94"/>
                  <a:pt x="310" y="96"/>
                  <a:pt x="309" y="99"/>
                </a:cubicBezTo>
                <a:cubicBezTo>
                  <a:pt x="309" y="102"/>
                  <a:pt x="310" y="102"/>
                  <a:pt x="311" y="104"/>
                </a:cubicBezTo>
                <a:cubicBezTo>
                  <a:pt x="312" y="105"/>
                  <a:pt x="312" y="107"/>
                  <a:pt x="312" y="109"/>
                </a:cubicBezTo>
                <a:cubicBezTo>
                  <a:pt x="312" y="111"/>
                  <a:pt x="310" y="111"/>
                  <a:pt x="309" y="111"/>
                </a:cubicBezTo>
                <a:cubicBezTo>
                  <a:pt x="308" y="111"/>
                  <a:pt x="311" y="112"/>
                  <a:pt x="310" y="114"/>
                </a:cubicBezTo>
                <a:cubicBezTo>
                  <a:pt x="310" y="114"/>
                  <a:pt x="309" y="114"/>
                  <a:pt x="309" y="114"/>
                </a:cubicBezTo>
                <a:cubicBezTo>
                  <a:pt x="308" y="113"/>
                  <a:pt x="307" y="113"/>
                  <a:pt x="307" y="113"/>
                </a:cubicBezTo>
                <a:cubicBezTo>
                  <a:pt x="306" y="114"/>
                  <a:pt x="305" y="117"/>
                  <a:pt x="306" y="118"/>
                </a:cubicBezTo>
                <a:cubicBezTo>
                  <a:pt x="307" y="119"/>
                  <a:pt x="308" y="119"/>
                  <a:pt x="307" y="120"/>
                </a:cubicBezTo>
                <a:cubicBezTo>
                  <a:pt x="306" y="121"/>
                  <a:pt x="305" y="123"/>
                  <a:pt x="307" y="125"/>
                </a:cubicBezTo>
                <a:cubicBezTo>
                  <a:pt x="309" y="126"/>
                  <a:pt x="313" y="126"/>
                  <a:pt x="316" y="128"/>
                </a:cubicBezTo>
                <a:cubicBezTo>
                  <a:pt x="318" y="129"/>
                  <a:pt x="315" y="128"/>
                  <a:pt x="316" y="130"/>
                </a:cubicBezTo>
                <a:cubicBezTo>
                  <a:pt x="316" y="131"/>
                  <a:pt x="314" y="132"/>
                  <a:pt x="314" y="133"/>
                </a:cubicBezTo>
                <a:cubicBezTo>
                  <a:pt x="314" y="134"/>
                  <a:pt x="315" y="134"/>
                  <a:pt x="316" y="132"/>
                </a:cubicBezTo>
                <a:cubicBezTo>
                  <a:pt x="317" y="130"/>
                  <a:pt x="318" y="132"/>
                  <a:pt x="318" y="134"/>
                </a:cubicBezTo>
                <a:cubicBezTo>
                  <a:pt x="318" y="136"/>
                  <a:pt x="316" y="135"/>
                  <a:pt x="315" y="137"/>
                </a:cubicBezTo>
                <a:cubicBezTo>
                  <a:pt x="314" y="138"/>
                  <a:pt x="313" y="139"/>
                  <a:pt x="311" y="138"/>
                </a:cubicBezTo>
                <a:cubicBezTo>
                  <a:pt x="309" y="138"/>
                  <a:pt x="310" y="141"/>
                  <a:pt x="311" y="142"/>
                </a:cubicBezTo>
                <a:cubicBezTo>
                  <a:pt x="312" y="144"/>
                  <a:pt x="311" y="145"/>
                  <a:pt x="309" y="144"/>
                </a:cubicBezTo>
                <a:cubicBezTo>
                  <a:pt x="307" y="144"/>
                  <a:pt x="306" y="142"/>
                  <a:pt x="307" y="141"/>
                </a:cubicBezTo>
                <a:cubicBezTo>
                  <a:pt x="308" y="139"/>
                  <a:pt x="308" y="137"/>
                  <a:pt x="307" y="137"/>
                </a:cubicBezTo>
                <a:cubicBezTo>
                  <a:pt x="306" y="137"/>
                  <a:pt x="303" y="137"/>
                  <a:pt x="302" y="136"/>
                </a:cubicBezTo>
                <a:cubicBezTo>
                  <a:pt x="301" y="135"/>
                  <a:pt x="303" y="135"/>
                  <a:pt x="305" y="135"/>
                </a:cubicBezTo>
                <a:cubicBezTo>
                  <a:pt x="308" y="136"/>
                  <a:pt x="306" y="134"/>
                  <a:pt x="308" y="134"/>
                </a:cubicBezTo>
                <a:cubicBezTo>
                  <a:pt x="310" y="134"/>
                  <a:pt x="311" y="135"/>
                  <a:pt x="313" y="133"/>
                </a:cubicBezTo>
                <a:cubicBezTo>
                  <a:pt x="314" y="132"/>
                  <a:pt x="311" y="129"/>
                  <a:pt x="310" y="130"/>
                </a:cubicBezTo>
                <a:cubicBezTo>
                  <a:pt x="309" y="130"/>
                  <a:pt x="307" y="131"/>
                  <a:pt x="307" y="129"/>
                </a:cubicBezTo>
                <a:cubicBezTo>
                  <a:pt x="307" y="129"/>
                  <a:pt x="308" y="129"/>
                  <a:pt x="309" y="129"/>
                </a:cubicBezTo>
                <a:cubicBezTo>
                  <a:pt x="309" y="129"/>
                  <a:pt x="310" y="129"/>
                  <a:pt x="310" y="129"/>
                </a:cubicBezTo>
                <a:cubicBezTo>
                  <a:pt x="311" y="128"/>
                  <a:pt x="310" y="127"/>
                  <a:pt x="308" y="127"/>
                </a:cubicBezTo>
                <a:cubicBezTo>
                  <a:pt x="306" y="128"/>
                  <a:pt x="305" y="128"/>
                  <a:pt x="303" y="126"/>
                </a:cubicBezTo>
                <a:cubicBezTo>
                  <a:pt x="302" y="125"/>
                  <a:pt x="299" y="124"/>
                  <a:pt x="298" y="127"/>
                </a:cubicBezTo>
                <a:cubicBezTo>
                  <a:pt x="297" y="131"/>
                  <a:pt x="295" y="129"/>
                  <a:pt x="294" y="130"/>
                </a:cubicBezTo>
                <a:cubicBezTo>
                  <a:pt x="293" y="131"/>
                  <a:pt x="295" y="132"/>
                  <a:pt x="298" y="132"/>
                </a:cubicBezTo>
                <a:cubicBezTo>
                  <a:pt x="300" y="132"/>
                  <a:pt x="302" y="135"/>
                  <a:pt x="301" y="135"/>
                </a:cubicBezTo>
                <a:cubicBezTo>
                  <a:pt x="300" y="135"/>
                  <a:pt x="300" y="137"/>
                  <a:pt x="299" y="136"/>
                </a:cubicBezTo>
                <a:cubicBezTo>
                  <a:pt x="297" y="135"/>
                  <a:pt x="296" y="136"/>
                  <a:pt x="297" y="137"/>
                </a:cubicBezTo>
                <a:cubicBezTo>
                  <a:pt x="298" y="138"/>
                  <a:pt x="297" y="139"/>
                  <a:pt x="297" y="140"/>
                </a:cubicBezTo>
                <a:cubicBezTo>
                  <a:pt x="297" y="141"/>
                  <a:pt x="295" y="140"/>
                  <a:pt x="293" y="140"/>
                </a:cubicBezTo>
                <a:cubicBezTo>
                  <a:pt x="291" y="140"/>
                  <a:pt x="287" y="140"/>
                  <a:pt x="285" y="141"/>
                </a:cubicBezTo>
                <a:cubicBezTo>
                  <a:pt x="282" y="141"/>
                  <a:pt x="279" y="140"/>
                  <a:pt x="278" y="139"/>
                </a:cubicBezTo>
                <a:cubicBezTo>
                  <a:pt x="277" y="138"/>
                  <a:pt x="275" y="138"/>
                  <a:pt x="273" y="138"/>
                </a:cubicBezTo>
                <a:cubicBezTo>
                  <a:pt x="271" y="138"/>
                  <a:pt x="272" y="136"/>
                  <a:pt x="270" y="136"/>
                </a:cubicBezTo>
                <a:cubicBezTo>
                  <a:pt x="267" y="136"/>
                  <a:pt x="268" y="134"/>
                  <a:pt x="267" y="133"/>
                </a:cubicBezTo>
                <a:cubicBezTo>
                  <a:pt x="267" y="132"/>
                  <a:pt x="262" y="132"/>
                  <a:pt x="260" y="133"/>
                </a:cubicBezTo>
                <a:cubicBezTo>
                  <a:pt x="259" y="134"/>
                  <a:pt x="255" y="134"/>
                  <a:pt x="254" y="136"/>
                </a:cubicBezTo>
                <a:cubicBezTo>
                  <a:pt x="253" y="138"/>
                  <a:pt x="255" y="138"/>
                  <a:pt x="256" y="138"/>
                </a:cubicBezTo>
                <a:cubicBezTo>
                  <a:pt x="258" y="138"/>
                  <a:pt x="257" y="136"/>
                  <a:pt x="260" y="136"/>
                </a:cubicBezTo>
                <a:cubicBezTo>
                  <a:pt x="261" y="137"/>
                  <a:pt x="262" y="136"/>
                  <a:pt x="263" y="135"/>
                </a:cubicBezTo>
                <a:cubicBezTo>
                  <a:pt x="264" y="135"/>
                  <a:pt x="265" y="134"/>
                  <a:pt x="266" y="135"/>
                </a:cubicBezTo>
                <a:cubicBezTo>
                  <a:pt x="267" y="136"/>
                  <a:pt x="261" y="138"/>
                  <a:pt x="259" y="138"/>
                </a:cubicBezTo>
                <a:cubicBezTo>
                  <a:pt x="256" y="139"/>
                  <a:pt x="257" y="141"/>
                  <a:pt x="259" y="144"/>
                </a:cubicBezTo>
                <a:cubicBezTo>
                  <a:pt x="262" y="148"/>
                  <a:pt x="258" y="146"/>
                  <a:pt x="258" y="147"/>
                </a:cubicBezTo>
                <a:cubicBezTo>
                  <a:pt x="258" y="149"/>
                  <a:pt x="254" y="147"/>
                  <a:pt x="256" y="146"/>
                </a:cubicBezTo>
                <a:cubicBezTo>
                  <a:pt x="257" y="146"/>
                  <a:pt x="256" y="144"/>
                  <a:pt x="255" y="143"/>
                </a:cubicBezTo>
                <a:cubicBezTo>
                  <a:pt x="254" y="142"/>
                  <a:pt x="253" y="143"/>
                  <a:pt x="253" y="142"/>
                </a:cubicBezTo>
                <a:cubicBezTo>
                  <a:pt x="253" y="141"/>
                  <a:pt x="253" y="141"/>
                  <a:pt x="252" y="141"/>
                </a:cubicBezTo>
                <a:cubicBezTo>
                  <a:pt x="251" y="141"/>
                  <a:pt x="251" y="141"/>
                  <a:pt x="250" y="141"/>
                </a:cubicBezTo>
                <a:cubicBezTo>
                  <a:pt x="249" y="140"/>
                  <a:pt x="248" y="139"/>
                  <a:pt x="246" y="140"/>
                </a:cubicBezTo>
                <a:cubicBezTo>
                  <a:pt x="245" y="141"/>
                  <a:pt x="242" y="140"/>
                  <a:pt x="239" y="141"/>
                </a:cubicBezTo>
                <a:cubicBezTo>
                  <a:pt x="235" y="142"/>
                  <a:pt x="227" y="142"/>
                  <a:pt x="226" y="140"/>
                </a:cubicBezTo>
                <a:cubicBezTo>
                  <a:pt x="225" y="139"/>
                  <a:pt x="229" y="137"/>
                  <a:pt x="231" y="137"/>
                </a:cubicBezTo>
                <a:cubicBezTo>
                  <a:pt x="232" y="137"/>
                  <a:pt x="231" y="135"/>
                  <a:pt x="229" y="134"/>
                </a:cubicBezTo>
                <a:cubicBezTo>
                  <a:pt x="227" y="132"/>
                  <a:pt x="222" y="131"/>
                  <a:pt x="222" y="132"/>
                </a:cubicBezTo>
                <a:cubicBezTo>
                  <a:pt x="222" y="133"/>
                  <a:pt x="220" y="132"/>
                  <a:pt x="216" y="131"/>
                </a:cubicBezTo>
                <a:cubicBezTo>
                  <a:pt x="213" y="131"/>
                  <a:pt x="212" y="130"/>
                  <a:pt x="210" y="129"/>
                </a:cubicBezTo>
                <a:cubicBezTo>
                  <a:pt x="208" y="129"/>
                  <a:pt x="204" y="129"/>
                  <a:pt x="202" y="127"/>
                </a:cubicBezTo>
                <a:cubicBezTo>
                  <a:pt x="199" y="125"/>
                  <a:pt x="193" y="125"/>
                  <a:pt x="192" y="127"/>
                </a:cubicBezTo>
                <a:cubicBezTo>
                  <a:pt x="191" y="129"/>
                  <a:pt x="189" y="129"/>
                  <a:pt x="187" y="129"/>
                </a:cubicBezTo>
                <a:cubicBezTo>
                  <a:pt x="185" y="129"/>
                  <a:pt x="188" y="126"/>
                  <a:pt x="187" y="126"/>
                </a:cubicBezTo>
                <a:cubicBezTo>
                  <a:pt x="186" y="126"/>
                  <a:pt x="187" y="123"/>
                  <a:pt x="186" y="123"/>
                </a:cubicBezTo>
                <a:cubicBezTo>
                  <a:pt x="185" y="123"/>
                  <a:pt x="184" y="124"/>
                  <a:pt x="183" y="126"/>
                </a:cubicBezTo>
                <a:cubicBezTo>
                  <a:pt x="183" y="127"/>
                  <a:pt x="182" y="129"/>
                  <a:pt x="180" y="129"/>
                </a:cubicBezTo>
                <a:cubicBezTo>
                  <a:pt x="177" y="129"/>
                  <a:pt x="176" y="122"/>
                  <a:pt x="174" y="120"/>
                </a:cubicBezTo>
                <a:cubicBezTo>
                  <a:pt x="171" y="119"/>
                  <a:pt x="169" y="119"/>
                  <a:pt x="171" y="121"/>
                </a:cubicBezTo>
                <a:cubicBezTo>
                  <a:pt x="173" y="124"/>
                  <a:pt x="169" y="122"/>
                  <a:pt x="170" y="124"/>
                </a:cubicBezTo>
                <a:cubicBezTo>
                  <a:pt x="170" y="125"/>
                  <a:pt x="166" y="127"/>
                  <a:pt x="167" y="126"/>
                </a:cubicBezTo>
                <a:cubicBezTo>
                  <a:pt x="167" y="125"/>
                  <a:pt x="165" y="124"/>
                  <a:pt x="162" y="127"/>
                </a:cubicBezTo>
                <a:cubicBezTo>
                  <a:pt x="160" y="130"/>
                  <a:pt x="159" y="129"/>
                  <a:pt x="158" y="128"/>
                </a:cubicBezTo>
                <a:cubicBezTo>
                  <a:pt x="158" y="127"/>
                  <a:pt x="152" y="131"/>
                  <a:pt x="152" y="132"/>
                </a:cubicBezTo>
                <a:cubicBezTo>
                  <a:pt x="152" y="133"/>
                  <a:pt x="151" y="134"/>
                  <a:pt x="149" y="134"/>
                </a:cubicBezTo>
                <a:cubicBezTo>
                  <a:pt x="147" y="134"/>
                  <a:pt x="149" y="132"/>
                  <a:pt x="150" y="131"/>
                </a:cubicBezTo>
                <a:cubicBezTo>
                  <a:pt x="152" y="131"/>
                  <a:pt x="156" y="127"/>
                  <a:pt x="158" y="127"/>
                </a:cubicBezTo>
                <a:cubicBezTo>
                  <a:pt x="160" y="126"/>
                  <a:pt x="165" y="124"/>
                  <a:pt x="165" y="123"/>
                </a:cubicBezTo>
                <a:cubicBezTo>
                  <a:pt x="165" y="123"/>
                  <a:pt x="164" y="123"/>
                  <a:pt x="163" y="123"/>
                </a:cubicBezTo>
                <a:cubicBezTo>
                  <a:pt x="162" y="123"/>
                  <a:pt x="162" y="123"/>
                  <a:pt x="161" y="123"/>
                </a:cubicBezTo>
                <a:cubicBezTo>
                  <a:pt x="160" y="123"/>
                  <a:pt x="157" y="124"/>
                  <a:pt x="155" y="126"/>
                </a:cubicBezTo>
                <a:cubicBezTo>
                  <a:pt x="152" y="127"/>
                  <a:pt x="149" y="126"/>
                  <a:pt x="150" y="128"/>
                </a:cubicBezTo>
                <a:cubicBezTo>
                  <a:pt x="150" y="129"/>
                  <a:pt x="149" y="128"/>
                  <a:pt x="149" y="128"/>
                </a:cubicBezTo>
                <a:cubicBezTo>
                  <a:pt x="148" y="128"/>
                  <a:pt x="147" y="128"/>
                  <a:pt x="147" y="129"/>
                </a:cubicBezTo>
                <a:cubicBezTo>
                  <a:pt x="146" y="130"/>
                  <a:pt x="145" y="129"/>
                  <a:pt x="146" y="128"/>
                </a:cubicBezTo>
                <a:cubicBezTo>
                  <a:pt x="147" y="127"/>
                  <a:pt x="144" y="126"/>
                  <a:pt x="144" y="127"/>
                </a:cubicBezTo>
                <a:cubicBezTo>
                  <a:pt x="144" y="128"/>
                  <a:pt x="143" y="129"/>
                  <a:pt x="141" y="129"/>
                </a:cubicBezTo>
                <a:cubicBezTo>
                  <a:pt x="139" y="129"/>
                  <a:pt x="136" y="130"/>
                  <a:pt x="138" y="131"/>
                </a:cubicBezTo>
                <a:cubicBezTo>
                  <a:pt x="139" y="132"/>
                  <a:pt x="140" y="133"/>
                  <a:pt x="139" y="134"/>
                </a:cubicBezTo>
                <a:cubicBezTo>
                  <a:pt x="139" y="134"/>
                  <a:pt x="138" y="134"/>
                  <a:pt x="137" y="133"/>
                </a:cubicBezTo>
                <a:cubicBezTo>
                  <a:pt x="136" y="132"/>
                  <a:pt x="135" y="132"/>
                  <a:pt x="133" y="132"/>
                </a:cubicBezTo>
                <a:cubicBezTo>
                  <a:pt x="130" y="132"/>
                  <a:pt x="123" y="128"/>
                  <a:pt x="123" y="127"/>
                </a:cubicBezTo>
                <a:cubicBezTo>
                  <a:pt x="123" y="126"/>
                  <a:pt x="116" y="127"/>
                  <a:pt x="113" y="126"/>
                </a:cubicBezTo>
                <a:cubicBezTo>
                  <a:pt x="111" y="125"/>
                  <a:pt x="107" y="123"/>
                  <a:pt x="104" y="124"/>
                </a:cubicBezTo>
                <a:cubicBezTo>
                  <a:pt x="102" y="124"/>
                  <a:pt x="98" y="125"/>
                  <a:pt x="96" y="124"/>
                </a:cubicBezTo>
                <a:cubicBezTo>
                  <a:pt x="95" y="123"/>
                  <a:pt x="93" y="123"/>
                  <a:pt x="90" y="123"/>
                </a:cubicBezTo>
                <a:cubicBezTo>
                  <a:pt x="87" y="124"/>
                  <a:pt x="85" y="122"/>
                  <a:pt x="81" y="121"/>
                </a:cubicBezTo>
                <a:cubicBezTo>
                  <a:pt x="77" y="120"/>
                  <a:pt x="71" y="121"/>
                  <a:pt x="70" y="121"/>
                </a:cubicBezTo>
                <a:cubicBezTo>
                  <a:pt x="69" y="122"/>
                  <a:pt x="69" y="121"/>
                  <a:pt x="69" y="121"/>
                </a:cubicBezTo>
                <a:cubicBezTo>
                  <a:pt x="68" y="120"/>
                  <a:pt x="68" y="120"/>
                  <a:pt x="67" y="120"/>
                </a:cubicBezTo>
                <a:cubicBezTo>
                  <a:pt x="65" y="120"/>
                  <a:pt x="67" y="119"/>
                  <a:pt x="66" y="118"/>
                </a:cubicBezTo>
                <a:cubicBezTo>
                  <a:pt x="65" y="117"/>
                  <a:pt x="60" y="118"/>
                  <a:pt x="58" y="118"/>
                </a:cubicBezTo>
                <a:cubicBezTo>
                  <a:pt x="57" y="118"/>
                  <a:pt x="56" y="117"/>
                  <a:pt x="56" y="116"/>
                </a:cubicBezTo>
                <a:cubicBezTo>
                  <a:pt x="56" y="116"/>
                  <a:pt x="55" y="116"/>
                  <a:pt x="54" y="117"/>
                </a:cubicBezTo>
                <a:cubicBezTo>
                  <a:pt x="54" y="118"/>
                  <a:pt x="52" y="118"/>
                  <a:pt x="51" y="118"/>
                </a:cubicBezTo>
                <a:cubicBezTo>
                  <a:pt x="50" y="117"/>
                  <a:pt x="53" y="116"/>
                  <a:pt x="53" y="116"/>
                </a:cubicBezTo>
                <a:cubicBezTo>
                  <a:pt x="53" y="115"/>
                  <a:pt x="50" y="114"/>
                  <a:pt x="49" y="114"/>
                </a:cubicBezTo>
                <a:cubicBezTo>
                  <a:pt x="48" y="114"/>
                  <a:pt x="47" y="115"/>
                  <a:pt x="45" y="117"/>
                </a:cubicBezTo>
                <a:cubicBezTo>
                  <a:pt x="43" y="119"/>
                  <a:pt x="40" y="118"/>
                  <a:pt x="38" y="118"/>
                </a:cubicBezTo>
                <a:cubicBezTo>
                  <a:pt x="36" y="118"/>
                  <a:pt x="34" y="118"/>
                  <a:pt x="34" y="119"/>
                </a:cubicBezTo>
                <a:cubicBezTo>
                  <a:pt x="34" y="120"/>
                  <a:pt x="36" y="120"/>
                  <a:pt x="35" y="122"/>
                </a:cubicBezTo>
                <a:cubicBezTo>
                  <a:pt x="34" y="122"/>
                  <a:pt x="34" y="122"/>
                  <a:pt x="34" y="121"/>
                </a:cubicBezTo>
                <a:cubicBezTo>
                  <a:pt x="33" y="121"/>
                  <a:pt x="33" y="121"/>
                  <a:pt x="32" y="121"/>
                </a:cubicBezTo>
                <a:cubicBezTo>
                  <a:pt x="31" y="123"/>
                  <a:pt x="27" y="123"/>
                  <a:pt x="26" y="122"/>
                </a:cubicBezTo>
                <a:cubicBezTo>
                  <a:pt x="25" y="122"/>
                  <a:pt x="22" y="126"/>
                  <a:pt x="21" y="127"/>
                </a:cubicBezTo>
                <a:cubicBezTo>
                  <a:pt x="20" y="127"/>
                  <a:pt x="22" y="128"/>
                  <a:pt x="19" y="131"/>
                </a:cubicBezTo>
                <a:cubicBezTo>
                  <a:pt x="16" y="134"/>
                  <a:pt x="10" y="133"/>
                  <a:pt x="8" y="133"/>
                </a:cubicBezTo>
                <a:cubicBezTo>
                  <a:pt x="7" y="133"/>
                  <a:pt x="8" y="135"/>
                  <a:pt x="7" y="136"/>
                </a:cubicBezTo>
                <a:cubicBezTo>
                  <a:pt x="6" y="137"/>
                  <a:pt x="8" y="138"/>
                  <a:pt x="12" y="139"/>
                </a:cubicBezTo>
                <a:cubicBezTo>
                  <a:pt x="16" y="140"/>
                  <a:pt x="18" y="145"/>
                  <a:pt x="19" y="146"/>
                </a:cubicBezTo>
                <a:cubicBezTo>
                  <a:pt x="19" y="147"/>
                  <a:pt x="21" y="147"/>
                  <a:pt x="23" y="147"/>
                </a:cubicBezTo>
                <a:cubicBezTo>
                  <a:pt x="24" y="146"/>
                  <a:pt x="25" y="146"/>
                  <a:pt x="26" y="146"/>
                </a:cubicBezTo>
                <a:cubicBezTo>
                  <a:pt x="28" y="147"/>
                  <a:pt x="26" y="149"/>
                  <a:pt x="27" y="150"/>
                </a:cubicBezTo>
                <a:cubicBezTo>
                  <a:pt x="28" y="150"/>
                  <a:pt x="29" y="150"/>
                  <a:pt x="30" y="150"/>
                </a:cubicBezTo>
                <a:cubicBezTo>
                  <a:pt x="31" y="150"/>
                  <a:pt x="32" y="150"/>
                  <a:pt x="32" y="151"/>
                </a:cubicBezTo>
                <a:cubicBezTo>
                  <a:pt x="32" y="152"/>
                  <a:pt x="29" y="151"/>
                  <a:pt x="27" y="152"/>
                </a:cubicBezTo>
                <a:cubicBezTo>
                  <a:pt x="25" y="154"/>
                  <a:pt x="24" y="155"/>
                  <a:pt x="23" y="153"/>
                </a:cubicBezTo>
                <a:cubicBezTo>
                  <a:pt x="22" y="152"/>
                  <a:pt x="19" y="153"/>
                  <a:pt x="18" y="153"/>
                </a:cubicBezTo>
                <a:cubicBezTo>
                  <a:pt x="16" y="153"/>
                  <a:pt x="18" y="151"/>
                  <a:pt x="18" y="150"/>
                </a:cubicBezTo>
                <a:cubicBezTo>
                  <a:pt x="18" y="149"/>
                  <a:pt x="16" y="149"/>
                  <a:pt x="13" y="151"/>
                </a:cubicBezTo>
                <a:cubicBezTo>
                  <a:pt x="9" y="152"/>
                  <a:pt x="11" y="152"/>
                  <a:pt x="10" y="153"/>
                </a:cubicBezTo>
                <a:cubicBezTo>
                  <a:pt x="10" y="154"/>
                  <a:pt x="10" y="154"/>
                  <a:pt x="9" y="153"/>
                </a:cubicBezTo>
                <a:cubicBezTo>
                  <a:pt x="8" y="153"/>
                  <a:pt x="7" y="153"/>
                  <a:pt x="6" y="153"/>
                </a:cubicBezTo>
                <a:cubicBezTo>
                  <a:pt x="5" y="155"/>
                  <a:pt x="1" y="156"/>
                  <a:pt x="1" y="157"/>
                </a:cubicBezTo>
                <a:cubicBezTo>
                  <a:pt x="0" y="158"/>
                  <a:pt x="5" y="159"/>
                  <a:pt x="7" y="159"/>
                </a:cubicBezTo>
                <a:cubicBezTo>
                  <a:pt x="9" y="160"/>
                  <a:pt x="5" y="161"/>
                  <a:pt x="6" y="161"/>
                </a:cubicBezTo>
                <a:cubicBezTo>
                  <a:pt x="8" y="162"/>
                  <a:pt x="7" y="163"/>
                  <a:pt x="9" y="164"/>
                </a:cubicBezTo>
                <a:cubicBezTo>
                  <a:pt x="12" y="166"/>
                  <a:pt x="17" y="164"/>
                  <a:pt x="18" y="164"/>
                </a:cubicBezTo>
                <a:cubicBezTo>
                  <a:pt x="20" y="164"/>
                  <a:pt x="21" y="166"/>
                  <a:pt x="22" y="165"/>
                </a:cubicBezTo>
                <a:cubicBezTo>
                  <a:pt x="23" y="164"/>
                  <a:pt x="28" y="160"/>
                  <a:pt x="30" y="162"/>
                </a:cubicBezTo>
                <a:cubicBezTo>
                  <a:pt x="32" y="164"/>
                  <a:pt x="27" y="164"/>
                  <a:pt x="29" y="165"/>
                </a:cubicBezTo>
                <a:cubicBezTo>
                  <a:pt x="30" y="166"/>
                  <a:pt x="31" y="169"/>
                  <a:pt x="29" y="171"/>
                </a:cubicBezTo>
                <a:cubicBezTo>
                  <a:pt x="27" y="172"/>
                  <a:pt x="25" y="171"/>
                  <a:pt x="24" y="171"/>
                </a:cubicBezTo>
                <a:cubicBezTo>
                  <a:pt x="23" y="171"/>
                  <a:pt x="23" y="173"/>
                  <a:pt x="22" y="175"/>
                </a:cubicBezTo>
                <a:cubicBezTo>
                  <a:pt x="20" y="176"/>
                  <a:pt x="18" y="173"/>
                  <a:pt x="16" y="173"/>
                </a:cubicBezTo>
                <a:cubicBezTo>
                  <a:pt x="14" y="173"/>
                  <a:pt x="14" y="176"/>
                  <a:pt x="14" y="178"/>
                </a:cubicBezTo>
                <a:cubicBezTo>
                  <a:pt x="15" y="179"/>
                  <a:pt x="11" y="177"/>
                  <a:pt x="10" y="181"/>
                </a:cubicBezTo>
                <a:cubicBezTo>
                  <a:pt x="9" y="184"/>
                  <a:pt x="6" y="181"/>
                  <a:pt x="8" y="184"/>
                </a:cubicBezTo>
                <a:cubicBezTo>
                  <a:pt x="11" y="188"/>
                  <a:pt x="10" y="186"/>
                  <a:pt x="12" y="187"/>
                </a:cubicBezTo>
                <a:cubicBezTo>
                  <a:pt x="14" y="188"/>
                  <a:pt x="10" y="191"/>
                  <a:pt x="12" y="191"/>
                </a:cubicBezTo>
                <a:cubicBezTo>
                  <a:pt x="14" y="191"/>
                  <a:pt x="16" y="195"/>
                  <a:pt x="17" y="196"/>
                </a:cubicBezTo>
                <a:cubicBezTo>
                  <a:pt x="18" y="197"/>
                  <a:pt x="20" y="195"/>
                  <a:pt x="22" y="195"/>
                </a:cubicBezTo>
                <a:cubicBezTo>
                  <a:pt x="24" y="195"/>
                  <a:pt x="23" y="192"/>
                  <a:pt x="24" y="193"/>
                </a:cubicBezTo>
                <a:cubicBezTo>
                  <a:pt x="25" y="194"/>
                  <a:pt x="27" y="197"/>
                  <a:pt x="26" y="198"/>
                </a:cubicBezTo>
                <a:cubicBezTo>
                  <a:pt x="25" y="199"/>
                  <a:pt x="26" y="201"/>
                  <a:pt x="26" y="202"/>
                </a:cubicBezTo>
                <a:cubicBezTo>
                  <a:pt x="25" y="204"/>
                  <a:pt x="30" y="203"/>
                  <a:pt x="30" y="202"/>
                </a:cubicBezTo>
                <a:cubicBezTo>
                  <a:pt x="31" y="201"/>
                  <a:pt x="34" y="200"/>
                  <a:pt x="36" y="202"/>
                </a:cubicBezTo>
                <a:cubicBezTo>
                  <a:pt x="38" y="205"/>
                  <a:pt x="39" y="205"/>
                  <a:pt x="39" y="203"/>
                </a:cubicBezTo>
                <a:cubicBezTo>
                  <a:pt x="39" y="202"/>
                  <a:pt x="40" y="200"/>
                  <a:pt x="40" y="201"/>
                </a:cubicBezTo>
                <a:cubicBezTo>
                  <a:pt x="41" y="202"/>
                  <a:pt x="42" y="203"/>
                  <a:pt x="45" y="202"/>
                </a:cubicBezTo>
                <a:cubicBezTo>
                  <a:pt x="48" y="200"/>
                  <a:pt x="47" y="202"/>
                  <a:pt x="45" y="203"/>
                </a:cubicBezTo>
                <a:cubicBezTo>
                  <a:pt x="43" y="206"/>
                  <a:pt x="45" y="210"/>
                  <a:pt x="44" y="210"/>
                </a:cubicBezTo>
                <a:cubicBezTo>
                  <a:pt x="42" y="211"/>
                  <a:pt x="41" y="215"/>
                  <a:pt x="39" y="215"/>
                </a:cubicBezTo>
                <a:cubicBezTo>
                  <a:pt x="36" y="215"/>
                  <a:pt x="32" y="220"/>
                  <a:pt x="31" y="220"/>
                </a:cubicBezTo>
                <a:cubicBezTo>
                  <a:pt x="31" y="221"/>
                  <a:pt x="30" y="221"/>
                  <a:pt x="29" y="220"/>
                </a:cubicBezTo>
                <a:cubicBezTo>
                  <a:pt x="27" y="220"/>
                  <a:pt x="25" y="220"/>
                  <a:pt x="25" y="221"/>
                </a:cubicBezTo>
                <a:cubicBezTo>
                  <a:pt x="24" y="223"/>
                  <a:pt x="21" y="225"/>
                  <a:pt x="22" y="226"/>
                </a:cubicBezTo>
                <a:cubicBezTo>
                  <a:pt x="22" y="226"/>
                  <a:pt x="27" y="224"/>
                  <a:pt x="27" y="223"/>
                </a:cubicBezTo>
                <a:cubicBezTo>
                  <a:pt x="27" y="222"/>
                  <a:pt x="27" y="222"/>
                  <a:pt x="28" y="223"/>
                </a:cubicBezTo>
                <a:cubicBezTo>
                  <a:pt x="29" y="224"/>
                  <a:pt x="31" y="223"/>
                  <a:pt x="32" y="222"/>
                </a:cubicBezTo>
                <a:cubicBezTo>
                  <a:pt x="33" y="221"/>
                  <a:pt x="34" y="221"/>
                  <a:pt x="35" y="221"/>
                </a:cubicBezTo>
                <a:cubicBezTo>
                  <a:pt x="36" y="221"/>
                  <a:pt x="36" y="220"/>
                  <a:pt x="39" y="220"/>
                </a:cubicBezTo>
                <a:cubicBezTo>
                  <a:pt x="41" y="219"/>
                  <a:pt x="41" y="219"/>
                  <a:pt x="41" y="217"/>
                </a:cubicBezTo>
                <a:cubicBezTo>
                  <a:pt x="42" y="216"/>
                  <a:pt x="48" y="213"/>
                  <a:pt x="49" y="213"/>
                </a:cubicBezTo>
                <a:cubicBezTo>
                  <a:pt x="50" y="213"/>
                  <a:pt x="49" y="211"/>
                  <a:pt x="51" y="211"/>
                </a:cubicBezTo>
                <a:cubicBezTo>
                  <a:pt x="52" y="211"/>
                  <a:pt x="54" y="209"/>
                  <a:pt x="55" y="208"/>
                </a:cubicBezTo>
                <a:cubicBezTo>
                  <a:pt x="57" y="206"/>
                  <a:pt x="57" y="207"/>
                  <a:pt x="58" y="207"/>
                </a:cubicBezTo>
                <a:cubicBezTo>
                  <a:pt x="60" y="206"/>
                  <a:pt x="59" y="204"/>
                  <a:pt x="60" y="203"/>
                </a:cubicBezTo>
                <a:cubicBezTo>
                  <a:pt x="61" y="203"/>
                  <a:pt x="62" y="202"/>
                  <a:pt x="62" y="201"/>
                </a:cubicBezTo>
                <a:cubicBezTo>
                  <a:pt x="62" y="200"/>
                  <a:pt x="59" y="200"/>
                  <a:pt x="59" y="200"/>
                </a:cubicBezTo>
                <a:cubicBezTo>
                  <a:pt x="58" y="199"/>
                  <a:pt x="61" y="196"/>
                  <a:pt x="62" y="197"/>
                </a:cubicBezTo>
                <a:cubicBezTo>
                  <a:pt x="63" y="197"/>
                  <a:pt x="65" y="195"/>
                  <a:pt x="65" y="194"/>
                </a:cubicBezTo>
                <a:cubicBezTo>
                  <a:pt x="65" y="192"/>
                  <a:pt x="67" y="192"/>
                  <a:pt x="68" y="191"/>
                </a:cubicBezTo>
                <a:cubicBezTo>
                  <a:pt x="69" y="190"/>
                  <a:pt x="69" y="188"/>
                  <a:pt x="70" y="188"/>
                </a:cubicBezTo>
                <a:cubicBezTo>
                  <a:pt x="71" y="188"/>
                  <a:pt x="72" y="187"/>
                  <a:pt x="74" y="186"/>
                </a:cubicBezTo>
                <a:cubicBezTo>
                  <a:pt x="75" y="185"/>
                  <a:pt x="74" y="187"/>
                  <a:pt x="76" y="187"/>
                </a:cubicBezTo>
                <a:cubicBezTo>
                  <a:pt x="79" y="187"/>
                  <a:pt x="78" y="189"/>
                  <a:pt x="76" y="188"/>
                </a:cubicBezTo>
                <a:cubicBezTo>
                  <a:pt x="74" y="188"/>
                  <a:pt x="74" y="188"/>
                  <a:pt x="72" y="189"/>
                </a:cubicBezTo>
                <a:cubicBezTo>
                  <a:pt x="70" y="191"/>
                  <a:pt x="72" y="191"/>
                  <a:pt x="70" y="193"/>
                </a:cubicBezTo>
                <a:cubicBezTo>
                  <a:pt x="69" y="195"/>
                  <a:pt x="69" y="196"/>
                  <a:pt x="71" y="196"/>
                </a:cubicBezTo>
                <a:cubicBezTo>
                  <a:pt x="72" y="196"/>
                  <a:pt x="71" y="198"/>
                  <a:pt x="69" y="198"/>
                </a:cubicBezTo>
                <a:cubicBezTo>
                  <a:pt x="67" y="199"/>
                  <a:pt x="69" y="200"/>
                  <a:pt x="71" y="200"/>
                </a:cubicBezTo>
                <a:cubicBezTo>
                  <a:pt x="73" y="200"/>
                  <a:pt x="76" y="196"/>
                  <a:pt x="79" y="195"/>
                </a:cubicBezTo>
                <a:cubicBezTo>
                  <a:pt x="81" y="194"/>
                  <a:pt x="83" y="194"/>
                  <a:pt x="84" y="194"/>
                </a:cubicBezTo>
                <a:cubicBezTo>
                  <a:pt x="84" y="195"/>
                  <a:pt x="85" y="195"/>
                  <a:pt x="85" y="195"/>
                </a:cubicBezTo>
                <a:cubicBezTo>
                  <a:pt x="86" y="194"/>
                  <a:pt x="84" y="193"/>
                  <a:pt x="85" y="192"/>
                </a:cubicBezTo>
                <a:cubicBezTo>
                  <a:pt x="86" y="192"/>
                  <a:pt x="84" y="192"/>
                  <a:pt x="83" y="190"/>
                </a:cubicBezTo>
                <a:cubicBezTo>
                  <a:pt x="83" y="188"/>
                  <a:pt x="84" y="189"/>
                  <a:pt x="85" y="188"/>
                </a:cubicBezTo>
                <a:cubicBezTo>
                  <a:pt x="85" y="186"/>
                  <a:pt x="86" y="187"/>
                  <a:pt x="87" y="188"/>
                </a:cubicBezTo>
                <a:cubicBezTo>
                  <a:pt x="88" y="188"/>
                  <a:pt x="88" y="188"/>
                  <a:pt x="88" y="188"/>
                </a:cubicBezTo>
                <a:cubicBezTo>
                  <a:pt x="89" y="188"/>
                  <a:pt x="90" y="188"/>
                  <a:pt x="90" y="189"/>
                </a:cubicBezTo>
                <a:cubicBezTo>
                  <a:pt x="91" y="190"/>
                  <a:pt x="91" y="190"/>
                  <a:pt x="92" y="189"/>
                </a:cubicBezTo>
                <a:cubicBezTo>
                  <a:pt x="92" y="189"/>
                  <a:pt x="93" y="189"/>
                  <a:pt x="94" y="190"/>
                </a:cubicBezTo>
                <a:cubicBezTo>
                  <a:pt x="95" y="191"/>
                  <a:pt x="93" y="191"/>
                  <a:pt x="92" y="191"/>
                </a:cubicBezTo>
                <a:cubicBezTo>
                  <a:pt x="90" y="191"/>
                  <a:pt x="91" y="194"/>
                  <a:pt x="92" y="192"/>
                </a:cubicBezTo>
                <a:cubicBezTo>
                  <a:pt x="93" y="191"/>
                  <a:pt x="94" y="191"/>
                  <a:pt x="96" y="192"/>
                </a:cubicBezTo>
                <a:cubicBezTo>
                  <a:pt x="97" y="193"/>
                  <a:pt x="97" y="192"/>
                  <a:pt x="98" y="191"/>
                </a:cubicBezTo>
                <a:cubicBezTo>
                  <a:pt x="99" y="190"/>
                  <a:pt x="99" y="192"/>
                  <a:pt x="99" y="192"/>
                </a:cubicBezTo>
                <a:cubicBezTo>
                  <a:pt x="99" y="193"/>
                  <a:pt x="101" y="193"/>
                  <a:pt x="104" y="194"/>
                </a:cubicBezTo>
                <a:cubicBezTo>
                  <a:pt x="107" y="194"/>
                  <a:pt x="112" y="194"/>
                  <a:pt x="113" y="194"/>
                </a:cubicBezTo>
                <a:cubicBezTo>
                  <a:pt x="114" y="193"/>
                  <a:pt x="114" y="195"/>
                  <a:pt x="117" y="196"/>
                </a:cubicBezTo>
                <a:cubicBezTo>
                  <a:pt x="118" y="196"/>
                  <a:pt x="119" y="196"/>
                  <a:pt x="120" y="195"/>
                </a:cubicBezTo>
                <a:cubicBezTo>
                  <a:pt x="121" y="194"/>
                  <a:pt x="121" y="194"/>
                  <a:pt x="122" y="194"/>
                </a:cubicBezTo>
                <a:cubicBezTo>
                  <a:pt x="124" y="196"/>
                  <a:pt x="122" y="196"/>
                  <a:pt x="121" y="197"/>
                </a:cubicBezTo>
                <a:cubicBezTo>
                  <a:pt x="120" y="198"/>
                  <a:pt x="122" y="198"/>
                  <a:pt x="123" y="198"/>
                </a:cubicBezTo>
                <a:cubicBezTo>
                  <a:pt x="124" y="199"/>
                  <a:pt x="127" y="200"/>
                  <a:pt x="128" y="201"/>
                </a:cubicBezTo>
                <a:cubicBezTo>
                  <a:pt x="129" y="202"/>
                  <a:pt x="130" y="203"/>
                  <a:pt x="133" y="205"/>
                </a:cubicBezTo>
                <a:cubicBezTo>
                  <a:pt x="135" y="206"/>
                  <a:pt x="135" y="205"/>
                  <a:pt x="135" y="204"/>
                </a:cubicBezTo>
                <a:cubicBezTo>
                  <a:pt x="135" y="203"/>
                  <a:pt x="134" y="202"/>
                  <a:pt x="136" y="203"/>
                </a:cubicBezTo>
                <a:cubicBezTo>
                  <a:pt x="138" y="205"/>
                  <a:pt x="137" y="203"/>
                  <a:pt x="139" y="205"/>
                </a:cubicBezTo>
                <a:cubicBezTo>
                  <a:pt x="141" y="206"/>
                  <a:pt x="140" y="204"/>
                  <a:pt x="139" y="201"/>
                </a:cubicBezTo>
                <a:cubicBezTo>
                  <a:pt x="139" y="198"/>
                  <a:pt x="140" y="200"/>
                  <a:pt x="141" y="202"/>
                </a:cubicBezTo>
                <a:cubicBezTo>
                  <a:pt x="142" y="203"/>
                  <a:pt x="142" y="205"/>
                  <a:pt x="141" y="207"/>
                </a:cubicBezTo>
                <a:cubicBezTo>
                  <a:pt x="141" y="209"/>
                  <a:pt x="138" y="207"/>
                  <a:pt x="138" y="206"/>
                </a:cubicBezTo>
                <a:cubicBezTo>
                  <a:pt x="139" y="205"/>
                  <a:pt x="135" y="206"/>
                  <a:pt x="135" y="207"/>
                </a:cubicBezTo>
                <a:cubicBezTo>
                  <a:pt x="135" y="208"/>
                  <a:pt x="137" y="211"/>
                  <a:pt x="139" y="211"/>
                </a:cubicBezTo>
                <a:cubicBezTo>
                  <a:pt x="140" y="212"/>
                  <a:pt x="139" y="214"/>
                  <a:pt x="140" y="214"/>
                </a:cubicBezTo>
                <a:cubicBezTo>
                  <a:pt x="141" y="215"/>
                  <a:pt x="141" y="217"/>
                  <a:pt x="142" y="217"/>
                </a:cubicBezTo>
                <a:cubicBezTo>
                  <a:pt x="143" y="216"/>
                  <a:pt x="143" y="213"/>
                  <a:pt x="142" y="212"/>
                </a:cubicBezTo>
                <a:cubicBezTo>
                  <a:pt x="141" y="211"/>
                  <a:pt x="141" y="209"/>
                  <a:pt x="142" y="209"/>
                </a:cubicBezTo>
                <a:cubicBezTo>
                  <a:pt x="144" y="210"/>
                  <a:pt x="142" y="212"/>
                  <a:pt x="143" y="212"/>
                </a:cubicBezTo>
                <a:cubicBezTo>
                  <a:pt x="144" y="213"/>
                  <a:pt x="144" y="212"/>
                  <a:pt x="146" y="211"/>
                </a:cubicBezTo>
                <a:cubicBezTo>
                  <a:pt x="147" y="210"/>
                  <a:pt x="145" y="208"/>
                  <a:pt x="145" y="207"/>
                </a:cubicBezTo>
                <a:cubicBezTo>
                  <a:pt x="146" y="206"/>
                  <a:pt x="147" y="208"/>
                  <a:pt x="148" y="210"/>
                </a:cubicBezTo>
                <a:cubicBezTo>
                  <a:pt x="149" y="212"/>
                  <a:pt x="147" y="212"/>
                  <a:pt x="147" y="213"/>
                </a:cubicBezTo>
                <a:cubicBezTo>
                  <a:pt x="147" y="214"/>
                  <a:pt x="145" y="213"/>
                  <a:pt x="144" y="214"/>
                </a:cubicBezTo>
                <a:cubicBezTo>
                  <a:pt x="144" y="214"/>
                  <a:pt x="144" y="218"/>
                  <a:pt x="145" y="218"/>
                </a:cubicBezTo>
                <a:cubicBezTo>
                  <a:pt x="145" y="218"/>
                  <a:pt x="145" y="218"/>
                  <a:pt x="146" y="217"/>
                </a:cubicBezTo>
                <a:cubicBezTo>
                  <a:pt x="146" y="216"/>
                  <a:pt x="146" y="216"/>
                  <a:pt x="146" y="217"/>
                </a:cubicBezTo>
                <a:cubicBezTo>
                  <a:pt x="147" y="217"/>
                  <a:pt x="147" y="217"/>
                  <a:pt x="148" y="216"/>
                </a:cubicBezTo>
                <a:cubicBezTo>
                  <a:pt x="148" y="216"/>
                  <a:pt x="149" y="215"/>
                  <a:pt x="149" y="216"/>
                </a:cubicBezTo>
                <a:cubicBezTo>
                  <a:pt x="150" y="218"/>
                  <a:pt x="152" y="219"/>
                  <a:pt x="153" y="219"/>
                </a:cubicBezTo>
                <a:cubicBezTo>
                  <a:pt x="154" y="219"/>
                  <a:pt x="152" y="217"/>
                  <a:pt x="151" y="217"/>
                </a:cubicBezTo>
                <a:cubicBezTo>
                  <a:pt x="150" y="217"/>
                  <a:pt x="150" y="215"/>
                  <a:pt x="151" y="215"/>
                </a:cubicBezTo>
                <a:cubicBezTo>
                  <a:pt x="152" y="214"/>
                  <a:pt x="155" y="218"/>
                  <a:pt x="154" y="219"/>
                </a:cubicBezTo>
                <a:cubicBezTo>
                  <a:pt x="154" y="220"/>
                  <a:pt x="153" y="220"/>
                  <a:pt x="152" y="221"/>
                </a:cubicBezTo>
                <a:cubicBezTo>
                  <a:pt x="152" y="222"/>
                  <a:pt x="151" y="221"/>
                  <a:pt x="150" y="220"/>
                </a:cubicBezTo>
                <a:cubicBezTo>
                  <a:pt x="150" y="220"/>
                  <a:pt x="149" y="219"/>
                  <a:pt x="149" y="219"/>
                </a:cubicBezTo>
                <a:cubicBezTo>
                  <a:pt x="147" y="219"/>
                  <a:pt x="149" y="221"/>
                  <a:pt x="149" y="222"/>
                </a:cubicBezTo>
                <a:cubicBezTo>
                  <a:pt x="150" y="224"/>
                  <a:pt x="148" y="226"/>
                  <a:pt x="149" y="227"/>
                </a:cubicBezTo>
                <a:cubicBezTo>
                  <a:pt x="151" y="228"/>
                  <a:pt x="150" y="226"/>
                  <a:pt x="151" y="225"/>
                </a:cubicBezTo>
                <a:cubicBezTo>
                  <a:pt x="151" y="224"/>
                  <a:pt x="152" y="225"/>
                  <a:pt x="153" y="226"/>
                </a:cubicBezTo>
                <a:cubicBezTo>
                  <a:pt x="154" y="227"/>
                  <a:pt x="154" y="224"/>
                  <a:pt x="154" y="224"/>
                </a:cubicBezTo>
                <a:cubicBezTo>
                  <a:pt x="154" y="223"/>
                  <a:pt x="155" y="223"/>
                  <a:pt x="156" y="224"/>
                </a:cubicBezTo>
                <a:cubicBezTo>
                  <a:pt x="157" y="225"/>
                  <a:pt x="157" y="225"/>
                  <a:pt x="157" y="224"/>
                </a:cubicBezTo>
                <a:cubicBezTo>
                  <a:pt x="157" y="224"/>
                  <a:pt x="158" y="223"/>
                  <a:pt x="158" y="223"/>
                </a:cubicBezTo>
                <a:cubicBezTo>
                  <a:pt x="159" y="224"/>
                  <a:pt x="158" y="225"/>
                  <a:pt x="158" y="226"/>
                </a:cubicBezTo>
                <a:cubicBezTo>
                  <a:pt x="158" y="227"/>
                  <a:pt x="159" y="227"/>
                  <a:pt x="159" y="226"/>
                </a:cubicBezTo>
                <a:cubicBezTo>
                  <a:pt x="160" y="226"/>
                  <a:pt x="160" y="226"/>
                  <a:pt x="160" y="227"/>
                </a:cubicBezTo>
                <a:cubicBezTo>
                  <a:pt x="160" y="228"/>
                  <a:pt x="161" y="228"/>
                  <a:pt x="162" y="229"/>
                </a:cubicBezTo>
                <a:cubicBezTo>
                  <a:pt x="163" y="230"/>
                  <a:pt x="160" y="230"/>
                  <a:pt x="161" y="231"/>
                </a:cubicBezTo>
                <a:cubicBezTo>
                  <a:pt x="162" y="232"/>
                  <a:pt x="161" y="233"/>
                  <a:pt x="162" y="234"/>
                </a:cubicBezTo>
                <a:cubicBezTo>
                  <a:pt x="163" y="235"/>
                  <a:pt x="164" y="235"/>
                  <a:pt x="165" y="234"/>
                </a:cubicBezTo>
                <a:cubicBezTo>
                  <a:pt x="166" y="233"/>
                  <a:pt x="167" y="235"/>
                  <a:pt x="166" y="237"/>
                </a:cubicBezTo>
                <a:cubicBezTo>
                  <a:pt x="165" y="238"/>
                  <a:pt x="167" y="239"/>
                  <a:pt x="168" y="238"/>
                </a:cubicBezTo>
                <a:cubicBezTo>
                  <a:pt x="169" y="237"/>
                  <a:pt x="171" y="240"/>
                  <a:pt x="172" y="240"/>
                </a:cubicBezTo>
                <a:cubicBezTo>
                  <a:pt x="172" y="241"/>
                  <a:pt x="173" y="242"/>
                  <a:pt x="172" y="242"/>
                </a:cubicBezTo>
                <a:cubicBezTo>
                  <a:pt x="170" y="242"/>
                  <a:pt x="171" y="244"/>
                  <a:pt x="172" y="245"/>
                </a:cubicBezTo>
                <a:cubicBezTo>
                  <a:pt x="173" y="245"/>
                  <a:pt x="173" y="246"/>
                  <a:pt x="173" y="247"/>
                </a:cubicBezTo>
                <a:cubicBezTo>
                  <a:pt x="173" y="248"/>
                  <a:pt x="176" y="249"/>
                  <a:pt x="177" y="249"/>
                </a:cubicBezTo>
                <a:cubicBezTo>
                  <a:pt x="178" y="248"/>
                  <a:pt x="179" y="249"/>
                  <a:pt x="180" y="250"/>
                </a:cubicBezTo>
                <a:cubicBezTo>
                  <a:pt x="181" y="251"/>
                  <a:pt x="183" y="252"/>
                  <a:pt x="184" y="251"/>
                </a:cubicBezTo>
                <a:cubicBezTo>
                  <a:pt x="185" y="251"/>
                  <a:pt x="185" y="253"/>
                  <a:pt x="185" y="254"/>
                </a:cubicBezTo>
                <a:cubicBezTo>
                  <a:pt x="185" y="255"/>
                  <a:pt x="187" y="255"/>
                  <a:pt x="189" y="254"/>
                </a:cubicBezTo>
                <a:cubicBezTo>
                  <a:pt x="189" y="254"/>
                  <a:pt x="189" y="255"/>
                  <a:pt x="190" y="255"/>
                </a:cubicBezTo>
                <a:cubicBezTo>
                  <a:pt x="190" y="255"/>
                  <a:pt x="191" y="256"/>
                  <a:pt x="191" y="256"/>
                </a:cubicBezTo>
                <a:cubicBezTo>
                  <a:pt x="193" y="255"/>
                  <a:pt x="193" y="259"/>
                  <a:pt x="195" y="260"/>
                </a:cubicBezTo>
                <a:cubicBezTo>
                  <a:pt x="196" y="262"/>
                  <a:pt x="195" y="263"/>
                  <a:pt x="195" y="265"/>
                </a:cubicBezTo>
                <a:cubicBezTo>
                  <a:pt x="196" y="266"/>
                  <a:pt x="196" y="269"/>
                  <a:pt x="194" y="269"/>
                </a:cubicBezTo>
                <a:cubicBezTo>
                  <a:pt x="193" y="269"/>
                  <a:pt x="193" y="267"/>
                  <a:pt x="194" y="267"/>
                </a:cubicBezTo>
                <a:cubicBezTo>
                  <a:pt x="195" y="266"/>
                  <a:pt x="194" y="264"/>
                  <a:pt x="193" y="264"/>
                </a:cubicBezTo>
                <a:cubicBezTo>
                  <a:pt x="192" y="264"/>
                  <a:pt x="192" y="262"/>
                  <a:pt x="193" y="261"/>
                </a:cubicBezTo>
                <a:cubicBezTo>
                  <a:pt x="193" y="260"/>
                  <a:pt x="191" y="260"/>
                  <a:pt x="190" y="259"/>
                </a:cubicBezTo>
                <a:cubicBezTo>
                  <a:pt x="189" y="258"/>
                  <a:pt x="186" y="258"/>
                  <a:pt x="185" y="257"/>
                </a:cubicBezTo>
                <a:cubicBezTo>
                  <a:pt x="185" y="256"/>
                  <a:pt x="182" y="251"/>
                  <a:pt x="180" y="251"/>
                </a:cubicBezTo>
                <a:cubicBezTo>
                  <a:pt x="179" y="251"/>
                  <a:pt x="176" y="252"/>
                  <a:pt x="175" y="250"/>
                </a:cubicBezTo>
                <a:cubicBezTo>
                  <a:pt x="173" y="249"/>
                  <a:pt x="171" y="249"/>
                  <a:pt x="170" y="249"/>
                </a:cubicBezTo>
                <a:cubicBezTo>
                  <a:pt x="169" y="250"/>
                  <a:pt x="172" y="250"/>
                  <a:pt x="171" y="251"/>
                </a:cubicBezTo>
                <a:cubicBezTo>
                  <a:pt x="171" y="252"/>
                  <a:pt x="172" y="253"/>
                  <a:pt x="173" y="253"/>
                </a:cubicBezTo>
                <a:cubicBezTo>
                  <a:pt x="175" y="253"/>
                  <a:pt x="175" y="255"/>
                  <a:pt x="176" y="255"/>
                </a:cubicBezTo>
                <a:cubicBezTo>
                  <a:pt x="177" y="255"/>
                  <a:pt x="178" y="257"/>
                  <a:pt x="179" y="257"/>
                </a:cubicBezTo>
                <a:cubicBezTo>
                  <a:pt x="181" y="257"/>
                  <a:pt x="181" y="258"/>
                  <a:pt x="181" y="259"/>
                </a:cubicBezTo>
                <a:cubicBezTo>
                  <a:pt x="182" y="260"/>
                  <a:pt x="184" y="259"/>
                  <a:pt x="184" y="260"/>
                </a:cubicBezTo>
                <a:cubicBezTo>
                  <a:pt x="184" y="261"/>
                  <a:pt x="185" y="262"/>
                  <a:pt x="186" y="263"/>
                </a:cubicBezTo>
                <a:cubicBezTo>
                  <a:pt x="186" y="264"/>
                  <a:pt x="186" y="267"/>
                  <a:pt x="188" y="269"/>
                </a:cubicBezTo>
                <a:cubicBezTo>
                  <a:pt x="189" y="271"/>
                  <a:pt x="188" y="272"/>
                  <a:pt x="190" y="273"/>
                </a:cubicBezTo>
                <a:cubicBezTo>
                  <a:pt x="191" y="273"/>
                  <a:pt x="191" y="274"/>
                  <a:pt x="190" y="274"/>
                </a:cubicBezTo>
                <a:cubicBezTo>
                  <a:pt x="188" y="274"/>
                  <a:pt x="189" y="275"/>
                  <a:pt x="189" y="278"/>
                </a:cubicBezTo>
                <a:cubicBezTo>
                  <a:pt x="188" y="281"/>
                  <a:pt x="188" y="286"/>
                  <a:pt x="188" y="288"/>
                </a:cubicBezTo>
                <a:cubicBezTo>
                  <a:pt x="188" y="290"/>
                  <a:pt x="186" y="293"/>
                  <a:pt x="187" y="295"/>
                </a:cubicBezTo>
                <a:cubicBezTo>
                  <a:pt x="188" y="297"/>
                  <a:pt x="189" y="299"/>
                  <a:pt x="188" y="302"/>
                </a:cubicBezTo>
                <a:cubicBezTo>
                  <a:pt x="188" y="304"/>
                  <a:pt x="188" y="305"/>
                  <a:pt x="189" y="307"/>
                </a:cubicBezTo>
                <a:cubicBezTo>
                  <a:pt x="190" y="309"/>
                  <a:pt x="189" y="312"/>
                  <a:pt x="190" y="313"/>
                </a:cubicBezTo>
                <a:cubicBezTo>
                  <a:pt x="191" y="313"/>
                  <a:pt x="192" y="315"/>
                  <a:pt x="193" y="316"/>
                </a:cubicBezTo>
                <a:cubicBezTo>
                  <a:pt x="194" y="318"/>
                  <a:pt x="195" y="317"/>
                  <a:pt x="196" y="319"/>
                </a:cubicBezTo>
                <a:cubicBezTo>
                  <a:pt x="196" y="321"/>
                  <a:pt x="196" y="321"/>
                  <a:pt x="197" y="321"/>
                </a:cubicBezTo>
                <a:cubicBezTo>
                  <a:pt x="199" y="322"/>
                  <a:pt x="198" y="324"/>
                  <a:pt x="198" y="325"/>
                </a:cubicBezTo>
                <a:cubicBezTo>
                  <a:pt x="198" y="326"/>
                  <a:pt x="200" y="327"/>
                  <a:pt x="202" y="330"/>
                </a:cubicBezTo>
                <a:cubicBezTo>
                  <a:pt x="205" y="332"/>
                  <a:pt x="203" y="334"/>
                  <a:pt x="204" y="334"/>
                </a:cubicBezTo>
                <a:cubicBezTo>
                  <a:pt x="206" y="334"/>
                  <a:pt x="208" y="335"/>
                  <a:pt x="210" y="336"/>
                </a:cubicBezTo>
                <a:cubicBezTo>
                  <a:pt x="211" y="336"/>
                  <a:pt x="212" y="336"/>
                  <a:pt x="212" y="336"/>
                </a:cubicBezTo>
                <a:cubicBezTo>
                  <a:pt x="213" y="336"/>
                  <a:pt x="213" y="336"/>
                  <a:pt x="213" y="336"/>
                </a:cubicBezTo>
                <a:cubicBezTo>
                  <a:pt x="215" y="337"/>
                  <a:pt x="217" y="339"/>
                  <a:pt x="217" y="341"/>
                </a:cubicBezTo>
                <a:cubicBezTo>
                  <a:pt x="218" y="343"/>
                  <a:pt x="218" y="345"/>
                  <a:pt x="220" y="347"/>
                </a:cubicBezTo>
                <a:cubicBezTo>
                  <a:pt x="222" y="350"/>
                  <a:pt x="224" y="354"/>
                  <a:pt x="224" y="356"/>
                </a:cubicBezTo>
                <a:cubicBezTo>
                  <a:pt x="224" y="357"/>
                  <a:pt x="227" y="358"/>
                  <a:pt x="229" y="360"/>
                </a:cubicBezTo>
                <a:cubicBezTo>
                  <a:pt x="232" y="361"/>
                  <a:pt x="232" y="365"/>
                  <a:pt x="231" y="366"/>
                </a:cubicBezTo>
                <a:cubicBezTo>
                  <a:pt x="231" y="366"/>
                  <a:pt x="230" y="366"/>
                  <a:pt x="230" y="366"/>
                </a:cubicBezTo>
                <a:cubicBezTo>
                  <a:pt x="229" y="366"/>
                  <a:pt x="228" y="365"/>
                  <a:pt x="228" y="366"/>
                </a:cubicBezTo>
                <a:cubicBezTo>
                  <a:pt x="228" y="367"/>
                  <a:pt x="232" y="370"/>
                  <a:pt x="233" y="370"/>
                </a:cubicBezTo>
                <a:cubicBezTo>
                  <a:pt x="235" y="370"/>
                  <a:pt x="236" y="371"/>
                  <a:pt x="238" y="373"/>
                </a:cubicBezTo>
                <a:cubicBezTo>
                  <a:pt x="240" y="375"/>
                  <a:pt x="240" y="377"/>
                  <a:pt x="239" y="378"/>
                </a:cubicBezTo>
                <a:cubicBezTo>
                  <a:pt x="238" y="379"/>
                  <a:pt x="241" y="380"/>
                  <a:pt x="244" y="382"/>
                </a:cubicBezTo>
                <a:cubicBezTo>
                  <a:pt x="247" y="384"/>
                  <a:pt x="248" y="387"/>
                  <a:pt x="248" y="388"/>
                </a:cubicBezTo>
                <a:cubicBezTo>
                  <a:pt x="249" y="389"/>
                  <a:pt x="250" y="388"/>
                  <a:pt x="251" y="386"/>
                </a:cubicBezTo>
                <a:cubicBezTo>
                  <a:pt x="251" y="385"/>
                  <a:pt x="250" y="385"/>
                  <a:pt x="250" y="383"/>
                </a:cubicBezTo>
                <a:cubicBezTo>
                  <a:pt x="250" y="381"/>
                  <a:pt x="247" y="382"/>
                  <a:pt x="246" y="381"/>
                </a:cubicBezTo>
                <a:cubicBezTo>
                  <a:pt x="245" y="381"/>
                  <a:pt x="246" y="379"/>
                  <a:pt x="245" y="378"/>
                </a:cubicBezTo>
                <a:cubicBezTo>
                  <a:pt x="244" y="377"/>
                  <a:pt x="243" y="374"/>
                  <a:pt x="242" y="372"/>
                </a:cubicBezTo>
                <a:cubicBezTo>
                  <a:pt x="242" y="370"/>
                  <a:pt x="239" y="368"/>
                  <a:pt x="238" y="365"/>
                </a:cubicBezTo>
                <a:cubicBezTo>
                  <a:pt x="236" y="363"/>
                  <a:pt x="235" y="361"/>
                  <a:pt x="234" y="361"/>
                </a:cubicBezTo>
                <a:cubicBezTo>
                  <a:pt x="233" y="360"/>
                  <a:pt x="235" y="359"/>
                  <a:pt x="235" y="358"/>
                </a:cubicBezTo>
                <a:cubicBezTo>
                  <a:pt x="234" y="358"/>
                  <a:pt x="233" y="358"/>
                  <a:pt x="231" y="357"/>
                </a:cubicBezTo>
                <a:cubicBezTo>
                  <a:pt x="230" y="356"/>
                  <a:pt x="229" y="355"/>
                  <a:pt x="229" y="354"/>
                </a:cubicBezTo>
                <a:cubicBezTo>
                  <a:pt x="229" y="352"/>
                  <a:pt x="228" y="349"/>
                  <a:pt x="228" y="347"/>
                </a:cubicBezTo>
                <a:cubicBezTo>
                  <a:pt x="227" y="346"/>
                  <a:pt x="229" y="346"/>
                  <a:pt x="229" y="347"/>
                </a:cubicBezTo>
                <a:cubicBezTo>
                  <a:pt x="230" y="347"/>
                  <a:pt x="230" y="348"/>
                  <a:pt x="231" y="348"/>
                </a:cubicBezTo>
                <a:cubicBezTo>
                  <a:pt x="231" y="347"/>
                  <a:pt x="232" y="348"/>
                  <a:pt x="233" y="349"/>
                </a:cubicBezTo>
                <a:cubicBezTo>
                  <a:pt x="233" y="349"/>
                  <a:pt x="234" y="349"/>
                  <a:pt x="234" y="349"/>
                </a:cubicBezTo>
                <a:cubicBezTo>
                  <a:pt x="235" y="349"/>
                  <a:pt x="235" y="349"/>
                  <a:pt x="236" y="349"/>
                </a:cubicBezTo>
                <a:cubicBezTo>
                  <a:pt x="236" y="350"/>
                  <a:pt x="234" y="350"/>
                  <a:pt x="236" y="355"/>
                </a:cubicBezTo>
                <a:cubicBezTo>
                  <a:pt x="239" y="359"/>
                  <a:pt x="237" y="356"/>
                  <a:pt x="237" y="359"/>
                </a:cubicBezTo>
                <a:cubicBezTo>
                  <a:pt x="237" y="362"/>
                  <a:pt x="239" y="361"/>
                  <a:pt x="239" y="360"/>
                </a:cubicBezTo>
                <a:cubicBezTo>
                  <a:pt x="240" y="360"/>
                  <a:pt x="241" y="361"/>
                  <a:pt x="242" y="363"/>
                </a:cubicBezTo>
                <a:cubicBezTo>
                  <a:pt x="243" y="364"/>
                  <a:pt x="246" y="365"/>
                  <a:pt x="246" y="365"/>
                </a:cubicBezTo>
                <a:cubicBezTo>
                  <a:pt x="246" y="366"/>
                  <a:pt x="246" y="368"/>
                  <a:pt x="248" y="368"/>
                </a:cubicBezTo>
                <a:cubicBezTo>
                  <a:pt x="249" y="368"/>
                  <a:pt x="250" y="370"/>
                  <a:pt x="251" y="370"/>
                </a:cubicBezTo>
                <a:cubicBezTo>
                  <a:pt x="252" y="371"/>
                  <a:pt x="252" y="372"/>
                  <a:pt x="251" y="373"/>
                </a:cubicBezTo>
                <a:cubicBezTo>
                  <a:pt x="251" y="374"/>
                  <a:pt x="251" y="375"/>
                  <a:pt x="254" y="376"/>
                </a:cubicBezTo>
                <a:cubicBezTo>
                  <a:pt x="257" y="377"/>
                  <a:pt x="255" y="378"/>
                  <a:pt x="258" y="379"/>
                </a:cubicBezTo>
                <a:cubicBezTo>
                  <a:pt x="260" y="381"/>
                  <a:pt x="265" y="388"/>
                  <a:pt x="267" y="390"/>
                </a:cubicBezTo>
                <a:cubicBezTo>
                  <a:pt x="268" y="391"/>
                  <a:pt x="268" y="393"/>
                  <a:pt x="269" y="394"/>
                </a:cubicBezTo>
                <a:cubicBezTo>
                  <a:pt x="269" y="396"/>
                  <a:pt x="268" y="396"/>
                  <a:pt x="269" y="397"/>
                </a:cubicBezTo>
                <a:cubicBezTo>
                  <a:pt x="269" y="399"/>
                  <a:pt x="267" y="398"/>
                  <a:pt x="267" y="399"/>
                </a:cubicBezTo>
                <a:cubicBezTo>
                  <a:pt x="267" y="400"/>
                  <a:pt x="269" y="404"/>
                  <a:pt x="271" y="404"/>
                </a:cubicBezTo>
                <a:cubicBezTo>
                  <a:pt x="273" y="404"/>
                  <a:pt x="275" y="407"/>
                  <a:pt x="277" y="408"/>
                </a:cubicBezTo>
                <a:cubicBezTo>
                  <a:pt x="278" y="410"/>
                  <a:pt x="281" y="409"/>
                  <a:pt x="284" y="410"/>
                </a:cubicBezTo>
                <a:cubicBezTo>
                  <a:pt x="286" y="411"/>
                  <a:pt x="288" y="414"/>
                  <a:pt x="292" y="415"/>
                </a:cubicBezTo>
                <a:cubicBezTo>
                  <a:pt x="296" y="416"/>
                  <a:pt x="299" y="417"/>
                  <a:pt x="302" y="419"/>
                </a:cubicBezTo>
                <a:cubicBezTo>
                  <a:pt x="304" y="420"/>
                  <a:pt x="307" y="420"/>
                  <a:pt x="310" y="418"/>
                </a:cubicBezTo>
                <a:cubicBezTo>
                  <a:pt x="313" y="417"/>
                  <a:pt x="316" y="419"/>
                  <a:pt x="318" y="419"/>
                </a:cubicBezTo>
                <a:cubicBezTo>
                  <a:pt x="320" y="420"/>
                  <a:pt x="325" y="426"/>
                  <a:pt x="327" y="427"/>
                </a:cubicBezTo>
                <a:cubicBezTo>
                  <a:pt x="328" y="428"/>
                  <a:pt x="329" y="427"/>
                  <a:pt x="330" y="427"/>
                </a:cubicBezTo>
                <a:cubicBezTo>
                  <a:pt x="331" y="427"/>
                  <a:pt x="332" y="427"/>
                  <a:pt x="333" y="428"/>
                </a:cubicBezTo>
                <a:cubicBezTo>
                  <a:pt x="334" y="429"/>
                  <a:pt x="340" y="431"/>
                  <a:pt x="341" y="431"/>
                </a:cubicBezTo>
                <a:cubicBezTo>
                  <a:pt x="343" y="431"/>
                  <a:pt x="343" y="429"/>
                  <a:pt x="344" y="430"/>
                </a:cubicBezTo>
                <a:cubicBezTo>
                  <a:pt x="345" y="431"/>
                  <a:pt x="344" y="433"/>
                  <a:pt x="345" y="434"/>
                </a:cubicBezTo>
                <a:cubicBezTo>
                  <a:pt x="347" y="434"/>
                  <a:pt x="349" y="438"/>
                  <a:pt x="350" y="439"/>
                </a:cubicBezTo>
                <a:cubicBezTo>
                  <a:pt x="352" y="439"/>
                  <a:pt x="352" y="441"/>
                  <a:pt x="351" y="442"/>
                </a:cubicBezTo>
                <a:cubicBezTo>
                  <a:pt x="350" y="442"/>
                  <a:pt x="350" y="445"/>
                  <a:pt x="352" y="446"/>
                </a:cubicBezTo>
                <a:cubicBezTo>
                  <a:pt x="355" y="446"/>
                  <a:pt x="354" y="445"/>
                  <a:pt x="355" y="445"/>
                </a:cubicBezTo>
                <a:cubicBezTo>
                  <a:pt x="356" y="445"/>
                  <a:pt x="356" y="447"/>
                  <a:pt x="357" y="447"/>
                </a:cubicBezTo>
                <a:cubicBezTo>
                  <a:pt x="358" y="447"/>
                  <a:pt x="360" y="448"/>
                  <a:pt x="360" y="449"/>
                </a:cubicBezTo>
                <a:cubicBezTo>
                  <a:pt x="360" y="451"/>
                  <a:pt x="361" y="452"/>
                  <a:pt x="362" y="452"/>
                </a:cubicBezTo>
                <a:cubicBezTo>
                  <a:pt x="364" y="452"/>
                  <a:pt x="367" y="452"/>
                  <a:pt x="369" y="454"/>
                </a:cubicBezTo>
                <a:cubicBezTo>
                  <a:pt x="370" y="456"/>
                  <a:pt x="371" y="455"/>
                  <a:pt x="372" y="456"/>
                </a:cubicBezTo>
                <a:cubicBezTo>
                  <a:pt x="373" y="458"/>
                  <a:pt x="375" y="456"/>
                  <a:pt x="375" y="455"/>
                </a:cubicBezTo>
                <a:cubicBezTo>
                  <a:pt x="376" y="454"/>
                  <a:pt x="374" y="454"/>
                  <a:pt x="374" y="453"/>
                </a:cubicBezTo>
                <a:cubicBezTo>
                  <a:pt x="374" y="452"/>
                  <a:pt x="376" y="452"/>
                  <a:pt x="376" y="451"/>
                </a:cubicBezTo>
                <a:cubicBezTo>
                  <a:pt x="377" y="449"/>
                  <a:pt x="380" y="449"/>
                  <a:pt x="381" y="449"/>
                </a:cubicBezTo>
                <a:cubicBezTo>
                  <a:pt x="382" y="450"/>
                  <a:pt x="383" y="451"/>
                  <a:pt x="382" y="452"/>
                </a:cubicBezTo>
                <a:cubicBezTo>
                  <a:pt x="381" y="454"/>
                  <a:pt x="385" y="457"/>
                  <a:pt x="386" y="458"/>
                </a:cubicBezTo>
                <a:cubicBezTo>
                  <a:pt x="387" y="459"/>
                  <a:pt x="386" y="461"/>
                  <a:pt x="387" y="461"/>
                </a:cubicBezTo>
                <a:cubicBezTo>
                  <a:pt x="387" y="462"/>
                  <a:pt x="388" y="463"/>
                  <a:pt x="387" y="464"/>
                </a:cubicBezTo>
                <a:cubicBezTo>
                  <a:pt x="386" y="464"/>
                  <a:pt x="387" y="469"/>
                  <a:pt x="388" y="470"/>
                </a:cubicBezTo>
                <a:cubicBezTo>
                  <a:pt x="388" y="471"/>
                  <a:pt x="388" y="472"/>
                  <a:pt x="387" y="474"/>
                </a:cubicBezTo>
                <a:cubicBezTo>
                  <a:pt x="386" y="476"/>
                  <a:pt x="385" y="477"/>
                  <a:pt x="383" y="477"/>
                </a:cubicBezTo>
                <a:cubicBezTo>
                  <a:pt x="381" y="477"/>
                  <a:pt x="382" y="479"/>
                  <a:pt x="381" y="479"/>
                </a:cubicBezTo>
                <a:cubicBezTo>
                  <a:pt x="380" y="479"/>
                  <a:pt x="380" y="481"/>
                  <a:pt x="380" y="482"/>
                </a:cubicBezTo>
                <a:cubicBezTo>
                  <a:pt x="380" y="483"/>
                  <a:pt x="379" y="483"/>
                  <a:pt x="377" y="483"/>
                </a:cubicBezTo>
                <a:cubicBezTo>
                  <a:pt x="376" y="483"/>
                  <a:pt x="376" y="485"/>
                  <a:pt x="376" y="486"/>
                </a:cubicBezTo>
                <a:cubicBezTo>
                  <a:pt x="376" y="488"/>
                  <a:pt x="374" y="488"/>
                  <a:pt x="374" y="489"/>
                </a:cubicBezTo>
                <a:cubicBezTo>
                  <a:pt x="373" y="490"/>
                  <a:pt x="374" y="491"/>
                  <a:pt x="373" y="491"/>
                </a:cubicBezTo>
                <a:cubicBezTo>
                  <a:pt x="371" y="492"/>
                  <a:pt x="371" y="493"/>
                  <a:pt x="372" y="494"/>
                </a:cubicBezTo>
                <a:cubicBezTo>
                  <a:pt x="373" y="495"/>
                  <a:pt x="372" y="496"/>
                  <a:pt x="372" y="497"/>
                </a:cubicBezTo>
                <a:cubicBezTo>
                  <a:pt x="371" y="498"/>
                  <a:pt x="373" y="498"/>
                  <a:pt x="374" y="499"/>
                </a:cubicBezTo>
                <a:cubicBezTo>
                  <a:pt x="375" y="500"/>
                  <a:pt x="375" y="500"/>
                  <a:pt x="375" y="499"/>
                </a:cubicBezTo>
                <a:cubicBezTo>
                  <a:pt x="376" y="499"/>
                  <a:pt x="376" y="499"/>
                  <a:pt x="376" y="500"/>
                </a:cubicBezTo>
                <a:cubicBezTo>
                  <a:pt x="377" y="501"/>
                  <a:pt x="376" y="502"/>
                  <a:pt x="374" y="502"/>
                </a:cubicBezTo>
                <a:cubicBezTo>
                  <a:pt x="373" y="502"/>
                  <a:pt x="371" y="504"/>
                  <a:pt x="370" y="506"/>
                </a:cubicBezTo>
                <a:cubicBezTo>
                  <a:pt x="370" y="508"/>
                  <a:pt x="372" y="511"/>
                  <a:pt x="372" y="512"/>
                </a:cubicBezTo>
                <a:cubicBezTo>
                  <a:pt x="372" y="513"/>
                  <a:pt x="371" y="512"/>
                  <a:pt x="371" y="513"/>
                </a:cubicBezTo>
                <a:cubicBezTo>
                  <a:pt x="370" y="514"/>
                  <a:pt x="374" y="516"/>
                  <a:pt x="375" y="517"/>
                </a:cubicBezTo>
                <a:cubicBezTo>
                  <a:pt x="377" y="518"/>
                  <a:pt x="378" y="521"/>
                  <a:pt x="379" y="523"/>
                </a:cubicBezTo>
                <a:cubicBezTo>
                  <a:pt x="381" y="524"/>
                  <a:pt x="381" y="525"/>
                  <a:pt x="382" y="529"/>
                </a:cubicBezTo>
                <a:cubicBezTo>
                  <a:pt x="384" y="533"/>
                  <a:pt x="387" y="539"/>
                  <a:pt x="389" y="542"/>
                </a:cubicBezTo>
                <a:cubicBezTo>
                  <a:pt x="391" y="544"/>
                  <a:pt x="392" y="546"/>
                  <a:pt x="392" y="547"/>
                </a:cubicBezTo>
                <a:cubicBezTo>
                  <a:pt x="391" y="548"/>
                  <a:pt x="392" y="550"/>
                  <a:pt x="393" y="551"/>
                </a:cubicBezTo>
                <a:cubicBezTo>
                  <a:pt x="395" y="552"/>
                  <a:pt x="396" y="554"/>
                  <a:pt x="400" y="556"/>
                </a:cubicBezTo>
                <a:cubicBezTo>
                  <a:pt x="404" y="558"/>
                  <a:pt x="411" y="561"/>
                  <a:pt x="412" y="563"/>
                </a:cubicBezTo>
                <a:cubicBezTo>
                  <a:pt x="413" y="565"/>
                  <a:pt x="417" y="567"/>
                  <a:pt x="417" y="567"/>
                </a:cubicBezTo>
                <a:cubicBezTo>
                  <a:pt x="418" y="567"/>
                  <a:pt x="417" y="570"/>
                  <a:pt x="418" y="572"/>
                </a:cubicBezTo>
                <a:cubicBezTo>
                  <a:pt x="418" y="573"/>
                  <a:pt x="418" y="580"/>
                  <a:pt x="418" y="583"/>
                </a:cubicBezTo>
                <a:cubicBezTo>
                  <a:pt x="417" y="585"/>
                  <a:pt x="417" y="587"/>
                  <a:pt x="416" y="589"/>
                </a:cubicBezTo>
                <a:cubicBezTo>
                  <a:pt x="416" y="591"/>
                  <a:pt x="417" y="591"/>
                  <a:pt x="417" y="591"/>
                </a:cubicBezTo>
                <a:cubicBezTo>
                  <a:pt x="416" y="592"/>
                  <a:pt x="416" y="594"/>
                  <a:pt x="416" y="597"/>
                </a:cubicBezTo>
                <a:cubicBezTo>
                  <a:pt x="416" y="600"/>
                  <a:pt x="414" y="605"/>
                  <a:pt x="414" y="607"/>
                </a:cubicBezTo>
                <a:cubicBezTo>
                  <a:pt x="414" y="608"/>
                  <a:pt x="413" y="609"/>
                  <a:pt x="413" y="611"/>
                </a:cubicBezTo>
                <a:cubicBezTo>
                  <a:pt x="413" y="613"/>
                  <a:pt x="412" y="614"/>
                  <a:pt x="411" y="615"/>
                </a:cubicBezTo>
                <a:cubicBezTo>
                  <a:pt x="410" y="616"/>
                  <a:pt x="413" y="618"/>
                  <a:pt x="413" y="620"/>
                </a:cubicBezTo>
                <a:cubicBezTo>
                  <a:pt x="413" y="621"/>
                  <a:pt x="411" y="622"/>
                  <a:pt x="411" y="625"/>
                </a:cubicBezTo>
                <a:cubicBezTo>
                  <a:pt x="412" y="628"/>
                  <a:pt x="411" y="633"/>
                  <a:pt x="411" y="634"/>
                </a:cubicBezTo>
                <a:cubicBezTo>
                  <a:pt x="411" y="635"/>
                  <a:pt x="410" y="635"/>
                  <a:pt x="410" y="637"/>
                </a:cubicBezTo>
                <a:cubicBezTo>
                  <a:pt x="411" y="639"/>
                  <a:pt x="409" y="639"/>
                  <a:pt x="409" y="642"/>
                </a:cubicBezTo>
                <a:cubicBezTo>
                  <a:pt x="409" y="645"/>
                  <a:pt x="406" y="649"/>
                  <a:pt x="406" y="651"/>
                </a:cubicBezTo>
                <a:cubicBezTo>
                  <a:pt x="405" y="653"/>
                  <a:pt x="405" y="654"/>
                  <a:pt x="404" y="654"/>
                </a:cubicBezTo>
                <a:cubicBezTo>
                  <a:pt x="402" y="654"/>
                  <a:pt x="402" y="656"/>
                  <a:pt x="403" y="658"/>
                </a:cubicBezTo>
                <a:cubicBezTo>
                  <a:pt x="404" y="659"/>
                  <a:pt x="402" y="661"/>
                  <a:pt x="404" y="663"/>
                </a:cubicBezTo>
                <a:cubicBezTo>
                  <a:pt x="405" y="665"/>
                  <a:pt x="404" y="665"/>
                  <a:pt x="404" y="667"/>
                </a:cubicBezTo>
                <a:cubicBezTo>
                  <a:pt x="403" y="669"/>
                  <a:pt x="402" y="669"/>
                  <a:pt x="402" y="671"/>
                </a:cubicBezTo>
                <a:cubicBezTo>
                  <a:pt x="402" y="673"/>
                  <a:pt x="401" y="674"/>
                  <a:pt x="402" y="676"/>
                </a:cubicBezTo>
                <a:cubicBezTo>
                  <a:pt x="403" y="678"/>
                  <a:pt x="402" y="678"/>
                  <a:pt x="402" y="678"/>
                </a:cubicBezTo>
                <a:cubicBezTo>
                  <a:pt x="401" y="678"/>
                  <a:pt x="400" y="680"/>
                  <a:pt x="400" y="683"/>
                </a:cubicBezTo>
                <a:cubicBezTo>
                  <a:pt x="399" y="686"/>
                  <a:pt x="399" y="686"/>
                  <a:pt x="402" y="686"/>
                </a:cubicBezTo>
                <a:cubicBezTo>
                  <a:pt x="404" y="686"/>
                  <a:pt x="402" y="678"/>
                  <a:pt x="404" y="678"/>
                </a:cubicBezTo>
                <a:cubicBezTo>
                  <a:pt x="405" y="678"/>
                  <a:pt x="404" y="677"/>
                  <a:pt x="405" y="677"/>
                </a:cubicBezTo>
                <a:cubicBezTo>
                  <a:pt x="407" y="676"/>
                  <a:pt x="405" y="678"/>
                  <a:pt x="406" y="678"/>
                </a:cubicBezTo>
                <a:cubicBezTo>
                  <a:pt x="407" y="678"/>
                  <a:pt x="408" y="679"/>
                  <a:pt x="407" y="680"/>
                </a:cubicBezTo>
                <a:cubicBezTo>
                  <a:pt x="405" y="681"/>
                  <a:pt x="407" y="683"/>
                  <a:pt x="406" y="684"/>
                </a:cubicBezTo>
                <a:cubicBezTo>
                  <a:pt x="406" y="685"/>
                  <a:pt x="405" y="686"/>
                  <a:pt x="405" y="687"/>
                </a:cubicBezTo>
                <a:cubicBezTo>
                  <a:pt x="406" y="688"/>
                  <a:pt x="405" y="688"/>
                  <a:pt x="404" y="690"/>
                </a:cubicBezTo>
                <a:cubicBezTo>
                  <a:pt x="404" y="691"/>
                  <a:pt x="405" y="691"/>
                  <a:pt x="405" y="692"/>
                </a:cubicBezTo>
                <a:cubicBezTo>
                  <a:pt x="404" y="692"/>
                  <a:pt x="405" y="693"/>
                  <a:pt x="405" y="694"/>
                </a:cubicBezTo>
                <a:cubicBezTo>
                  <a:pt x="404" y="694"/>
                  <a:pt x="404" y="695"/>
                  <a:pt x="405" y="696"/>
                </a:cubicBezTo>
                <a:cubicBezTo>
                  <a:pt x="405" y="697"/>
                  <a:pt x="403" y="697"/>
                  <a:pt x="403" y="697"/>
                </a:cubicBezTo>
                <a:cubicBezTo>
                  <a:pt x="402" y="698"/>
                  <a:pt x="403" y="699"/>
                  <a:pt x="403" y="700"/>
                </a:cubicBezTo>
                <a:cubicBezTo>
                  <a:pt x="402" y="701"/>
                  <a:pt x="401" y="700"/>
                  <a:pt x="400" y="699"/>
                </a:cubicBezTo>
                <a:cubicBezTo>
                  <a:pt x="400" y="699"/>
                  <a:pt x="401" y="697"/>
                  <a:pt x="402" y="696"/>
                </a:cubicBezTo>
                <a:cubicBezTo>
                  <a:pt x="403" y="695"/>
                  <a:pt x="401" y="693"/>
                  <a:pt x="400" y="693"/>
                </a:cubicBezTo>
                <a:cubicBezTo>
                  <a:pt x="398" y="694"/>
                  <a:pt x="401" y="695"/>
                  <a:pt x="401" y="697"/>
                </a:cubicBezTo>
                <a:cubicBezTo>
                  <a:pt x="401" y="697"/>
                  <a:pt x="401" y="697"/>
                  <a:pt x="400" y="697"/>
                </a:cubicBezTo>
                <a:cubicBezTo>
                  <a:pt x="400" y="697"/>
                  <a:pt x="399" y="697"/>
                  <a:pt x="399" y="698"/>
                </a:cubicBezTo>
                <a:cubicBezTo>
                  <a:pt x="399" y="699"/>
                  <a:pt x="397" y="698"/>
                  <a:pt x="397" y="699"/>
                </a:cubicBezTo>
                <a:cubicBezTo>
                  <a:pt x="396" y="700"/>
                  <a:pt x="398" y="701"/>
                  <a:pt x="397" y="701"/>
                </a:cubicBezTo>
                <a:cubicBezTo>
                  <a:pt x="396" y="702"/>
                  <a:pt x="394" y="703"/>
                  <a:pt x="394" y="704"/>
                </a:cubicBezTo>
                <a:cubicBezTo>
                  <a:pt x="394" y="705"/>
                  <a:pt x="395" y="705"/>
                  <a:pt x="395" y="704"/>
                </a:cubicBezTo>
                <a:cubicBezTo>
                  <a:pt x="395" y="703"/>
                  <a:pt x="397" y="703"/>
                  <a:pt x="397" y="704"/>
                </a:cubicBezTo>
                <a:cubicBezTo>
                  <a:pt x="397" y="705"/>
                  <a:pt x="398" y="705"/>
                  <a:pt x="398" y="705"/>
                </a:cubicBezTo>
                <a:cubicBezTo>
                  <a:pt x="399" y="704"/>
                  <a:pt x="399" y="704"/>
                  <a:pt x="400" y="704"/>
                </a:cubicBezTo>
                <a:cubicBezTo>
                  <a:pt x="401" y="705"/>
                  <a:pt x="401" y="707"/>
                  <a:pt x="400" y="707"/>
                </a:cubicBezTo>
                <a:cubicBezTo>
                  <a:pt x="399" y="707"/>
                  <a:pt x="398" y="708"/>
                  <a:pt x="399" y="709"/>
                </a:cubicBezTo>
                <a:cubicBezTo>
                  <a:pt x="399" y="710"/>
                  <a:pt x="400" y="710"/>
                  <a:pt x="401" y="710"/>
                </a:cubicBezTo>
                <a:cubicBezTo>
                  <a:pt x="401" y="710"/>
                  <a:pt x="402" y="709"/>
                  <a:pt x="403" y="710"/>
                </a:cubicBezTo>
                <a:cubicBezTo>
                  <a:pt x="404" y="710"/>
                  <a:pt x="403" y="712"/>
                  <a:pt x="403" y="711"/>
                </a:cubicBezTo>
                <a:cubicBezTo>
                  <a:pt x="402" y="711"/>
                  <a:pt x="400" y="710"/>
                  <a:pt x="400" y="711"/>
                </a:cubicBezTo>
                <a:cubicBezTo>
                  <a:pt x="399" y="712"/>
                  <a:pt x="398" y="711"/>
                  <a:pt x="397" y="711"/>
                </a:cubicBezTo>
                <a:cubicBezTo>
                  <a:pt x="396" y="710"/>
                  <a:pt x="393" y="712"/>
                  <a:pt x="394" y="713"/>
                </a:cubicBezTo>
                <a:cubicBezTo>
                  <a:pt x="395" y="714"/>
                  <a:pt x="395" y="715"/>
                  <a:pt x="396" y="715"/>
                </a:cubicBezTo>
                <a:cubicBezTo>
                  <a:pt x="397" y="715"/>
                  <a:pt x="398" y="715"/>
                  <a:pt x="398" y="714"/>
                </a:cubicBezTo>
                <a:cubicBezTo>
                  <a:pt x="399" y="713"/>
                  <a:pt x="400" y="712"/>
                  <a:pt x="400" y="714"/>
                </a:cubicBezTo>
                <a:cubicBezTo>
                  <a:pt x="400" y="716"/>
                  <a:pt x="398" y="715"/>
                  <a:pt x="398" y="716"/>
                </a:cubicBezTo>
                <a:cubicBezTo>
                  <a:pt x="397" y="717"/>
                  <a:pt x="397" y="717"/>
                  <a:pt x="395" y="718"/>
                </a:cubicBezTo>
                <a:cubicBezTo>
                  <a:pt x="394" y="719"/>
                  <a:pt x="395" y="721"/>
                  <a:pt x="396" y="720"/>
                </a:cubicBezTo>
                <a:cubicBezTo>
                  <a:pt x="397" y="720"/>
                  <a:pt x="396" y="721"/>
                  <a:pt x="397" y="721"/>
                </a:cubicBezTo>
                <a:cubicBezTo>
                  <a:pt x="399" y="722"/>
                  <a:pt x="399" y="721"/>
                  <a:pt x="399" y="720"/>
                </a:cubicBezTo>
                <a:cubicBezTo>
                  <a:pt x="399" y="719"/>
                  <a:pt x="399" y="717"/>
                  <a:pt x="401" y="718"/>
                </a:cubicBezTo>
                <a:cubicBezTo>
                  <a:pt x="402" y="719"/>
                  <a:pt x="400" y="720"/>
                  <a:pt x="400" y="721"/>
                </a:cubicBezTo>
                <a:cubicBezTo>
                  <a:pt x="400" y="722"/>
                  <a:pt x="399" y="723"/>
                  <a:pt x="399" y="724"/>
                </a:cubicBezTo>
                <a:cubicBezTo>
                  <a:pt x="399" y="725"/>
                  <a:pt x="398" y="724"/>
                  <a:pt x="398" y="726"/>
                </a:cubicBezTo>
                <a:cubicBezTo>
                  <a:pt x="398" y="727"/>
                  <a:pt x="396" y="726"/>
                  <a:pt x="397" y="727"/>
                </a:cubicBezTo>
                <a:cubicBezTo>
                  <a:pt x="398" y="727"/>
                  <a:pt x="396" y="728"/>
                  <a:pt x="397" y="729"/>
                </a:cubicBezTo>
                <a:cubicBezTo>
                  <a:pt x="397" y="730"/>
                  <a:pt x="397" y="729"/>
                  <a:pt x="398" y="729"/>
                </a:cubicBezTo>
                <a:cubicBezTo>
                  <a:pt x="398" y="729"/>
                  <a:pt x="398" y="728"/>
                  <a:pt x="399" y="729"/>
                </a:cubicBezTo>
                <a:cubicBezTo>
                  <a:pt x="400" y="729"/>
                  <a:pt x="400" y="729"/>
                  <a:pt x="401" y="729"/>
                </a:cubicBezTo>
                <a:cubicBezTo>
                  <a:pt x="402" y="728"/>
                  <a:pt x="403" y="730"/>
                  <a:pt x="402" y="730"/>
                </a:cubicBezTo>
                <a:cubicBezTo>
                  <a:pt x="401" y="730"/>
                  <a:pt x="399" y="732"/>
                  <a:pt x="400" y="732"/>
                </a:cubicBezTo>
                <a:cubicBezTo>
                  <a:pt x="400" y="732"/>
                  <a:pt x="401" y="732"/>
                  <a:pt x="401" y="732"/>
                </a:cubicBezTo>
                <a:cubicBezTo>
                  <a:pt x="402" y="732"/>
                  <a:pt x="402" y="732"/>
                  <a:pt x="403" y="732"/>
                </a:cubicBezTo>
                <a:cubicBezTo>
                  <a:pt x="403" y="734"/>
                  <a:pt x="404" y="733"/>
                  <a:pt x="404" y="732"/>
                </a:cubicBezTo>
                <a:cubicBezTo>
                  <a:pt x="404" y="731"/>
                  <a:pt x="406" y="732"/>
                  <a:pt x="407" y="733"/>
                </a:cubicBezTo>
                <a:cubicBezTo>
                  <a:pt x="407" y="734"/>
                  <a:pt x="404" y="735"/>
                  <a:pt x="403" y="734"/>
                </a:cubicBezTo>
                <a:cubicBezTo>
                  <a:pt x="402" y="734"/>
                  <a:pt x="401" y="736"/>
                  <a:pt x="402" y="737"/>
                </a:cubicBezTo>
                <a:cubicBezTo>
                  <a:pt x="403" y="738"/>
                  <a:pt x="404" y="737"/>
                  <a:pt x="405" y="736"/>
                </a:cubicBezTo>
                <a:cubicBezTo>
                  <a:pt x="406" y="735"/>
                  <a:pt x="411" y="735"/>
                  <a:pt x="411" y="736"/>
                </a:cubicBezTo>
                <a:cubicBezTo>
                  <a:pt x="412" y="737"/>
                  <a:pt x="411" y="737"/>
                  <a:pt x="410" y="737"/>
                </a:cubicBezTo>
                <a:cubicBezTo>
                  <a:pt x="409" y="737"/>
                  <a:pt x="409" y="737"/>
                  <a:pt x="409" y="737"/>
                </a:cubicBezTo>
                <a:cubicBezTo>
                  <a:pt x="408" y="738"/>
                  <a:pt x="406" y="738"/>
                  <a:pt x="406" y="738"/>
                </a:cubicBezTo>
                <a:cubicBezTo>
                  <a:pt x="406" y="737"/>
                  <a:pt x="404" y="738"/>
                  <a:pt x="404" y="739"/>
                </a:cubicBezTo>
                <a:cubicBezTo>
                  <a:pt x="404" y="740"/>
                  <a:pt x="402" y="740"/>
                  <a:pt x="404" y="741"/>
                </a:cubicBezTo>
                <a:cubicBezTo>
                  <a:pt x="405" y="741"/>
                  <a:pt x="405" y="740"/>
                  <a:pt x="405" y="740"/>
                </a:cubicBezTo>
                <a:cubicBezTo>
                  <a:pt x="406" y="739"/>
                  <a:pt x="406" y="739"/>
                  <a:pt x="408" y="739"/>
                </a:cubicBezTo>
                <a:cubicBezTo>
                  <a:pt x="409" y="739"/>
                  <a:pt x="410" y="739"/>
                  <a:pt x="410" y="738"/>
                </a:cubicBezTo>
                <a:cubicBezTo>
                  <a:pt x="411" y="738"/>
                  <a:pt x="412" y="737"/>
                  <a:pt x="412" y="738"/>
                </a:cubicBezTo>
                <a:cubicBezTo>
                  <a:pt x="413" y="740"/>
                  <a:pt x="410" y="741"/>
                  <a:pt x="409" y="740"/>
                </a:cubicBezTo>
                <a:cubicBezTo>
                  <a:pt x="408" y="739"/>
                  <a:pt x="407" y="741"/>
                  <a:pt x="407" y="742"/>
                </a:cubicBezTo>
                <a:cubicBezTo>
                  <a:pt x="407" y="743"/>
                  <a:pt x="404" y="742"/>
                  <a:pt x="403" y="741"/>
                </a:cubicBezTo>
                <a:cubicBezTo>
                  <a:pt x="401" y="741"/>
                  <a:pt x="402" y="743"/>
                  <a:pt x="403" y="744"/>
                </a:cubicBezTo>
                <a:cubicBezTo>
                  <a:pt x="404" y="745"/>
                  <a:pt x="404" y="745"/>
                  <a:pt x="405" y="745"/>
                </a:cubicBezTo>
                <a:cubicBezTo>
                  <a:pt x="405" y="745"/>
                  <a:pt x="406" y="745"/>
                  <a:pt x="407" y="745"/>
                </a:cubicBezTo>
                <a:cubicBezTo>
                  <a:pt x="408" y="746"/>
                  <a:pt x="408" y="747"/>
                  <a:pt x="409" y="746"/>
                </a:cubicBezTo>
                <a:cubicBezTo>
                  <a:pt x="411" y="745"/>
                  <a:pt x="409" y="745"/>
                  <a:pt x="409" y="745"/>
                </a:cubicBezTo>
                <a:cubicBezTo>
                  <a:pt x="408" y="744"/>
                  <a:pt x="409" y="743"/>
                  <a:pt x="410" y="744"/>
                </a:cubicBezTo>
                <a:cubicBezTo>
                  <a:pt x="412" y="744"/>
                  <a:pt x="414" y="743"/>
                  <a:pt x="414" y="741"/>
                </a:cubicBezTo>
                <a:cubicBezTo>
                  <a:pt x="413" y="738"/>
                  <a:pt x="415" y="737"/>
                  <a:pt x="417" y="737"/>
                </a:cubicBezTo>
                <a:cubicBezTo>
                  <a:pt x="420" y="736"/>
                  <a:pt x="418" y="738"/>
                  <a:pt x="417" y="739"/>
                </a:cubicBezTo>
                <a:cubicBezTo>
                  <a:pt x="415" y="739"/>
                  <a:pt x="415" y="740"/>
                  <a:pt x="416" y="741"/>
                </a:cubicBezTo>
                <a:cubicBezTo>
                  <a:pt x="417" y="742"/>
                  <a:pt x="418" y="742"/>
                  <a:pt x="418" y="741"/>
                </a:cubicBezTo>
                <a:cubicBezTo>
                  <a:pt x="419" y="741"/>
                  <a:pt x="420" y="741"/>
                  <a:pt x="420" y="741"/>
                </a:cubicBezTo>
                <a:cubicBezTo>
                  <a:pt x="421" y="742"/>
                  <a:pt x="418" y="742"/>
                  <a:pt x="418" y="743"/>
                </a:cubicBezTo>
                <a:cubicBezTo>
                  <a:pt x="417" y="744"/>
                  <a:pt x="419" y="745"/>
                  <a:pt x="418" y="746"/>
                </a:cubicBezTo>
                <a:cubicBezTo>
                  <a:pt x="416" y="747"/>
                  <a:pt x="417" y="743"/>
                  <a:pt x="416" y="743"/>
                </a:cubicBezTo>
                <a:cubicBezTo>
                  <a:pt x="415" y="742"/>
                  <a:pt x="414" y="743"/>
                  <a:pt x="415" y="745"/>
                </a:cubicBezTo>
                <a:cubicBezTo>
                  <a:pt x="416" y="747"/>
                  <a:pt x="414" y="746"/>
                  <a:pt x="413" y="745"/>
                </a:cubicBezTo>
                <a:cubicBezTo>
                  <a:pt x="412" y="744"/>
                  <a:pt x="411" y="745"/>
                  <a:pt x="412" y="746"/>
                </a:cubicBezTo>
                <a:cubicBezTo>
                  <a:pt x="413" y="747"/>
                  <a:pt x="410" y="746"/>
                  <a:pt x="410" y="748"/>
                </a:cubicBezTo>
                <a:cubicBezTo>
                  <a:pt x="410" y="749"/>
                  <a:pt x="410" y="749"/>
                  <a:pt x="411" y="749"/>
                </a:cubicBezTo>
                <a:cubicBezTo>
                  <a:pt x="412" y="748"/>
                  <a:pt x="412" y="748"/>
                  <a:pt x="413" y="749"/>
                </a:cubicBezTo>
                <a:cubicBezTo>
                  <a:pt x="415" y="749"/>
                  <a:pt x="414" y="751"/>
                  <a:pt x="415" y="752"/>
                </a:cubicBezTo>
                <a:cubicBezTo>
                  <a:pt x="416" y="753"/>
                  <a:pt x="415" y="749"/>
                  <a:pt x="417" y="749"/>
                </a:cubicBezTo>
                <a:cubicBezTo>
                  <a:pt x="418" y="749"/>
                  <a:pt x="417" y="752"/>
                  <a:pt x="420" y="753"/>
                </a:cubicBezTo>
                <a:cubicBezTo>
                  <a:pt x="423" y="754"/>
                  <a:pt x="420" y="752"/>
                  <a:pt x="421" y="751"/>
                </a:cubicBezTo>
                <a:cubicBezTo>
                  <a:pt x="423" y="751"/>
                  <a:pt x="424" y="754"/>
                  <a:pt x="426" y="755"/>
                </a:cubicBezTo>
                <a:cubicBezTo>
                  <a:pt x="427" y="755"/>
                  <a:pt x="426" y="753"/>
                  <a:pt x="425" y="752"/>
                </a:cubicBezTo>
                <a:cubicBezTo>
                  <a:pt x="424" y="751"/>
                  <a:pt x="426" y="751"/>
                  <a:pt x="428" y="752"/>
                </a:cubicBezTo>
                <a:cubicBezTo>
                  <a:pt x="429" y="752"/>
                  <a:pt x="430" y="752"/>
                  <a:pt x="430" y="751"/>
                </a:cubicBezTo>
                <a:cubicBezTo>
                  <a:pt x="430" y="751"/>
                  <a:pt x="431" y="751"/>
                  <a:pt x="431" y="751"/>
                </a:cubicBezTo>
                <a:cubicBezTo>
                  <a:pt x="432" y="751"/>
                  <a:pt x="432" y="752"/>
                  <a:pt x="433" y="751"/>
                </a:cubicBezTo>
                <a:cubicBezTo>
                  <a:pt x="434" y="750"/>
                  <a:pt x="437" y="751"/>
                  <a:pt x="438" y="750"/>
                </a:cubicBezTo>
                <a:cubicBezTo>
                  <a:pt x="440" y="749"/>
                  <a:pt x="438" y="749"/>
                  <a:pt x="435" y="748"/>
                </a:cubicBezTo>
                <a:cubicBezTo>
                  <a:pt x="433" y="748"/>
                  <a:pt x="428" y="744"/>
                  <a:pt x="427" y="743"/>
                </a:cubicBezTo>
                <a:cubicBezTo>
                  <a:pt x="426" y="742"/>
                  <a:pt x="427" y="741"/>
                  <a:pt x="425" y="741"/>
                </a:cubicBezTo>
                <a:cubicBezTo>
                  <a:pt x="423" y="741"/>
                  <a:pt x="424" y="740"/>
                  <a:pt x="425" y="739"/>
                </a:cubicBezTo>
                <a:cubicBezTo>
                  <a:pt x="426" y="739"/>
                  <a:pt x="425" y="737"/>
                  <a:pt x="424" y="737"/>
                </a:cubicBezTo>
                <a:cubicBezTo>
                  <a:pt x="422" y="737"/>
                  <a:pt x="420" y="737"/>
                  <a:pt x="420" y="735"/>
                </a:cubicBezTo>
                <a:cubicBezTo>
                  <a:pt x="420" y="734"/>
                  <a:pt x="422" y="734"/>
                  <a:pt x="423" y="735"/>
                </a:cubicBezTo>
                <a:cubicBezTo>
                  <a:pt x="424" y="735"/>
                  <a:pt x="424" y="735"/>
                  <a:pt x="425" y="735"/>
                </a:cubicBezTo>
                <a:cubicBezTo>
                  <a:pt x="425" y="734"/>
                  <a:pt x="422" y="732"/>
                  <a:pt x="422" y="731"/>
                </a:cubicBezTo>
                <a:cubicBezTo>
                  <a:pt x="422" y="730"/>
                  <a:pt x="422" y="729"/>
                  <a:pt x="422" y="728"/>
                </a:cubicBezTo>
                <a:cubicBezTo>
                  <a:pt x="422" y="727"/>
                  <a:pt x="421" y="725"/>
                  <a:pt x="423" y="724"/>
                </a:cubicBezTo>
                <a:cubicBezTo>
                  <a:pt x="424" y="723"/>
                  <a:pt x="424" y="722"/>
                  <a:pt x="425" y="722"/>
                </a:cubicBezTo>
                <a:cubicBezTo>
                  <a:pt x="426" y="722"/>
                  <a:pt x="428" y="721"/>
                  <a:pt x="428" y="719"/>
                </a:cubicBezTo>
                <a:cubicBezTo>
                  <a:pt x="428" y="717"/>
                  <a:pt x="429" y="716"/>
                  <a:pt x="431" y="715"/>
                </a:cubicBezTo>
                <a:cubicBezTo>
                  <a:pt x="433" y="713"/>
                  <a:pt x="436" y="711"/>
                  <a:pt x="436" y="710"/>
                </a:cubicBezTo>
                <a:cubicBezTo>
                  <a:pt x="435" y="710"/>
                  <a:pt x="436" y="707"/>
                  <a:pt x="436" y="706"/>
                </a:cubicBezTo>
                <a:cubicBezTo>
                  <a:pt x="436" y="705"/>
                  <a:pt x="433" y="705"/>
                  <a:pt x="432" y="705"/>
                </a:cubicBezTo>
                <a:cubicBezTo>
                  <a:pt x="431" y="705"/>
                  <a:pt x="427" y="702"/>
                  <a:pt x="429" y="699"/>
                </a:cubicBezTo>
                <a:cubicBezTo>
                  <a:pt x="431" y="695"/>
                  <a:pt x="435" y="695"/>
                  <a:pt x="436" y="695"/>
                </a:cubicBezTo>
                <a:cubicBezTo>
                  <a:pt x="437" y="695"/>
                  <a:pt x="436" y="693"/>
                  <a:pt x="437" y="692"/>
                </a:cubicBezTo>
                <a:cubicBezTo>
                  <a:pt x="438" y="692"/>
                  <a:pt x="438" y="691"/>
                  <a:pt x="438" y="689"/>
                </a:cubicBezTo>
                <a:cubicBezTo>
                  <a:pt x="438" y="688"/>
                  <a:pt x="438" y="685"/>
                  <a:pt x="440" y="685"/>
                </a:cubicBezTo>
                <a:cubicBezTo>
                  <a:pt x="442" y="685"/>
                  <a:pt x="442" y="684"/>
                  <a:pt x="441" y="684"/>
                </a:cubicBezTo>
                <a:cubicBezTo>
                  <a:pt x="440" y="683"/>
                  <a:pt x="440" y="682"/>
                  <a:pt x="441" y="682"/>
                </a:cubicBezTo>
                <a:cubicBezTo>
                  <a:pt x="443" y="682"/>
                  <a:pt x="442" y="683"/>
                  <a:pt x="444" y="683"/>
                </a:cubicBezTo>
                <a:cubicBezTo>
                  <a:pt x="445" y="683"/>
                  <a:pt x="447" y="681"/>
                  <a:pt x="445" y="680"/>
                </a:cubicBezTo>
                <a:cubicBezTo>
                  <a:pt x="444" y="679"/>
                  <a:pt x="443" y="681"/>
                  <a:pt x="442" y="681"/>
                </a:cubicBezTo>
                <a:cubicBezTo>
                  <a:pt x="442" y="681"/>
                  <a:pt x="441" y="680"/>
                  <a:pt x="440" y="680"/>
                </a:cubicBezTo>
                <a:cubicBezTo>
                  <a:pt x="439" y="680"/>
                  <a:pt x="440" y="677"/>
                  <a:pt x="439" y="677"/>
                </a:cubicBezTo>
                <a:cubicBezTo>
                  <a:pt x="439" y="676"/>
                  <a:pt x="439" y="674"/>
                  <a:pt x="439" y="673"/>
                </a:cubicBezTo>
                <a:cubicBezTo>
                  <a:pt x="440" y="672"/>
                  <a:pt x="443" y="674"/>
                  <a:pt x="446" y="674"/>
                </a:cubicBezTo>
                <a:cubicBezTo>
                  <a:pt x="449" y="675"/>
                  <a:pt x="451" y="673"/>
                  <a:pt x="451" y="672"/>
                </a:cubicBezTo>
                <a:cubicBezTo>
                  <a:pt x="451" y="671"/>
                  <a:pt x="450" y="669"/>
                  <a:pt x="451" y="668"/>
                </a:cubicBezTo>
                <a:cubicBezTo>
                  <a:pt x="453" y="667"/>
                  <a:pt x="452" y="666"/>
                  <a:pt x="451" y="665"/>
                </a:cubicBezTo>
                <a:cubicBezTo>
                  <a:pt x="451" y="663"/>
                  <a:pt x="452" y="662"/>
                  <a:pt x="453" y="663"/>
                </a:cubicBezTo>
                <a:cubicBezTo>
                  <a:pt x="453" y="664"/>
                  <a:pt x="459" y="663"/>
                  <a:pt x="464" y="663"/>
                </a:cubicBezTo>
                <a:cubicBezTo>
                  <a:pt x="468" y="662"/>
                  <a:pt x="471" y="660"/>
                  <a:pt x="472" y="659"/>
                </a:cubicBezTo>
                <a:cubicBezTo>
                  <a:pt x="472" y="657"/>
                  <a:pt x="475" y="654"/>
                  <a:pt x="476" y="653"/>
                </a:cubicBezTo>
                <a:cubicBezTo>
                  <a:pt x="476" y="652"/>
                  <a:pt x="476" y="651"/>
                  <a:pt x="474" y="650"/>
                </a:cubicBezTo>
                <a:cubicBezTo>
                  <a:pt x="472" y="650"/>
                  <a:pt x="472" y="648"/>
                  <a:pt x="473" y="647"/>
                </a:cubicBezTo>
                <a:cubicBezTo>
                  <a:pt x="474" y="645"/>
                  <a:pt x="472" y="644"/>
                  <a:pt x="471" y="644"/>
                </a:cubicBezTo>
                <a:cubicBezTo>
                  <a:pt x="469" y="644"/>
                  <a:pt x="466" y="643"/>
                  <a:pt x="468" y="641"/>
                </a:cubicBezTo>
                <a:cubicBezTo>
                  <a:pt x="469" y="640"/>
                  <a:pt x="469" y="641"/>
                  <a:pt x="469" y="641"/>
                </a:cubicBezTo>
                <a:cubicBezTo>
                  <a:pt x="470" y="641"/>
                  <a:pt x="470" y="642"/>
                  <a:pt x="471" y="642"/>
                </a:cubicBezTo>
                <a:cubicBezTo>
                  <a:pt x="473" y="641"/>
                  <a:pt x="474" y="642"/>
                  <a:pt x="476" y="643"/>
                </a:cubicBezTo>
                <a:cubicBezTo>
                  <a:pt x="478" y="644"/>
                  <a:pt x="478" y="643"/>
                  <a:pt x="478" y="643"/>
                </a:cubicBezTo>
                <a:cubicBezTo>
                  <a:pt x="478" y="643"/>
                  <a:pt x="479" y="643"/>
                  <a:pt x="480" y="643"/>
                </a:cubicBezTo>
                <a:cubicBezTo>
                  <a:pt x="482" y="643"/>
                  <a:pt x="484" y="644"/>
                  <a:pt x="486" y="642"/>
                </a:cubicBezTo>
                <a:cubicBezTo>
                  <a:pt x="488" y="641"/>
                  <a:pt x="489" y="638"/>
                  <a:pt x="491" y="636"/>
                </a:cubicBezTo>
                <a:cubicBezTo>
                  <a:pt x="494" y="634"/>
                  <a:pt x="493" y="633"/>
                  <a:pt x="495" y="631"/>
                </a:cubicBezTo>
                <a:cubicBezTo>
                  <a:pt x="496" y="629"/>
                  <a:pt x="495" y="628"/>
                  <a:pt x="497" y="626"/>
                </a:cubicBezTo>
                <a:cubicBezTo>
                  <a:pt x="499" y="624"/>
                  <a:pt x="496" y="623"/>
                  <a:pt x="499" y="621"/>
                </a:cubicBezTo>
                <a:cubicBezTo>
                  <a:pt x="502" y="620"/>
                  <a:pt x="501" y="622"/>
                  <a:pt x="499" y="625"/>
                </a:cubicBezTo>
                <a:cubicBezTo>
                  <a:pt x="497" y="628"/>
                  <a:pt x="497" y="629"/>
                  <a:pt x="499" y="627"/>
                </a:cubicBezTo>
                <a:cubicBezTo>
                  <a:pt x="502" y="625"/>
                  <a:pt x="503" y="622"/>
                  <a:pt x="505" y="618"/>
                </a:cubicBezTo>
                <a:cubicBezTo>
                  <a:pt x="507" y="615"/>
                  <a:pt x="508" y="614"/>
                  <a:pt x="509" y="614"/>
                </a:cubicBezTo>
                <a:cubicBezTo>
                  <a:pt x="511" y="614"/>
                  <a:pt x="511" y="610"/>
                  <a:pt x="510" y="608"/>
                </a:cubicBezTo>
                <a:cubicBezTo>
                  <a:pt x="510" y="605"/>
                  <a:pt x="509" y="603"/>
                  <a:pt x="510" y="601"/>
                </a:cubicBezTo>
                <a:cubicBezTo>
                  <a:pt x="511" y="600"/>
                  <a:pt x="510" y="598"/>
                  <a:pt x="512" y="598"/>
                </a:cubicBezTo>
                <a:cubicBezTo>
                  <a:pt x="513" y="598"/>
                  <a:pt x="515" y="596"/>
                  <a:pt x="517" y="594"/>
                </a:cubicBezTo>
                <a:cubicBezTo>
                  <a:pt x="519" y="592"/>
                  <a:pt x="521" y="592"/>
                  <a:pt x="523" y="592"/>
                </a:cubicBezTo>
                <a:cubicBezTo>
                  <a:pt x="525" y="592"/>
                  <a:pt x="524" y="591"/>
                  <a:pt x="525" y="590"/>
                </a:cubicBezTo>
                <a:cubicBezTo>
                  <a:pt x="526" y="590"/>
                  <a:pt x="527" y="589"/>
                  <a:pt x="528" y="588"/>
                </a:cubicBezTo>
                <a:cubicBezTo>
                  <a:pt x="529" y="587"/>
                  <a:pt x="533" y="588"/>
                  <a:pt x="535" y="588"/>
                </a:cubicBezTo>
                <a:cubicBezTo>
                  <a:pt x="538" y="588"/>
                  <a:pt x="539" y="588"/>
                  <a:pt x="539" y="587"/>
                </a:cubicBezTo>
                <a:cubicBezTo>
                  <a:pt x="539" y="585"/>
                  <a:pt x="540" y="584"/>
                  <a:pt x="542" y="584"/>
                </a:cubicBezTo>
                <a:cubicBezTo>
                  <a:pt x="543" y="584"/>
                  <a:pt x="543" y="584"/>
                  <a:pt x="543" y="582"/>
                </a:cubicBezTo>
                <a:cubicBezTo>
                  <a:pt x="543" y="580"/>
                  <a:pt x="544" y="579"/>
                  <a:pt x="545" y="578"/>
                </a:cubicBezTo>
                <a:cubicBezTo>
                  <a:pt x="546" y="577"/>
                  <a:pt x="546" y="575"/>
                  <a:pt x="547" y="574"/>
                </a:cubicBezTo>
                <a:cubicBezTo>
                  <a:pt x="547" y="573"/>
                  <a:pt x="548" y="574"/>
                  <a:pt x="548" y="572"/>
                </a:cubicBezTo>
                <a:cubicBezTo>
                  <a:pt x="548" y="570"/>
                  <a:pt x="549" y="568"/>
                  <a:pt x="549" y="567"/>
                </a:cubicBezTo>
                <a:cubicBezTo>
                  <a:pt x="549" y="565"/>
                  <a:pt x="551" y="565"/>
                  <a:pt x="551" y="564"/>
                </a:cubicBezTo>
                <a:cubicBezTo>
                  <a:pt x="552" y="563"/>
                  <a:pt x="551" y="562"/>
                  <a:pt x="552" y="559"/>
                </a:cubicBezTo>
                <a:cubicBezTo>
                  <a:pt x="553" y="556"/>
                  <a:pt x="552" y="554"/>
                  <a:pt x="552" y="551"/>
                </a:cubicBezTo>
                <a:cubicBezTo>
                  <a:pt x="552" y="548"/>
                  <a:pt x="552" y="546"/>
                  <a:pt x="553" y="545"/>
                </a:cubicBezTo>
                <a:cubicBezTo>
                  <a:pt x="554" y="544"/>
                  <a:pt x="553" y="543"/>
                  <a:pt x="552" y="543"/>
                </a:cubicBezTo>
                <a:cubicBezTo>
                  <a:pt x="552" y="543"/>
                  <a:pt x="552" y="542"/>
                  <a:pt x="553" y="542"/>
                </a:cubicBezTo>
                <a:cubicBezTo>
                  <a:pt x="554" y="542"/>
                  <a:pt x="555" y="543"/>
                  <a:pt x="556" y="543"/>
                </a:cubicBezTo>
                <a:cubicBezTo>
                  <a:pt x="557" y="542"/>
                  <a:pt x="558" y="539"/>
                  <a:pt x="559" y="536"/>
                </a:cubicBezTo>
                <a:cubicBezTo>
                  <a:pt x="560" y="533"/>
                  <a:pt x="562" y="533"/>
                  <a:pt x="563" y="533"/>
                </a:cubicBezTo>
                <a:cubicBezTo>
                  <a:pt x="565" y="532"/>
                  <a:pt x="567" y="529"/>
                  <a:pt x="569" y="524"/>
                </a:cubicBezTo>
                <a:cubicBezTo>
                  <a:pt x="571" y="520"/>
                  <a:pt x="569" y="515"/>
                  <a:pt x="568" y="512"/>
                </a:cubicBezTo>
                <a:cubicBezTo>
                  <a:pt x="568" y="509"/>
                  <a:pt x="566" y="510"/>
                  <a:pt x="565" y="510"/>
                </a:cubicBezTo>
                <a:moveTo>
                  <a:pt x="386" y="285"/>
                </a:moveTo>
                <a:cubicBezTo>
                  <a:pt x="387" y="286"/>
                  <a:pt x="388" y="285"/>
                  <a:pt x="389" y="285"/>
                </a:cubicBezTo>
                <a:cubicBezTo>
                  <a:pt x="390" y="285"/>
                  <a:pt x="391" y="284"/>
                  <a:pt x="392" y="285"/>
                </a:cubicBezTo>
                <a:cubicBezTo>
                  <a:pt x="393" y="288"/>
                  <a:pt x="388" y="289"/>
                  <a:pt x="384" y="289"/>
                </a:cubicBezTo>
                <a:cubicBezTo>
                  <a:pt x="379" y="290"/>
                  <a:pt x="378" y="291"/>
                  <a:pt x="377" y="289"/>
                </a:cubicBezTo>
                <a:cubicBezTo>
                  <a:pt x="376" y="287"/>
                  <a:pt x="383" y="285"/>
                  <a:pt x="386" y="285"/>
                </a:cubicBezTo>
                <a:moveTo>
                  <a:pt x="379" y="292"/>
                </a:moveTo>
                <a:cubicBezTo>
                  <a:pt x="380" y="293"/>
                  <a:pt x="373" y="297"/>
                  <a:pt x="369" y="298"/>
                </a:cubicBezTo>
                <a:cubicBezTo>
                  <a:pt x="366" y="300"/>
                  <a:pt x="361" y="299"/>
                  <a:pt x="361" y="297"/>
                </a:cubicBezTo>
                <a:cubicBezTo>
                  <a:pt x="361" y="294"/>
                  <a:pt x="364" y="294"/>
                  <a:pt x="364" y="296"/>
                </a:cubicBezTo>
                <a:cubicBezTo>
                  <a:pt x="365" y="296"/>
                  <a:pt x="366" y="295"/>
                  <a:pt x="367" y="294"/>
                </a:cubicBezTo>
                <a:cubicBezTo>
                  <a:pt x="369" y="293"/>
                  <a:pt x="370" y="292"/>
                  <a:pt x="371" y="292"/>
                </a:cubicBezTo>
                <a:cubicBezTo>
                  <a:pt x="374" y="293"/>
                  <a:pt x="375" y="294"/>
                  <a:pt x="377" y="293"/>
                </a:cubicBezTo>
                <a:cubicBezTo>
                  <a:pt x="379" y="292"/>
                  <a:pt x="379" y="291"/>
                  <a:pt x="379" y="292"/>
                </a:cubicBezTo>
                <a:moveTo>
                  <a:pt x="359" y="274"/>
                </a:moveTo>
                <a:cubicBezTo>
                  <a:pt x="359" y="273"/>
                  <a:pt x="363" y="274"/>
                  <a:pt x="366" y="275"/>
                </a:cubicBezTo>
                <a:cubicBezTo>
                  <a:pt x="367" y="275"/>
                  <a:pt x="368" y="275"/>
                  <a:pt x="369" y="275"/>
                </a:cubicBezTo>
                <a:cubicBezTo>
                  <a:pt x="371" y="275"/>
                  <a:pt x="373" y="275"/>
                  <a:pt x="374" y="277"/>
                </a:cubicBezTo>
                <a:cubicBezTo>
                  <a:pt x="375" y="280"/>
                  <a:pt x="378" y="283"/>
                  <a:pt x="375" y="283"/>
                </a:cubicBezTo>
                <a:cubicBezTo>
                  <a:pt x="374" y="283"/>
                  <a:pt x="373" y="282"/>
                  <a:pt x="372" y="282"/>
                </a:cubicBezTo>
                <a:cubicBezTo>
                  <a:pt x="371" y="281"/>
                  <a:pt x="370" y="280"/>
                  <a:pt x="370" y="281"/>
                </a:cubicBezTo>
                <a:cubicBezTo>
                  <a:pt x="370" y="283"/>
                  <a:pt x="368" y="282"/>
                  <a:pt x="368" y="285"/>
                </a:cubicBezTo>
                <a:cubicBezTo>
                  <a:pt x="368" y="288"/>
                  <a:pt x="366" y="292"/>
                  <a:pt x="365" y="292"/>
                </a:cubicBezTo>
                <a:cubicBezTo>
                  <a:pt x="364" y="292"/>
                  <a:pt x="366" y="287"/>
                  <a:pt x="364" y="286"/>
                </a:cubicBezTo>
                <a:cubicBezTo>
                  <a:pt x="363" y="286"/>
                  <a:pt x="362" y="287"/>
                  <a:pt x="361" y="287"/>
                </a:cubicBezTo>
                <a:cubicBezTo>
                  <a:pt x="360" y="288"/>
                  <a:pt x="359" y="289"/>
                  <a:pt x="359" y="287"/>
                </a:cubicBezTo>
                <a:cubicBezTo>
                  <a:pt x="360" y="285"/>
                  <a:pt x="363" y="283"/>
                  <a:pt x="361" y="279"/>
                </a:cubicBezTo>
                <a:cubicBezTo>
                  <a:pt x="359" y="276"/>
                  <a:pt x="355" y="276"/>
                  <a:pt x="354" y="279"/>
                </a:cubicBezTo>
                <a:cubicBezTo>
                  <a:pt x="353" y="281"/>
                  <a:pt x="351" y="280"/>
                  <a:pt x="350" y="282"/>
                </a:cubicBezTo>
                <a:cubicBezTo>
                  <a:pt x="349" y="284"/>
                  <a:pt x="348" y="288"/>
                  <a:pt x="349" y="291"/>
                </a:cubicBezTo>
                <a:cubicBezTo>
                  <a:pt x="350" y="294"/>
                  <a:pt x="349" y="295"/>
                  <a:pt x="346" y="297"/>
                </a:cubicBezTo>
                <a:cubicBezTo>
                  <a:pt x="343" y="299"/>
                  <a:pt x="341" y="294"/>
                  <a:pt x="343" y="289"/>
                </a:cubicBezTo>
                <a:cubicBezTo>
                  <a:pt x="343" y="285"/>
                  <a:pt x="345" y="282"/>
                  <a:pt x="344" y="282"/>
                </a:cubicBezTo>
                <a:cubicBezTo>
                  <a:pt x="342" y="282"/>
                  <a:pt x="346" y="277"/>
                  <a:pt x="350" y="276"/>
                </a:cubicBezTo>
                <a:cubicBezTo>
                  <a:pt x="354" y="275"/>
                  <a:pt x="359" y="276"/>
                  <a:pt x="359" y="274"/>
                </a:cubicBezTo>
                <a:moveTo>
                  <a:pt x="333" y="265"/>
                </a:moveTo>
                <a:cubicBezTo>
                  <a:pt x="336" y="266"/>
                  <a:pt x="338" y="259"/>
                  <a:pt x="341" y="259"/>
                </a:cubicBezTo>
                <a:cubicBezTo>
                  <a:pt x="343" y="259"/>
                  <a:pt x="350" y="260"/>
                  <a:pt x="350" y="263"/>
                </a:cubicBezTo>
                <a:cubicBezTo>
                  <a:pt x="350" y="266"/>
                  <a:pt x="354" y="263"/>
                  <a:pt x="354" y="266"/>
                </a:cubicBezTo>
                <a:cubicBezTo>
                  <a:pt x="355" y="269"/>
                  <a:pt x="358" y="272"/>
                  <a:pt x="356" y="273"/>
                </a:cubicBezTo>
                <a:cubicBezTo>
                  <a:pt x="355" y="274"/>
                  <a:pt x="355" y="271"/>
                  <a:pt x="352" y="271"/>
                </a:cubicBezTo>
                <a:cubicBezTo>
                  <a:pt x="350" y="271"/>
                  <a:pt x="347" y="274"/>
                  <a:pt x="344" y="273"/>
                </a:cubicBezTo>
                <a:cubicBezTo>
                  <a:pt x="342" y="272"/>
                  <a:pt x="343" y="270"/>
                  <a:pt x="341" y="270"/>
                </a:cubicBezTo>
                <a:cubicBezTo>
                  <a:pt x="339" y="270"/>
                  <a:pt x="343" y="266"/>
                  <a:pt x="340" y="268"/>
                </a:cubicBezTo>
                <a:cubicBezTo>
                  <a:pt x="337" y="270"/>
                  <a:pt x="332" y="274"/>
                  <a:pt x="330" y="272"/>
                </a:cubicBezTo>
                <a:cubicBezTo>
                  <a:pt x="329" y="271"/>
                  <a:pt x="328" y="271"/>
                  <a:pt x="327" y="271"/>
                </a:cubicBezTo>
                <a:cubicBezTo>
                  <a:pt x="326" y="271"/>
                  <a:pt x="325" y="272"/>
                  <a:pt x="325" y="271"/>
                </a:cubicBezTo>
                <a:cubicBezTo>
                  <a:pt x="323" y="269"/>
                  <a:pt x="330" y="265"/>
                  <a:pt x="333" y="265"/>
                </a:cubicBezTo>
                <a:moveTo>
                  <a:pt x="216" y="152"/>
                </a:moveTo>
                <a:cubicBezTo>
                  <a:pt x="213" y="155"/>
                  <a:pt x="212" y="156"/>
                  <a:pt x="210" y="155"/>
                </a:cubicBezTo>
                <a:cubicBezTo>
                  <a:pt x="207" y="155"/>
                  <a:pt x="206" y="156"/>
                  <a:pt x="207" y="157"/>
                </a:cubicBezTo>
                <a:cubicBezTo>
                  <a:pt x="208" y="158"/>
                  <a:pt x="208" y="159"/>
                  <a:pt x="206" y="159"/>
                </a:cubicBezTo>
                <a:cubicBezTo>
                  <a:pt x="203" y="160"/>
                  <a:pt x="201" y="162"/>
                  <a:pt x="200" y="161"/>
                </a:cubicBezTo>
                <a:cubicBezTo>
                  <a:pt x="199" y="161"/>
                  <a:pt x="205" y="157"/>
                  <a:pt x="203" y="156"/>
                </a:cubicBezTo>
                <a:cubicBezTo>
                  <a:pt x="202" y="155"/>
                  <a:pt x="198" y="158"/>
                  <a:pt x="198" y="159"/>
                </a:cubicBezTo>
                <a:cubicBezTo>
                  <a:pt x="198" y="161"/>
                  <a:pt x="196" y="161"/>
                  <a:pt x="194" y="161"/>
                </a:cubicBezTo>
                <a:cubicBezTo>
                  <a:pt x="193" y="161"/>
                  <a:pt x="191" y="159"/>
                  <a:pt x="193" y="159"/>
                </a:cubicBezTo>
                <a:cubicBezTo>
                  <a:pt x="194" y="159"/>
                  <a:pt x="193" y="157"/>
                  <a:pt x="195" y="157"/>
                </a:cubicBezTo>
                <a:cubicBezTo>
                  <a:pt x="197" y="156"/>
                  <a:pt x="195" y="155"/>
                  <a:pt x="195" y="154"/>
                </a:cubicBezTo>
                <a:cubicBezTo>
                  <a:pt x="195" y="154"/>
                  <a:pt x="196" y="154"/>
                  <a:pt x="197" y="154"/>
                </a:cubicBezTo>
                <a:cubicBezTo>
                  <a:pt x="199" y="154"/>
                  <a:pt x="200" y="154"/>
                  <a:pt x="200" y="153"/>
                </a:cubicBezTo>
                <a:cubicBezTo>
                  <a:pt x="200" y="152"/>
                  <a:pt x="196" y="150"/>
                  <a:pt x="195" y="151"/>
                </a:cubicBezTo>
                <a:cubicBezTo>
                  <a:pt x="193" y="152"/>
                  <a:pt x="190" y="154"/>
                  <a:pt x="186" y="153"/>
                </a:cubicBezTo>
                <a:cubicBezTo>
                  <a:pt x="185" y="152"/>
                  <a:pt x="196" y="151"/>
                  <a:pt x="198" y="149"/>
                </a:cubicBezTo>
                <a:cubicBezTo>
                  <a:pt x="199" y="148"/>
                  <a:pt x="207" y="146"/>
                  <a:pt x="208" y="147"/>
                </a:cubicBezTo>
                <a:cubicBezTo>
                  <a:pt x="209" y="149"/>
                  <a:pt x="204" y="150"/>
                  <a:pt x="206" y="151"/>
                </a:cubicBezTo>
                <a:cubicBezTo>
                  <a:pt x="208" y="153"/>
                  <a:pt x="212" y="152"/>
                  <a:pt x="213" y="150"/>
                </a:cubicBezTo>
                <a:cubicBezTo>
                  <a:pt x="214" y="149"/>
                  <a:pt x="218" y="149"/>
                  <a:pt x="216" y="152"/>
                </a:cubicBezTo>
                <a:moveTo>
                  <a:pt x="239" y="182"/>
                </a:moveTo>
                <a:cubicBezTo>
                  <a:pt x="236" y="185"/>
                  <a:pt x="237" y="184"/>
                  <a:pt x="234" y="185"/>
                </a:cubicBezTo>
                <a:cubicBezTo>
                  <a:pt x="232" y="185"/>
                  <a:pt x="234" y="188"/>
                  <a:pt x="231" y="188"/>
                </a:cubicBezTo>
                <a:cubicBezTo>
                  <a:pt x="227" y="188"/>
                  <a:pt x="220" y="188"/>
                  <a:pt x="219" y="187"/>
                </a:cubicBezTo>
                <a:cubicBezTo>
                  <a:pt x="219" y="186"/>
                  <a:pt x="223" y="187"/>
                  <a:pt x="223" y="185"/>
                </a:cubicBezTo>
                <a:cubicBezTo>
                  <a:pt x="224" y="184"/>
                  <a:pt x="225" y="182"/>
                  <a:pt x="227" y="182"/>
                </a:cubicBezTo>
                <a:cubicBezTo>
                  <a:pt x="229" y="182"/>
                  <a:pt x="228" y="179"/>
                  <a:pt x="225" y="178"/>
                </a:cubicBezTo>
                <a:cubicBezTo>
                  <a:pt x="222" y="176"/>
                  <a:pt x="230" y="175"/>
                  <a:pt x="232" y="178"/>
                </a:cubicBezTo>
                <a:cubicBezTo>
                  <a:pt x="233" y="180"/>
                  <a:pt x="236" y="182"/>
                  <a:pt x="238" y="180"/>
                </a:cubicBezTo>
                <a:cubicBezTo>
                  <a:pt x="240" y="179"/>
                  <a:pt x="250" y="174"/>
                  <a:pt x="250" y="176"/>
                </a:cubicBezTo>
                <a:cubicBezTo>
                  <a:pt x="250" y="178"/>
                  <a:pt x="242" y="180"/>
                  <a:pt x="239" y="182"/>
                </a:cubicBezTo>
                <a:moveTo>
                  <a:pt x="295" y="234"/>
                </a:moveTo>
                <a:cubicBezTo>
                  <a:pt x="295" y="231"/>
                  <a:pt x="299" y="230"/>
                  <a:pt x="300" y="232"/>
                </a:cubicBezTo>
                <a:cubicBezTo>
                  <a:pt x="302" y="234"/>
                  <a:pt x="304" y="242"/>
                  <a:pt x="305" y="244"/>
                </a:cubicBezTo>
                <a:cubicBezTo>
                  <a:pt x="307" y="247"/>
                  <a:pt x="307" y="251"/>
                  <a:pt x="305" y="251"/>
                </a:cubicBezTo>
                <a:cubicBezTo>
                  <a:pt x="303" y="251"/>
                  <a:pt x="305" y="245"/>
                  <a:pt x="301" y="243"/>
                </a:cubicBezTo>
                <a:cubicBezTo>
                  <a:pt x="297" y="241"/>
                  <a:pt x="295" y="236"/>
                  <a:pt x="295" y="234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矩形标注 24"/>
          <p:cNvSpPr/>
          <p:nvPr/>
        </p:nvSpPr>
        <p:spPr>
          <a:xfrm>
            <a:off x="8513763" y="1858963"/>
            <a:ext cx="1089025" cy="59690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文本框 6"/>
          <p:cNvSpPr txBox="1">
            <a:spLocks noChangeArrowheads="1"/>
          </p:cNvSpPr>
          <p:nvPr/>
        </p:nvSpPr>
        <p:spPr bwMode="auto">
          <a:xfrm>
            <a:off x="8556625" y="1897063"/>
            <a:ext cx="9731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标注 26"/>
          <p:cNvSpPr/>
          <p:nvPr/>
        </p:nvSpPr>
        <p:spPr>
          <a:xfrm>
            <a:off x="8629650" y="3297238"/>
            <a:ext cx="1728788" cy="596900"/>
          </a:xfrm>
          <a:prstGeom prst="wedgeRectCallout">
            <a:avLst>
              <a:gd name="adj1" fmla="val -66466"/>
              <a:gd name="adj2" fmla="val -902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文本框 8"/>
          <p:cNvSpPr txBox="1">
            <a:spLocks noChangeArrowheads="1"/>
          </p:cNvSpPr>
          <p:nvPr/>
        </p:nvSpPr>
        <p:spPr bwMode="auto">
          <a:xfrm>
            <a:off x="8686800" y="3333750"/>
            <a:ext cx="161448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标注 28"/>
          <p:cNvSpPr/>
          <p:nvPr/>
        </p:nvSpPr>
        <p:spPr>
          <a:xfrm>
            <a:off x="6751638" y="2759075"/>
            <a:ext cx="1146175" cy="992188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" name="文本框 10"/>
          <p:cNvSpPr txBox="1">
            <a:spLocks noChangeArrowheads="1"/>
          </p:cNvSpPr>
          <p:nvPr/>
        </p:nvSpPr>
        <p:spPr bwMode="auto">
          <a:xfrm>
            <a:off x="6808788" y="2781300"/>
            <a:ext cx="1030287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标注 30"/>
          <p:cNvSpPr/>
          <p:nvPr/>
        </p:nvSpPr>
        <p:spPr>
          <a:xfrm flipH="1">
            <a:off x="3152775" y="3057525"/>
            <a:ext cx="1270000" cy="76835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文本框 12"/>
          <p:cNvSpPr txBox="1">
            <a:spLocks noChangeArrowheads="1"/>
          </p:cNvSpPr>
          <p:nvPr/>
        </p:nvSpPr>
        <p:spPr bwMode="auto">
          <a:xfrm>
            <a:off x="3182938" y="3025775"/>
            <a:ext cx="12112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标注 32"/>
          <p:cNvSpPr/>
          <p:nvPr/>
        </p:nvSpPr>
        <p:spPr>
          <a:xfrm flipH="1">
            <a:off x="1979613" y="1468438"/>
            <a:ext cx="1268412" cy="76835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" name="文本框 14"/>
          <p:cNvSpPr txBox="1">
            <a:spLocks noChangeArrowheads="1"/>
          </p:cNvSpPr>
          <p:nvPr/>
        </p:nvSpPr>
        <p:spPr bwMode="auto">
          <a:xfrm>
            <a:off x="2008188" y="1436688"/>
            <a:ext cx="12112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132"/>
          <p:cNvSpPr>
            <a:spLocks noChangeArrowheads="1"/>
          </p:cNvSpPr>
          <p:nvPr/>
        </p:nvSpPr>
        <p:spPr bwMode="auto">
          <a:xfrm>
            <a:off x="1131888" y="4560888"/>
            <a:ext cx="26463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1192213" y="5038725"/>
            <a:ext cx="25257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44"/>
          <p:cNvSpPr>
            <a:spLocks noChangeArrowheads="1"/>
          </p:cNvSpPr>
          <p:nvPr/>
        </p:nvSpPr>
        <p:spPr bwMode="auto">
          <a:xfrm>
            <a:off x="1192213" y="5105400"/>
            <a:ext cx="98377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4E4E4E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4E4E4E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solidFill>
                  <a:srgbClr val="4E4E4E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4E4E4E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solidFill>
                  <a:srgbClr val="4E4E4E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4E4E4E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solidFill>
                  <a:srgbClr val="4E4E4E"/>
                </a:solidFill>
                <a:latin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4E4E4E"/>
                </a:solidFill>
                <a:latin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rgbClr val="4E4E4E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2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  <p:bldP spid="24" grpId="0"/>
      <p:bldP spid="2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KSO_Shape"/>
          <p:cNvSpPr/>
          <p:nvPr/>
        </p:nvSpPr>
        <p:spPr bwMode="auto">
          <a:xfrm>
            <a:off x="5156752" y="1261882"/>
            <a:ext cx="1905000" cy="1330325"/>
          </a:xfrm>
          <a:custGeom>
            <a:avLst/>
            <a:gdLst>
              <a:gd name="T0" fmla="*/ 1733867 w 2074863"/>
              <a:gd name="T1" fmla="*/ 579834 h 1449388"/>
              <a:gd name="T2" fmla="*/ 1791884 w 2074863"/>
              <a:gd name="T3" fmla="*/ 600246 h 1449388"/>
              <a:gd name="T4" fmla="*/ 1794804 w 2074863"/>
              <a:gd name="T5" fmla="*/ 538648 h 1449388"/>
              <a:gd name="T6" fmla="*/ 510830 w 2074863"/>
              <a:gd name="T7" fmla="*/ 162256 h 1449388"/>
              <a:gd name="T8" fmla="*/ 492893 w 2074863"/>
              <a:gd name="T9" fmla="*/ 222976 h 1449388"/>
              <a:gd name="T10" fmla="*/ 438718 w 2074863"/>
              <a:gd name="T11" fmla="*/ 188484 h 1449388"/>
              <a:gd name="T12" fmla="*/ 1598128 w 2074863"/>
              <a:gd name="T13" fmla="*/ 142089 h 1449388"/>
              <a:gd name="T14" fmla="*/ 1885296 w 2074863"/>
              <a:gd name="T15" fmla="*/ 549583 h 1449388"/>
              <a:gd name="T16" fmla="*/ 1586087 w 2074863"/>
              <a:gd name="T17" fmla="*/ 450078 h 1449388"/>
              <a:gd name="T18" fmla="*/ 486453 w 2074863"/>
              <a:gd name="T19" fmla="*/ 72185 h 1449388"/>
              <a:gd name="T20" fmla="*/ 151219 w 2074863"/>
              <a:gd name="T21" fmla="*/ 357281 h 1449388"/>
              <a:gd name="T22" fmla="*/ 295879 w 2074863"/>
              <a:gd name="T23" fmla="*/ 407592 h 1449388"/>
              <a:gd name="T24" fmla="*/ 486453 w 2074863"/>
              <a:gd name="T25" fmla="*/ 72185 h 1449388"/>
              <a:gd name="T26" fmla="*/ 681762 w 2074863"/>
              <a:gd name="T27" fmla="*/ 209994 h 1449388"/>
              <a:gd name="T28" fmla="*/ 910960 w 2074863"/>
              <a:gd name="T29" fmla="*/ 275617 h 1449388"/>
              <a:gd name="T30" fmla="*/ 1184248 w 2074863"/>
              <a:gd name="T31" fmla="*/ 351448 h 1449388"/>
              <a:gd name="T32" fmla="*/ 1396319 w 2074863"/>
              <a:gd name="T33" fmla="*/ 332855 h 1449388"/>
              <a:gd name="T34" fmla="*/ 1606205 w 2074863"/>
              <a:gd name="T35" fmla="*/ 562536 h 1449388"/>
              <a:gd name="T36" fmla="*/ 1640821 w 2074863"/>
              <a:gd name="T37" fmla="*/ 739718 h 1449388"/>
              <a:gd name="T38" fmla="*/ 1379558 w 2074863"/>
              <a:gd name="T39" fmla="*/ 843985 h 1449388"/>
              <a:gd name="T40" fmla="*/ 1124853 w 2074863"/>
              <a:gd name="T41" fmla="*/ 641283 h 1449388"/>
              <a:gd name="T42" fmla="*/ 720387 w 2074863"/>
              <a:gd name="T43" fmla="*/ 519516 h 1449388"/>
              <a:gd name="T44" fmla="*/ 653705 w 2074863"/>
              <a:gd name="T45" fmla="*/ 311345 h 1449388"/>
              <a:gd name="T46" fmla="*/ 325395 w 2074863"/>
              <a:gd name="T47" fmla="*/ 480871 h 1449388"/>
              <a:gd name="T48" fmla="*/ 435438 w 2074863"/>
              <a:gd name="T49" fmla="*/ 683574 h 1449388"/>
              <a:gd name="T50" fmla="*/ 530543 w 2074863"/>
              <a:gd name="T51" fmla="*/ 794768 h 1449388"/>
              <a:gd name="T52" fmla="*/ 611436 w 2074863"/>
              <a:gd name="T53" fmla="*/ 890286 h 1449388"/>
              <a:gd name="T54" fmla="*/ 688686 w 2074863"/>
              <a:gd name="T55" fmla="*/ 1001480 h 1449388"/>
              <a:gd name="T56" fmla="*/ 800188 w 2074863"/>
              <a:gd name="T57" fmla="*/ 1230068 h 1449388"/>
              <a:gd name="T58" fmla="*/ 913511 w 2074863"/>
              <a:gd name="T59" fmla="*/ 1255588 h 1449388"/>
              <a:gd name="T60" fmla="*/ 768486 w 2074863"/>
              <a:gd name="T61" fmla="*/ 1063458 h 1449388"/>
              <a:gd name="T62" fmla="*/ 798730 w 2074863"/>
              <a:gd name="T63" fmla="*/ 1022261 h 1449388"/>
              <a:gd name="T64" fmla="*/ 1047604 w 2074863"/>
              <a:gd name="T65" fmla="*/ 1245015 h 1449388"/>
              <a:gd name="T66" fmla="*/ 1112465 w 2074863"/>
              <a:gd name="T67" fmla="*/ 1184496 h 1449388"/>
              <a:gd name="T68" fmla="*/ 841727 w 2074863"/>
              <a:gd name="T69" fmla="*/ 896119 h 1449388"/>
              <a:gd name="T70" fmla="*/ 886182 w 2074863"/>
              <a:gd name="T71" fmla="*/ 868047 h 1449388"/>
              <a:gd name="T72" fmla="*/ 1205383 w 2074863"/>
              <a:gd name="T73" fmla="*/ 1138195 h 1449388"/>
              <a:gd name="T74" fmla="*/ 1202468 w 2074863"/>
              <a:gd name="T75" fmla="*/ 1026636 h 1449388"/>
              <a:gd name="T76" fmla="*/ 955779 w 2074863"/>
              <a:gd name="T77" fmla="*/ 749197 h 1449388"/>
              <a:gd name="T78" fmla="*/ 1006793 w 2074863"/>
              <a:gd name="T79" fmla="*/ 736437 h 1449388"/>
              <a:gd name="T80" fmla="*/ 1311053 w 2074863"/>
              <a:gd name="T81" fmla="*/ 1001480 h 1449388"/>
              <a:gd name="T82" fmla="*/ 1303037 w 2074863"/>
              <a:gd name="T83" fmla="*/ 890286 h 1449388"/>
              <a:gd name="T84" fmla="*/ 1310325 w 2074863"/>
              <a:gd name="T85" fmla="*/ 838516 h 1449388"/>
              <a:gd name="T86" fmla="*/ 1409802 w 2074863"/>
              <a:gd name="T87" fmla="*/ 919087 h 1449388"/>
              <a:gd name="T88" fmla="*/ 1378829 w 2074863"/>
              <a:gd name="T89" fmla="*/ 1028094 h 1449388"/>
              <a:gd name="T90" fmla="*/ 1306317 w 2074863"/>
              <a:gd name="T91" fmla="*/ 1123248 h 1449388"/>
              <a:gd name="T92" fmla="*/ 1210119 w 2074863"/>
              <a:gd name="T93" fmla="*/ 1205641 h 1449388"/>
              <a:gd name="T94" fmla="*/ 1113922 w 2074863"/>
              <a:gd name="T95" fmla="*/ 1290222 h 1449388"/>
              <a:gd name="T96" fmla="*/ 1016631 w 2074863"/>
              <a:gd name="T97" fmla="*/ 1300795 h 1449388"/>
              <a:gd name="T98" fmla="*/ 897478 w 2074863"/>
              <a:gd name="T99" fmla="*/ 1327044 h 1449388"/>
              <a:gd name="T100" fmla="*/ 625648 w 2074863"/>
              <a:gd name="T101" fmla="*/ 1160798 h 1449388"/>
              <a:gd name="T102" fmla="*/ 491918 w 2074863"/>
              <a:gd name="T103" fmla="*/ 1202360 h 1449388"/>
              <a:gd name="T104" fmla="*/ 458760 w 2074863"/>
              <a:gd name="T105" fmla="*/ 1134550 h 1449388"/>
              <a:gd name="T106" fmla="*/ 365477 w 2074863"/>
              <a:gd name="T107" fmla="*/ 1057260 h 1449388"/>
              <a:gd name="T108" fmla="*/ 317378 w 2074863"/>
              <a:gd name="T109" fmla="*/ 969763 h 1449388"/>
              <a:gd name="T110" fmla="*/ 233206 w 2074863"/>
              <a:gd name="T111" fmla="*/ 865131 h 1449388"/>
              <a:gd name="T112" fmla="*/ 268916 w 2074863"/>
              <a:gd name="T113" fmla="*/ 733520 h 1449388"/>
              <a:gd name="T114" fmla="*/ 186565 w 2074863"/>
              <a:gd name="T115" fmla="*/ 647845 h 1449388"/>
              <a:gd name="T116" fmla="*/ 1822 w 2074863"/>
              <a:gd name="T117" fmla="*/ 438580 h 1449388"/>
              <a:gd name="T118" fmla="*/ 272923 w 2074863"/>
              <a:gd name="T119" fmla="*/ 139996 h 144938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074863" h="1449388">
                <a:moveTo>
                  <a:pt x="1923841" y="577723"/>
                </a:moveTo>
                <a:lnTo>
                  <a:pt x="1919867" y="578517"/>
                </a:lnTo>
                <a:lnTo>
                  <a:pt x="1915893" y="579312"/>
                </a:lnTo>
                <a:lnTo>
                  <a:pt x="1911919" y="580503"/>
                </a:lnTo>
                <a:lnTo>
                  <a:pt x="1907944" y="582488"/>
                </a:lnTo>
                <a:lnTo>
                  <a:pt x="1904765" y="584871"/>
                </a:lnTo>
                <a:lnTo>
                  <a:pt x="1901983" y="586857"/>
                </a:lnTo>
                <a:lnTo>
                  <a:pt x="1898804" y="589636"/>
                </a:lnTo>
                <a:lnTo>
                  <a:pt x="1896022" y="592813"/>
                </a:lnTo>
                <a:lnTo>
                  <a:pt x="1893240" y="595593"/>
                </a:lnTo>
                <a:lnTo>
                  <a:pt x="1891253" y="599167"/>
                </a:lnTo>
                <a:lnTo>
                  <a:pt x="1889663" y="602741"/>
                </a:lnTo>
                <a:lnTo>
                  <a:pt x="1888471" y="606712"/>
                </a:lnTo>
                <a:lnTo>
                  <a:pt x="1887278" y="610683"/>
                </a:lnTo>
                <a:lnTo>
                  <a:pt x="1886483" y="615051"/>
                </a:lnTo>
                <a:lnTo>
                  <a:pt x="1886483" y="619419"/>
                </a:lnTo>
                <a:lnTo>
                  <a:pt x="1886483" y="623390"/>
                </a:lnTo>
                <a:lnTo>
                  <a:pt x="1887278" y="627758"/>
                </a:lnTo>
                <a:lnTo>
                  <a:pt x="1888471" y="631729"/>
                </a:lnTo>
                <a:lnTo>
                  <a:pt x="1889663" y="635303"/>
                </a:lnTo>
                <a:lnTo>
                  <a:pt x="1891253" y="639274"/>
                </a:lnTo>
                <a:lnTo>
                  <a:pt x="1893240" y="642451"/>
                </a:lnTo>
                <a:lnTo>
                  <a:pt x="1896022" y="646025"/>
                </a:lnTo>
                <a:lnTo>
                  <a:pt x="1898804" y="648805"/>
                </a:lnTo>
                <a:lnTo>
                  <a:pt x="1901983" y="651188"/>
                </a:lnTo>
                <a:lnTo>
                  <a:pt x="1904765" y="653967"/>
                </a:lnTo>
                <a:lnTo>
                  <a:pt x="1907944" y="655953"/>
                </a:lnTo>
                <a:lnTo>
                  <a:pt x="1911919" y="657541"/>
                </a:lnTo>
                <a:lnTo>
                  <a:pt x="1915893" y="659130"/>
                </a:lnTo>
                <a:lnTo>
                  <a:pt x="1919867" y="660321"/>
                </a:lnTo>
                <a:lnTo>
                  <a:pt x="1923841" y="660718"/>
                </a:lnTo>
                <a:lnTo>
                  <a:pt x="1928213" y="661115"/>
                </a:lnTo>
                <a:lnTo>
                  <a:pt x="1932585" y="660718"/>
                </a:lnTo>
                <a:lnTo>
                  <a:pt x="1936956" y="660321"/>
                </a:lnTo>
                <a:lnTo>
                  <a:pt x="1940533" y="659130"/>
                </a:lnTo>
                <a:lnTo>
                  <a:pt x="1944508" y="657541"/>
                </a:lnTo>
                <a:lnTo>
                  <a:pt x="1948084" y="655953"/>
                </a:lnTo>
                <a:lnTo>
                  <a:pt x="1951661" y="653967"/>
                </a:lnTo>
                <a:lnTo>
                  <a:pt x="1954841" y="651188"/>
                </a:lnTo>
                <a:lnTo>
                  <a:pt x="1958020" y="648805"/>
                </a:lnTo>
                <a:lnTo>
                  <a:pt x="1960405" y="646025"/>
                </a:lnTo>
                <a:lnTo>
                  <a:pt x="1963187" y="642451"/>
                </a:lnTo>
                <a:lnTo>
                  <a:pt x="1965174" y="639274"/>
                </a:lnTo>
                <a:lnTo>
                  <a:pt x="1966763" y="635303"/>
                </a:lnTo>
                <a:lnTo>
                  <a:pt x="1967956" y="631729"/>
                </a:lnTo>
                <a:lnTo>
                  <a:pt x="1969148" y="627758"/>
                </a:lnTo>
                <a:lnTo>
                  <a:pt x="1969943" y="623390"/>
                </a:lnTo>
                <a:lnTo>
                  <a:pt x="1970340" y="619419"/>
                </a:lnTo>
                <a:lnTo>
                  <a:pt x="1969943" y="615051"/>
                </a:lnTo>
                <a:lnTo>
                  <a:pt x="1969148" y="610683"/>
                </a:lnTo>
                <a:lnTo>
                  <a:pt x="1967956" y="606712"/>
                </a:lnTo>
                <a:lnTo>
                  <a:pt x="1966763" y="602741"/>
                </a:lnTo>
                <a:lnTo>
                  <a:pt x="1965174" y="599167"/>
                </a:lnTo>
                <a:lnTo>
                  <a:pt x="1963187" y="595593"/>
                </a:lnTo>
                <a:lnTo>
                  <a:pt x="1960405" y="592813"/>
                </a:lnTo>
                <a:lnTo>
                  <a:pt x="1958020" y="589636"/>
                </a:lnTo>
                <a:lnTo>
                  <a:pt x="1954841" y="586857"/>
                </a:lnTo>
                <a:lnTo>
                  <a:pt x="1951661" y="584871"/>
                </a:lnTo>
                <a:lnTo>
                  <a:pt x="1948084" y="582488"/>
                </a:lnTo>
                <a:lnTo>
                  <a:pt x="1944508" y="580503"/>
                </a:lnTo>
                <a:lnTo>
                  <a:pt x="1940533" y="579312"/>
                </a:lnTo>
                <a:lnTo>
                  <a:pt x="1936956" y="578517"/>
                </a:lnTo>
                <a:lnTo>
                  <a:pt x="1932585" y="577723"/>
                </a:lnTo>
                <a:lnTo>
                  <a:pt x="1928213" y="577723"/>
                </a:lnTo>
                <a:lnTo>
                  <a:pt x="1923841" y="577723"/>
                </a:lnTo>
                <a:close/>
                <a:moveTo>
                  <a:pt x="519301" y="160338"/>
                </a:moveTo>
                <a:lnTo>
                  <a:pt x="523687" y="160338"/>
                </a:lnTo>
                <a:lnTo>
                  <a:pt x="528072" y="160729"/>
                </a:lnTo>
                <a:lnTo>
                  <a:pt x="532059" y="161512"/>
                </a:lnTo>
                <a:lnTo>
                  <a:pt x="536445" y="162687"/>
                </a:lnTo>
                <a:lnTo>
                  <a:pt x="540033" y="163861"/>
                </a:lnTo>
                <a:lnTo>
                  <a:pt x="544020" y="166210"/>
                </a:lnTo>
                <a:lnTo>
                  <a:pt x="547209" y="168558"/>
                </a:lnTo>
                <a:lnTo>
                  <a:pt x="550399" y="170907"/>
                </a:lnTo>
                <a:lnTo>
                  <a:pt x="553588" y="174038"/>
                </a:lnTo>
                <a:lnTo>
                  <a:pt x="556379" y="176778"/>
                </a:lnTo>
                <a:lnTo>
                  <a:pt x="558771" y="180693"/>
                </a:lnTo>
                <a:lnTo>
                  <a:pt x="560366" y="183824"/>
                </a:lnTo>
                <a:lnTo>
                  <a:pt x="562359" y="188130"/>
                </a:lnTo>
                <a:lnTo>
                  <a:pt x="563954" y="192436"/>
                </a:lnTo>
                <a:lnTo>
                  <a:pt x="564752" y="196350"/>
                </a:lnTo>
                <a:lnTo>
                  <a:pt x="565150" y="201048"/>
                </a:lnTo>
                <a:lnTo>
                  <a:pt x="565150" y="205353"/>
                </a:lnTo>
                <a:lnTo>
                  <a:pt x="564752" y="209268"/>
                </a:lnTo>
                <a:lnTo>
                  <a:pt x="563954" y="213574"/>
                </a:lnTo>
                <a:lnTo>
                  <a:pt x="562758" y="217488"/>
                </a:lnTo>
                <a:lnTo>
                  <a:pt x="560765" y="221402"/>
                </a:lnTo>
                <a:lnTo>
                  <a:pt x="558771" y="224925"/>
                </a:lnTo>
                <a:lnTo>
                  <a:pt x="556778" y="228448"/>
                </a:lnTo>
                <a:lnTo>
                  <a:pt x="553987" y="231188"/>
                </a:lnTo>
                <a:lnTo>
                  <a:pt x="551196" y="234711"/>
                </a:lnTo>
                <a:lnTo>
                  <a:pt x="547608" y="237060"/>
                </a:lnTo>
                <a:lnTo>
                  <a:pt x="544418" y="239800"/>
                </a:lnTo>
                <a:lnTo>
                  <a:pt x="540431" y="241366"/>
                </a:lnTo>
                <a:lnTo>
                  <a:pt x="536843" y="242932"/>
                </a:lnTo>
                <a:lnTo>
                  <a:pt x="532458" y="244497"/>
                </a:lnTo>
                <a:lnTo>
                  <a:pt x="528072" y="245672"/>
                </a:lnTo>
                <a:lnTo>
                  <a:pt x="523687" y="246063"/>
                </a:lnTo>
                <a:lnTo>
                  <a:pt x="518902" y="246063"/>
                </a:lnTo>
                <a:lnTo>
                  <a:pt x="514915" y="245672"/>
                </a:lnTo>
                <a:lnTo>
                  <a:pt x="510530" y="244497"/>
                </a:lnTo>
                <a:lnTo>
                  <a:pt x="506543" y="243323"/>
                </a:lnTo>
                <a:lnTo>
                  <a:pt x="502955" y="241757"/>
                </a:lnTo>
                <a:lnTo>
                  <a:pt x="498968" y="239800"/>
                </a:lnTo>
                <a:lnTo>
                  <a:pt x="495778" y="237451"/>
                </a:lnTo>
                <a:lnTo>
                  <a:pt x="492190" y="235103"/>
                </a:lnTo>
                <a:lnTo>
                  <a:pt x="489399" y="232363"/>
                </a:lnTo>
                <a:lnTo>
                  <a:pt x="486210" y="228840"/>
                </a:lnTo>
                <a:lnTo>
                  <a:pt x="484216" y="225708"/>
                </a:lnTo>
                <a:lnTo>
                  <a:pt x="482223" y="221794"/>
                </a:lnTo>
                <a:lnTo>
                  <a:pt x="480628" y="217879"/>
                </a:lnTo>
                <a:lnTo>
                  <a:pt x="479033" y="213965"/>
                </a:lnTo>
                <a:lnTo>
                  <a:pt x="478236" y="209268"/>
                </a:lnTo>
                <a:lnTo>
                  <a:pt x="477837" y="205353"/>
                </a:lnTo>
                <a:lnTo>
                  <a:pt x="477837" y="200656"/>
                </a:lnTo>
                <a:lnTo>
                  <a:pt x="478236" y="196350"/>
                </a:lnTo>
                <a:lnTo>
                  <a:pt x="479033" y="192436"/>
                </a:lnTo>
                <a:lnTo>
                  <a:pt x="480628" y="188522"/>
                </a:lnTo>
                <a:lnTo>
                  <a:pt x="481824" y="184607"/>
                </a:lnTo>
                <a:lnTo>
                  <a:pt x="483818" y="181084"/>
                </a:lnTo>
                <a:lnTo>
                  <a:pt x="486210" y="177561"/>
                </a:lnTo>
                <a:lnTo>
                  <a:pt x="489001" y="174430"/>
                </a:lnTo>
                <a:lnTo>
                  <a:pt x="491791" y="171298"/>
                </a:lnTo>
                <a:lnTo>
                  <a:pt x="494981" y="168558"/>
                </a:lnTo>
                <a:lnTo>
                  <a:pt x="498569" y="166601"/>
                </a:lnTo>
                <a:lnTo>
                  <a:pt x="502157" y="164252"/>
                </a:lnTo>
                <a:lnTo>
                  <a:pt x="506144" y="162687"/>
                </a:lnTo>
                <a:lnTo>
                  <a:pt x="510530" y="161512"/>
                </a:lnTo>
                <a:lnTo>
                  <a:pt x="514915" y="160729"/>
                </a:lnTo>
                <a:lnTo>
                  <a:pt x="519301" y="160338"/>
                </a:lnTo>
                <a:close/>
                <a:moveTo>
                  <a:pt x="1699693" y="111125"/>
                </a:moveTo>
                <a:lnTo>
                  <a:pt x="1718770" y="131377"/>
                </a:lnTo>
                <a:lnTo>
                  <a:pt x="1740628" y="154806"/>
                </a:lnTo>
                <a:lnTo>
                  <a:pt x="1768448" y="186178"/>
                </a:lnTo>
                <a:lnTo>
                  <a:pt x="1784345" y="204842"/>
                </a:lnTo>
                <a:lnTo>
                  <a:pt x="1801832" y="224697"/>
                </a:lnTo>
                <a:lnTo>
                  <a:pt x="1819318" y="246538"/>
                </a:lnTo>
                <a:lnTo>
                  <a:pt x="1838395" y="269173"/>
                </a:lnTo>
                <a:lnTo>
                  <a:pt x="1857471" y="293793"/>
                </a:lnTo>
                <a:lnTo>
                  <a:pt x="1877343" y="318811"/>
                </a:lnTo>
                <a:lnTo>
                  <a:pt x="1897611" y="345417"/>
                </a:lnTo>
                <a:lnTo>
                  <a:pt x="1917483" y="372420"/>
                </a:lnTo>
                <a:lnTo>
                  <a:pt x="1936956" y="400217"/>
                </a:lnTo>
                <a:lnTo>
                  <a:pt x="1954841" y="426823"/>
                </a:lnTo>
                <a:lnTo>
                  <a:pt x="1971930" y="453032"/>
                </a:lnTo>
                <a:lnTo>
                  <a:pt x="1987032" y="478050"/>
                </a:lnTo>
                <a:lnTo>
                  <a:pt x="2001339" y="501479"/>
                </a:lnTo>
                <a:lnTo>
                  <a:pt x="2014057" y="524511"/>
                </a:lnTo>
                <a:lnTo>
                  <a:pt x="2025980" y="545558"/>
                </a:lnTo>
                <a:lnTo>
                  <a:pt x="2036313" y="565016"/>
                </a:lnTo>
                <a:lnTo>
                  <a:pt x="2045454" y="582488"/>
                </a:lnTo>
                <a:lnTo>
                  <a:pt x="2053402" y="598770"/>
                </a:lnTo>
                <a:lnTo>
                  <a:pt x="2065325" y="623787"/>
                </a:lnTo>
                <a:lnTo>
                  <a:pt x="2072479" y="640069"/>
                </a:lnTo>
                <a:lnTo>
                  <a:pt x="2074863" y="646025"/>
                </a:lnTo>
                <a:lnTo>
                  <a:pt x="1870189" y="796925"/>
                </a:lnTo>
                <a:lnTo>
                  <a:pt x="1867407" y="789380"/>
                </a:lnTo>
                <a:lnTo>
                  <a:pt x="1859856" y="767142"/>
                </a:lnTo>
                <a:lnTo>
                  <a:pt x="1854689" y="751258"/>
                </a:lnTo>
                <a:lnTo>
                  <a:pt x="1847933" y="733388"/>
                </a:lnTo>
                <a:lnTo>
                  <a:pt x="1839985" y="712342"/>
                </a:lnTo>
                <a:lnTo>
                  <a:pt x="1830844" y="690104"/>
                </a:lnTo>
                <a:lnTo>
                  <a:pt x="1820908" y="666278"/>
                </a:lnTo>
                <a:lnTo>
                  <a:pt x="1809383" y="640466"/>
                </a:lnTo>
                <a:lnTo>
                  <a:pt x="1797063" y="614257"/>
                </a:lnTo>
                <a:lnTo>
                  <a:pt x="1783550" y="586857"/>
                </a:lnTo>
                <a:lnTo>
                  <a:pt x="1768845" y="559059"/>
                </a:lnTo>
                <a:lnTo>
                  <a:pt x="1753346" y="531262"/>
                </a:lnTo>
                <a:lnTo>
                  <a:pt x="1744602" y="517363"/>
                </a:lnTo>
                <a:lnTo>
                  <a:pt x="1736256" y="503862"/>
                </a:lnTo>
                <a:lnTo>
                  <a:pt x="1727513" y="490360"/>
                </a:lnTo>
                <a:lnTo>
                  <a:pt x="1718770" y="476859"/>
                </a:lnTo>
                <a:lnTo>
                  <a:pt x="1709232" y="463357"/>
                </a:lnTo>
                <a:lnTo>
                  <a:pt x="1700091" y="450650"/>
                </a:lnTo>
                <a:lnTo>
                  <a:pt x="1690552" y="438339"/>
                </a:lnTo>
                <a:lnTo>
                  <a:pt x="1681014" y="426029"/>
                </a:lnTo>
                <a:lnTo>
                  <a:pt x="1661938" y="403394"/>
                </a:lnTo>
                <a:lnTo>
                  <a:pt x="1643259" y="381951"/>
                </a:lnTo>
                <a:lnTo>
                  <a:pt x="1624977" y="362095"/>
                </a:lnTo>
                <a:lnTo>
                  <a:pt x="1606696" y="343431"/>
                </a:lnTo>
                <a:lnTo>
                  <a:pt x="1590004" y="327150"/>
                </a:lnTo>
                <a:lnTo>
                  <a:pt x="1573312" y="311663"/>
                </a:lnTo>
                <a:lnTo>
                  <a:pt x="1558210" y="298559"/>
                </a:lnTo>
                <a:lnTo>
                  <a:pt x="1544697" y="287042"/>
                </a:lnTo>
                <a:lnTo>
                  <a:pt x="1532377" y="276718"/>
                </a:lnTo>
                <a:lnTo>
                  <a:pt x="1522044" y="268776"/>
                </a:lnTo>
                <a:lnTo>
                  <a:pt x="1506942" y="257657"/>
                </a:lnTo>
                <a:lnTo>
                  <a:pt x="1501775" y="254083"/>
                </a:lnTo>
                <a:lnTo>
                  <a:pt x="1699693" y="111125"/>
                </a:lnTo>
                <a:close/>
                <a:moveTo>
                  <a:pt x="529828" y="78646"/>
                </a:moveTo>
                <a:lnTo>
                  <a:pt x="511572" y="88179"/>
                </a:lnTo>
                <a:lnTo>
                  <a:pt x="489347" y="100889"/>
                </a:lnTo>
                <a:lnTo>
                  <a:pt x="476647" y="108436"/>
                </a:lnTo>
                <a:lnTo>
                  <a:pt x="463153" y="116777"/>
                </a:lnTo>
                <a:lnTo>
                  <a:pt x="448865" y="126310"/>
                </a:lnTo>
                <a:lnTo>
                  <a:pt x="433784" y="136240"/>
                </a:lnTo>
                <a:lnTo>
                  <a:pt x="417512" y="147759"/>
                </a:lnTo>
                <a:lnTo>
                  <a:pt x="401637" y="159675"/>
                </a:lnTo>
                <a:lnTo>
                  <a:pt x="384175" y="172783"/>
                </a:lnTo>
                <a:lnTo>
                  <a:pt x="367109" y="186288"/>
                </a:lnTo>
                <a:lnTo>
                  <a:pt x="349250" y="200984"/>
                </a:lnTo>
                <a:lnTo>
                  <a:pt x="331787" y="216475"/>
                </a:lnTo>
                <a:lnTo>
                  <a:pt x="313531" y="233157"/>
                </a:lnTo>
                <a:lnTo>
                  <a:pt x="294878" y="250634"/>
                </a:lnTo>
                <a:lnTo>
                  <a:pt x="277019" y="268905"/>
                </a:lnTo>
                <a:lnTo>
                  <a:pt x="259159" y="287177"/>
                </a:lnTo>
                <a:lnTo>
                  <a:pt x="225028" y="322528"/>
                </a:lnTo>
                <a:lnTo>
                  <a:pt x="193278" y="356687"/>
                </a:lnTo>
                <a:lnTo>
                  <a:pt x="164703" y="389257"/>
                </a:lnTo>
                <a:lnTo>
                  <a:pt x="138906" y="419445"/>
                </a:lnTo>
                <a:lnTo>
                  <a:pt x="116284" y="446057"/>
                </a:lnTo>
                <a:lnTo>
                  <a:pt x="97234" y="469095"/>
                </a:lnTo>
                <a:lnTo>
                  <a:pt x="82550" y="488161"/>
                </a:lnTo>
                <a:lnTo>
                  <a:pt x="205184" y="612882"/>
                </a:lnTo>
                <a:lnTo>
                  <a:pt x="213915" y="597391"/>
                </a:lnTo>
                <a:lnTo>
                  <a:pt x="224631" y="581106"/>
                </a:lnTo>
                <a:lnTo>
                  <a:pt x="236934" y="562437"/>
                </a:lnTo>
                <a:lnTo>
                  <a:pt x="250428" y="542974"/>
                </a:lnTo>
                <a:lnTo>
                  <a:pt x="256381" y="531456"/>
                </a:lnTo>
                <a:lnTo>
                  <a:pt x="260350" y="524306"/>
                </a:lnTo>
                <a:lnTo>
                  <a:pt x="265112" y="515965"/>
                </a:lnTo>
                <a:lnTo>
                  <a:pt x="270669" y="507623"/>
                </a:lnTo>
                <a:lnTo>
                  <a:pt x="277019" y="498885"/>
                </a:lnTo>
                <a:lnTo>
                  <a:pt x="284162" y="488558"/>
                </a:lnTo>
                <a:lnTo>
                  <a:pt x="292100" y="478628"/>
                </a:lnTo>
                <a:lnTo>
                  <a:pt x="301228" y="467506"/>
                </a:lnTo>
                <a:lnTo>
                  <a:pt x="311547" y="456385"/>
                </a:lnTo>
                <a:lnTo>
                  <a:pt x="322262" y="444071"/>
                </a:lnTo>
                <a:lnTo>
                  <a:pt x="334565" y="431758"/>
                </a:lnTo>
                <a:lnTo>
                  <a:pt x="348059" y="418650"/>
                </a:lnTo>
                <a:lnTo>
                  <a:pt x="362347" y="405543"/>
                </a:lnTo>
                <a:lnTo>
                  <a:pt x="378619" y="391641"/>
                </a:lnTo>
                <a:lnTo>
                  <a:pt x="395684" y="377739"/>
                </a:lnTo>
                <a:lnTo>
                  <a:pt x="413147" y="362248"/>
                </a:lnTo>
                <a:lnTo>
                  <a:pt x="430609" y="347154"/>
                </a:lnTo>
                <a:lnTo>
                  <a:pt x="448469" y="332855"/>
                </a:lnTo>
                <a:lnTo>
                  <a:pt x="466328" y="318953"/>
                </a:lnTo>
                <a:lnTo>
                  <a:pt x="484188" y="305448"/>
                </a:lnTo>
                <a:lnTo>
                  <a:pt x="502047" y="292737"/>
                </a:lnTo>
                <a:lnTo>
                  <a:pt x="519510" y="280821"/>
                </a:lnTo>
                <a:lnTo>
                  <a:pt x="536972" y="268905"/>
                </a:lnTo>
                <a:lnTo>
                  <a:pt x="553641" y="257784"/>
                </a:lnTo>
                <a:lnTo>
                  <a:pt x="570310" y="247457"/>
                </a:lnTo>
                <a:lnTo>
                  <a:pt x="601663" y="228391"/>
                </a:lnTo>
                <a:lnTo>
                  <a:pt x="629841" y="212106"/>
                </a:lnTo>
                <a:lnTo>
                  <a:pt x="654050" y="198601"/>
                </a:lnTo>
                <a:lnTo>
                  <a:pt x="529828" y="78646"/>
                </a:lnTo>
                <a:close/>
                <a:moveTo>
                  <a:pt x="537766" y="0"/>
                </a:moveTo>
                <a:lnTo>
                  <a:pt x="542925" y="794"/>
                </a:lnTo>
                <a:lnTo>
                  <a:pt x="548085" y="2383"/>
                </a:lnTo>
                <a:lnTo>
                  <a:pt x="552450" y="4369"/>
                </a:lnTo>
                <a:lnTo>
                  <a:pt x="557213" y="6752"/>
                </a:lnTo>
                <a:lnTo>
                  <a:pt x="561181" y="10327"/>
                </a:lnTo>
                <a:lnTo>
                  <a:pt x="738981" y="181521"/>
                </a:lnTo>
                <a:lnTo>
                  <a:pt x="741760" y="185096"/>
                </a:lnTo>
                <a:lnTo>
                  <a:pt x="744538" y="188274"/>
                </a:lnTo>
                <a:lnTo>
                  <a:pt x="746522" y="192246"/>
                </a:lnTo>
                <a:lnTo>
                  <a:pt x="748110" y="195820"/>
                </a:lnTo>
                <a:lnTo>
                  <a:pt x="748903" y="200190"/>
                </a:lnTo>
                <a:lnTo>
                  <a:pt x="749697" y="204162"/>
                </a:lnTo>
                <a:lnTo>
                  <a:pt x="749697" y="208531"/>
                </a:lnTo>
                <a:lnTo>
                  <a:pt x="749300" y="213297"/>
                </a:lnTo>
                <a:lnTo>
                  <a:pt x="748506" y="217269"/>
                </a:lnTo>
                <a:lnTo>
                  <a:pt x="746919" y="221241"/>
                </a:lnTo>
                <a:lnTo>
                  <a:pt x="745331" y="224816"/>
                </a:lnTo>
                <a:lnTo>
                  <a:pt x="742553" y="228788"/>
                </a:lnTo>
                <a:lnTo>
                  <a:pt x="740172" y="231568"/>
                </a:lnTo>
                <a:lnTo>
                  <a:pt x="736600" y="234746"/>
                </a:lnTo>
                <a:lnTo>
                  <a:pt x="733425" y="237129"/>
                </a:lnTo>
                <a:lnTo>
                  <a:pt x="729456" y="239512"/>
                </a:lnTo>
                <a:lnTo>
                  <a:pt x="722710" y="242690"/>
                </a:lnTo>
                <a:lnTo>
                  <a:pt x="705247" y="251429"/>
                </a:lnTo>
                <a:lnTo>
                  <a:pt x="776685" y="295915"/>
                </a:lnTo>
                <a:lnTo>
                  <a:pt x="813594" y="318953"/>
                </a:lnTo>
                <a:lnTo>
                  <a:pt x="843756" y="338416"/>
                </a:lnTo>
                <a:lnTo>
                  <a:pt x="855266" y="332458"/>
                </a:lnTo>
                <a:lnTo>
                  <a:pt x="867569" y="326500"/>
                </a:lnTo>
                <a:lnTo>
                  <a:pt x="879872" y="321733"/>
                </a:lnTo>
                <a:lnTo>
                  <a:pt x="892175" y="317364"/>
                </a:lnTo>
                <a:lnTo>
                  <a:pt x="905669" y="312995"/>
                </a:lnTo>
                <a:lnTo>
                  <a:pt x="919163" y="309817"/>
                </a:lnTo>
                <a:lnTo>
                  <a:pt x="933847" y="307037"/>
                </a:lnTo>
                <a:lnTo>
                  <a:pt x="948135" y="304256"/>
                </a:lnTo>
                <a:lnTo>
                  <a:pt x="970756" y="301873"/>
                </a:lnTo>
                <a:lnTo>
                  <a:pt x="992188" y="300284"/>
                </a:lnTo>
                <a:lnTo>
                  <a:pt x="1013222" y="299093"/>
                </a:lnTo>
                <a:lnTo>
                  <a:pt x="1033066" y="298696"/>
                </a:lnTo>
                <a:lnTo>
                  <a:pt x="1052513" y="299490"/>
                </a:lnTo>
                <a:lnTo>
                  <a:pt x="1070769" y="301079"/>
                </a:lnTo>
                <a:lnTo>
                  <a:pt x="1088231" y="302668"/>
                </a:lnTo>
                <a:lnTo>
                  <a:pt x="1105297" y="305051"/>
                </a:lnTo>
                <a:lnTo>
                  <a:pt x="1121172" y="308228"/>
                </a:lnTo>
                <a:lnTo>
                  <a:pt x="1137047" y="311803"/>
                </a:lnTo>
                <a:lnTo>
                  <a:pt x="1151731" y="315775"/>
                </a:lnTo>
                <a:lnTo>
                  <a:pt x="1165622" y="320542"/>
                </a:lnTo>
                <a:lnTo>
                  <a:pt x="1179116" y="324911"/>
                </a:lnTo>
                <a:lnTo>
                  <a:pt x="1191816" y="329677"/>
                </a:lnTo>
                <a:lnTo>
                  <a:pt x="1203722" y="335238"/>
                </a:lnTo>
                <a:lnTo>
                  <a:pt x="1215231" y="340004"/>
                </a:lnTo>
                <a:lnTo>
                  <a:pt x="1226741" y="345565"/>
                </a:lnTo>
                <a:lnTo>
                  <a:pt x="1237060" y="351126"/>
                </a:lnTo>
                <a:lnTo>
                  <a:pt x="1256506" y="362645"/>
                </a:lnTo>
                <a:lnTo>
                  <a:pt x="1274366" y="372972"/>
                </a:lnTo>
                <a:lnTo>
                  <a:pt x="1289844" y="382902"/>
                </a:lnTo>
                <a:lnTo>
                  <a:pt x="1304131" y="391641"/>
                </a:lnTo>
                <a:lnTo>
                  <a:pt x="1310878" y="395613"/>
                </a:lnTo>
                <a:lnTo>
                  <a:pt x="1317228" y="398790"/>
                </a:lnTo>
                <a:lnTo>
                  <a:pt x="1323578" y="401968"/>
                </a:lnTo>
                <a:lnTo>
                  <a:pt x="1329135" y="403954"/>
                </a:lnTo>
                <a:lnTo>
                  <a:pt x="1334691" y="405543"/>
                </a:lnTo>
                <a:lnTo>
                  <a:pt x="1340247" y="406337"/>
                </a:lnTo>
                <a:lnTo>
                  <a:pt x="1345406" y="407132"/>
                </a:lnTo>
                <a:lnTo>
                  <a:pt x="1351360" y="407132"/>
                </a:lnTo>
                <a:lnTo>
                  <a:pt x="1358106" y="406734"/>
                </a:lnTo>
                <a:lnTo>
                  <a:pt x="1364853" y="406337"/>
                </a:lnTo>
                <a:lnTo>
                  <a:pt x="1379538" y="404351"/>
                </a:lnTo>
                <a:lnTo>
                  <a:pt x="1395810" y="401173"/>
                </a:lnTo>
                <a:lnTo>
                  <a:pt x="1412081" y="397201"/>
                </a:lnTo>
                <a:lnTo>
                  <a:pt x="1429544" y="392832"/>
                </a:lnTo>
                <a:lnTo>
                  <a:pt x="1446610" y="387669"/>
                </a:lnTo>
                <a:lnTo>
                  <a:pt x="1463675" y="382505"/>
                </a:lnTo>
                <a:lnTo>
                  <a:pt x="1494631" y="371781"/>
                </a:lnTo>
                <a:lnTo>
                  <a:pt x="1520825" y="362645"/>
                </a:lnTo>
                <a:lnTo>
                  <a:pt x="1545035" y="353112"/>
                </a:lnTo>
                <a:lnTo>
                  <a:pt x="1550988" y="357481"/>
                </a:lnTo>
                <a:lnTo>
                  <a:pt x="1557338" y="363439"/>
                </a:lnTo>
                <a:lnTo>
                  <a:pt x="1566069" y="371383"/>
                </a:lnTo>
                <a:lnTo>
                  <a:pt x="1577578" y="382108"/>
                </a:lnTo>
                <a:lnTo>
                  <a:pt x="1589881" y="395215"/>
                </a:lnTo>
                <a:lnTo>
                  <a:pt x="1604963" y="410309"/>
                </a:lnTo>
                <a:lnTo>
                  <a:pt x="1620838" y="428183"/>
                </a:lnTo>
                <a:lnTo>
                  <a:pt x="1638697" y="449235"/>
                </a:lnTo>
                <a:lnTo>
                  <a:pt x="1656953" y="472670"/>
                </a:lnTo>
                <a:lnTo>
                  <a:pt x="1666875" y="485380"/>
                </a:lnTo>
                <a:lnTo>
                  <a:pt x="1676400" y="498885"/>
                </a:lnTo>
                <a:lnTo>
                  <a:pt x="1686719" y="512787"/>
                </a:lnTo>
                <a:lnTo>
                  <a:pt x="1696641" y="527881"/>
                </a:lnTo>
                <a:lnTo>
                  <a:pt x="1707356" y="542974"/>
                </a:lnTo>
                <a:lnTo>
                  <a:pt x="1717675" y="559657"/>
                </a:lnTo>
                <a:lnTo>
                  <a:pt x="1727994" y="576339"/>
                </a:lnTo>
                <a:lnTo>
                  <a:pt x="1738710" y="594213"/>
                </a:lnTo>
                <a:lnTo>
                  <a:pt x="1749425" y="612882"/>
                </a:lnTo>
                <a:lnTo>
                  <a:pt x="1760141" y="632345"/>
                </a:lnTo>
                <a:lnTo>
                  <a:pt x="1770460" y="651808"/>
                </a:lnTo>
                <a:lnTo>
                  <a:pt x="1781175" y="672859"/>
                </a:lnTo>
                <a:lnTo>
                  <a:pt x="1802606" y="715360"/>
                </a:lnTo>
                <a:lnTo>
                  <a:pt x="1810544" y="731645"/>
                </a:lnTo>
                <a:lnTo>
                  <a:pt x="1813322" y="739192"/>
                </a:lnTo>
                <a:lnTo>
                  <a:pt x="1816100" y="745944"/>
                </a:lnTo>
                <a:lnTo>
                  <a:pt x="1817688" y="752300"/>
                </a:lnTo>
                <a:lnTo>
                  <a:pt x="1818878" y="758258"/>
                </a:lnTo>
                <a:lnTo>
                  <a:pt x="1819275" y="764216"/>
                </a:lnTo>
                <a:lnTo>
                  <a:pt x="1819275" y="769379"/>
                </a:lnTo>
                <a:lnTo>
                  <a:pt x="1818481" y="774543"/>
                </a:lnTo>
                <a:lnTo>
                  <a:pt x="1816497" y="778912"/>
                </a:lnTo>
                <a:lnTo>
                  <a:pt x="1814116" y="783679"/>
                </a:lnTo>
                <a:lnTo>
                  <a:pt x="1810544" y="788445"/>
                </a:lnTo>
                <a:lnTo>
                  <a:pt x="1805781" y="792417"/>
                </a:lnTo>
                <a:lnTo>
                  <a:pt x="1801019" y="796786"/>
                </a:lnTo>
                <a:lnTo>
                  <a:pt x="1794272" y="801155"/>
                </a:lnTo>
                <a:lnTo>
                  <a:pt x="1787128" y="805922"/>
                </a:lnTo>
                <a:lnTo>
                  <a:pt x="1778397" y="810688"/>
                </a:lnTo>
                <a:lnTo>
                  <a:pt x="1769269" y="815852"/>
                </a:lnTo>
                <a:lnTo>
                  <a:pt x="1747044" y="826179"/>
                </a:lnTo>
                <a:lnTo>
                  <a:pt x="1720056" y="838492"/>
                </a:lnTo>
                <a:lnTo>
                  <a:pt x="1687910" y="852394"/>
                </a:lnTo>
                <a:lnTo>
                  <a:pt x="1650206" y="868680"/>
                </a:lnTo>
                <a:lnTo>
                  <a:pt x="1607741" y="888142"/>
                </a:lnTo>
                <a:lnTo>
                  <a:pt x="1568450" y="905619"/>
                </a:lnTo>
                <a:lnTo>
                  <a:pt x="1553766" y="911975"/>
                </a:lnTo>
                <a:lnTo>
                  <a:pt x="1541463" y="916344"/>
                </a:lnTo>
                <a:lnTo>
                  <a:pt x="1531144" y="919521"/>
                </a:lnTo>
                <a:lnTo>
                  <a:pt x="1526778" y="920713"/>
                </a:lnTo>
                <a:lnTo>
                  <a:pt x="1522810" y="921507"/>
                </a:lnTo>
                <a:lnTo>
                  <a:pt x="1518841" y="921905"/>
                </a:lnTo>
                <a:lnTo>
                  <a:pt x="1514872" y="921905"/>
                </a:lnTo>
                <a:lnTo>
                  <a:pt x="1511697" y="921507"/>
                </a:lnTo>
                <a:lnTo>
                  <a:pt x="1508522" y="921110"/>
                </a:lnTo>
                <a:lnTo>
                  <a:pt x="1505347" y="920316"/>
                </a:lnTo>
                <a:lnTo>
                  <a:pt x="1502569" y="919521"/>
                </a:lnTo>
                <a:lnTo>
                  <a:pt x="1496219" y="916344"/>
                </a:lnTo>
                <a:lnTo>
                  <a:pt x="1489869" y="912769"/>
                </a:lnTo>
                <a:lnTo>
                  <a:pt x="1482328" y="907605"/>
                </a:lnTo>
                <a:lnTo>
                  <a:pt x="1472803" y="902045"/>
                </a:lnTo>
                <a:lnTo>
                  <a:pt x="1462485" y="895689"/>
                </a:lnTo>
                <a:lnTo>
                  <a:pt x="1449785" y="888540"/>
                </a:lnTo>
                <a:lnTo>
                  <a:pt x="1433910" y="880993"/>
                </a:lnTo>
                <a:lnTo>
                  <a:pt x="1425178" y="876624"/>
                </a:lnTo>
                <a:lnTo>
                  <a:pt x="1415653" y="870666"/>
                </a:lnTo>
                <a:lnTo>
                  <a:pt x="1404541" y="863516"/>
                </a:lnTo>
                <a:lnTo>
                  <a:pt x="1393428" y="854778"/>
                </a:lnTo>
                <a:lnTo>
                  <a:pt x="1381522" y="845642"/>
                </a:lnTo>
                <a:lnTo>
                  <a:pt x="1368822" y="834917"/>
                </a:lnTo>
                <a:lnTo>
                  <a:pt x="1355725" y="823796"/>
                </a:lnTo>
                <a:lnTo>
                  <a:pt x="1342231" y="811483"/>
                </a:lnTo>
                <a:lnTo>
                  <a:pt x="1314053" y="785267"/>
                </a:lnTo>
                <a:lnTo>
                  <a:pt x="1284288" y="757463"/>
                </a:lnTo>
                <a:lnTo>
                  <a:pt x="1254522" y="728468"/>
                </a:lnTo>
                <a:lnTo>
                  <a:pt x="1225153" y="698677"/>
                </a:lnTo>
                <a:lnTo>
                  <a:pt x="1167606" y="642275"/>
                </a:lnTo>
                <a:lnTo>
                  <a:pt x="1141016" y="616457"/>
                </a:lnTo>
                <a:lnTo>
                  <a:pt x="1116806" y="593816"/>
                </a:lnTo>
                <a:lnTo>
                  <a:pt x="1105694" y="583886"/>
                </a:lnTo>
                <a:lnTo>
                  <a:pt x="1094978" y="574751"/>
                </a:lnTo>
                <a:lnTo>
                  <a:pt x="1085453" y="567204"/>
                </a:lnTo>
                <a:lnTo>
                  <a:pt x="1077119" y="560451"/>
                </a:lnTo>
                <a:lnTo>
                  <a:pt x="1069181" y="554890"/>
                </a:lnTo>
                <a:lnTo>
                  <a:pt x="1062435" y="551316"/>
                </a:lnTo>
                <a:lnTo>
                  <a:pt x="1056878" y="548535"/>
                </a:lnTo>
                <a:lnTo>
                  <a:pt x="1054100" y="547741"/>
                </a:lnTo>
                <a:lnTo>
                  <a:pt x="1052116" y="547741"/>
                </a:lnTo>
                <a:lnTo>
                  <a:pt x="1042591" y="547741"/>
                </a:lnTo>
                <a:lnTo>
                  <a:pt x="1028700" y="548535"/>
                </a:lnTo>
                <a:lnTo>
                  <a:pt x="992585" y="550918"/>
                </a:lnTo>
                <a:lnTo>
                  <a:pt x="949325" y="553302"/>
                </a:lnTo>
                <a:lnTo>
                  <a:pt x="902494" y="556479"/>
                </a:lnTo>
                <a:lnTo>
                  <a:pt x="820341" y="562835"/>
                </a:lnTo>
                <a:lnTo>
                  <a:pt x="784622" y="566012"/>
                </a:lnTo>
                <a:lnTo>
                  <a:pt x="760810" y="542180"/>
                </a:lnTo>
                <a:lnTo>
                  <a:pt x="755650" y="532250"/>
                </a:lnTo>
                <a:lnTo>
                  <a:pt x="752078" y="521526"/>
                </a:lnTo>
                <a:lnTo>
                  <a:pt x="748506" y="511596"/>
                </a:lnTo>
                <a:lnTo>
                  <a:pt x="746522" y="500871"/>
                </a:lnTo>
                <a:lnTo>
                  <a:pt x="745331" y="490544"/>
                </a:lnTo>
                <a:lnTo>
                  <a:pt x="744935" y="480217"/>
                </a:lnTo>
                <a:lnTo>
                  <a:pt x="745728" y="470287"/>
                </a:lnTo>
                <a:lnTo>
                  <a:pt x="746919" y="459959"/>
                </a:lnTo>
                <a:lnTo>
                  <a:pt x="748903" y="450029"/>
                </a:lnTo>
                <a:lnTo>
                  <a:pt x="752078" y="440099"/>
                </a:lnTo>
                <a:lnTo>
                  <a:pt x="755650" y="430566"/>
                </a:lnTo>
                <a:lnTo>
                  <a:pt x="760016" y="420636"/>
                </a:lnTo>
                <a:lnTo>
                  <a:pt x="765175" y="411501"/>
                </a:lnTo>
                <a:lnTo>
                  <a:pt x="771128" y="402365"/>
                </a:lnTo>
                <a:lnTo>
                  <a:pt x="777875" y="393229"/>
                </a:lnTo>
                <a:lnTo>
                  <a:pt x="785019" y="384888"/>
                </a:lnTo>
                <a:lnTo>
                  <a:pt x="749697" y="362645"/>
                </a:lnTo>
                <a:lnTo>
                  <a:pt x="711994" y="339210"/>
                </a:lnTo>
                <a:lnTo>
                  <a:pt x="648494" y="300682"/>
                </a:lnTo>
                <a:lnTo>
                  <a:pt x="635000" y="307037"/>
                </a:lnTo>
                <a:lnTo>
                  <a:pt x="617538" y="316172"/>
                </a:lnTo>
                <a:lnTo>
                  <a:pt x="596503" y="327691"/>
                </a:lnTo>
                <a:lnTo>
                  <a:pt x="572294" y="341593"/>
                </a:lnTo>
                <a:lnTo>
                  <a:pt x="545306" y="357879"/>
                </a:lnTo>
                <a:lnTo>
                  <a:pt x="531019" y="367014"/>
                </a:lnTo>
                <a:lnTo>
                  <a:pt x="516335" y="377341"/>
                </a:lnTo>
                <a:lnTo>
                  <a:pt x="500856" y="387669"/>
                </a:lnTo>
                <a:lnTo>
                  <a:pt x="484585" y="399187"/>
                </a:lnTo>
                <a:lnTo>
                  <a:pt x="467915" y="411501"/>
                </a:lnTo>
                <a:lnTo>
                  <a:pt x="450850" y="424211"/>
                </a:lnTo>
                <a:lnTo>
                  <a:pt x="438150" y="434141"/>
                </a:lnTo>
                <a:lnTo>
                  <a:pt x="432990" y="439702"/>
                </a:lnTo>
                <a:lnTo>
                  <a:pt x="415131" y="456782"/>
                </a:lnTo>
                <a:lnTo>
                  <a:pt x="398859" y="473464"/>
                </a:lnTo>
                <a:lnTo>
                  <a:pt x="382984" y="490544"/>
                </a:lnTo>
                <a:lnTo>
                  <a:pt x="368300" y="506829"/>
                </a:lnTo>
                <a:lnTo>
                  <a:pt x="354409" y="523909"/>
                </a:lnTo>
                <a:lnTo>
                  <a:pt x="341312" y="539797"/>
                </a:lnTo>
                <a:lnTo>
                  <a:pt x="329009" y="555685"/>
                </a:lnTo>
                <a:lnTo>
                  <a:pt x="317500" y="570779"/>
                </a:lnTo>
                <a:lnTo>
                  <a:pt x="387350" y="732042"/>
                </a:lnTo>
                <a:lnTo>
                  <a:pt x="401240" y="724098"/>
                </a:lnTo>
                <a:lnTo>
                  <a:pt x="406400" y="721318"/>
                </a:lnTo>
                <a:lnTo>
                  <a:pt x="413147" y="720523"/>
                </a:lnTo>
                <a:lnTo>
                  <a:pt x="419497" y="719729"/>
                </a:lnTo>
                <a:lnTo>
                  <a:pt x="425053" y="719729"/>
                </a:lnTo>
                <a:lnTo>
                  <a:pt x="430609" y="720523"/>
                </a:lnTo>
                <a:lnTo>
                  <a:pt x="436165" y="721715"/>
                </a:lnTo>
                <a:lnTo>
                  <a:pt x="441325" y="722907"/>
                </a:lnTo>
                <a:lnTo>
                  <a:pt x="446484" y="724495"/>
                </a:lnTo>
                <a:lnTo>
                  <a:pt x="450850" y="726482"/>
                </a:lnTo>
                <a:lnTo>
                  <a:pt x="455215" y="729262"/>
                </a:lnTo>
                <a:lnTo>
                  <a:pt x="459581" y="731645"/>
                </a:lnTo>
                <a:lnTo>
                  <a:pt x="463550" y="734823"/>
                </a:lnTo>
                <a:lnTo>
                  <a:pt x="467519" y="738000"/>
                </a:lnTo>
                <a:lnTo>
                  <a:pt x="474265" y="744753"/>
                </a:lnTo>
                <a:lnTo>
                  <a:pt x="481013" y="752300"/>
                </a:lnTo>
                <a:lnTo>
                  <a:pt x="486966" y="759846"/>
                </a:lnTo>
                <a:lnTo>
                  <a:pt x="492125" y="768188"/>
                </a:lnTo>
                <a:lnTo>
                  <a:pt x="502047" y="783281"/>
                </a:lnTo>
                <a:lnTo>
                  <a:pt x="506413" y="790034"/>
                </a:lnTo>
                <a:lnTo>
                  <a:pt x="510778" y="795992"/>
                </a:lnTo>
                <a:lnTo>
                  <a:pt x="515541" y="800361"/>
                </a:lnTo>
                <a:lnTo>
                  <a:pt x="517525" y="802744"/>
                </a:lnTo>
                <a:lnTo>
                  <a:pt x="519510" y="803936"/>
                </a:lnTo>
                <a:lnTo>
                  <a:pt x="525860" y="807511"/>
                </a:lnTo>
                <a:lnTo>
                  <a:pt x="531416" y="811483"/>
                </a:lnTo>
                <a:lnTo>
                  <a:pt x="536972" y="815852"/>
                </a:lnTo>
                <a:lnTo>
                  <a:pt x="541735" y="819427"/>
                </a:lnTo>
                <a:lnTo>
                  <a:pt x="550466" y="827371"/>
                </a:lnTo>
                <a:lnTo>
                  <a:pt x="558006" y="834917"/>
                </a:lnTo>
                <a:lnTo>
                  <a:pt x="564356" y="843259"/>
                </a:lnTo>
                <a:lnTo>
                  <a:pt x="569516" y="850806"/>
                </a:lnTo>
                <a:lnTo>
                  <a:pt x="573881" y="858352"/>
                </a:lnTo>
                <a:lnTo>
                  <a:pt x="577850" y="865899"/>
                </a:lnTo>
                <a:lnTo>
                  <a:pt x="584597" y="879404"/>
                </a:lnTo>
                <a:lnTo>
                  <a:pt x="587375" y="885759"/>
                </a:lnTo>
                <a:lnTo>
                  <a:pt x="590550" y="891717"/>
                </a:lnTo>
                <a:lnTo>
                  <a:pt x="594122" y="896881"/>
                </a:lnTo>
                <a:lnTo>
                  <a:pt x="598091" y="901250"/>
                </a:lnTo>
                <a:lnTo>
                  <a:pt x="602456" y="905619"/>
                </a:lnTo>
                <a:lnTo>
                  <a:pt x="604838" y="907208"/>
                </a:lnTo>
                <a:lnTo>
                  <a:pt x="607616" y="908797"/>
                </a:lnTo>
                <a:lnTo>
                  <a:pt x="613569" y="912372"/>
                </a:lnTo>
                <a:lnTo>
                  <a:pt x="618728" y="915549"/>
                </a:lnTo>
                <a:lnTo>
                  <a:pt x="624285" y="919124"/>
                </a:lnTo>
                <a:lnTo>
                  <a:pt x="629047" y="922699"/>
                </a:lnTo>
                <a:lnTo>
                  <a:pt x="633413" y="926274"/>
                </a:lnTo>
                <a:lnTo>
                  <a:pt x="637778" y="929849"/>
                </a:lnTo>
                <a:lnTo>
                  <a:pt x="645319" y="938190"/>
                </a:lnTo>
                <a:lnTo>
                  <a:pt x="651669" y="946134"/>
                </a:lnTo>
                <a:lnTo>
                  <a:pt x="657622" y="954078"/>
                </a:lnTo>
                <a:lnTo>
                  <a:pt x="661988" y="962022"/>
                </a:lnTo>
                <a:lnTo>
                  <a:pt x="665956" y="969966"/>
                </a:lnTo>
                <a:lnTo>
                  <a:pt x="669528" y="977116"/>
                </a:lnTo>
                <a:lnTo>
                  <a:pt x="671910" y="983868"/>
                </a:lnTo>
                <a:lnTo>
                  <a:pt x="673894" y="990223"/>
                </a:lnTo>
                <a:lnTo>
                  <a:pt x="675085" y="995784"/>
                </a:lnTo>
                <a:lnTo>
                  <a:pt x="677069" y="1003331"/>
                </a:lnTo>
                <a:lnTo>
                  <a:pt x="677466" y="1006509"/>
                </a:lnTo>
                <a:lnTo>
                  <a:pt x="681038" y="1008892"/>
                </a:lnTo>
                <a:lnTo>
                  <a:pt x="691356" y="1016439"/>
                </a:lnTo>
                <a:lnTo>
                  <a:pt x="698103" y="1021999"/>
                </a:lnTo>
                <a:lnTo>
                  <a:pt x="705644" y="1028752"/>
                </a:lnTo>
                <a:lnTo>
                  <a:pt x="713185" y="1036299"/>
                </a:lnTo>
                <a:lnTo>
                  <a:pt x="721519" y="1045037"/>
                </a:lnTo>
                <a:lnTo>
                  <a:pt x="729456" y="1055364"/>
                </a:lnTo>
                <a:lnTo>
                  <a:pt x="733425" y="1060925"/>
                </a:lnTo>
                <a:lnTo>
                  <a:pt x="737394" y="1066486"/>
                </a:lnTo>
                <a:lnTo>
                  <a:pt x="740966" y="1072047"/>
                </a:lnTo>
                <a:lnTo>
                  <a:pt x="744538" y="1078005"/>
                </a:lnTo>
                <a:lnTo>
                  <a:pt x="747316" y="1084757"/>
                </a:lnTo>
                <a:lnTo>
                  <a:pt x="750094" y="1091112"/>
                </a:lnTo>
                <a:lnTo>
                  <a:pt x="753269" y="1097865"/>
                </a:lnTo>
                <a:lnTo>
                  <a:pt x="755253" y="1105014"/>
                </a:lnTo>
                <a:lnTo>
                  <a:pt x="757635" y="1112164"/>
                </a:lnTo>
                <a:lnTo>
                  <a:pt x="759222" y="1120108"/>
                </a:lnTo>
                <a:lnTo>
                  <a:pt x="760016" y="1128052"/>
                </a:lnTo>
                <a:lnTo>
                  <a:pt x="760810" y="1135599"/>
                </a:lnTo>
                <a:lnTo>
                  <a:pt x="760810" y="1143940"/>
                </a:lnTo>
                <a:lnTo>
                  <a:pt x="760413" y="1152281"/>
                </a:lnTo>
                <a:lnTo>
                  <a:pt x="760016" y="1157048"/>
                </a:lnTo>
                <a:lnTo>
                  <a:pt x="759222" y="1162211"/>
                </a:lnTo>
                <a:lnTo>
                  <a:pt x="756841" y="1171347"/>
                </a:lnTo>
                <a:lnTo>
                  <a:pt x="753666" y="1181277"/>
                </a:lnTo>
                <a:lnTo>
                  <a:pt x="749697" y="1190016"/>
                </a:lnTo>
                <a:lnTo>
                  <a:pt x="744935" y="1199151"/>
                </a:lnTo>
                <a:lnTo>
                  <a:pt x="739378" y="1207492"/>
                </a:lnTo>
                <a:lnTo>
                  <a:pt x="733028" y="1216628"/>
                </a:lnTo>
                <a:lnTo>
                  <a:pt x="726281" y="1224572"/>
                </a:lnTo>
                <a:lnTo>
                  <a:pt x="864394" y="1334200"/>
                </a:lnTo>
                <a:lnTo>
                  <a:pt x="871538" y="1340158"/>
                </a:lnTo>
                <a:lnTo>
                  <a:pt x="871935" y="1340555"/>
                </a:lnTo>
                <a:lnTo>
                  <a:pt x="872728" y="1340555"/>
                </a:lnTo>
                <a:lnTo>
                  <a:pt x="891381" y="1356046"/>
                </a:lnTo>
                <a:lnTo>
                  <a:pt x="908050" y="1369153"/>
                </a:lnTo>
                <a:lnTo>
                  <a:pt x="915194" y="1374317"/>
                </a:lnTo>
                <a:lnTo>
                  <a:pt x="921941" y="1379083"/>
                </a:lnTo>
                <a:lnTo>
                  <a:pt x="927894" y="1382658"/>
                </a:lnTo>
                <a:lnTo>
                  <a:pt x="933847" y="1386233"/>
                </a:lnTo>
                <a:lnTo>
                  <a:pt x="939006" y="1388219"/>
                </a:lnTo>
                <a:lnTo>
                  <a:pt x="944563" y="1389808"/>
                </a:lnTo>
                <a:lnTo>
                  <a:pt x="949722" y="1390205"/>
                </a:lnTo>
                <a:lnTo>
                  <a:pt x="954881" y="1390205"/>
                </a:lnTo>
                <a:lnTo>
                  <a:pt x="960041" y="1389411"/>
                </a:lnTo>
                <a:lnTo>
                  <a:pt x="965200" y="1387822"/>
                </a:lnTo>
                <a:lnTo>
                  <a:pt x="971153" y="1385041"/>
                </a:lnTo>
                <a:lnTo>
                  <a:pt x="977106" y="1381467"/>
                </a:lnTo>
                <a:lnTo>
                  <a:pt x="983456" y="1376700"/>
                </a:lnTo>
                <a:lnTo>
                  <a:pt x="990203" y="1371934"/>
                </a:lnTo>
                <a:lnTo>
                  <a:pt x="994966" y="1367962"/>
                </a:lnTo>
                <a:lnTo>
                  <a:pt x="998538" y="1364387"/>
                </a:lnTo>
                <a:lnTo>
                  <a:pt x="1002506" y="1360415"/>
                </a:lnTo>
                <a:lnTo>
                  <a:pt x="1005285" y="1356443"/>
                </a:lnTo>
                <a:lnTo>
                  <a:pt x="1008063" y="1353265"/>
                </a:lnTo>
                <a:lnTo>
                  <a:pt x="1009650" y="1349691"/>
                </a:lnTo>
                <a:lnTo>
                  <a:pt x="1010841" y="1346513"/>
                </a:lnTo>
                <a:lnTo>
                  <a:pt x="1011238" y="1343732"/>
                </a:lnTo>
                <a:lnTo>
                  <a:pt x="1011238" y="1341746"/>
                </a:lnTo>
                <a:lnTo>
                  <a:pt x="1010841" y="1339760"/>
                </a:lnTo>
                <a:lnTo>
                  <a:pt x="1009650" y="1336980"/>
                </a:lnTo>
                <a:lnTo>
                  <a:pt x="1008460" y="1334994"/>
                </a:lnTo>
                <a:lnTo>
                  <a:pt x="1007269" y="1334200"/>
                </a:lnTo>
                <a:lnTo>
                  <a:pt x="972344" y="1296466"/>
                </a:lnTo>
                <a:lnTo>
                  <a:pt x="846138" y="1173333"/>
                </a:lnTo>
                <a:lnTo>
                  <a:pt x="843756" y="1170950"/>
                </a:lnTo>
                <a:lnTo>
                  <a:pt x="841772" y="1168169"/>
                </a:lnTo>
                <a:lnTo>
                  <a:pt x="839788" y="1164992"/>
                </a:lnTo>
                <a:lnTo>
                  <a:pt x="838200" y="1162211"/>
                </a:lnTo>
                <a:lnTo>
                  <a:pt x="837010" y="1158637"/>
                </a:lnTo>
                <a:lnTo>
                  <a:pt x="836216" y="1155856"/>
                </a:lnTo>
                <a:lnTo>
                  <a:pt x="835819" y="1152281"/>
                </a:lnTo>
                <a:lnTo>
                  <a:pt x="835422" y="1149104"/>
                </a:lnTo>
                <a:lnTo>
                  <a:pt x="835819" y="1145529"/>
                </a:lnTo>
                <a:lnTo>
                  <a:pt x="836216" y="1142351"/>
                </a:lnTo>
                <a:lnTo>
                  <a:pt x="836613" y="1138777"/>
                </a:lnTo>
                <a:lnTo>
                  <a:pt x="837803" y="1135996"/>
                </a:lnTo>
                <a:lnTo>
                  <a:pt x="839391" y="1132421"/>
                </a:lnTo>
                <a:lnTo>
                  <a:pt x="840978" y="1129641"/>
                </a:lnTo>
                <a:lnTo>
                  <a:pt x="842963" y="1126861"/>
                </a:lnTo>
                <a:lnTo>
                  <a:pt x="845741" y="1124080"/>
                </a:lnTo>
                <a:lnTo>
                  <a:pt x="848122" y="1121697"/>
                </a:lnTo>
                <a:lnTo>
                  <a:pt x="850900" y="1119314"/>
                </a:lnTo>
                <a:lnTo>
                  <a:pt x="854075" y="1117725"/>
                </a:lnTo>
                <a:lnTo>
                  <a:pt x="856853" y="1116136"/>
                </a:lnTo>
                <a:lnTo>
                  <a:pt x="860028" y="1115342"/>
                </a:lnTo>
                <a:lnTo>
                  <a:pt x="863203" y="1114547"/>
                </a:lnTo>
                <a:lnTo>
                  <a:pt x="866775" y="1113753"/>
                </a:lnTo>
                <a:lnTo>
                  <a:pt x="869950" y="1113753"/>
                </a:lnTo>
                <a:lnTo>
                  <a:pt x="873522" y="1113753"/>
                </a:lnTo>
                <a:lnTo>
                  <a:pt x="876697" y="1114150"/>
                </a:lnTo>
                <a:lnTo>
                  <a:pt x="879872" y="1114944"/>
                </a:lnTo>
                <a:lnTo>
                  <a:pt x="883047" y="1116136"/>
                </a:lnTo>
                <a:lnTo>
                  <a:pt x="886222" y="1117328"/>
                </a:lnTo>
                <a:lnTo>
                  <a:pt x="889000" y="1118916"/>
                </a:lnTo>
                <a:lnTo>
                  <a:pt x="891778" y="1121300"/>
                </a:lnTo>
                <a:lnTo>
                  <a:pt x="894953" y="1123286"/>
                </a:lnTo>
                <a:lnTo>
                  <a:pt x="1063625" y="1287330"/>
                </a:lnTo>
                <a:lnTo>
                  <a:pt x="1063625" y="1286933"/>
                </a:lnTo>
                <a:lnTo>
                  <a:pt x="1071563" y="1294877"/>
                </a:lnTo>
                <a:lnTo>
                  <a:pt x="1073944" y="1298054"/>
                </a:lnTo>
                <a:lnTo>
                  <a:pt x="1092200" y="1315531"/>
                </a:lnTo>
                <a:lnTo>
                  <a:pt x="1110060" y="1332611"/>
                </a:lnTo>
                <a:lnTo>
                  <a:pt x="1117203" y="1339760"/>
                </a:lnTo>
                <a:lnTo>
                  <a:pt x="1123950" y="1345718"/>
                </a:lnTo>
                <a:lnTo>
                  <a:pt x="1130300" y="1350485"/>
                </a:lnTo>
                <a:lnTo>
                  <a:pt x="1135460" y="1354060"/>
                </a:lnTo>
                <a:lnTo>
                  <a:pt x="1141016" y="1356443"/>
                </a:lnTo>
                <a:lnTo>
                  <a:pt x="1145778" y="1358429"/>
                </a:lnTo>
                <a:lnTo>
                  <a:pt x="1150938" y="1359223"/>
                </a:lnTo>
                <a:lnTo>
                  <a:pt x="1155303" y="1358826"/>
                </a:lnTo>
                <a:lnTo>
                  <a:pt x="1160066" y="1357635"/>
                </a:lnTo>
                <a:lnTo>
                  <a:pt x="1164828" y="1354854"/>
                </a:lnTo>
                <a:lnTo>
                  <a:pt x="1169591" y="1351677"/>
                </a:lnTo>
                <a:lnTo>
                  <a:pt x="1175147" y="1347307"/>
                </a:lnTo>
                <a:lnTo>
                  <a:pt x="1181100" y="1341746"/>
                </a:lnTo>
                <a:lnTo>
                  <a:pt x="1187847" y="1335788"/>
                </a:lnTo>
                <a:lnTo>
                  <a:pt x="1193403" y="1330228"/>
                </a:lnTo>
                <a:lnTo>
                  <a:pt x="1198166" y="1324667"/>
                </a:lnTo>
                <a:lnTo>
                  <a:pt x="1201738" y="1319106"/>
                </a:lnTo>
                <a:lnTo>
                  <a:pt x="1205310" y="1313942"/>
                </a:lnTo>
                <a:lnTo>
                  <a:pt x="1207294" y="1309176"/>
                </a:lnTo>
                <a:lnTo>
                  <a:pt x="1209278" y="1304807"/>
                </a:lnTo>
                <a:lnTo>
                  <a:pt x="1210469" y="1300835"/>
                </a:lnTo>
                <a:lnTo>
                  <a:pt x="1211263" y="1297260"/>
                </a:lnTo>
                <a:lnTo>
                  <a:pt x="1211660" y="1293288"/>
                </a:lnTo>
                <a:lnTo>
                  <a:pt x="1211660" y="1290507"/>
                </a:lnTo>
                <a:lnTo>
                  <a:pt x="1211263" y="1287330"/>
                </a:lnTo>
                <a:lnTo>
                  <a:pt x="1210072" y="1284947"/>
                </a:lnTo>
                <a:lnTo>
                  <a:pt x="1208485" y="1280180"/>
                </a:lnTo>
                <a:lnTo>
                  <a:pt x="1206897" y="1277400"/>
                </a:lnTo>
                <a:lnTo>
                  <a:pt x="1161653" y="1233310"/>
                </a:lnTo>
                <a:lnTo>
                  <a:pt x="1159272" y="1230530"/>
                </a:lnTo>
                <a:lnTo>
                  <a:pt x="1156494" y="1227352"/>
                </a:lnTo>
                <a:lnTo>
                  <a:pt x="1154906" y="1224175"/>
                </a:lnTo>
                <a:lnTo>
                  <a:pt x="1153319" y="1220600"/>
                </a:lnTo>
                <a:lnTo>
                  <a:pt x="927894" y="1004920"/>
                </a:lnTo>
                <a:lnTo>
                  <a:pt x="925116" y="1002139"/>
                </a:lnTo>
                <a:lnTo>
                  <a:pt x="923131" y="999359"/>
                </a:lnTo>
                <a:lnTo>
                  <a:pt x="921544" y="996181"/>
                </a:lnTo>
                <a:lnTo>
                  <a:pt x="919560" y="993401"/>
                </a:lnTo>
                <a:lnTo>
                  <a:pt x="918369" y="989826"/>
                </a:lnTo>
                <a:lnTo>
                  <a:pt x="917575" y="986648"/>
                </a:lnTo>
                <a:lnTo>
                  <a:pt x="917178" y="983074"/>
                </a:lnTo>
                <a:lnTo>
                  <a:pt x="916781" y="979896"/>
                </a:lnTo>
                <a:lnTo>
                  <a:pt x="916781" y="976321"/>
                </a:lnTo>
                <a:lnTo>
                  <a:pt x="917178" y="973144"/>
                </a:lnTo>
                <a:lnTo>
                  <a:pt x="917972" y="969569"/>
                </a:lnTo>
                <a:lnTo>
                  <a:pt x="919163" y="966391"/>
                </a:lnTo>
                <a:lnTo>
                  <a:pt x="920750" y="962816"/>
                </a:lnTo>
                <a:lnTo>
                  <a:pt x="922338" y="960036"/>
                </a:lnTo>
                <a:lnTo>
                  <a:pt x="924322" y="956858"/>
                </a:lnTo>
                <a:lnTo>
                  <a:pt x="927100" y="954078"/>
                </a:lnTo>
                <a:lnTo>
                  <a:pt x="929481" y="952092"/>
                </a:lnTo>
                <a:lnTo>
                  <a:pt x="932260" y="949311"/>
                </a:lnTo>
                <a:lnTo>
                  <a:pt x="935435" y="947723"/>
                </a:lnTo>
                <a:lnTo>
                  <a:pt x="938213" y="946134"/>
                </a:lnTo>
                <a:lnTo>
                  <a:pt x="941785" y="944942"/>
                </a:lnTo>
                <a:lnTo>
                  <a:pt x="944960" y="944148"/>
                </a:lnTo>
                <a:lnTo>
                  <a:pt x="948531" y="943353"/>
                </a:lnTo>
                <a:lnTo>
                  <a:pt x="951706" y="942956"/>
                </a:lnTo>
                <a:lnTo>
                  <a:pt x="955278" y="942956"/>
                </a:lnTo>
                <a:lnTo>
                  <a:pt x="958453" y="943353"/>
                </a:lnTo>
                <a:lnTo>
                  <a:pt x="962025" y="944545"/>
                </a:lnTo>
                <a:lnTo>
                  <a:pt x="965200" y="945737"/>
                </a:lnTo>
                <a:lnTo>
                  <a:pt x="968772" y="946928"/>
                </a:lnTo>
                <a:lnTo>
                  <a:pt x="971550" y="948517"/>
                </a:lnTo>
                <a:lnTo>
                  <a:pt x="974725" y="950900"/>
                </a:lnTo>
                <a:lnTo>
                  <a:pt x="977503" y="953284"/>
                </a:lnTo>
                <a:lnTo>
                  <a:pt x="1214041" y="1179291"/>
                </a:lnTo>
                <a:lnTo>
                  <a:pt x="1216819" y="1182469"/>
                </a:lnTo>
                <a:lnTo>
                  <a:pt x="1235472" y="1199946"/>
                </a:lnTo>
                <a:lnTo>
                  <a:pt x="1254125" y="1217422"/>
                </a:lnTo>
                <a:lnTo>
                  <a:pt x="1262063" y="1224572"/>
                </a:lnTo>
                <a:lnTo>
                  <a:pt x="1268810" y="1230530"/>
                </a:lnTo>
                <a:lnTo>
                  <a:pt x="1275556" y="1235694"/>
                </a:lnTo>
                <a:lnTo>
                  <a:pt x="1281510" y="1239269"/>
                </a:lnTo>
                <a:lnTo>
                  <a:pt x="1287066" y="1242049"/>
                </a:lnTo>
                <a:lnTo>
                  <a:pt x="1292622" y="1244035"/>
                </a:lnTo>
                <a:lnTo>
                  <a:pt x="1297385" y="1244432"/>
                </a:lnTo>
                <a:lnTo>
                  <a:pt x="1299766" y="1244432"/>
                </a:lnTo>
                <a:lnTo>
                  <a:pt x="1302147" y="1244035"/>
                </a:lnTo>
                <a:lnTo>
                  <a:pt x="1307306" y="1242843"/>
                </a:lnTo>
                <a:lnTo>
                  <a:pt x="1312863" y="1240063"/>
                </a:lnTo>
                <a:lnTo>
                  <a:pt x="1317625" y="1236885"/>
                </a:lnTo>
                <a:lnTo>
                  <a:pt x="1323578" y="1232516"/>
                </a:lnTo>
                <a:lnTo>
                  <a:pt x="1329928" y="1226955"/>
                </a:lnTo>
                <a:lnTo>
                  <a:pt x="1336675" y="1220600"/>
                </a:lnTo>
                <a:lnTo>
                  <a:pt x="1343422" y="1213848"/>
                </a:lnTo>
                <a:lnTo>
                  <a:pt x="1348978" y="1207492"/>
                </a:lnTo>
                <a:lnTo>
                  <a:pt x="1352947" y="1201932"/>
                </a:lnTo>
                <a:lnTo>
                  <a:pt x="1356122" y="1196371"/>
                </a:lnTo>
                <a:lnTo>
                  <a:pt x="1358503" y="1191207"/>
                </a:lnTo>
                <a:lnTo>
                  <a:pt x="1360488" y="1186044"/>
                </a:lnTo>
                <a:lnTo>
                  <a:pt x="1361281" y="1182072"/>
                </a:lnTo>
                <a:lnTo>
                  <a:pt x="1361678" y="1178099"/>
                </a:lnTo>
                <a:lnTo>
                  <a:pt x="1361281" y="1174922"/>
                </a:lnTo>
                <a:lnTo>
                  <a:pt x="1360885" y="1171744"/>
                </a:lnTo>
                <a:lnTo>
                  <a:pt x="1359694" y="1168964"/>
                </a:lnTo>
                <a:lnTo>
                  <a:pt x="1359297" y="1166581"/>
                </a:lnTo>
                <a:lnTo>
                  <a:pt x="1357710" y="1164197"/>
                </a:lnTo>
                <a:lnTo>
                  <a:pt x="1356916" y="1163006"/>
                </a:lnTo>
                <a:lnTo>
                  <a:pt x="1309688" y="1118519"/>
                </a:lnTo>
                <a:lnTo>
                  <a:pt x="1307703" y="1116533"/>
                </a:lnTo>
                <a:lnTo>
                  <a:pt x="1306116" y="1114150"/>
                </a:lnTo>
                <a:lnTo>
                  <a:pt x="1302544" y="1108986"/>
                </a:lnTo>
                <a:lnTo>
                  <a:pt x="1299369" y="1105412"/>
                </a:lnTo>
                <a:lnTo>
                  <a:pt x="1279128" y="1084757"/>
                </a:lnTo>
                <a:lnTo>
                  <a:pt x="1278335" y="1084360"/>
                </a:lnTo>
                <a:lnTo>
                  <a:pt x="1048941" y="854778"/>
                </a:lnTo>
                <a:lnTo>
                  <a:pt x="1046163" y="851997"/>
                </a:lnTo>
                <a:lnTo>
                  <a:pt x="1044178" y="849217"/>
                </a:lnTo>
                <a:lnTo>
                  <a:pt x="1042591" y="846039"/>
                </a:lnTo>
                <a:lnTo>
                  <a:pt x="1041003" y="843259"/>
                </a:lnTo>
                <a:lnTo>
                  <a:pt x="1039813" y="839684"/>
                </a:lnTo>
                <a:lnTo>
                  <a:pt x="1039019" y="836506"/>
                </a:lnTo>
                <a:lnTo>
                  <a:pt x="1038622" y="832931"/>
                </a:lnTo>
                <a:lnTo>
                  <a:pt x="1038622" y="829754"/>
                </a:lnTo>
                <a:lnTo>
                  <a:pt x="1038622" y="826179"/>
                </a:lnTo>
                <a:lnTo>
                  <a:pt x="1039019" y="823001"/>
                </a:lnTo>
                <a:lnTo>
                  <a:pt x="1039813" y="819427"/>
                </a:lnTo>
                <a:lnTo>
                  <a:pt x="1041003" y="816249"/>
                </a:lnTo>
                <a:lnTo>
                  <a:pt x="1042591" y="813071"/>
                </a:lnTo>
                <a:lnTo>
                  <a:pt x="1044178" y="810291"/>
                </a:lnTo>
                <a:lnTo>
                  <a:pt x="1046163" y="807113"/>
                </a:lnTo>
                <a:lnTo>
                  <a:pt x="1048941" y="804730"/>
                </a:lnTo>
                <a:lnTo>
                  <a:pt x="1051719" y="802347"/>
                </a:lnTo>
                <a:lnTo>
                  <a:pt x="1054100" y="799964"/>
                </a:lnTo>
                <a:lnTo>
                  <a:pt x="1057672" y="798375"/>
                </a:lnTo>
                <a:lnTo>
                  <a:pt x="1060450" y="796786"/>
                </a:lnTo>
                <a:lnTo>
                  <a:pt x="1064022" y="795595"/>
                </a:lnTo>
                <a:lnTo>
                  <a:pt x="1067197" y="794800"/>
                </a:lnTo>
                <a:lnTo>
                  <a:pt x="1070769" y="794006"/>
                </a:lnTo>
                <a:lnTo>
                  <a:pt x="1073944" y="794006"/>
                </a:lnTo>
                <a:lnTo>
                  <a:pt x="1077516" y="794006"/>
                </a:lnTo>
                <a:lnTo>
                  <a:pt x="1080691" y="794800"/>
                </a:lnTo>
                <a:lnTo>
                  <a:pt x="1084263" y="795595"/>
                </a:lnTo>
                <a:lnTo>
                  <a:pt x="1087041" y="796786"/>
                </a:lnTo>
                <a:lnTo>
                  <a:pt x="1090613" y="798375"/>
                </a:lnTo>
                <a:lnTo>
                  <a:pt x="1093391" y="799964"/>
                </a:lnTo>
                <a:lnTo>
                  <a:pt x="1096566" y="802347"/>
                </a:lnTo>
                <a:lnTo>
                  <a:pt x="1098947" y="804730"/>
                </a:lnTo>
                <a:lnTo>
                  <a:pt x="1328738" y="1034313"/>
                </a:lnTo>
                <a:lnTo>
                  <a:pt x="1331119" y="1037093"/>
                </a:lnTo>
                <a:lnTo>
                  <a:pt x="1349375" y="1055364"/>
                </a:lnTo>
                <a:lnTo>
                  <a:pt x="1364456" y="1070061"/>
                </a:lnTo>
                <a:lnTo>
                  <a:pt x="1371600" y="1076813"/>
                </a:lnTo>
                <a:lnTo>
                  <a:pt x="1378347" y="1083168"/>
                </a:lnTo>
                <a:lnTo>
                  <a:pt x="1385094" y="1088729"/>
                </a:lnTo>
                <a:lnTo>
                  <a:pt x="1391444" y="1093496"/>
                </a:lnTo>
                <a:lnTo>
                  <a:pt x="1397397" y="1096673"/>
                </a:lnTo>
                <a:lnTo>
                  <a:pt x="1400175" y="1097865"/>
                </a:lnTo>
                <a:lnTo>
                  <a:pt x="1402953" y="1098659"/>
                </a:lnTo>
                <a:lnTo>
                  <a:pt x="1404541" y="1099056"/>
                </a:lnTo>
                <a:lnTo>
                  <a:pt x="1407716" y="1099851"/>
                </a:lnTo>
                <a:lnTo>
                  <a:pt x="1410891" y="1099056"/>
                </a:lnTo>
                <a:lnTo>
                  <a:pt x="1415653" y="1098262"/>
                </a:lnTo>
                <a:lnTo>
                  <a:pt x="1421210" y="1095879"/>
                </a:lnTo>
                <a:lnTo>
                  <a:pt x="1424385" y="1093893"/>
                </a:lnTo>
                <a:lnTo>
                  <a:pt x="1427956" y="1091112"/>
                </a:lnTo>
                <a:lnTo>
                  <a:pt x="1431528" y="1088729"/>
                </a:lnTo>
                <a:lnTo>
                  <a:pt x="1435894" y="1084757"/>
                </a:lnTo>
                <a:lnTo>
                  <a:pt x="1440260" y="1081182"/>
                </a:lnTo>
                <a:lnTo>
                  <a:pt x="1445419" y="1076019"/>
                </a:lnTo>
                <a:lnTo>
                  <a:pt x="1452166" y="1068869"/>
                </a:lnTo>
                <a:lnTo>
                  <a:pt x="1457325" y="1062514"/>
                </a:lnTo>
                <a:lnTo>
                  <a:pt x="1461294" y="1056159"/>
                </a:lnTo>
                <a:lnTo>
                  <a:pt x="1464866" y="1050201"/>
                </a:lnTo>
                <a:lnTo>
                  <a:pt x="1466850" y="1044640"/>
                </a:lnTo>
                <a:lnTo>
                  <a:pt x="1468835" y="1039873"/>
                </a:lnTo>
                <a:lnTo>
                  <a:pt x="1469628" y="1035504"/>
                </a:lnTo>
                <a:lnTo>
                  <a:pt x="1470025" y="1031135"/>
                </a:lnTo>
                <a:lnTo>
                  <a:pt x="1469628" y="1027560"/>
                </a:lnTo>
                <a:lnTo>
                  <a:pt x="1469231" y="1024383"/>
                </a:lnTo>
                <a:lnTo>
                  <a:pt x="1468041" y="1021602"/>
                </a:lnTo>
                <a:lnTo>
                  <a:pt x="1467247" y="1019616"/>
                </a:lnTo>
                <a:lnTo>
                  <a:pt x="1465660" y="1016041"/>
                </a:lnTo>
                <a:lnTo>
                  <a:pt x="1464866" y="1015247"/>
                </a:lnTo>
                <a:lnTo>
                  <a:pt x="1419225" y="969966"/>
                </a:lnTo>
                <a:lnTo>
                  <a:pt x="1416844" y="967583"/>
                </a:lnTo>
                <a:lnTo>
                  <a:pt x="1414860" y="964802"/>
                </a:lnTo>
                <a:lnTo>
                  <a:pt x="1412478" y="961625"/>
                </a:lnTo>
                <a:lnTo>
                  <a:pt x="1411288" y="958447"/>
                </a:lnTo>
                <a:lnTo>
                  <a:pt x="1410097" y="955270"/>
                </a:lnTo>
                <a:lnTo>
                  <a:pt x="1409303" y="952092"/>
                </a:lnTo>
                <a:lnTo>
                  <a:pt x="1408906" y="948517"/>
                </a:lnTo>
                <a:lnTo>
                  <a:pt x="1408510" y="945339"/>
                </a:lnTo>
                <a:lnTo>
                  <a:pt x="1408906" y="941765"/>
                </a:lnTo>
                <a:lnTo>
                  <a:pt x="1409303" y="938587"/>
                </a:lnTo>
                <a:lnTo>
                  <a:pt x="1410097" y="935012"/>
                </a:lnTo>
                <a:lnTo>
                  <a:pt x="1410891" y="931835"/>
                </a:lnTo>
                <a:lnTo>
                  <a:pt x="1412478" y="928657"/>
                </a:lnTo>
                <a:lnTo>
                  <a:pt x="1414463" y="925479"/>
                </a:lnTo>
                <a:lnTo>
                  <a:pt x="1416447" y="922302"/>
                </a:lnTo>
                <a:lnTo>
                  <a:pt x="1418828" y="919919"/>
                </a:lnTo>
                <a:lnTo>
                  <a:pt x="1421606" y="917535"/>
                </a:lnTo>
                <a:lnTo>
                  <a:pt x="1424385" y="915152"/>
                </a:lnTo>
                <a:lnTo>
                  <a:pt x="1427163" y="913563"/>
                </a:lnTo>
                <a:lnTo>
                  <a:pt x="1430338" y="911975"/>
                </a:lnTo>
                <a:lnTo>
                  <a:pt x="1433513" y="910783"/>
                </a:lnTo>
                <a:lnTo>
                  <a:pt x="1437085" y="909989"/>
                </a:lnTo>
                <a:lnTo>
                  <a:pt x="1440260" y="909194"/>
                </a:lnTo>
                <a:lnTo>
                  <a:pt x="1443831" y="909194"/>
                </a:lnTo>
                <a:lnTo>
                  <a:pt x="1447006" y="909194"/>
                </a:lnTo>
                <a:lnTo>
                  <a:pt x="1450578" y="909989"/>
                </a:lnTo>
                <a:lnTo>
                  <a:pt x="1453753" y="910783"/>
                </a:lnTo>
                <a:lnTo>
                  <a:pt x="1457325" y="911975"/>
                </a:lnTo>
                <a:lnTo>
                  <a:pt x="1460103" y="913166"/>
                </a:lnTo>
                <a:lnTo>
                  <a:pt x="1463278" y="914755"/>
                </a:lnTo>
                <a:lnTo>
                  <a:pt x="1466056" y="917138"/>
                </a:lnTo>
                <a:lnTo>
                  <a:pt x="1469231" y="919521"/>
                </a:lnTo>
                <a:lnTo>
                  <a:pt x="1516460" y="966391"/>
                </a:lnTo>
                <a:lnTo>
                  <a:pt x="1520825" y="971952"/>
                </a:lnTo>
                <a:lnTo>
                  <a:pt x="1525191" y="978307"/>
                </a:lnTo>
                <a:lnTo>
                  <a:pt x="1528763" y="985060"/>
                </a:lnTo>
                <a:lnTo>
                  <a:pt x="1532731" y="993004"/>
                </a:lnTo>
                <a:lnTo>
                  <a:pt x="1535510" y="1001345"/>
                </a:lnTo>
                <a:lnTo>
                  <a:pt x="1538288" y="1010481"/>
                </a:lnTo>
                <a:lnTo>
                  <a:pt x="1539875" y="1020411"/>
                </a:lnTo>
                <a:lnTo>
                  <a:pt x="1540272" y="1025574"/>
                </a:lnTo>
                <a:lnTo>
                  <a:pt x="1540272" y="1030738"/>
                </a:lnTo>
                <a:lnTo>
                  <a:pt x="1540272" y="1035901"/>
                </a:lnTo>
                <a:lnTo>
                  <a:pt x="1539875" y="1041462"/>
                </a:lnTo>
                <a:lnTo>
                  <a:pt x="1539478" y="1047023"/>
                </a:lnTo>
                <a:lnTo>
                  <a:pt x="1538685" y="1052981"/>
                </a:lnTo>
                <a:lnTo>
                  <a:pt x="1537494" y="1058145"/>
                </a:lnTo>
                <a:lnTo>
                  <a:pt x="1535510" y="1064103"/>
                </a:lnTo>
                <a:lnTo>
                  <a:pt x="1533525" y="1070061"/>
                </a:lnTo>
                <a:lnTo>
                  <a:pt x="1531144" y="1076416"/>
                </a:lnTo>
                <a:lnTo>
                  <a:pt x="1527969" y="1082374"/>
                </a:lnTo>
                <a:lnTo>
                  <a:pt x="1525191" y="1088729"/>
                </a:lnTo>
                <a:lnTo>
                  <a:pt x="1521222" y="1094687"/>
                </a:lnTo>
                <a:lnTo>
                  <a:pt x="1517253" y="1101042"/>
                </a:lnTo>
                <a:lnTo>
                  <a:pt x="1512491" y="1107398"/>
                </a:lnTo>
                <a:lnTo>
                  <a:pt x="1507331" y="1113753"/>
                </a:lnTo>
                <a:lnTo>
                  <a:pt x="1501775" y="1120108"/>
                </a:lnTo>
                <a:lnTo>
                  <a:pt x="1495822" y="1126066"/>
                </a:lnTo>
                <a:lnTo>
                  <a:pt x="1485900" y="1135599"/>
                </a:lnTo>
                <a:lnTo>
                  <a:pt x="1479550" y="1141160"/>
                </a:lnTo>
                <a:lnTo>
                  <a:pt x="1472010" y="1147118"/>
                </a:lnTo>
                <a:lnTo>
                  <a:pt x="1463675" y="1152679"/>
                </a:lnTo>
                <a:lnTo>
                  <a:pt x="1453753" y="1158239"/>
                </a:lnTo>
                <a:lnTo>
                  <a:pt x="1448991" y="1161020"/>
                </a:lnTo>
                <a:lnTo>
                  <a:pt x="1443435" y="1163403"/>
                </a:lnTo>
                <a:lnTo>
                  <a:pt x="1437878" y="1165389"/>
                </a:lnTo>
                <a:lnTo>
                  <a:pt x="1432322" y="1166978"/>
                </a:lnTo>
                <a:lnTo>
                  <a:pt x="1432719" y="1172539"/>
                </a:lnTo>
                <a:lnTo>
                  <a:pt x="1432719" y="1178497"/>
                </a:lnTo>
                <a:lnTo>
                  <a:pt x="1432719" y="1184852"/>
                </a:lnTo>
                <a:lnTo>
                  <a:pt x="1432322" y="1190810"/>
                </a:lnTo>
                <a:lnTo>
                  <a:pt x="1431131" y="1197165"/>
                </a:lnTo>
                <a:lnTo>
                  <a:pt x="1429941" y="1203520"/>
                </a:lnTo>
                <a:lnTo>
                  <a:pt x="1427956" y="1210273"/>
                </a:lnTo>
                <a:lnTo>
                  <a:pt x="1425575" y="1217025"/>
                </a:lnTo>
                <a:lnTo>
                  <a:pt x="1422797" y="1223778"/>
                </a:lnTo>
                <a:lnTo>
                  <a:pt x="1419225" y="1230530"/>
                </a:lnTo>
                <a:lnTo>
                  <a:pt x="1415653" y="1237283"/>
                </a:lnTo>
                <a:lnTo>
                  <a:pt x="1410891" y="1244432"/>
                </a:lnTo>
                <a:lnTo>
                  <a:pt x="1405731" y="1251185"/>
                </a:lnTo>
                <a:lnTo>
                  <a:pt x="1399778" y="1258334"/>
                </a:lnTo>
                <a:lnTo>
                  <a:pt x="1393428" y="1265484"/>
                </a:lnTo>
                <a:lnTo>
                  <a:pt x="1386285" y="1272633"/>
                </a:lnTo>
                <a:lnTo>
                  <a:pt x="1379935" y="1278194"/>
                </a:lnTo>
                <a:lnTo>
                  <a:pt x="1374378" y="1283755"/>
                </a:lnTo>
                <a:lnTo>
                  <a:pt x="1368028" y="1288124"/>
                </a:lnTo>
                <a:lnTo>
                  <a:pt x="1362075" y="1292891"/>
                </a:lnTo>
                <a:lnTo>
                  <a:pt x="1356519" y="1296863"/>
                </a:lnTo>
                <a:lnTo>
                  <a:pt x="1350566" y="1300040"/>
                </a:lnTo>
                <a:lnTo>
                  <a:pt x="1345010" y="1303615"/>
                </a:lnTo>
                <a:lnTo>
                  <a:pt x="1339453" y="1305998"/>
                </a:lnTo>
                <a:lnTo>
                  <a:pt x="1334294" y="1308382"/>
                </a:lnTo>
                <a:lnTo>
                  <a:pt x="1328738" y="1310765"/>
                </a:lnTo>
                <a:lnTo>
                  <a:pt x="1323181" y="1312354"/>
                </a:lnTo>
                <a:lnTo>
                  <a:pt x="1318022" y="1313545"/>
                </a:lnTo>
                <a:lnTo>
                  <a:pt x="1312863" y="1314737"/>
                </a:lnTo>
                <a:lnTo>
                  <a:pt x="1307703" y="1315134"/>
                </a:lnTo>
                <a:lnTo>
                  <a:pt x="1302544" y="1315531"/>
                </a:lnTo>
                <a:lnTo>
                  <a:pt x="1297781" y="1315928"/>
                </a:lnTo>
                <a:lnTo>
                  <a:pt x="1293019" y="1315531"/>
                </a:lnTo>
                <a:lnTo>
                  <a:pt x="1288256" y="1315134"/>
                </a:lnTo>
                <a:lnTo>
                  <a:pt x="1279128" y="1313545"/>
                </a:lnTo>
                <a:lnTo>
                  <a:pt x="1276747" y="1322284"/>
                </a:lnTo>
                <a:lnTo>
                  <a:pt x="1273969" y="1331022"/>
                </a:lnTo>
                <a:lnTo>
                  <a:pt x="1270000" y="1339760"/>
                </a:lnTo>
                <a:lnTo>
                  <a:pt x="1265635" y="1348499"/>
                </a:lnTo>
                <a:lnTo>
                  <a:pt x="1260078" y="1358032"/>
                </a:lnTo>
                <a:lnTo>
                  <a:pt x="1253331" y="1366770"/>
                </a:lnTo>
                <a:lnTo>
                  <a:pt x="1245394" y="1375906"/>
                </a:lnTo>
                <a:lnTo>
                  <a:pt x="1236266" y="1385439"/>
                </a:lnTo>
                <a:lnTo>
                  <a:pt x="1230313" y="1391397"/>
                </a:lnTo>
                <a:lnTo>
                  <a:pt x="1224756" y="1396163"/>
                </a:lnTo>
                <a:lnTo>
                  <a:pt x="1219200" y="1401327"/>
                </a:lnTo>
                <a:lnTo>
                  <a:pt x="1213247" y="1405696"/>
                </a:lnTo>
                <a:lnTo>
                  <a:pt x="1207691" y="1409271"/>
                </a:lnTo>
                <a:lnTo>
                  <a:pt x="1202135" y="1413243"/>
                </a:lnTo>
                <a:lnTo>
                  <a:pt x="1196578" y="1416023"/>
                </a:lnTo>
                <a:lnTo>
                  <a:pt x="1191419" y="1419201"/>
                </a:lnTo>
                <a:lnTo>
                  <a:pt x="1185863" y="1421584"/>
                </a:lnTo>
                <a:lnTo>
                  <a:pt x="1180703" y="1423173"/>
                </a:lnTo>
                <a:lnTo>
                  <a:pt x="1175544" y="1425159"/>
                </a:lnTo>
                <a:lnTo>
                  <a:pt x="1170781" y="1426748"/>
                </a:lnTo>
                <a:lnTo>
                  <a:pt x="1165622" y="1427542"/>
                </a:lnTo>
                <a:lnTo>
                  <a:pt x="1160463" y="1428336"/>
                </a:lnTo>
                <a:lnTo>
                  <a:pt x="1155700" y="1428734"/>
                </a:lnTo>
                <a:lnTo>
                  <a:pt x="1150938" y="1428734"/>
                </a:lnTo>
                <a:lnTo>
                  <a:pt x="1144588" y="1428734"/>
                </a:lnTo>
                <a:lnTo>
                  <a:pt x="1137841" y="1427939"/>
                </a:lnTo>
                <a:lnTo>
                  <a:pt x="1131491" y="1426748"/>
                </a:lnTo>
                <a:lnTo>
                  <a:pt x="1125538" y="1425159"/>
                </a:lnTo>
                <a:lnTo>
                  <a:pt x="1119188" y="1422776"/>
                </a:lnTo>
                <a:lnTo>
                  <a:pt x="1113235" y="1420392"/>
                </a:lnTo>
                <a:lnTo>
                  <a:pt x="1107281" y="1417215"/>
                </a:lnTo>
                <a:lnTo>
                  <a:pt x="1101725" y="1414037"/>
                </a:lnTo>
                <a:lnTo>
                  <a:pt x="1096566" y="1410462"/>
                </a:lnTo>
                <a:lnTo>
                  <a:pt x="1090613" y="1406888"/>
                </a:lnTo>
                <a:lnTo>
                  <a:pt x="1079897" y="1398943"/>
                </a:lnTo>
                <a:lnTo>
                  <a:pt x="1069975" y="1390205"/>
                </a:lnTo>
                <a:lnTo>
                  <a:pt x="1059656" y="1381069"/>
                </a:lnTo>
                <a:lnTo>
                  <a:pt x="1056878" y="1385836"/>
                </a:lnTo>
                <a:lnTo>
                  <a:pt x="1053703" y="1390205"/>
                </a:lnTo>
                <a:lnTo>
                  <a:pt x="1050131" y="1394971"/>
                </a:lnTo>
                <a:lnTo>
                  <a:pt x="1046163" y="1399738"/>
                </a:lnTo>
                <a:lnTo>
                  <a:pt x="1042194" y="1404107"/>
                </a:lnTo>
                <a:lnTo>
                  <a:pt x="1037431" y="1408874"/>
                </a:lnTo>
                <a:lnTo>
                  <a:pt x="1032669" y="1413640"/>
                </a:lnTo>
                <a:lnTo>
                  <a:pt x="1027113" y="1417612"/>
                </a:lnTo>
                <a:lnTo>
                  <a:pt x="1016794" y="1425953"/>
                </a:lnTo>
                <a:lnTo>
                  <a:pt x="1006475" y="1432706"/>
                </a:lnTo>
                <a:lnTo>
                  <a:pt x="996553" y="1437869"/>
                </a:lnTo>
                <a:lnTo>
                  <a:pt x="986631" y="1442238"/>
                </a:lnTo>
                <a:lnTo>
                  <a:pt x="977503" y="1445813"/>
                </a:lnTo>
                <a:lnTo>
                  <a:pt x="968772" y="1447799"/>
                </a:lnTo>
                <a:lnTo>
                  <a:pt x="959644" y="1448991"/>
                </a:lnTo>
                <a:lnTo>
                  <a:pt x="950913" y="1449388"/>
                </a:lnTo>
                <a:lnTo>
                  <a:pt x="944166" y="1449388"/>
                </a:lnTo>
                <a:lnTo>
                  <a:pt x="937419" y="1448594"/>
                </a:lnTo>
                <a:lnTo>
                  <a:pt x="930672" y="1447402"/>
                </a:lnTo>
                <a:lnTo>
                  <a:pt x="923925" y="1445416"/>
                </a:lnTo>
                <a:lnTo>
                  <a:pt x="917575" y="1443033"/>
                </a:lnTo>
                <a:lnTo>
                  <a:pt x="911225" y="1440650"/>
                </a:lnTo>
                <a:lnTo>
                  <a:pt x="905272" y="1437472"/>
                </a:lnTo>
                <a:lnTo>
                  <a:pt x="898922" y="1434294"/>
                </a:lnTo>
                <a:lnTo>
                  <a:pt x="893366" y="1430720"/>
                </a:lnTo>
                <a:lnTo>
                  <a:pt x="887810" y="1427145"/>
                </a:lnTo>
                <a:lnTo>
                  <a:pt x="876300" y="1419201"/>
                </a:lnTo>
                <a:lnTo>
                  <a:pt x="865188" y="1410462"/>
                </a:lnTo>
                <a:lnTo>
                  <a:pt x="854472" y="1402121"/>
                </a:lnTo>
                <a:lnTo>
                  <a:pt x="837803" y="1388616"/>
                </a:lnTo>
                <a:lnTo>
                  <a:pt x="835422" y="1386630"/>
                </a:lnTo>
                <a:lnTo>
                  <a:pt x="681435" y="1264689"/>
                </a:lnTo>
                <a:lnTo>
                  <a:pt x="673497" y="1270647"/>
                </a:lnTo>
                <a:lnTo>
                  <a:pt x="665560" y="1275414"/>
                </a:lnTo>
                <a:lnTo>
                  <a:pt x="649685" y="1285741"/>
                </a:lnTo>
                <a:lnTo>
                  <a:pt x="633016" y="1294480"/>
                </a:lnTo>
                <a:lnTo>
                  <a:pt x="617538" y="1302026"/>
                </a:lnTo>
                <a:lnTo>
                  <a:pt x="602456" y="1308382"/>
                </a:lnTo>
                <a:lnTo>
                  <a:pt x="588963" y="1313148"/>
                </a:lnTo>
                <a:lnTo>
                  <a:pt x="576660" y="1317120"/>
                </a:lnTo>
                <a:lnTo>
                  <a:pt x="571103" y="1318312"/>
                </a:lnTo>
                <a:lnTo>
                  <a:pt x="565944" y="1319106"/>
                </a:lnTo>
                <a:lnTo>
                  <a:pt x="561975" y="1319503"/>
                </a:lnTo>
                <a:lnTo>
                  <a:pt x="557610" y="1319503"/>
                </a:lnTo>
                <a:lnTo>
                  <a:pt x="553641" y="1319106"/>
                </a:lnTo>
                <a:lnTo>
                  <a:pt x="550069" y="1318312"/>
                </a:lnTo>
                <a:lnTo>
                  <a:pt x="546497" y="1317517"/>
                </a:lnTo>
                <a:lnTo>
                  <a:pt x="543719" y="1315531"/>
                </a:lnTo>
                <a:lnTo>
                  <a:pt x="540941" y="1313942"/>
                </a:lnTo>
                <a:lnTo>
                  <a:pt x="538163" y="1312354"/>
                </a:lnTo>
                <a:lnTo>
                  <a:pt x="535781" y="1309970"/>
                </a:lnTo>
                <a:lnTo>
                  <a:pt x="533003" y="1307587"/>
                </a:lnTo>
                <a:lnTo>
                  <a:pt x="529431" y="1302026"/>
                </a:lnTo>
                <a:lnTo>
                  <a:pt x="525860" y="1296466"/>
                </a:lnTo>
                <a:lnTo>
                  <a:pt x="523478" y="1290507"/>
                </a:lnTo>
                <a:lnTo>
                  <a:pt x="521891" y="1284152"/>
                </a:lnTo>
                <a:lnTo>
                  <a:pt x="519906" y="1278194"/>
                </a:lnTo>
                <a:lnTo>
                  <a:pt x="518716" y="1272236"/>
                </a:lnTo>
                <a:lnTo>
                  <a:pt x="518319" y="1267073"/>
                </a:lnTo>
                <a:lnTo>
                  <a:pt x="517525" y="1259526"/>
                </a:lnTo>
                <a:lnTo>
                  <a:pt x="517525" y="1256745"/>
                </a:lnTo>
                <a:lnTo>
                  <a:pt x="517525" y="1255554"/>
                </a:lnTo>
                <a:lnTo>
                  <a:pt x="516731" y="1252376"/>
                </a:lnTo>
                <a:lnTo>
                  <a:pt x="515541" y="1248007"/>
                </a:lnTo>
                <a:lnTo>
                  <a:pt x="514350" y="1245624"/>
                </a:lnTo>
                <a:lnTo>
                  <a:pt x="512366" y="1243638"/>
                </a:lnTo>
                <a:lnTo>
                  <a:pt x="509985" y="1240857"/>
                </a:lnTo>
                <a:lnTo>
                  <a:pt x="507603" y="1239269"/>
                </a:lnTo>
                <a:lnTo>
                  <a:pt x="504031" y="1237283"/>
                </a:lnTo>
                <a:lnTo>
                  <a:pt x="499666" y="1236091"/>
                </a:lnTo>
                <a:lnTo>
                  <a:pt x="495300" y="1235296"/>
                </a:lnTo>
                <a:lnTo>
                  <a:pt x="489744" y="1234502"/>
                </a:lnTo>
                <a:lnTo>
                  <a:pt x="483394" y="1234502"/>
                </a:lnTo>
                <a:lnTo>
                  <a:pt x="475853" y="1235694"/>
                </a:lnTo>
                <a:lnTo>
                  <a:pt x="471884" y="1236091"/>
                </a:lnTo>
                <a:lnTo>
                  <a:pt x="467915" y="1235694"/>
                </a:lnTo>
                <a:lnTo>
                  <a:pt x="463947" y="1234105"/>
                </a:lnTo>
                <a:lnTo>
                  <a:pt x="459978" y="1232119"/>
                </a:lnTo>
                <a:lnTo>
                  <a:pt x="455612" y="1229736"/>
                </a:lnTo>
                <a:lnTo>
                  <a:pt x="451247" y="1226558"/>
                </a:lnTo>
                <a:lnTo>
                  <a:pt x="447278" y="1222983"/>
                </a:lnTo>
                <a:lnTo>
                  <a:pt x="442912" y="1219011"/>
                </a:lnTo>
                <a:lnTo>
                  <a:pt x="439340" y="1214245"/>
                </a:lnTo>
                <a:lnTo>
                  <a:pt x="434975" y="1209876"/>
                </a:lnTo>
                <a:lnTo>
                  <a:pt x="427037" y="1199151"/>
                </a:lnTo>
                <a:lnTo>
                  <a:pt x="419100" y="1187235"/>
                </a:lnTo>
                <a:lnTo>
                  <a:pt x="411559" y="1175716"/>
                </a:lnTo>
                <a:lnTo>
                  <a:pt x="404415" y="1163800"/>
                </a:lnTo>
                <a:lnTo>
                  <a:pt x="398065" y="1151884"/>
                </a:lnTo>
                <a:lnTo>
                  <a:pt x="388144" y="1130833"/>
                </a:lnTo>
                <a:lnTo>
                  <a:pt x="381000" y="1116136"/>
                </a:lnTo>
                <a:lnTo>
                  <a:pt x="379015" y="1110575"/>
                </a:lnTo>
                <a:lnTo>
                  <a:pt x="379015" y="1108589"/>
                </a:lnTo>
                <a:lnTo>
                  <a:pt x="379015" y="1102631"/>
                </a:lnTo>
                <a:lnTo>
                  <a:pt x="379015" y="1099056"/>
                </a:lnTo>
                <a:lnTo>
                  <a:pt x="378619" y="1094687"/>
                </a:lnTo>
                <a:lnTo>
                  <a:pt x="377428" y="1089921"/>
                </a:lnTo>
                <a:lnTo>
                  <a:pt x="375840" y="1085154"/>
                </a:lnTo>
                <a:lnTo>
                  <a:pt x="374253" y="1080388"/>
                </a:lnTo>
                <a:lnTo>
                  <a:pt x="371872" y="1075622"/>
                </a:lnTo>
                <a:lnTo>
                  <a:pt x="368300" y="1070855"/>
                </a:lnTo>
                <a:lnTo>
                  <a:pt x="363934" y="1066883"/>
                </a:lnTo>
                <a:lnTo>
                  <a:pt x="361553" y="1064500"/>
                </a:lnTo>
                <a:lnTo>
                  <a:pt x="359172" y="1062514"/>
                </a:lnTo>
                <a:lnTo>
                  <a:pt x="355997" y="1060925"/>
                </a:lnTo>
                <a:lnTo>
                  <a:pt x="352822" y="1059336"/>
                </a:lnTo>
                <a:lnTo>
                  <a:pt x="349250" y="1057747"/>
                </a:lnTo>
                <a:lnTo>
                  <a:pt x="345678" y="1056556"/>
                </a:lnTo>
                <a:lnTo>
                  <a:pt x="341312" y="1055761"/>
                </a:lnTo>
                <a:lnTo>
                  <a:pt x="336947" y="1054967"/>
                </a:lnTo>
                <a:lnTo>
                  <a:pt x="332581" y="1054173"/>
                </a:lnTo>
                <a:lnTo>
                  <a:pt x="328215" y="1052981"/>
                </a:lnTo>
                <a:lnTo>
                  <a:pt x="323453" y="1050598"/>
                </a:lnTo>
                <a:lnTo>
                  <a:pt x="319484" y="1048612"/>
                </a:lnTo>
                <a:lnTo>
                  <a:pt x="315119" y="1046229"/>
                </a:lnTo>
                <a:lnTo>
                  <a:pt x="311150" y="1043051"/>
                </a:lnTo>
                <a:lnTo>
                  <a:pt x="307181" y="1039476"/>
                </a:lnTo>
                <a:lnTo>
                  <a:pt x="303212" y="1035504"/>
                </a:lnTo>
                <a:lnTo>
                  <a:pt x="299640" y="1031532"/>
                </a:lnTo>
                <a:lnTo>
                  <a:pt x="295672" y="1027163"/>
                </a:lnTo>
                <a:lnTo>
                  <a:pt x="288528" y="1017233"/>
                </a:lnTo>
                <a:lnTo>
                  <a:pt x="281781" y="1006906"/>
                </a:lnTo>
                <a:lnTo>
                  <a:pt x="275431" y="994990"/>
                </a:lnTo>
                <a:lnTo>
                  <a:pt x="269081" y="982676"/>
                </a:lnTo>
                <a:lnTo>
                  <a:pt x="263922" y="969569"/>
                </a:lnTo>
                <a:lnTo>
                  <a:pt x="258762" y="956064"/>
                </a:lnTo>
                <a:lnTo>
                  <a:pt x="254000" y="942559"/>
                </a:lnTo>
                <a:lnTo>
                  <a:pt x="250031" y="928657"/>
                </a:lnTo>
                <a:lnTo>
                  <a:pt x="246062" y="914755"/>
                </a:lnTo>
                <a:lnTo>
                  <a:pt x="242887" y="901250"/>
                </a:lnTo>
                <a:lnTo>
                  <a:pt x="239712" y="888142"/>
                </a:lnTo>
                <a:lnTo>
                  <a:pt x="239315" y="884568"/>
                </a:lnTo>
                <a:lnTo>
                  <a:pt x="238919" y="880993"/>
                </a:lnTo>
                <a:lnTo>
                  <a:pt x="239315" y="877418"/>
                </a:lnTo>
                <a:lnTo>
                  <a:pt x="239712" y="873843"/>
                </a:lnTo>
                <a:lnTo>
                  <a:pt x="240109" y="870268"/>
                </a:lnTo>
                <a:lnTo>
                  <a:pt x="240903" y="866296"/>
                </a:lnTo>
                <a:lnTo>
                  <a:pt x="244078" y="859147"/>
                </a:lnTo>
                <a:lnTo>
                  <a:pt x="247253" y="851600"/>
                </a:lnTo>
                <a:lnTo>
                  <a:pt x="252015" y="844053"/>
                </a:lnTo>
                <a:lnTo>
                  <a:pt x="257572" y="836506"/>
                </a:lnTo>
                <a:lnTo>
                  <a:pt x="263525" y="828959"/>
                </a:lnTo>
                <a:lnTo>
                  <a:pt x="270272" y="821015"/>
                </a:lnTo>
                <a:lnTo>
                  <a:pt x="277415" y="813469"/>
                </a:lnTo>
                <a:lnTo>
                  <a:pt x="284956" y="806319"/>
                </a:lnTo>
                <a:lnTo>
                  <a:pt x="292894" y="799169"/>
                </a:lnTo>
                <a:lnTo>
                  <a:pt x="301228" y="792020"/>
                </a:lnTo>
                <a:lnTo>
                  <a:pt x="309562" y="784870"/>
                </a:lnTo>
                <a:lnTo>
                  <a:pt x="327422" y="771762"/>
                </a:lnTo>
                <a:lnTo>
                  <a:pt x="271065" y="641480"/>
                </a:lnTo>
                <a:lnTo>
                  <a:pt x="259953" y="660546"/>
                </a:lnTo>
                <a:lnTo>
                  <a:pt x="252015" y="674448"/>
                </a:lnTo>
                <a:lnTo>
                  <a:pt x="245665" y="687159"/>
                </a:lnTo>
                <a:lnTo>
                  <a:pt x="243681" y="690733"/>
                </a:lnTo>
                <a:lnTo>
                  <a:pt x="240903" y="694308"/>
                </a:lnTo>
                <a:lnTo>
                  <a:pt x="238125" y="697486"/>
                </a:lnTo>
                <a:lnTo>
                  <a:pt x="234950" y="700266"/>
                </a:lnTo>
                <a:lnTo>
                  <a:pt x="231378" y="702649"/>
                </a:lnTo>
                <a:lnTo>
                  <a:pt x="227409" y="704635"/>
                </a:lnTo>
                <a:lnTo>
                  <a:pt x="223837" y="705827"/>
                </a:lnTo>
                <a:lnTo>
                  <a:pt x="219472" y="707019"/>
                </a:lnTo>
                <a:lnTo>
                  <a:pt x="213519" y="707416"/>
                </a:lnTo>
                <a:lnTo>
                  <a:pt x="209947" y="707416"/>
                </a:lnTo>
                <a:lnTo>
                  <a:pt x="206375" y="707019"/>
                </a:lnTo>
                <a:lnTo>
                  <a:pt x="203200" y="705827"/>
                </a:lnTo>
                <a:lnTo>
                  <a:pt x="199628" y="704635"/>
                </a:lnTo>
                <a:lnTo>
                  <a:pt x="196850" y="703047"/>
                </a:lnTo>
                <a:lnTo>
                  <a:pt x="193675" y="701458"/>
                </a:lnTo>
                <a:lnTo>
                  <a:pt x="190897" y="699075"/>
                </a:lnTo>
                <a:lnTo>
                  <a:pt x="188119" y="696691"/>
                </a:lnTo>
                <a:lnTo>
                  <a:pt x="9922" y="515568"/>
                </a:lnTo>
                <a:lnTo>
                  <a:pt x="7937" y="513184"/>
                </a:lnTo>
                <a:lnTo>
                  <a:pt x="5953" y="510801"/>
                </a:lnTo>
                <a:lnTo>
                  <a:pt x="3969" y="508021"/>
                </a:lnTo>
                <a:lnTo>
                  <a:pt x="2778" y="505240"/>
                </a:lnTo>
                <a:lnTo>
                  <a:pt x="1587" y="502063"/>
                </a:lnTo>
                <a:lnTo>
                  <a:pt x="794" y="499282"/>
                </a:lnTo>
                <a:lnTo>
                  <a:pt x="397" y="496105"/>
                </a:lnTo>
                <a:lnTo>
                  <a:pt x="0" y="493324"/>
                </a:lnTo>
                <a:lnTo>
                  <a:pt x="0" y="490147"/>
                </a:lnTo>
                <a:lnTo>
                  <a:pt x="0" y="486969"/>
                </a:lnTo>
                <a:lnTo>
                  <a:pt x="397" y="484189"/>
                </a:lnTo>
                <a:lnTo>
                  <a:pt x="1190" y="481011"/>
                </a:lnTo>
                <a:lnTo>
                  <a:pt x="1984" y="477833"/>
                </a:lnTo>
                <a:lnTo>
                  <a:pt x="3175" y="475053"/>
                </a:lnTo>
                <a:lnTo>
                  <a:pt x="4762" y="472273"/>
                </a:lnTo>
                <a:lnTo>
                  <a:pt x="7144" y="469889"/>
                </a:lnTo>
                <a:lnTo>
                  <a:pt x="12700" y="461548"/>
                </a:lnTo>
                <a:lnTo>
                  <a:pt x="26987" y="444071"/>
                </a:lnTo>
                <a:lnTo>
                  <a:pt x="48419" y="417062"/>
                </a:lnTo>
                <a:lnTo>
                  <a:pt x="76597" y="382902"/>
                </a:lnTo>
                <a:lnTo>
                  <a:pt x="92869" y="363439"/>
                </a:lnTo>
                <a:lnTo>
                  <a:pt x="111125" y="342785"/>
                </a:lnTo>
                <a:lnTo>
                  <a:pt x="130572" y="320939"/>
                </a:lnTo>
                <a:lnTo>
                  <a:pt x="151209" y="297901"/>
                </a:lnTo>
                <a:lnTo>
                  <a:pt x="173037" y="274069"/>
                </a:lnTo>
                <a:lnTo>
                  <a:pt x="196453" y="249840"/>
                </a:lnTo>
                <a:lnTo>
                  <a:pt x="220265" y="224816"/>
                </a:lnTo>
                <a:lnTo>
                  <a:pt x="245269" y="200190"/>
                </a:lnTo>
                <a:lnTo>
                  <a:pt x="258365" y="187479"/>
                </a:lnTo>
                <a:lnTo>
                  <a:pt x="271462" y="175166"/>
                </a:lnTo>
                <a:lnTo>
                  <a:pt x="284162" y="163647"/>
                </a:lnTo>
                <a:lnTo>
                  <a:pt x="297259" y="152525"/>
                </a:lnTo>
                <a:lnTo>
                  <a:pt x="321865" y="131474"/>
                </a:lnTo>
                <a:lnTo>
                  <a:pt x="346472" y="112011"/>
                </a:lnTo>
                <a:lnTo>
                  <a:pt x="369887" y="94137"/>
                </a:lnTo>
                <a:lnTo>
                  <a:pt x="392906" y="78646"/>
                </a:lnTo>
                <a:lnTo>
                  <a:pt x="413940" y="64347"/>
                </a:lnTo>
                <a:lnTo>
                  <a:pt x="434181" y="51239"/>
                </a:lnTo>
                <a:lnTo>
                  <a:pt x="452040" y="40117"/>
                </a:lnTo>
                <a:lnTo>
                  <a:pt x="469106" y="30584"/>
                </a:lnTo>
                <a:lnTo>
                  <a:pt x="483791" y="22640"/>
                </a:lnTo>
                <a:lnTo>
                  <a:pt x="496491" y="15888"/>
                </a:lnTo>
                <a:lnTo>
                  <a:pt x="514747" y="6752"/>
                </a:lnTo>
                <a:lnTo>
                  <a:pt x="522685" y="3178"/>
                </a:lnTo>
                <a:lnTo>
                  <a:pt x="527447" y="1192"/>
                </a:lnTo>
                <a:lnTo>
                  <a:pt x="532606" y="397"/>
                </a:lnTo>
                <a:lnTo>
                  <a:pt x="53776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" name="圆角矩形 4"/>
          <p:cNvSpPr/>
          <p:nvPr/>
        </p:nvSpPr>
        <p:spPr>
          <a:xfrm>
            <a:off x="4204634" y="2820871"/>
            <a:ext cx="3792443" cy="159209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accent4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279213" y="2858449"/>
            <a:ext cx="36359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合作共赢</a:t>
            </a:r>
            <a:endParaRPr lang="zh-CN" altLang="en-US" sz="66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4440680" y="3911854"/>
            <a:ext cx="3313043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4371976" y="3913437"/>
            <a:ext cx="34745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THANK YOU FOR LISTENING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0" y="5028778"/>
            <a:ext cx="12192000" cy="2041029"/>
            <a:chOff x="-957263" y="3952875"/>
            <a:chExt cx="14290676" cy="2392363"/>
          </a:xfrm>
        </p:grpSpPr>
        <p:sp>
          <p:nvSpPr>
            <p:cNvPr id="24" name="Freeform 163"/>
            <p:cNvSpPr/>
            <p:nvPr/>
          </p:nvSpPr>
          <p:spPr bwMode="auto">
            <a:xfrm>
              <a:off x="-957263" y="4398963"/>
              <a:ext cx="14290676" cy="1946275"/>
            </a:xfrm>
            <a:custGeom>
              <a:avLst/>
              <a:gdLst>
                <a:gd name="T0" fmla="*/ 7110 w 9002"/>
                <a:gd name="T1" fmla="*/ 0 h 1226"/>
                <a:gd name="T2" fmla="*/ 4927 w 9002"/>
                <a:gd name="T3" fmla="*/ 0 h 1226"/>
                <a:gd name="T4" fmla="*/ 4076 w 9002"/>
                <a:gd name="T5" fmla="*/ 0 h 1226"/>
                <a:gd name="T6" fmla="*/ 1893 w 9002"/>
                <a:gd name="T7" fmla="*/ 0 h 1226"/>
                <a:gd name="T8" fmla="*/ 1039 w 9002"/>
                <a:gd name="T9" fmla="*/ 0 h 1226"/>
                <a:gd name="T10" fmla="*/ 0 w 9002"/>
                <a:gd name="T11" fmla="*/ 0 h 1226"/>
                <a:gd name="T12" fmla="*/ 0 w 9002"/>
                <a:gd name="T13" fmla="*/ 1226 h 1226"/>
                <a:gd name="T14" fmla="*/ 0 w 9002"/>
                <a:gd name="T15" fmla="*/ 1226 h 1226"/>
                <a:gd name="T16" fmla="*/ 9002 w 9002"/>
                <a:gd name="T17" fmla="*/ 1226 h 1226"/>
                <a:gd name="T18" fmla="*/ 9002 w 9002"/>
                <a:gd name="T19" fmla="*/ 0 h 1226"/>
                <a:gd name="T20" fmla="*/ 7964 w 9002"/>
                <a:gd name="T21" fmla="*/ 0 h 1226"/>
                <a:gd name="T22" fmla="*/ 7110 w 9002"/>
                <a:gd name="T23" fmla="*/ 0 h 1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02" h="1226">
                  <a:moveTo>
                    <a:pt x="7110" y="0"/>
                  </a:moveTo>
                  <a:lnTo>
                    <a:pt x="4927" y="0"/>
                  </a:lnTo>
                  <a:lnTo>
                    <a:pt x="4076" y="0"/>
                  </a:lnTo>
                  <a:lnTo>
                    <a:pt x="1893" y="0"/>
                  </a:lnTo>
                  <a:lnTo>
                    <a:pt x="1039" y="0"/>
                  </a:lnTo>
                  <a:lnTo>
                    <a:pt x="0" y="0"/>
                  </a:lnTo>
                  <a:lnTo>
                    <a:pt x="0" y="1226"/>
                  </a:lnTo>
                  <a:lnTo>
                    <a:pt x="0" y="1226"/>
                  </a:lnTo>
                  <a:lnTo>
                    <a:pt x="9002" y="1226"/>
                  </a:lnTo>
                  <a:lnTo>
                    <a:pt x="9002" y="0"/>
                  </a:lnTo>
                  <a:lnTo>
                    <a:pt x="7964" y="0"/>
                  </a:lnTo>
                  <a:lnTo>
                    <a:pt x="711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64"/>
            <p:cNvSpPr/>
            <p:nvPr/>
          </p:nvSpPr>
          <p:spPr bwMode="auto">
            <a:xfrm>
              <a:off x="-957263" y="3952875"/>
              <a:ext cx="14290676" cy="966788"/>
            </a:xfrm>
            <a:custGeom>
              <a:avLst/>
              <a:gdLst>
                <a:gd name="T0" fmla="*/ 7964 w 9002"/>
                <a:gd name="T1" fmla="*/ 180 h 609"/>
                <a:gd name="T2" fmla="*/ 7537 w 9002"/>
                <a:gd name="T3" fmla="*/ 0 h 609"/>
                <a:gd name="T4" fmla="*/ 7110 w 9002"/>
                <a:gd name="T5" fmla="*/ 180 h 609"/>
                <a:gd name="T6" fmla="*/ 4927 w 9002"/>
                <a:gd name="T7" fmla="*/ 180 h 609"/>
                <a:gd name="T8" fmla="*/ 4500 w 9002"/>
                <a:gd name="T9" fmla="*/ 0 h 609"/>
                <a:gd name="T10" fmla="*/ 4076 w 9002"/>
                <a:gd name="T11" fmla="*/ 180 h 609"/>
                <a:gd name="T12" fmla="*/ 1893 w 9002"/>
                <a:gd name="T13" fmla="*/ 180 h 609"/>
                <a:gd name="T14" fmla="*/ 1466 w 9002"/>
                <a:gd name="T15" fmla="*/ 0 h 609"/>
                <a:gd name="T16" fmla="*/ 1039 w 9002"/>
                <a:gd name="T17" fmla="*/ 180 h 609"/>
                <a:gd name="T18" fmla="*/ 0 w 9002"/>
                <a:gd name="T19" fmla="*/ 0 h 609"/>
                <a:gd name="T20" fmla="*/ 0 w 9002"/>
                <a:gd name="T21" fmla="*/ 432 h 609"/>
                <a:gd name="T22" fmla="*/ 1039 w 9002"/>
                <a:gd name="T23" fmla="*/ 609 h 609"/>
                <a:gd name="T24" fmla="*/ 1466 w 9002"/>
                <a:gd name="T25" fmla="*/ 432 h 609"/>
                <a:gd name="T26" fmla="*/ 1893 w 9002"/>
                <a:gd name="T27" fmla="*/ 609 h 609"/>
                <a:gd name="T28" fmla="*/ 4076 w 9002"/>
                <a:gd name="T29" fmla="*/ 609 h 609"/>
                <a:gd name="T30" fmla="*/ 4500 w 9002"/>
                <a:gd name="T31" fmla="*/ 432 h 609"/>
                <a:gd name="T32" fmla="*/ 4927 w 9002"/>
                <a:gd name="T33" fmla="*/ 609 h 609"/>
                <a:gd name="T34" fmla="*/ 7110 w 9002"/>
                <a:gd name="T35" fmla="*/ 609 h 609"/>
                <a:gd name="T36" fmla="*/ 7537 w 9002"/>
                <a:gd name="T37" fmla="*/ 432 h 609"/>
                <a:gd name="T38" fmla="*/ 7964 w 9002"/>
                <a:gd name="T39" fmla="*/ 609 h 609"/>
                <a:gd name="T40" fmla="*/ 9002 w 9002"/>
                <a:gd name="T41" fmla="*/ 432 h 609"/>
                <a:gd name="T42" fmla="*/ 9002 w 9002"/>
                <a:gd name="T43" fmla="*/ 0 h 609"/>
                <a:gd name="T44" fmla="*/ 7964 w 9002"/>
                <a:gd name="T45" fmla="*/ 180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002" h="609">
                  <a:moveTo>
                    <a:pt x="7964" y="180"/>
                  </a:moveTo>
                  <a:lnTo>
                    <a:pt x="7537" y="0"/>
                  </a:lnTo>
                  <a:lnTo>
                    <a:pt x="7110" y="180"/>
                  </a:lnTo>
                  <a:lnTo>
                    <a:pt x="4927" y="180"/>
                  </a:lnTo>
                  <a:lnTo>
                    <a:pt x="4500" y="0"/>
                  </a:lnTo>
                  <a:lnTo>
                    <a:pt x="4076" y="180"/>
                  </a:lnTo>
                  <a:lnTo>
                    <a:pt x="1893" y="180"/>
                  </a:lnTo>
                  <a:lnTo>
                    <a:pt x="1466" y="0"/>
                  </a:lnTo>
                  <a:lnTo>
                    <a:pt x="1039" y="180"/>
                  </a:lnTo>
                  <a:lnTo>
                    <a:pt x="0" y="0"/>
                  </a:lnTo>
                  <a:lnTo>
                    <a:pt x="0" y="432"/>
                  </a:lnTo>
                  <a:lnTo>
                    <a:pt x="1039" y="609"/>
                  </a:lnTo>
                  <a:lnTo>
                    <a:pt x="1466" y="432"/>
                  </a:lnTo>
                  <a:lnTo>
                    <a:pt x="1893" y="609"/>
                  </a:lnTo>
                  <a:lnTo>
                    <a:pt x="4076" y="609"/>
                  </a:lnTo>
                  <a:lnTo>
                    <a:pt x="4500" y="432"/>
                  </a:lnTo>
                  <a:lnTo>
                    <a:pt x="4927" y="609"/>
                  </a:lnTo>
                  <a:lnTo>
                    <a:pt x="7110" y="609"/>
                  </a:lnTo>
                  <a:lnTo>
                    <a:pt x="7537" y="432"/>
                  </a:lnTo>
                  <a:lnTo>
                    <a:pt x="7964" y="609"/>
                  </a:lnTo>
                  <a:lnTo>
                    <a:pt x="9002" y="432"/>
                  </a:lnTo>
                  <a:lnTo>
                    <a:pt x="9002" y="0"/>
                  </a:lnTo>
                  <a:lnTo>
                    <a:pt x="7964" y="1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65"/>
            <p:cNvSpPr/>
            <p:nvPr/>
          </p:nvSpPr>
          <p:spPr bwMode="auto">
            <a:xfrm>
              <a:off x="-957263" y="4178300"/>
              <a:ext cx="14290676" cy="1395413"/>
            </a:xfrm>
            <a:custGeom>
              <a:avLst/>
              <a:gdLst>
                <a:gd name="T0" fmla="*/ 7964 w 9002"/>
                <a:gd name="T1" fmla="*/ 359 h 879"/>
                <a:gd name="T2" fmla="*/ 7537 w 9002"/>
                <a:gd name="T3" fmla="*/ 0 h 879"/>
                <a:gd name="T4" fmla="*/ 7110 w 9002"/>
                <a:gd name="T5" fmla="*/ 359 h 879"/>
                <a:gd name="T6" fmla="*/ 4927 w 9002"/>
                <a:gd name="T7" fmla="*/ 359 h 879"/>
                <a:gd name="T8" fmla="*/ 4500 w 9002"/>
                <a:gd name="T9" fmla="*/ 180 h 879"/>
                <a:gd name="T10" fmla="*/ 4076 w 9002"/>
                <a:gd name="T11" fmla="*/ 359 h 879"/>
                <a:gd name="T12" fmla="*/ 1893 w 9002"/>
                <a:gd name="T13" fmla="*/ 359 h 879"/>
                <a:gd name="T14" fmla="*/ 1466 w 9002"/>
                <a:gd name="T15" fmla="*/ 180 h 879"/>
                <a:gd name="T16" fmla="*/ 1039 w 9002"/>
                <a:gd name="T17" fmla="*/ 359 h 879"/>
                <a:gd name="T18" fmla="*/ 0 w 9002"/>
                <a:gd name="T19" fmla="*/ 180 h 879"/>
                <a:gd name="T20" fmla="*/ 0 w 9002"/>
                <a:gd name="T21" fmla="*/ 593 h 879"/>
                <a:gd name="T22" fmla="*/ 1039 w 9002"/>
                <a:gd name="T23" fmla="*/ 791 h 879"/>
                <a:gd name="T24" fmla="*/ 1466 w 9002"/>
                <a:gd name="T25" fmla="*/ 700 h 879"/>
                <a:gd name="T26" fmla="*/ 1893 w 9002"/>
                <a:gd name="T27" fmla="*/ 879 h 879"/>
                <a:gd name="T28" fmla="*/ 4076 w 9002"/>
                <a:gd name="T29" fmla="*/ 879 h 879"/>
                <a:gd name="T30" fmla="*/ 4500 w 9002"/>
                <a:gd name="T31" fmla="*/ 700 h 879"/>
                <a:gd name="T32" fmla="*/ 4927 w 9002"/>
                <a:gd name="T33" fmla="*/ 879 h 879"/>
                <a:gd name="T34" fmla="*/ 7110 w 9002"/>
                <a:gd name="T35" fmla="*/ 879 h 879"/>
                <a:gd name="T36" fmla="*/ 7537 w 9002"/>
                <a:gd name="T37" fmla="*/ 700 h 879"/>
                <a:gd name="T38" fmla="*/ 7964 w 9002"/>
                <a:gd name="T39" fmla="*/ 791 h 879"/>
                <a:gd name="T40" fmla="*/ 9002 w 9002"/>
                <a:gd name="T41" fmla="*/ 593 h 879"/>
                <a:gd name="T42" fmla="*/ 9002 w 9002"/>
                <a:gd name="T43" fmla="*/ 180 h 879"/>
                <a:gd name="T44" fmla="*/ 7964 w 9002"/>
                <a:gd name="T45" fmla="*/ 359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002" h="879">
                  <a:moveTo>
                    <a:pt x="7964" y="359"/>
                  </a:moveTo>
                  <a:lnTo>
                    <a:pt x="7537" y="0"/>
                  </a:lnTo>
                  <a:lnTo>
                    <a:pt x="7110" y="359"/>
                  </a:lnTo>
                  <a:lnTo>
                    <a:pt x="4927" y="359"/>
                  </a:lnTo>
                  <a:lnTo>
                    <a:pt x="4500" y="180"/>
                  </a:lnTo>
                  <a:lnTo>
                    <a:pt x="4076" y="359"/>
                  </a:lnTo>
                  <a:lnTo>
                    <a:pt x="1893" y="359"/>
                  </a:lnTo>
                  <a:lnTo>
                    <a:pt x="1466" y="180"/>
                  </a:lnTo>
                  <a:lnTo>
                    <a:pt x="1039" y="359"/>
                  </a:lnTo>
                  <a:lnTo>
                    <a:pt x="0" y="180"/>
                  </a:lnTo>
                  <a:lnTo>
                    <a:pt x="0" y="593"/>
                  </a:lnTo>
                  <a:lnTo>
                    <a:pt x="1039" y="791"/>
                  </a:lnTo>
                  <a:lnTo>
                    <a:pt x="1466" y="700"/>
                  </a:lnTo>
                  <a:lnTo>
                    <a:pt x="1893" y="879"/>
                  </a:lnTo>
                  <a:lnTo>
                    <a:pt x="4076" y="879"/>
                  </a:lnTo>
                  <a:lnTo>
                    <a:pt x="4500" y="700"/>
                  </a:lnTo>
                  <a:lnTo>
                    <a:pt x="4927" y="879"/>
                  </a:lnTo>
                  <a:lnTo>
                    <a:pt x="7110" y="879"/>
                  </a:lnTo>
                  <a:lnTo>
                    <a:pt x="7537" y="700"/>
                  </a:lnTo>
                  <a:lnTo>
                    <a:pt x="7964" y="791"/>
                  </a:lnTo>
                  <a:lnTo>
                    <a:pt x="9002" y="593"/>
                  </a:lnTo>
                  <a:lnTo>
                    <a:pt x="9002" y="180"/>
                  </a:lnTo>
                  <a:lnTo>
                    <a:pt x="7964" y="359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66"/>
            <p:cNvSpPr/>
            <p:nvPr/>
          </p:nvSpPr>
          <p:spPr bwMode="auto">
            <a:xfrm>
              <a:off x="5513388" y="4122738"/>
              <a:ext cx="673100" cy="969963"/>
            </a:xfrm>
            <a:custGeom>
              <a:avLst/>
              <a:gdLst>
                <a:gd name="T0" fmla="*/ 0 w 424"/>
                <a:gd name="T1" fmla="*/ 180 h 611"/>
                <a:gd name="T2" fmla="*/ 0 w 424"/>
                <a:gd name="T3" fmla="*/ 611 h 611"/>
                <a:gd name="T4" fmla="*/ 424 w 424"/>
                <a:gd name="T5" fmla="*/ 432 h 611"/>
                <a:gd name="T6" fmla="*/ 424 w 424"/>
                <a:gd name="T7" fmla="*/ 0 h 611"/>
                <a:gd name="T8" fmla="*/ 0 w 424"/>
                <a:gd name="T9" fmla="*/ 18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611">
                  <a:moveTo>
                    <a:pt x="0" y="180"/>
                  </a:moveTo>
                  <a:lnTo>
                    <a:pt x="0" y="611"/>
                  </a:lnTo>
                  <a:lnTo>
                    <a:pt x="424" y="432"/>
                  </a:lnTo>
                  <a:lnTo>
                    <a:pt x="424" y="0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C213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167"/>
            <p:cNvSpPr/>
            <p:nvPr/>
          </p:nvSpPr>
          <p:spPr bwMode="auto">
            <a:xfrm>
              <a:off x="6186488" y="4122738"/>
              <a:ext cx="677863" cy="969963"/>
            </a:xfrm>
            <a:custGeom>
              <a:avLst/>
              <a:gdLst>
                <a:gd name="T0" fmla="*/ 0 w 427"/>
                <a:gd name="T1" fmla="*/ 0 h 611"/>
                <a:gd name="T2" fmla="*/ 0 w 427"/>
                <a:gd name="T3" fmla="*/ 432 h 611"/>
                <a:gd name="T4" fmla="*/ 427 w 427"/>
                <a:gd name="T5" fmla="*/ 611 h 611"/>
                <a:gd name="T6" fmla="*/ 427 w 427"/>
                <a:gd name="T7" fmla="*/ 180 h 611"/>
                <a:gd name="T8" fmla="*/ 0 w 427"/>
                <a:gd name="T9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611">
                  <a:moveTo>
                    <a:pt x="0" y="0"/>
                  </a:moveTo>
                  <a:lnTo>
                    <a:pt x="0" y="432"/>
                  </a:lnTo>
                  <a:lnTo>
                    <a:pt x="427" y="611"/>
                  </a:lnTo>
                  <a:lnTo>
                    <a:pt x="427" y="1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B00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168"/>
            <p:cNvSpPr/>
            <p:nvPr/>
          </p:nvSpPr>
          <p:spPr bwMode="auto">
            <a:xfrm>
              <a:off x="-957263" y="4122738"/>
              <a:ext cx="1649413" cy="969963"/>
            </a:xfrm>
            <a:custGeom>
              <a:avLst/>
              <a:gdLst>
                <a:gd name="T0" fmla="*/ 0 w 1039"/>
                <a:gd name="T1" fmla="*/ 0 h 611"/>
                <a:gd name="T2" fmla="*/ 0 w 1039"/>
                <a:gd name="T3" fmla="*/ 432 h 611"/>
                <a:gd name="T4" fmla="*/ 1039 w 1039"/>
                <a:gd name="T5" fmla="*/ 611 h 611"/>
                <a:gd name="T6" fmla="*/ 1039 w 1039"/>
                <a:gd name="T7" fmla="*/ 180 h 611"/>
                <a:gd name="T8" fmla="*/ 0 w 1039"/>
                <a:gd name="T9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9" h="611">
                  <a:moveTo>
                    <a:pt x="0" y="0"/>
                  </a:moveTo>
                  <a:lnTo>
                    <a:pt x="0" y="432"/>
                  </a:lnTo>
                  <a:lnTo>
                    <a:pt x="1039" y="611"/>
                  </a:lnTo>
                  <a:lnTo>
                    <a:pt x="1039" y="1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F1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Rectangle 169"/>
            <p:cNvSpPr>
              <a:spLocks noChangeArrowheads="1"/>
            </p:cNvSpPr>
            <p:nvPr/>
          </p:nvSpPr>
          <p:spPr bwMode="auto">
            <a:xfrm>
              <a:off x="2047875" y="4408488"/>
              <a:ext cx="3465513" cy="684213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170"/>
            <p:cNvSpPr/>
            <p:nvPr/>
          </p:nvSpPr>
          <p:spPr bwMode="auto">
            <a:xfrm>
              <a:off x="11685588" y="4122738"/>
              <a:ext cx="1647825" cy="969963"/>
            </a:xfrm>
            <a:custGeom>
              <a:avLst/>
              <a:gdLst>
                <a:gd name="T0" fmla="*/ 0 w 1038"/>
                <a:gd name="T1" fmla="*/ 180 h 611"/>
                <a:gd name="T2" fmla="*/ 0 w 1038"/>
                <a:gd name="T3" fmla="*/ 611 h 611"/>
                <a:gd name="T4" fmla="*/ 1038 w 1038"/>
                <a:gd name="T5" fmla="*/ 432 h 611"/>
                <a:gd name="T6" fmla="*/ 1038 w 1038"/>
                <a:gd name="T7" fmla="*/ 0 h 611"/>
                <a:gd name="T8" fmla="*/ 0 w 1038"/>
                <a:gd name="T9" fmla="*/ 18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8" h="611">
                  <a:moveTo>
                    <a:pt x="0" y="180"/>
                  </a:moveTo>
                  <a:lnTo>
                    <a:pt x="0" y="611"/>
                  </a:lnTo>
                  <a:lnTo>
                    <a:pt x="1038" y="432"/>
                  </a:lnTo>
                  <a:lnTo>
                    <a:pt x="1038" y="0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EF1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Rectangle 171"/>
            <p:cNvSpPr>
              <a:spLocks noChangeArrowheads="1"/>
            </p:cNvSpPr>
            <p:nvPr/>
          </p:nvSpPr>
          <p:spPr bwMode="auto">
            <a:xfrm>
              <a:off x="6864350" y="4408488"/>
              <a:ext cx="3465513" cy="684213"/>
            </a:xfrm>
            <a:prstGeom prst="rect">
              <a:avLst/>
            </a:prstGeom>
            <a:solidFill>
              <a:srgbClr val="EF1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172"/>
            <p:cNvSpPr/>
            <p:nvPr/>
          </p:nvSpPr>
          <p:spPr bwMode="auto">
            <a:xfrm>
              <a:off x="692150" y="4122738"/>
              <a:ext cx="677863" cy="969963"/>
            </a:xfrm>
            <a:custGeom>
              <a:avLst/>
              <a:gdLst>
                <a:gd name="T0" fmla="*/ 0 w 427"/>
                <a:gd name="T1" fmla="*/ 180 h 611"/>
                <a:gd name="T2" fmla="*/ 0 w 427"/>
                <a:gd name="T3" fmla="*/ 611 h 611"/>
                <a:gd name="T4" fmla="*/ 427 w 427"/>
                <a:gd name="T5" fmla="*/ 432 h 611"/>
                <a:gd name="T6" fmla="*/ 427 w 427"/>
                <a:gd name="T7" fmla="*/ 0 h 611"/>
                <a:gd name="T8" fmla="*/ 0 w 427"/>
                <a:gd name="T9" fmla="*/ 18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611">
                  <a:moveTo>
                    <a:pt x="0" y="180"/>
                  </a:moveTo>
                  <a:lnTo>
                    <a:pt x="0" y="611"/>
                  </a:lnTo>
                  <a:lnTo>
                    <a:pt x="427" y="432"/>
                  </a:lnTo>
                  <a:lnTo>
                    <a:pt x="427" y="0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C213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173"/>
            <p:cNvSpPr/>
            <p:nvPr/>
          </p:nvSpPr>
          <p:spPr bwMode="auto">
            <a:xfrm>
              <a:off x="1370013" y="4122738"/>
              <a:ext cx="677863" cy="969963"/>
            </a:xfrm>
            <a:custGeom>
              <a:avLst/>
              <a:gdLst>
                <a:gd name="T0" fmla="*/ 0 w 427"/>
                <a:gd name="T1" fmla="*/ 0 h 611"/>
                <a:gd name="T2" fmla="*/ 0 w 427"/>
                <a:gd name="T3" fmla="*/ 432 h 611"/>
                <a:gd name="T4" fmla="*/ 427 w 427"/>
                <a:gd name="T5" fmla="*/ 611 h 611"/>
                <a:gd name="T6" fmla="*/ 427 w 427"/>
                <a:gd name="T7" fmla="*/ 180 h 611"/>
                <a:gd name="T8" fmla="*/ 0 w 427"/>
                <a:gd name="T9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611">
                  <a:moveTo>
                    <a:pt x="0" y="0"/>
                  </a:moveTo>
                  <a:lnTo>
                    <a:pt x="0" y="432"/>
                  </a:lnTo>
                  <a:lnTo>
                    <a:pt x="427" y="611"/>
                  </a:lnTo>
                  <a:lnTo>
                    <a:pt x="427" y="1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B00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174"/>
            <p:cNvSpPr/>
            <p:nvPr/>
          </p:nvSpPr>
          <p:spPr bwMode="auto">
            <a:xfrm>
              <a:off x="10329863" y="4122738"/>
              <a:ext cx="677863" cy="969963"/>
            </a:xfrm>
            <a:custGeom>
              <a:avLst/>
              <a:gdLst>
                <a:gd name="T0" fmla="*/ 0 w 427"/>
                <a:gd name="T1" fmla="*/ 180 h 611"/>
                <a:gd name="T2" fmla="*/ 0 w 427"/>
                <a:gd name="T3" fmla="*/ 611 h 611"/>
                <a:gd name="T4" fmla="*/ 427 w 427"/>
                <a:gd name="T5" fmla="*/ 432 h 611"/>
                <a:gd name="T6" fmla="*/ 427 w 427"/>
                <a:gd name="T7" fmla="*/ 0 h 611"/>
                <a:gd name="T8" fmla="*/ 0 w 427"/>
                <a:gd name="T9" fmla="*/ 18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611">
                  <a:moveTo>
                    <a:pt x="0" y="180"/>
                  </a:moveTo>
                  <a:lnTo>
                    <a:pt x="0" y="611"/>
                  </a:lnTo>
                  <a:lnTo>
                    <a:pt x="427" y="432"/>
                  </a:lnTo>
                  <a:lnTo>
                    <a:pt x="427" y="0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C213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175"/>
            <p:cNvSpPr/>
            <p:nvPr/>
          </p:nvSpPr>
          <p:spPr bwMode="auto">
            <a:xfrm>
              <a:off x="11007725" y="4122738"/>
              <a:ext cx="677863" cy="969963"/>
            </a:xfrm>
            <a:custGeom>
              <a:avLst/>
              <a:gdLst>
                <a:gd name="T0" fmla="*/ 0 w 427"/>
                <a:gd name="T1" fmla="*/ 0 h 611"/>
                <a:gd name="T2" fmla="*/ 0 w 427"/>
                <a:gd name="T3" fmla="*/ 432 h 611"/>
                <a:gd name="T4" fmla="*/ 427 w 427"/>
                <a:gd name="T5" fmla="*/ 611 h 611"/>
                <a:gd name="T6" fmla="*/ 427 w 427"/>
                <a:gd name="T7" fmla="*/ 180 h 611"/>
                <a:gd name="T8" fmla="*/ 0 w 427"/>
                <a:gd name="T9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611">
                  <a:moveTo>
                    <a:pt x="0" y="0"/>
                  </a:moveTo>
                  <a:lnTo>
                    <a:pt x="0" y="432"/>
                  </a:lnTo>
                  <a:lnTo>
                    <a:pt x="427" y="611"/>
                  </a:lnTo>
                  <a:lnTo>
                    <a:pt x="427" y="1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B00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0" y="-47028"/>
            <a:ext cx="12192000" cy="162432"/>
          </a:xfrm>
          <a:prstGeom prst="rect">
            <a:avLst/>
          </a:prstGeom>
          <a:solidFill>
            <a:srgbClr val="C21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285523" y="395237"/>
            <a:ext cx="1620957" cy="523220"/>
            <a:chOff x="5285521" y="395237"/>
            <a:chExt cx="1620957" cy="523220"/>
          </a:xfrm>
        </p:grpSpPr>
        <p:sp>
          <p:nvSpPr>
            <p:cNvPr id="5" name="矩形 4"/>
            <p:cNvSpPr/>
            <p:nvPr/>
          </p:nvSpPr>
          <p:spPr>
            <a:xfrm>
              <a:off x="5394377" y="514495"/>
              <a:ext cx="1386568" cy="304800"/>
            </a:xfrm>
            <a:prstGeom prst="rect">
              <a:avLst/>
            </a:prstGeom>
            <a:solidFill>
              <a:srgbClr val="192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285521" y="395237"/>
              <a:ext cx="1620957" cy="52322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设计规范</a:t>
              </a:r>
              <a:endPara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8081071" y="1752599"/>
            <a:ext cx="27238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标题字体：微软雅黑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正文字体：宋体（正文）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>
            <a:hlinkClick r:id="rId1"/>
          </p:cNvPr>
          <p:cNvSpPr>
            <a:spLocks noChangeArrowheads="1"/>
          </p:cNvSpPr>
          <p:nvPr/>
        </p:nvSpPr>
        <p:spPr bwMode="auto">
          <a:xfrm>
            <a:off x="5086350" y="6353590"/>
            <a:ext cx="2019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http://docer.wps.cn/hezuo/details-175.htm</a:t>
            </a:r>
            <a:endParaRPr kumimoji="0" lang="zh-CN" altLang="zh-CN" sz="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矩形 7">
            <a:hlinkClick r:id="rId1"/>
          </p:cNvPr>
          <p:cNvSpPr>
            <a:spLocks noChangeArrowheads="1"/>
          </p:cNvSpPr>
          <p:nvPr/>
        </p:nvSpPr>
        <p:spPr bwMode="auto">
          <a:xfrm>
            <a:off x="4829950" y="4974729"/>
            <a:ext cx="254800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EXTREME SIMPLICITY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任意多边形 20"/>
          <p:cNvSpPr/>
          <p:nvPr/>
        </p:nvSpPr>
        <p:spPr bwMode="auto">
          <a:xfrm>
            <a:off x="4959352" y="4452441"/>
            <a:ext cx="2232025" cy="515938"/>
          </a:xfrm>
          <a:custGeom>
            <a:avLst/>
            <a:gdLst>
              <a:gd name="connsiteX0" fmla="*/ 286384 w 843483"/>
              <a:gd name="connsiteY0" fmla="*/ 35869 h 195789"/>
              <a:gd name="connsiteX1" fmla="*/ 286384 w 843483"/>
              <a:gd name="connsiteY1" fmla="*/ 76223 h 195789"/>
              <a:gd name="connsiteX2" fmla="*/ 400102 w 843483"/>
              <a:gd name="connsiteY2" fmla="*/ 76223 h 195789"/>
              <a:gd name="connsiteX3" fmla="*/ 400102 w 843483"/>
              <a:gd name="connsiteY3" fmla="*/ 35869 h 195789"/>
              <a:gd name="connsiteX4" fmla="*/ 699839 w 843483"/>
              <a:gd name="connsiteY4" fmla="*/ 34375 h 195789"/>
              <a:gd name="connsiteX5" fmla="*/ 699839 w 843483"/>
              <a:gd name="connsiteY5" fmla="*/ 159919 h 195789"/>
              <a:gd name="connsiteX6" fmla="*/ 806076 w 843483"/>
              <a:gd name="connsiteY6" fmla="*/ 159919 h 195789"/>
              <a:gd name="connsiteX7" fmla="*/ 806076 w 843483"/>
              <a:gd name="connsiteY7" fmla="*/ 34375 h 195789"/>
              <a:gd name="connsiteX8" fmla="*/ 662432 w 843483"/>
              <a:gd name="connsiteY8" fmla="*/ 0 h 195789"/>
              <a:gd name="connsiteX9" fmla="*/ 843483 w 843483"/>
              <a:gd name="connsiteY9" fmla="*/ 0 h 195789"/>
              <a:gd name="connsiteX10" fmla="*/ 843483 w 843483"/>
              <a:gd name="connsiteY10" fmla="*/ 194294 h 195789"/>
              <a:gd name="connsiteX11" fmla="*/ 662432 w 843483"/>
              <a:gd name="connsiteY11" fmla="*/ 194294 h 195789"/>
              <a:gd name="connsiteX12" fmla="*/ 488976 w 843483"/>
              <a:gd name="connsiteY12" fmla="*/ 0 h 195789"/>
              <a:gd name="connsiteX13" fmla="*/ 616160 w 843483"/>
              <a:gd name="connsiteY13" fmla="*/ 0 h 195789"/>
              <a:gd name="connsiteX14" fmla="*/ 616160 w 843483"/>
              <a:gd name="connsiteY14" fmla="*/ 35869 h 195789"/>
              <a:gd name="connsiteX15" fmla="*/ 527879 w 843483"/>
              <a:gd name="connsiteY15" fmla="*/ 35869 h 195789"/>
              <a:gd name="connsiteX16" fmla="*/ 527879 w 843483"/>
              <a:gd name="connsiteY16" fmla="*/ 194294 h 195789"/>
              <a:gd name="connsiteX17" fmla="*/ 488976 w 843483"/>
              <a:gd name="connsiteY17" fmla="*/ 194294 h 195789"/>
              <a:gd name="connsiteX18" fmla="*/ 248977 w 843483"/>
              <a:gd name="connsiteY18" fmla="*/ 0 h 195789"/>
              <a:gd name="connsiteX19" fmla="*/ 437509 w 843483"/>
              <a:gd name="connsiteY19" fmla="*/ 0 h 195789"/>
              <a:gd name="connsiteX20" fmla="*/ 437509 w 843483"/>
              <a:gd name="connsiteY20" fmla="*/ 110598 h 195789"/>
              <a:gd name="connsiteX21" fmla="*/ 286384 w 843483"/>
              <a:gd name="connsiteY21" fmla="*/ 110598 h 195789"/>
              <a:gd name="connsiteX22" fmla="*/ 286384 w 843483"/>
              <a:gd name="connsiteY22" fmla="*/ 161414 h 195789"/>
              <a:gd name="connsiteX23" fmla="*/ 437509 w 843483"/>
              <a:gd name="connsiteY23" fmla="*/ 161414 h 195789"/>
              <a:gd name="connsiteX24" fmla="*/ 437509 w 843483"/>
              <a:gd name="connsiteY24" fmla="*/ 195789 h 195789"/>
              <a:gd name="connsiteX25" fmla="*/ 248977 w 843483"/>
              <a:gd name="connsiteY25" fmla="*/ 195789 h 195789"/>
              <a:gd name="connsiteX26" fmla="*/ 11970 w 843483"/>
              <a:gd name="connsiteY26" fmla="*/ 0 h 195789"/>
              <a:gd name="connsiteX27" fmla="*/ 196013 w 843483"/>
              <a:gd name="connsiteY27" fmla="*/ 0 h 195789"/>
              <a:gd name="connsiteX28" fmla="*/ 73318 w 843483"/>
              <a:gd name="connsiteY28" fmla="*/ 159919 h 195789"/>
              <a:gd name="connsiteX29" fmla="*/ 197509 w 843483"/>
              <a:gd name="connsiteY29" fmla="*/ 159919 h 195789"/>
              <a:gd name="connsiteX30" fmla="*/ 197509 w 843483"/>
              <a:gd name="connsiteY30" fmla="*/ 194294 h 195789"/>
              <a:gd name="connsiteX31" fmla="*/ 0 w 843483"/>
              <a:gd name="connsiteY31" fmla="*/ 194294 h 195789"/>
              <a:gd name="connsiteX32" fmla="*/ 122695 w 843483"/>
              <a:gd name="connsiteY32" fmla="*/ 32880 h 195789"/>
              <a:gd name="connsiteX33" fmla="*/ 11970 w 843483"/>
              <a:gd name="connsiteY33" fmla="*/ 32880 h 1957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843483" h="195789">
                <a:moveTo>
                  <a:pt x="286384" y="35869"/>
                </a:moveTo>
                <a:lnTo>
                  <a:pt x="286384" y="76223"/>
                </a:lnTo>
                <a:lnTo>
                  <a:pt x="400102" y="76223"/>
                </a:lnTo>
                <a:lnTo>
                  <a:pt x="400102" y="35869"/>
                </a:lnTo>
                <a:close/>
                <a:moveTo>
                  <a:pt x="699839" y="34375"/>
                </a:moveTo>
                <a:lnTo>
                  <a:pt x="699839" y="159919"/>
                </a:lnTo>
                <a:lnTo>
                  <a:pt x="806076" y="159919"/>
                </a:lnTo>
                <a:lnTo>
                  <a:pt x="806076" y="34375"/>
                </a:lnTo>
                <a:close/>
                <a:moveTo>
                  <a:pt x="662432" y="0"/>
                </a:moveTo>
                <a:lnTo>
                  <a:pt x="843483" y="0"/>
                </a:lnTo>
                <a:lnTo>
                  <a:pt x="843483" y="194294"/>
                </a:lnTo>
                <a:lnTo>
                  <a:pt x="662432" y="194294"/>
                </a:lnTo>
                <a:close/>
                <a:moveTo>
                  <a:pt x="488976" y="0"/>
                </a:moveTo>
                <a:lnTo>
                  <a:pt x="616160" y="0"/>
                </a:lnTo>
                <a:lnTo>
                  <a:pt x="616160" y="35869"/>
                </a:lnTo>
                <a:lnTo>
                  <a:pt x="527879" y="35869"/>
                </a:lnTo>
                <a:lnTo>
                  <a:pt x="527879" y="194294"/>
                </a:lnTo>
                <a:lnTo>
                  <a:pt x="488976" y="194294"/>
                </a:lnTo>
                <a:close/>
                <a:moveTo>
                  <a:pt x="248977" y="0"/>
                </a:moveTo>
                <a:lnTo>
                  <a:pt x="437509" y="0"/>
                </a:lnTo>
                <a:lnTo>
                  <a:pt x="437509" y="110598"/>
                </a:lnTo>
                <a:lnTo>
                  <a:pt x="286384" y="110598"/>
                </a:lnTo>
                <a:lnTo>
                  <a:pt x="286384" y="161414"/>
                </a:lnTo>
                <a:lnTo>
                  <a:pt x="437509" y="161414"/>
                </a:lnTo>
                <a:lnTo>
                  <a:pt x="437509" y="195789"/>
                </a:lnTo>
                <a:lnTo>
                  <a:pt x="248977" y="195789"/>
                </a:lnTo>
                <a:close/>
                <a:moveTo>
                  <a:pt x="11970" y="0"/>
                </a:moveTo>
                <a:lnTo>
                  <a:pt x="196013" y="0"/>
                </a:lnTo>
                <a:lnTo>
                  <a:pt x="73318" y="159919"/>
                </a:lnTo>
                <a:lnTo>
                  <a:pt x="197509" y="159919"/>
                </a:lnTo>
                <a:lnTo>
                  <a:pt x="197509" y="194294"/>
                </a:lnTo>
                <a:lnTo>
                  <a:pt x="0" y="194294"/>
                </a:lnTo>
                <a:lnTo>
                  <a:pt x="122695" y="32880"/>
                </a:lnTo>
                <a:lnTo>
                  <a:pt x="11970" y="32880"/>
                </a:lnTo>
                <a:close/>
              </a:path>
            </a:pathLst>
          </a:custGeom>
          <a:solidFill>
            <a:srgbClr val="C21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590262" y="1538910"/>
            <a:ext cx="427383" cy="427383"/>
          </a:xfrm>
          <a:prstGeom prst="rect">
            <a:avLst/>
          </a:prstGeom>
          <a:solidFill>
            <a:srgbClr val="231F2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908190" y="1538910"/>
            <a:ext cx="427383" cy="427383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578764" y="1538910"/>
            <a:ext cx="427383" cy="427383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96463" y="2027583"/>
            <a:ext cx="6815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R:35</a:t>
            </a:r>
            <a:endParaRPr kumimoji="0" lang="en-US" altLang="zh-CN" sz="180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G:31</a:t>
            </a:r>
            <a:endParaRPr kumimoji="0" lang="en-US" altLang="zh-CN" sz="180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B:32</a:t>
            </a:r>
            <a:endParaRPr kumimoji="0" lang="zh-CN" altLang="en-US" sz="180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2138318" y="2027583"/>
            <a:ext cx="8162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R:239</a:t>
            </a:r>
            <a:endParaRPr kumimoji="0" lang="en-US" altLang="zh-CN" sz="180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G:95</a:t>
            </a:r>
            <a:endParaRPr kumimoji="0" lang="en-US" altLang="zh-CN" sz="180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B:58</a:t>
            </a:r>
            <a:endParaRPr kumimoji="0" lang="zh-CN" altLang="en-US" sz="180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2793554" y="2023261"/>
            <a:ext cx="8162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R:127</a:t>
            </a:r>
            <a:endParaRPr kumimoji="0" lang="en-US" altLang="zh-CN" sz="180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G:127</a:t>
            </a:r>
            <a:endParaRPr kumimoji="0" lang="en-US" altLang="zh-CN" sz="180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B:127</a:t>
            </a:r>
            <a:endParaRPr kumimoji="0" lang="zh-CN" altLang="en-US" sz="180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464128" y="2018939"/>
            <a:ext cx="8162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R:255</a:t>
            </a:r>
            <a:endParaRPr kumimoji="0" lang="en-US" altLang="zh-CN" sz="180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G:192</a:t>
            </a:r>
            <a:endParaRPr kumimoji="0" lang="en-US" altLang="zh-CN" sz="180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B:0</a:t>
            </a:r>
            <a:endParaRPr kumimoji="0" lang="zh-CN" altLang="en-US" sz="180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252954" y="1538910"/>
            <a:ext cx="427383" cy="427383"/>
          </a:xfrm>
          <a:prstGeom prst="rect">
            <a:avLst/>
          </a:prstGeom>
          <a:solidFill>
            <a:srgbClr val="EF1D3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228018" y="786074"/>
            <a:ext cx="1635828" cy="4121920"/>
          </a:xfrm>
          <a:prstGeom prst="rect">
            <a:avLst/>
          </a:prstGeom>
          <a:solidFill>
            <a:schemeClr val="tx1">
              <a:lumMod val="75000"/>
              <a:lumOff val="25000"/>
              <a:alpha val="76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5" name="矩形 24"/>
          <p:cNvSpPr>
            <a:spLocks noChangeArrowheads="1"/>
          </p:cNvSpPr>
          <p:nvPr/>
        </p:nvSpPr>
        <p:spPr bwMode="auto">
          <a:xfrm>
            <a:off x="585103" y="1166236"/>
            <a:ext cx="877163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赠</a:t>
            </a:r>
            <a:endParaRPr kumimoji="0" lang="en-US" altLang="zh-CN" sz="5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送</a:t>
            </a:r>
            <a:endParaRPr kumimoji="0" lang="en-US" altLang="zh-CN" sz="5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素</a:t>
            </a:r>
            <a:endParaRPr kumimoji="0" lang="en-US" altLang="zh-CN" sz="5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材</a:t>
            </a:r>
            <a:endParaRPr kumimoji="0" lang="zh-CN" altLang="en-US" sz="5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8" name="Freeform 9"/>
          <p:cNvSpPr>
            <a:spLocks noEditPoints="1"/>
          </p:cNvSpPr>
          <p:nvPr/>
        </p:nvSpPr>
        <p:spPr bwMode="auto">
          <a:xfrm>
            <a:off x="5910556" y="5157700"/>
            <a:ext cx="852487" cy="712787"/>
          </a:xfrm>
          <a:custGeom>
            <a:avLst/>
            <a:gdLst>
              <a:gd name="T0" fmla="*/ 160468 w 85"/>
              <a:gd name="T1" fmla="*/ 351374 h 71"/>
              <a:gd name="T2" fmla="*/ 200585 w 85"/>
              <a:gd name="T3" fmla="*/ 361413 h 71"/>
              <a:gd name="T4" fmla="*/ 361053 w 85"/>
              <a:gd name="T5" fmla="*/ 0 h 71"/>
              <a:gd name="T6" fmla="*/ 431258 w 85"/>
              <a:gd name="T7" fmla="*/ 20079 h 71"/>
              <a:gd name="T8" fmla="*/ 441287 w 85"/>
              <a:gd name="T9" fmla="*/ 90353 h 71"/>
              <a:gd name="T10" fmla="*/ 651902 w 85"/>
              <a:gd name="T11" fmla="*/ 261021 h 71"/>
              <a:gd name="T12" fmla="*/ 451317 w 85"/>
              <a:gd name="T13" fmla="*/ 130510 h 71"/>
              <a:gd name="T14" fmla="*/ 541580 w 85"/>
              <a:gd name="T15" fmla="*/ 361413 h 71"/>
              <a:gd name="T16" fmla="*/ 571668 w 85"/>
              <a:gd name="T17" fmla="*/ 331295 h 71"/>
              <a:gd name="T18" fmla="*/ 681990 w 85"/>
              <a:gd name="T19" fmla="*/ 602355 h 71"/>
              <a:gd name="T20" fmla="*/ 651902 w 85"/>
              <a:gd name="T21" fmla="*/ 602355 h 71"/>
              <a:gd name="T22" fmla="*/ 641873 w 85"/>
              <a:gd name="T23" fmla="*/ 622434 h 71"/>
              <a:gd name="T24" fmla="*/ 471375 w 85"/>
              <a:gd name="T25" fmla="*/ 381492 h 71"/>
              <a:gd name="T26" fmla="*/ 511492 w 85"/>
              <a:gd name="T27" fmla="*/ 371452 h 71"/>
              <a:gd name="T28" fmla="*/ 361053 w 85"/>
              <a:gd name="T29" fmla="*/ 100393 h 71"/>
              <a:gd name="T30" fmla="*/ 220644 w 85"/>
              <a:gd name="T31" fmla="*/ 371452 h 71"/>
              <a:gd name="T32" fmla="*/ 270790 w 85"/>
              <a:gd name="T33" fmla="*/ 351374 h 71"/>
              <a:gd name="T34" fmla="*/ 240702 w 85"/>
              <a:gd name="T35" fmla="*/ 642512 h 71"/>
              <a:gd name="T36" fmla="*/ 220644 w 85"/>
              <a:gd name="T37" fmla="*/ 642512 h 71"/>
              <a:gd name="T38" fmla="*/ 200585 w 85"/>
              <a:gd name="T39" fmla="*/ 642512 h 71"/>
              <a:gd name="T40" fmla="*/ 160468 w 85"/>
              <a:gd name="T41" fmla="*/ 351374 h 71"/>
              <a:gd name="T42" fmla="*/ 471375 w 85"/>
              <a:gd name="T43" fmla="*/ 451766 h 71"/>
              <a:gd name="T44" fmla="*/ 501463 w 85"/>
              <a:gd name="T45" fmla="*/ 552159 h 71"/>
              <a:gd name="T46" fmla="*/ 541580 w 85"/>
              <a:gd name="T47" fmla="*/ 532080 h 71"/>
              <a:gd name="T48" fmla="*/ 531551 w 85"/>
              <a:gd name="T49" fmla="*/ 441727 h 71"/>
              <a:gd name="T50" fmla="*/ 471375 w 85"/>
              <a:gd name="T51" fmla="*/ 451766 h 71"/>
              <a:gd name="T52" fmla="*/ 541580 w 85"/>
              <a:gd name="T53" fmla="*/ 552159 h 71"/>
              <a:gd name="T54" fmla="*/ 521521 w 85"/>
              <a:gd name="T55" fmla="*/ 562198 h 71"/>
              <a:gd name="T56" fmla="*/ 561638 w 85"/>
              <a:gd name="T57" fmla="*/ 582277 h 71"/>
              <a:gd name="T58" fmla="*/ 541580 w 85"/>
              <a:gd name="T59" fmla="*/ 552159 h 71"/>
              <a:gd name="T60" fmla="*/ 110322 w 85"/>
              <a:gd name="T61" fmla="*/ 411609 h 71"/>
              <a:gd name="T62" fmla="*/ 100293 w 85"/>
              <a:gd name="T63" fmla="*/ 522041 h 71"/>
              <a:gd name="T64" fmla="*/ 140410 w 85"/>
              <a:gd name="T65" fmla="*/ 522041 h 71"/>
              <a:gd name="T66" fmla="*/ 170497 w 85"/>
              <a:gd name="T67" fmla="*/ 441727 h 71"/>
              <a:gd name="T68" fmla="*/ 110322 w 85"/>
              <a:gd name="T69" fmla="*/ 411609 h 71"/>
              <a:gd name="T70" fmla="*/ 130380 w 85"/>
              <a:gd name="T71" fmla="*/ 542120 h 71"/>
              <a:gd name="T72" fmla="*/ 100293 w 85"/>
              <a:gd name="T73" fmla="*/ 542120 h 71"/>
              <a:gd name="T74" fmla="*/ 130380 w 85"/>
              <a:gd name="T75" fmla="*/ 572237 h 71"/>
              <a:gd name="T76" fmla="*/ 130380 w 85"/>
              <a:gd name="T77" fmla="*/ 542120 h 71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85"/>
              <a:gd name="T118" fmla="*/ 0 h 71"/>
              <a:gd name="T119" fmla="*/ 85 w 85"/>
              <a:gd name="T120" fmla="*/ 71 h 71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85" h="71">
                <a:moveTo>
                  <a:pt x="16" y="35"/>
                </a:moveTo>
                <a:cubicBezTo>
                  <a:pt x="17" y="35"/>
                  <a:pt x="18" y="36"/>
                  <a:pt x="20" y="36"/>
                </a:cubicBezTo>
                <a:cubicBezTo>
                  <a:pt x="21" y="22"/>
                  <a:pt x="25" y="10"/>
                  <a:pt x="36" y="0"/>
                </a:cubicBezTo>
                <a:cubicBezTo>
                  <a:pt x="43" y="2"/>
                  <a:pt x="43" y="2"/>
                  <a:pt x="43" y="2"/>
                </a:cubicBezTo>
                <a:cubicBezTo>
                  <a:pt x="44" y="4"/>
                  <a:pt x="44" y="6"/>
                  <a:pt x="44" y="9"/>
                </a:cubicBezTo>
                <a:cubicBezTo>
                  <a:pt x="58" y="1"/>
                  <a:pt x="62" y="14"/>
                  <a:pt x="65" y="26"/>
                </a:cubicBezTo>
                <a:cubicBezTo>
                  <a:pt x="58" y="26"/>
                  <a:pt x="48" y="20"/>
                  <a:pt x="45" y="13"/>
                </a:cubicBezTo>
                <a:cubicBezTo>
                  <a:pt x="46" y="23"/>
                  <a:pt x="49" y="31"/>
                  <a:pt x="54" y="36"/>
                </a:cubicBezTo>
                <a:cubicBezTo>
                  <a:pt x="55" y="35"/>
                  <a:pt x="56" y="34"/>
                  <a:pt x="57" y="33"/>
                </a:cubicBezTo>
                <a:cubicBezTo>
                  <a:pt x="71" y="26"/>
                  <a:pt x="85" y="50"/>
                  <a:pt x="68" y="60"/>
                </a:cubicBezTo>
                <a:cubicBezTo>
                  <a:pt x="67" y="60"/>
                  <a:pt x="66" y="60"/>
                  <a:pt x="65" y="60"/>
                </a:cubicBezTo>
                <a:cubicBezTo>
                  <a:pt x="65" y="61"/>
                  <a:pt x="64" y="61"/>
                  <a:pt x="64" y="62"/>
                </a:cubicBezTo>
                <a:cubicBezTo>
                  <a:pt x="46" y="71"/>
                  <a:pt x="34" y="45"/>
                  <a:pt x="47" y="38"/>
                </a:cubicBezTo>
                <a:cubicBezTo>
                  <a:pt x="49" y="38"/>
                  <a:pt x="50" y="37"/>
                  <a:pt x="51" y="37"/>
                </a:cubicBezTo>
                <a:cubicBezTo>
                  <a:pt x="44" y="30"/>
                  <a:pt x="39" y="22"/>
                  <a:pt x="36" y="10"/>
                </a:cubicBezTo>
                <a:cubicBezTo>
                  <a:pt x="28" y="19"/>
                  <a:pt x="24" y="26"/>
                  <a:pt x="22" y="37"/>
                </a:cubicBezTo>
                <a:cubicBezTo>
                  <a:pt x="24" y="36"/>
                  <a:pt x="26" y="35"/>
                  <a:pt x="27" y="35"/>
                </a:cubicBezTo>
                <a:cubicBezTo>
                  <a:pt x="43" y="35"/>
                  <a:pt x="44" y="64"/>
                  <a:pt x="24" y="64"/>
                </a:cubicBezTo>
                <a:cubicBezTo>
                  <a:pt x="23" y="64"/>
                  <a:pt x="22" y="64"/>
                  <a:pt x="22" y="64"/>
                </a:cubicBezTo>
                <a:cubicBezTo>
                  <a:pt x="21" y="64"/>
                  <a:pt x="20" y="64"/>
                  <a:pt x="20" y="64"/>
                </a:cubicBezTo>
                <a:cubicBezTo>
                  <a:pt x="0" y="64"/>
                  <a:pt x="1" y="35"/>
                  <a:pt x="16" y="35"/>
                </a:cubicBezTo>
                <a:close/>
                <a:moveTo>
                  <a:pt x="47" y="45"/>
                </a:moveTo>
                <a:cubicBezTo>
                  <a:pt x="47" y="48"/>
                  <a:pt x="48" y="52"/>
                  <a:pt x="50" y="55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0"/>
                  <a:pt x="53" y="47"/>
                  <a:pt x="53" y="44"/>
                </a:cubicBezTo>
                <a:cubicBezTo>
                  <a:pt x="47" y="45"/>
                  <a:pt x="47" y="45"/>
                  <a:pt x="47" y="45"/>
                </a:cubicBezTo>
                <a:close/>
                <a:moveTo>
                  <a:pt x="54" y="55"/>
                </a:moveTo>
                <a:cubicBezTo>
                  <a:pt x="52" y="56"/>
                  <a:pt x="52" y="56"/>
                  <a:pt x="52" y="56"/>
                </a:cubicBezTo>
                <a:cubicBezTo>
                  <a:pt x="53" y="57"/>
                  <a:pt x="55" y="58"/>
                  <a:pt x="56" y="58"/>
                </a:cubicBezTo>
                <a:cubicBezTo>
                  <a:pt x="56" y="57"/>
                  <a:pt x="55" y="56"/>
                  <a:pt x="54" y="55"/>
                </a:cubicBezTo>
                <a:close/>
                <a:moveTo>
                  <a:pt x="11" y="41"/>
                </a:moveTo>
                <a:cubicBezTo>
                  <a:pt x="10" y="45"/>
                  <a:pt x="9" y="49"/>
                  <a:pt x="10" y="52"/>
                </a:cubicBezTo>
                <a:cubicBezTo>
                  <a:pt x="14" y="52"/>
                  <a:pt x="14" y="52"/>
                  <a:pt x="14" y="52"/>
                </a:cubicBezTo>
                <a:cubicBezTo>
                  <a:pt x="14" y="49"/>
                  <a:pt x="16" y="46"/>
                  <a:pt x="17" y="44"/>
                </a:cubicBezTo>
                <a:cubicBezTo>
                  <a:pt x="11" y="41"/>
                  <a:pt x="11" y="41"/>
                  <a:pt x="11" y="41"/>
                </a:cubicBezTo>
                <a:close/>
                <a:moveTo>
                  <a:pt x="13" y="54"/>
                </a:moveTo>
                <a:cubicBezTo>
                  <a:pt x="10" y="54"/>
                  <a:pt x="10" y="54"/>
                  <a:pt x="10" y="54"/>
                </a:cubicBezTo>
                <a:cubicBezTo>
                  <a:pt x="11" y="55"/>
                  <a:pt x="12" y="56"/>
                  <a:pt x="13" y="57"/>
                </a:cubicBezTo>
                <a:cubicBezTo>
                  <a:pt x="13" y="56"/>
                  <a:pt x="13" y="55"/>
                  <a:pt x="13" y="54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1" name="Freeform 16"/>
          <p:cNvSpPr>
            <a:spLocks noEditPoints="1"/>
          </p:cNvSpPr>
          <p:nvPr/>
        </p:nvSpPr>
        <p:spPr bwMode="auto">
          <a:xfrm>
            <a:off x="7013866" y="5116423"/>
            <a:ext cx="712788" cy="722312"/>
          </a:xfrm>
          <a:custGeom>
            <a:avLst/>
            <a:gdLst>
              <a:gd name="T0" fmla="*/ 491924 w 71"/>
              <a:gd name="T1" fmla="*/ 260835 h 72"/>
              <a:gd name="T2" fmla="*/ 471846 w 71"/>
              <a:gd name="T3" fmla="*/ 621991 h 72"/>
              <a:gd name="T4" fmla="*/ 100393 w 71"/>
              <a:gd name="T5" fmla="*/ 621991 h 72"/>
              <a:gd name="T6" fmla="*/ 100393 w 71"/>
              <a:gd name="T7" fmla="*/ 250803 h 72"/>
              <a:gd name="T8" fmla="*/ 451767 w 71"/>
              <a:gd name="T9" fmla="*/ 220706 h 72"/>
              <a:gd name="T10" fmla="*/ 491924 w 71"/>
              <a:gd name="T11" fmla="*/ 180578 h 72"/>
              <a:gd name="T12" fmla="*/ 491924 w 71"/>
              <a:gd name="T13" fmla="*/ 150482 h 72"/>
              <a:gd name="T14" fmla="*/ 632474 w 71"/>
              <a:gd name="T15" fmla="*/ 10032 h 72"/>
              <a:gd name="T16" fmla="*/ 672631 w 71"/>
              <a:gd name="T17" fmla="*/ 10032 h 72"/>
              <a:gd name="T18" fmla="*/ 702749 w 71"/>
              <a:gd name="T19" fmla="*/ 40128 h 72"/>
              <a:gd name="T20" fmla="*/ 702749 w 71"/>
              <a:gd name="T21" fmla="*/ 80257 h 72"/>
              <a:gd name="T22" fmla="*/ 562199 w 71"/>
              <a:gd name="T23" fmla="*/ 220706 h 72"/>
              <a:gd name="T24" fmla="*/ 532081 w 71"/>
              <a:gd name="T25" fmla="*/ 220706 h 72"/>
              <a:gd name="T26" fmla="*/ 491924 w 71"/>
              <a:gd name="T27" fmla="*/ 260835 h 72"/>
              <a:gd name="T28" fmla="*/ 672631 w 71"/>
              <a:gd name="T29" fmla="*/ 40128 h 72"/>
              <a:gd name="T30" fmla="*/ 632474 w 71"/>
              <a:gd name="T31" fmla="*/ 40128 h 72"/>
              <a:gd name="T32" fmla="*/ 632474 w 71"/>
              <a:gd name="T33" fmla="*/ 80257 h 72"/>
              <a:gd name="T34" fmla="*/ 672631 w 71"/>
              <a:gd name="T35" fmla="*/ 80257 h 72"/>
              <a:gd name="T36" fmla="*/ 672631 w 71"/>
              <a:gd name="T37" fmla="*/ 40128 h 72"/>
              <a:gd name="T38" fmla="*/ 351374 w 71"/>
              <a:gd name="T39" fmla="*/ 632023 h 72"/>
              <a:gd name="T40" fmla="*/ 160628 w 71"/>
              <a:gd name="T41" fmla="*/ 551766 h 72"/>
              <a:gd name="T42" fmla="*/ 80314 w 71"/>
              <a:gd name="T43" fmla="*/ 381220 h 72"/>
              <a:gd name="T44" fmla="*/ 140550 w 71"/>
              <a:gd name="T45" fmla="*/ 581862 h 72"/>
              <a:gd name="T46" fmla="*/ 351374 w 71"/>
              <a:gd name="T47" fmla="*/ 632023 h 72"/>
              <a:gd name="T48" fmla="*/ 381492 w 71"/>
              <a:gd name="T49" fmla="*/ 331060 h 72"/>
              <a:gd name="T50" fmla="*/ 180707 w 71"/>
              <a:gd name="T51" fmla="*/ 310995 h 72"/>
              <a:gd name="T52" fmla="*/ 200785 w 71"/>
              <a:gd name="T53" fmla="*/ 511638 h 72"/>
              <a:gd name="T54" fmla="*/ 401571 w 71"/>
              <a:gd name="T55" fmla="*/ 531702 h 72"/>
              <a:gd name="T56" fmla="*/ 381492 w 71"/>
              <a:gd name="T57" fmla="*/ 331060 h 72"/>
              <a:gd name="T58" fmla="*/ 361414 w 71"/>
              <a:gd name="T59" fmla="*/ 411317 h 72"/>
              <a:gd name="T60" fmla="*/ 261021 w 71"/>
              <a:gd name="T61" fmla="*/ 411317 h 72"/>
              <a:gd name="T62" fmla="*/ 261021 w 71"/>
              <a:gd name="T63" fmla="*/ 501606 h 72"/>
              <a:gd name="T64" fmla="*/ 361414 w 71"/>
              <a:gd name="T65" fmla="*/ 501606 h 72"/>
              <a:gd name="T66" fmla="*/ 361414 w 71"/>
              <a:gd name="T67" fmla="*/ 411317 h 72"/>
              <a:gd name="T68" fmla="*/ 250982 w 71"/>
              <a:gd name="T69" fmla="*/ 461477 h 72"/>
              <a:gd name="T70" fmla="*/ 341335 w 71"/>
              <a:gd name="T71" fmla="*/ 411317 h 72"/>
              <a:gd name="T72" fmla="*/ 250982 w 71"/>
              <a:gd name="T73" fmla="*/ 461477 h 7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71"/>
              <a:gd name="T112" fmla="*/ 0 h 72"/>
              <a:gd name="T113" fmla="*/ 71 w 71"/>
              <a:gd name="T114" fmla="*/ 72 h 72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71" h="72">
                <a:moveTo>
                  <a:pt x="49" y="26"/>
                </a:moveTo>
                <a:cubicBezTo>
                  <a:pt x="57" y="37"/>
                  <a:pt x="57" y="52"/>
                  <a:pt x="47" y="62"/>
                </a:cubicBezTo>
                <a:cubicBezTo>
                  <a:pt x="37" y="72"/>
                  <a:pt x="20" y="72"/>
                  <a:pt x="10" y="62"/>
                </a:cubicBezTo>
                <a:cubicBezTo>
                  <a:pt x="0" y="51"/>
                  <a:pt x="0" y="35"/>
                  <a:pt x="10" y="25"/>
                </a:cubicBezTo>
                <a:cubicBezTo>
                  <a:pt x="19" y="15"/>
                  <a:pt x="34" y="14"/>
                  <a:pt x="45" y="22"/>
                </a:cubicBezTo>
                <a:cubicBezTo>
                  <a:pt x="49" y="18"/>
                  <a:pt x="49" y="18"/>
                  <a:pt x="49" y="18"/>
                </a:cubicBezTo>
                <a:cubicBezTo>
                  <a:pt x="48" y="17"/>
                  <a:pt x="48" y="16"/>
                  <a:pt x="49" y="15"/>
                </a:cubicBezTo>
                <a:cubicBezTo>
                  <a:pt x="63" y="1"/>
                  <a:pt x="63" y="1"/>
                  <a:pt x="63" y="1"/>
                </a:cubicBezTo>
                <a:cubicBezTo>
                  <a:pt x="64" y="0"/>
                  <a:pt x="66" y="0"/>
                  <a:pt x="67" y="1"/>
                </a:cubicBezTo>
                <a:cubicBezTo>
                  <a:pt x="70" y="4"/>
                  <a:pt x="70" y="4"/>
                  <a:pt x="70" y="4"/>
                </a:cubicBezTo>
                <a:cubicBezTo>
                  <a:pt x="71" y="5"/>
                  <a:pt x="71" y="7"/>
                  <a:pt x="70" y="8"/>
                </a:cubicBezTo>
                <a:cubicBezTo>
                  <a:pt x="56" y="22"/>
                  <a:pt x="56" y="22"/>
                  <a:pt x="56" y="22"/>
                </a:cubicBezTo>
                <a:cubicBezTo>
                  <a:pt x="55" y="23"/>
                  <a:pt x="54" y="23"/>
                  <a:pt x="53" y="22"/>
                </a:cubicBezTo>
                <a:cubicBezTo>
                  <a:pt x="49" y="26"/>
                  <a:pt x="49" y="26"/>
                  <a:pt x="49" y="26"/>
                </a:cubicBezTo>
                <a:close/>
                <a:moveTo>
                  <a:pt x="67" y="4"/>
                </a:moveTo>
                <a:cubicBezTo>
                  <a:pt x="66" y="3"/>
                  <a:pt x="64" y="3"/>
                  <a:pt x="63" y="4"/>
                </a:cubicBezTo>
                <a:cubicBezTo>
                  <a:pt x="62" y="5"/>
                  <a:pt x="62" y="7"/>
                  <a:pt x="63" y="8"/>
                </a:cubicBezTo>
                <a:cubicBezTo>
                  <a:pt x="64" y="9"/>
                  <a:pt x="66" y="9"/>
                  <a:pt x="67" y="8"/>
                </a:cubicBezTo>
                <a:cubicBezTo>
                  <a:pt x="68" y="7"/>
                  <a:pt x="68" y="5"/>
                  <a:pt x="67" y="4"/>
                </a:cubicBezTo>
                <a:close/>
                <a:moveTo>
                  <a:pt x="35" y="63"/>
                </a:moveTo>
                <a:cubicBezTo>
                  <a:pt x="29" y="64"/>
                  <a:pt x="22" y="61"/>
                  <a:pt x="16" y="55"/>
                </a:cubicBezTo>
                <a:cubicBezTo>
                  <a:pt x="11" y="50"/>
                  <a:pt x="8" y="43"/>
                  <a:pt x="8" y="38"/>
                </a:cubicBezTo>
                <a:cubicBezTo>
                  <a:pt x="7" y="45"/>
                  <a:pt x="8" y="52"/>
                  <a:pt x="14" y="58"/>
                </a:cubicBezTo>
                <a:cubicBezTo>
                  <a:pt x="19" y="63"/>
                  <a:pt x="27" y="65"/>
                  <a:pt x="35" y="63"/>
                </a:cubicBezTo>
                <a:close/>
                <a:moveTo>
                  <a:pt x="38" y="33"/>
                </a:moveTo>
                <a:cubicBezTo>
                  <a:pt x="27" y="27"/>
                  <a:pt x="23" y="26"/>
                  <a:pt x="18" y="31"/>
                </a:cubicBezTo>
                <a:cubicBezTo>
                  <a:pt x="13" y="36"/>
                  <a:pt x="14" y="45"/>
                  <a:pt x="20" y="51"/>
                </a:cubicBezTo>
                <a:cubicBezTo>
                  <a:pt x="26" y="57"/>
                  <a:pt x="29" y="58"/>
                  <a:pt x="40" y="53"/>
                </a:cubicBezTo>
                <a:cubicBezTo>
                  <a:pt x="51" y="48"/>
                  <a:pt x="49" y="39"/>
                  <a:pt x="38" y="33"/>
                </a:cubicBezTo>
                <a:close/>
                <a:moveTo>
                  <a:pt x="36" y="41"/>
                </a:moveTo>
                <a:cubicBezTo>
                  <a:pt x="33" y="38"/>
                  <a:pt x="29" y="38"/>
                  <a:pt x="26" y="41"/>
                </a:cubicBezTo>
                <a:cubicBezTo>
                  <a:pt x="23" y="43"/>
                  <a:pt x="23" y="48"/>
                  <a:pt x="26" y="50"/>
                </a:cubicBezTo>
                <a:cubicBezTo>
                  <a:pt x="29" y="53"/>
                  <a:pt x="33" y="53"/>
                  <a:pt x="36" y="50"/>
                </a:cubicBezTo>
                <a:cubicBezTo>
                  <a:pt x="38" y="48"/>
                  <a:pt x="38" y="43"/>
                  <a:pt x="36" y="41"/>
                </a:cubicBezTo>
                <a:close/>
                <a:moveTo>
                  <a:pt x="25" y="46"/>
                </a:moveTo>
                <a:cubicBezTo>
                  <a:pt x="28" y="43"/>
                  <a:pt x="31" y="42"/>
                  <a:pt x="34" y="41"/>
                </a:cubicBezTo>
                <a:cubicBezTo>
                  <a:pt x="30" y="40"/>
                  <a:pt x="26" y="41"/>
                  <a:pt x="25" y="46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4" name="Freeform 22"/>
          <p:cNvSpPr>
            <a:spLocks noEditPoints="1"/>
          </p:cNvSpPr>
          <p:nvPr/>
        </p:nvSpPr>
        <p:spPr bwMode="auto">
          <a:xfrm>
            <a:off x="6010568" y="1127035"/>
            <a:ext cx="652463" cy="450850"/>
          </a:xfrm>
          <a:custGeom>
            <a:avLst/>
            <a:gdLst>
              <a:gd name="T0" fmla="*/ 250947 w 65"/>
              <a:gd name="T1" fmla="*/ 450850 h 45"/>
              <a:gd name="T2" fmla="*/ 0 w 65"/>
              <a:gd name="T3" fmla="*/ 220416 h 45"/>
              <a:gd name="T4" fmla="*/ 250947 w 65"/>
              <a:gd name="T5" fmla="*/ 0 h 45"/>
              <a:gd name="T6" fmla="*/ 250947 w 65"/>
              <a:gd name="T7" fmla="*/ 450850 h 45"/>
              <a:gd name="T8" fmla="*/ 401516 w 65"/>
              <a:gd name="T9" fmla="*/ 350661 h 45"/>
              <a:gd name="T10" fmla="*/ 622349 w 65"/>
              <a:gd name="T11" fmla="*/ 350661 h 45"/>
              <a:gd name="T12" fmla="*/ 622349 w 65"/>
              <a:gd name="T13" fmla="*/ 400756 h 45"/>
              <a:gd name="T14" fmla="*/ 401516 w 65"/>
              <a:gd name="T15" fmla="*/ 400756 h 45"/>
              <a:gd name="T16" fmla="*/ 401516 w 65"/>
              <a:gd name="T17" fmla="*/ 350661 h 45"/>
              <a:gd name="T18" fmla="*/ 431629 w 65"/>
              <a:gd name="T19" fmla="*/ 250472 h 45"/>
              <a:gd name="T20" fmla="*/ 652463 w 65"/>
              <a:gd name="T21" fmla="*/ 250472 h 45"/>
              <a:gd name="T22" fmla="*/ 652463 w 65"/>
              <a:gd name="T23" fmla="*/ 300567 h 45"/>
              <a:gd name="T24" fmla="*/ 431629 w 65"/>
              <a:gd name="T25" fmla="*/ 300567 h 45"/>
              <a:gd name="T26" fmla="*/ 431629 w 65"/>
              <a:gd name="T27" fmla="*/ 250472 h 45"/>
              <a:gd name="T28" fmla="*/ 431629 w 65"/>
              <a:gd name="T29" fmla="*/ 150283 h 45"/>
              <a:gd name="T30" fmla="*/ 642425 w 65"/>
              <a:gd name="T31" fmla="*/ 150283 h 45"/>
              <a:gd name="T32" fmla="*/ 642425 w 65"/>
              <a:gd name="T33" fmla="*/ 200378 h 45"/>
              <a:gd name="T34" fmla="*/ 431629 w 65"/>
              <a:gd name="T35" fmla="*/ 200378 h 45"/>
              <a:gd name="T36" fmla="*/ 431629 w 65"/>
              <a:gd name="T37" fmla="*/ 150283 h 45"/>
              <a:gd name="T38" fmla="*/ 401516 w 65"/>
              <a:gd name="T39" fmla="*/ 50094 h 45"/>
              <a:gd name="T40" fmla="*/ 622349 w 65"/>
              <a:gd name="T41" fmla="*/ 50094 h 45"/>
              <a:gd name="T42" fmla="*/ 622349 w 65"/>
              <a:gd name="T43" fmla="*/ 90170 h 45"/>
              <a:gd name="T44" fmla="*/ 401516 w 65"/>
              <a:gd name="T45" fmla="*/ 90170 h 45"/>
              <a:gd name="T46" fmla="*/ 401516 w 65"/>
              <a:gd name="T47" fmla="*/ 50094 h 45"/>
              <a:gd name="T48" fmla="*/ 331250 w 65"/>
              <a:gd name="T49" fmla="*/ 0 h 45"/>
              <a:gd name="T50" fmla="*/ 331250 w 65"/>
              <a:gd name="T51" fmla="*/ 440831 h 45"/>
              <a:gd name="T52" fmla="*/ 260985 w 65"/>
              <a:gd name="T53" fmla="*/ 450850 h 45"/>
              <a:gd name="T54" fmla="*/ 260985 w 65"/>
              <a:gd name="T55" fmla="*/ 0 h 45"/>
              <a:gd name="T56" fmla="*/ 331250 w 65"/>
              <a:gd name="T57" fmla="*/ 0 h 45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65"/>
              <a:gd name="T88" fmla="*/ 0 h 45"/>
              <a:gd name="T89" fmla="*/ 65 w 65"/>
              <a:gd name="T90" fmla="*/ 45 h 45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65" h="45">
                <a:moveTo>
                  <a:pt x="25" y="45"/>
                </a:moveTo>
                <a:cubicBezTo>
                  <a:pt x="9" y="44"/>
                  <a:pt x="0" y="34"/>
                  <a:pt x="0" y="22"/>
                </a:cubicBezTo>
                <a:cubicBezTo>
                  <a:pt x="0" y="12"/>
                  <a:pt x="9" y="3"/>
                  <a:pt x="25" y="0"/>
                </a:cubicBezTo>
                <a:cubicBezTo>
                  <a:pt x="25" y="45"/>
                  <a:pt x="25" y="45"/>
                  <a:pt x="25" y="45"/>
                </a:cubicBezTo>
                <a:close/>
                <a:moveTo>
                  <a:pt x="40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40"/>
                  <a:pt x="62" y="40"/>
                  <a:pt x="62" y="40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35"/>
                  <a:pt x="40" y="35"/>
                  <a:pt x="40" y="35"/>
                </a:cubicBezTo>
                <a:close/>
                <a:moveTo>
                  <a:pt x="43" y="25"/>
                </a:moveTo>
                <a:cubicBezTo>
                  <a:pt x="65" y="25"/>
                  <a:pt x="65" y="25"/>
                  <a:pt x="65" y="25"/>
                </a:cubicBezTo>
                <a:cubicBezTo>
                  <a:pt x="65" y="30"/>
                  <a:pt x="65" y="30"/>
                  <a:pt x="65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25"/>
                  <a:pt x="43" y="25"/>
                  <a:pt x="43" y="25"/>
                </a:cubicBezTo>
                <a:close/>
                <a:moveTo>
                  <a:pt x="43" y="15"/>
                </a:moveTo>
                <a:cubicBezTo>
                  <a:pt x="64" y="15"/>
                  <a:pt x="64" y="15"/>
                  <a:pt x="64" y="15"/>
                </a:cubicBezTo>
                <a:cubicBezTo>
                  <a:pt x="64" y="20"/>
                  <a:pt x="64" y="20"/>
                  <a:pt x="64" y="20"/>
                </a:cubicBezTo>
                <a:cubicBezTo>
                  <a:pt x="43" y="20"/>
                  <a:pt x="43" y="20"/>
                  <a:pt x="43" y="20"/>
                </a:cubicBezTo>
                <a:cubicBezTo>
                  <a:pt x="43" y="15"/>
                  <a:pt x="43" y="15"/>
                  <a:pt x="43" y="15"/>
                </a:cubicBezTo>
                <a:close/>
                <a:moveTo>
                  <a:pt x="40" y="5"/>
                </a:moveTo>
                <a:cubicBezTo>
                  <a:pt x="62" y="5"/>
                  <a:pt x="62" y="5"/>
                  <a:pt x="62" y="5"/>
                </a:cubicBezTo>
                <a:cubicBezTo>
                  <a:pt x="62" y="9"/>
                  <a:pt x="62" y="9"/>
                  <a:pt x="62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5"/>
                  <a:pt x="40" y="5"/>
                  <a:pt x="40" y="5"/>
                </a:cubicBezTo>
                <a:close/>
                <a:moveTo>
                  <a:pt x="33" y="0"/>
                </a:moveTo>
                <a:cubicBezTo>
                  <a:pt x="37" y="15"/>
                  <a:pt x="37" y="30"/>
                  <a:pt x="33" y="44"/>
                </a:cubicBezTo>
                <a:cubicBezTo>
                  <a:pt x="31" y="45"/>
                  <a:pt x="28" y="45"/>
                  <a:pt x="26" y="45"/>
                </a:cubicBezTo>
                <a:cubicBezTo>
                  <a:pt x="26" y="0"/>
                  <a:pt x="26" y="0"/>
                  <a:pt x="26" y="0"/>
                </a:cubicBezTo>
                <a:cubicBezTo>
                  <a:pt x="28" y="0"/>
                  <a:pt x="31" y="0"/>
                  <a:pt x="33" y="0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6" name="Freeform 24"/>
          <p:cNvSpPr>
            <a:spLocks noEditPoints="1"/>
          </p:cNvSpPr>
          <p:nvPr/>
        </p:nvSpPr>
        <p:spPr bwMode="auto">
          <a:xfrm>
            <a:off x="8198141" y="1027023"/>
            <a:ext cx="520700" cy="603250"/>
          </a:xfrm>
          <a:custGeom>
            <a:avLst/>
            <a:gdLst>
              <a:gd name="T0" fmla="*/ 310417 w 52"/>
              <a:gd name="T1" fmla="*/ 0 h 60"/>
              <a:gd name="T2" fmla="*/ 380512 w 52"/>
              <a:gd name="T3" fmla="*/ 70379 h 60"/>
              <a:gd name="T4" fmla="*/ 400538 w 52"/>
              <a:gd name="T5" fmla="*/ 462492 h 60"/>
              <a:gd name="T6" fmla="*/ 0 w 52"/>
              <a:gd name="T7" fmla="*/ 603250 h 60"/>
              <a:gd name="T8" fmla="*/ 20027 w 52"/>
              <a:gd name="T9" fmla="*/ 462492 h 60"/>
              <a:gd name="T10" fmla="*/ 50067 w 52"/>
              <a:gd name="T11" fmla="*/ 20108 h 60"/>
              <a:gd name="T12" fmla="*/ 100135 w 52"/>
              <a:gd name="T13" fmla="*/ 0 h 60"/>
              <a:gd name="T14" fmla="*/ 490660 w 52"/>
              <a:gd name="T15" fmla="*/ 492654 h 60"/>
              <a:gd name="T16" fmla="*/ 480646 w 52"/>
              <a:gd name="T17" fmla="*/ 532871 h 60"/>
              <a:gd name="T18" fmla="*/ 460619 w 52"/>
              <a:gd name="T19" fmla="*/ 502708 h 60"/>
              <a:gd name="T20" fmla="*/ 430579 w 52"/>
              <a:gd name="T21" fmla="*/ 321733 h 60"/>
              <a:gd name="T22" fmla="*/ 390525 w 52"/>
              <a:gd name="T23" fmla="*/ 351896 h 60"/>
              <a:gd name="T24" fmla="*/ 430579 w 52"/>
              <a:gd name="T25" fmla="*/ 512763 h 60"/>
              <a:gd name="T26" fmla="*/ 480646 w 52"/>
              <a:gd name="T27" fmla="*/ 552979 h 60"/>
              <a:gd name="T28" fmla="*/ 520700 w 52"/>
              <a:gd name="T29" fmla="*/ 492654 h 60"/>
              <a:gd name="T30" fmla="*/ 490660 w 52"/>
              <a:gd name="T31" fmla="*/ 251354 h 60"/>
              <a:gd name="T32" fmla="*/ 480646 w 52"/>
              <a:gd name="T33" fmla="*/ 150813 h 60"/>
              <a:gd name="T34" fmla="*/ 480646 w 52"/>
              <a:gd name="T35" fmla="*/ 140758 h 60"/>
              <a:gd name="T36" fmla="*/ 450606 w 52"/>
              <a:gd name="T37" fmla="*/ 100542 h 60"/>
              <a:gd name="T38" fmla="*/ 460619 w 52"/>
              <a:gd name="T39" fmla="*/ 140758 h 60"/>
              <a:gd name="T40" fmla="*/ 440592 w 52"/>
              <a:gd name="T41" fmla="*/ 170921 h 60"/>
              <a:gd name="T42" fmla="*/ 420565 w 52"/>
              <a:gd name="T43" fmla="*/ 221192 h 60"/>
              <a:gd name="T44" fmla="*/ 420565 w 52"/>
              <a:gd name="T45" fmla="*/ 231246 h 60"/>
              <a:gd name="T46" fmla="*/ 430579 w 52"/>
              <a:gd name="T47" fmla="*/ 251354 h 60"/>
              <a:gd name="T48" fmla="*/ 450606 w 52"/>
              <a:gd name="T49" fmla="*/ 251354 h 60"/>
              <a:gd name="T50" fmla="*/ 440592 w 52"/>
              <a:gd name="T51" fmla="*/ 241300 h 60"/>
              <a:gd name="T52" fmla="*/ 430579 w 52"/>
              <a:gd name="T53" fmla="*/ 221192 h 60"/>
              <a:gd name="T54" fmla="*/ 70094 w 52"/>
              <a:gd name="T55" fmla="*/ 241300 h 60"/>
              <a:gd name="T56" fmla="*/ 330444 w 52"/>
              <a:gd name="T57" fmla="*/ 70379 h 60"/>
              <a:gd name="T58" fmla="*/ 310417 w 52"/>
              <a:gd name="T59" fmla="*/ 50271 h 60"/>
              <a:gd name="T60" fmla="*/ 80108 w 52"/>
              <a:gd name="T61" fmla="*/ 60325 h 60"/>
              <a:gd name="T62" fmla="*/ 70094 w 52"/>
              <a:gd name="T63" fmla="*/ 241300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52"/>
              <a:gd name="T97" fmla="*/ 0 h 60"/>
              <a:gd name="T98" fmla="*/ 52 w 52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52" h="60">
                <a:moveTo>
                  <a:pt x="10" y="0"/>
                </a:moveTo>
                <a:cubicBezTo>
                  <a:pt x="31" y="0"/>
                  <a:pt x="31" y="0"/>
                  <a:pt x="31" y="0"/>
                </a:cubicBezTo>
                <a:cubicBezTo>
                  <a:pt x="33" y="0"/>
                  <a:pt x="35" y="1"/>
                  <a:pt x="36" y="2"/>
                </a:cubicBezTo>
                <a:cubicBezTo>
                  <a:pt x="37" y="3"/>
                  <a:pt x="38" y="5"/>
                  <a:pt x="38" y="7"/>
                </a:cubicBezTo>
                <a:cubicBezTo>
                  <a:pt x="38" y="46"/>
                  <a:pt x="38" y="46"/>
                  <a:pt x="38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0" y="60"/>
                  <a:pt x="40" y="60"/>
                  <a:pt x="40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46"/>
                  <a:pt x="0" y="46"/>
                  <a:pt x="0" y="46"/>
                </a:cubicBezTo>
                <a:cubicBezTo>
                  <a:pt x="2" y="46"/>
                  <a:pt x="2" y="46"/>
                  <a:pt x="2" y="46"/>
                </a:cubicBezTo>
                <a:cubicBezTo>
                  <a:pt x="2" y="7"/>
                  <a:pt x="2" y="7"/>
                  <a:pt x="2" y="7"/>
                </a:cubicBezTo>
                <a:cubicBezTo>
                  <a:pt x="2" y="5"/>
                  <a:pt x="3" y="3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6" y="1"/>
                  <a:pt x="8" y="0"/>
                  <a:pt x="10" y="0"/>
                </a:cubicBezTo>
                <a:close/>
                <a:moveTo>
                  <a:pt x="45" y="25"/>
                </a:moveTo>
                <a:cubicBezTo>
                  <a:pt x="46" y="29"/>
                  <a:pt x="49" y="42"/>
                  <a:pt x="49" y="49"/>
                </a:cubicBezTo>
                <a:cubicBezTo>
                  <a:pt x="49" y="51"/>
                  <a:pt x="49" y="52"/>
                  <a:pt x="48" y="52"/>
                </a:cubicBezTo>
                <a:cubicBezTo>
                  <a:pt x="48" y="52"/>
                  <a:pt x="48" y="53"/>
                  <a:pt x="48" y="53"/>
                </a:cubicBezTo>
                <a:cubicBezTo>
                  <a:pt x="48" y="53"/>
                  <a:pt x="48" y="52"/>
                  <a:pt x="48" y="52"/>
                </a:cubicBezTo>
                <a:cubicBezTo>
                  <a:pt x="47" y="52"/>
                  <a:pt x="46" y="51"/>
                  <a:pt x="46" y="50"/>
                </a:cubicBezTo>
                <a:cubicBezTo>
                  <a:pt x="45" y="45"/>
                  <a:pt x="45" y="33"/>
                  <a:pt x="45" y="33"/>
                </a:cubicBezTo>
                <a:cubicBezTo>
                  <a:pt x="43" y="32"/>
                  <a:pt x="43" y="32"/>
                  <a:pt x="43" y="32"/>
                </a:cubicBezTo>
                <a:cubicBezTo>
                  <a:pt x="39" y="32"/>
                  <a:pt x="39" y="32"/>
                  <a:pt x="39" y="32"/>
                </a:cubicBezTo>
                <a:cubicBezTo>
                  <a:pt x="39" y="35"/>
                  <a:pt x="39" y="35"/>
                  <a:pt x="39" y="35"/>
                </a:cubicBezTo>
                <a:cubicBezTo>
                  <a:pt x="42" y="35"/>
                  <a:pt x="42" y="35"/>
                  <a:pt x="42" y="35"/>
                </a:cubicBezTo>
                <a:cubicBezTo>
                  <a:pt x="42" y="38"/>
                  <a:pt x="42" y="46"/>
                  <a:pt x="43" y="51"/>
                </a:cubicBezTo>
                <a:cubicBezTo>
                  <a:pt x="44" y="53"/>
                  <a:pt x="45" y="54"/>
                  <a:pt x="46" y="55"/>
                </a:cubicBezTo>
                <a:cubicBezTo>
                  <a:pt x="47" y="55"/>
                  <a:pt x="48" y="55"/>
                  <a:pt x="48" y="55"/>
                </a:cubicBezTo>
                <a:cubicBezTo>
                  <a:pt x="49" y="55"/>
                  <a:pt x="50" y="55"/>
                  <a:pt x="50" y="55"/>
                </a:cubicBezTo>
                <a:cubicBezTo>
                  <a:pt x="51" y="54"/>
                  <a:pt x="52" y="52"/>
                  <a:pt x="52" y="49"/>
                </a:cubicBezTo>
                <a:cubicBezTo>
                  <a:pt x="52" y="42"/>
                  <a:pt x="49" y="30"/>
                  <a:pt x="48" y="25"/>
                </a:cubicBezTo>
                <a:cubicBezTo>
                  <a:pt x="49" y="25"/>
                  <a:pt x="49" y="25"/>
                  <a:pt x="49" y="25"/>
                </a:cubicBezTo>
                <a:cubicBezTo>
                  <a:pt x="49" y="17"/>
                  <a:pt x="49" y="17"/>
                  <a:pt x="49" y="17"/>
                </a:cubicBezTo>
                <a:cubicBezTo>
                  <a:pt x="48" y="15"/>
                  <a:pt x="48" y="15"/>
                  <a:pt x="48" y="15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5" y="10"/>
                  <a:pt x="45" y="10"/>
                  <a:pt x="45" y="10"/>
                </a:cubicBezTo>
                <a:cubicBezTo>
                  <a:pt x="43" y="11"/>
                  <a:pt x="43" y="11"/>
                  <a:pt x="43" y="11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6"/>
                  <a:pt x="46" y="16"/>
                  <a:pt x="46" y="16"/>
                </a:cubicBezTo>
                <a:cubicBezTo>
                  <a:pt x="44" y="17"/>
                  <a:pt x="44" y="17"/>
                  <a:pt x="44" y="17"/>
                </a:cubicBezTo>
                <a:cubicBezTo>
                  <a:pt x="44" y="19"/>
                  <a:pt x="44" y="19"/>
                  <a:pt x="44" y="19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3"/>
                  <a:pt x="42" y="23"/>
                  <a:pt x="42" y="23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5" y="25"/>
                  <a:pt x="45" y="25"/>
                  <a:pt x="45" y="25"/>
                </a:cubicBezTo>
                <a:close/>
                <a:moveTo>
                  <a:pt x="44" y="21"/>
                </a:moveTo>
                <a:cubicBezTo>
                  <a:pt x="44" y="24"/>
                  <a:pt x="44" y="24"/>
                  <a:pt x="44" y="24"/>
                </a:cubicBezTo>
                <a:cubicBezTo>
                  <a:pt x="43" y="24"/>
                  <a:pt x="43" y="24"/>
                  <a:pt x="43" y="24"/>
                </a:cubicBezTo>
                <a:cubicBezTo>
                  <a:pt x="43" y="22"/>
                  <a:pt x="43" y="22"/>
                  <a:pt x="43" y="22"/>
                </a:cubicBezTo>
                <a:cubicBezTo>
                  <a:pt x="44" y="21"/>
                  <a:pt x="44" y="21"/>
                  <a:pt x="44" y="21"/>
                </a:cubicBezTo>
                <a:close/>
                <a:moveTo>
                  <a:pt x="7" y="24"/>
                </a:moveTo>
                <a:cubicBezTo>
                  <a:pt x="33" y="24"/>
                  <a:pt x="33" y="24"/>
                  <a:pt x="33" y="24"/>
                </a:cubicBezTo>
                <a:cubicBezTo>
                  <a:pt x="33" y="7"/>
                  <a:pt x="33" y="7"/>
                  <a:pt x="33" y="7"/>
                </a:cubicBezTo>
                <a:cubicBezTo>
                  <a:pt x="33" y="7"/>
                  <a:pt x="33" y="6"/>
                  <a:pt x="33" y="6"/>
                </a:cubicBezTo>
                <a:cubicBezTo>
                  <a:pt x="32" y="5"/>
                  <a:pt x="31" y="5"/>
                  <a:pt x="31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9" y="5"/>
                  <a:pt x="8" y="5"/>
                  <a:pt x="8" y="6"/>
                </a:cubicBezTo>
                <a:cubicBezTo>
                  <a:pt x="8" y="6"/>
                  <a:pt x="7" y="7"/>
                  <a:pt x="7" y="7"/>
                </a:cubicBezTo>
                <a:lnTo>
                  <a:pt x="7" y="24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7" name="Freeform 25"/>
          <p:cNvSpPr>
            <a:spLocks noEditPoints="1"/>
          </p:cNvSpPr>
          <p:nvPr/>
        </p:nvSpPr>
        <p:spPr bwMode="auto">
          <a:xfrm>
            <a:off x="5951829" y="3193962"/>
            <a:ext cx="711200" cy="531813"/>
          </a:xfrm>
          <a:custGeom>
            <a:avLst/>
            <a:gdLst>
              <a:gd name="T0" fmla="*/ 360608 w 71"/>
              <a:gd name="T1" fmla="*/ 50171 h 53"/>
              <a:gd name="T2" fmla="*/ 580980 w 71"/>
              <a:gd name="T3" fmla="*/ 270924 h 53"/>
              <a:gd name="T4" fmla="*/ 360608 w 71"/>
              <a:gd name="T5" fmla="*/ 491676 h 53"/>
              <a:gd name="T6" fmla="*/ 130220 w 71"/>
              <a:gd name="T7" fmla="*/ 270924 h 53"/>
              <a:gd name="T8" fmla="*/ 360608 w 71"/>
              <a:gd name="T9" fmla="*/ 50171 h 53"/>
              <a:gd name="T10" fmla="*/ 580980 w 71"/>
              <a:gd name="T11" fmla="*/ 0 h 53"/>
              <a:gd name="T12" fmla="*/ 530896 w 71"/>
              <a:gd name="T13" fmla="*/ 60205 h 53"/>
              <a:gd name="T14" fmla="*/ 550930 w 71"/>
              <a:gd name="T15" fmla="*/ 80274 h 53"/>
              <a:gd name="T16" fmla="*/ 631065 w 71"/>
              <a:gd name="T17" fmla="*/ 270924 h 53"/>
              <a:gd name="T18" fmla="*/ 560946 w 71"/>
              <a:gd name="T19" fmla="*/ 451539 h 53"/>
              <a:gd name="T20" fmla="*/ 611031 w 71"/>
              <a:gd name="T21" fmla="*/ 511745 h 53"/>
              <a:gd name="T22" fmla="*/ 711200 w 71"/>
              <a:gd name="T23" fmla="*/ 270924 h 53"/>
              <a:gd name="T24" fmla="*/ 611031 w 71"/>
              <a:gd name="T25" fmla="*/ 20068 h 53"/>
              <a:gd name="T26" fmla="*/ 580980 w 71"/>
              <a:gd name="T27" fmla="*/ 0 h 53"/>
              <a:gd name="T28" fmla="*/ 120203 w 71"/>
              <a:gd name="T29" fmla="*/ 531813 h 53"/>
              <a:gd name="T30" fmla="*/ 170287 w 71"/>
              <a:gd name="T31" fmla="*/ 471608 h 53"/>
              <a:gd name="T32" fmla="*/ 160270 w 71"/>
              <a:gd name="T33" fmla="*/ 471608 h 53"/>
              <a:gd name="T34" fmla="*/ 80135 w 71"/>
              <a:gd name="T35" fmla="*/ 270924 h 53"/>
              <a:gd name="T36" fmla="*/ 160270 w 71"/>
              <a:gd name="T37" fmla="*/ 80274 h 53"/>
              <a:gd name="T38" fmla="*/ 180304 w 71"/>
              <a:gd name="T39" fmla="*/ 60205 h 53"/>
              <a:gd name="T40" fmla="*/ 130220 w 71"/>
              <a:gd name="T41" fmla="*/ 0 h 53"/>
              <a:gd name="T42" fmla="*/ 110186 w 71"/>
              <a:gd name="T43" fmla="*/ 20068 h 53"/>
              <a:gd name="T44" fmla="*/ 0 w 71"/>
              <a:gd name="T45" fmla="*/ 270924 h 53"/>
              <a:gd name="T46" fmla="*/ 110186 w 71"/>
              <a:gd name="T47" fmla="*/ 521779 h 53"/>
              <a:gd name="T48" fmla="*/ 120203 w 71"/>
              <a:gd name="T49" fmla="*/ 531813 h 53"/>
              <a:gd name="T50" fmla="*/ 340575 w 71"/>
              <a:gd name="T51" fmla="*/ 341163 h 53"/>
              <a:gd name="T52" fmla="*/ 380642 w 71"/>
              <a:gd name="T53" fmla="*/ 341163 h 53"/>
              <a:gd name="T54" fmla="*/ 400676 w 71"/>
              <a:gd name="T55" fmla="*/ 190650 h 53"/>
              <a:gd name="T56" fmla="*/ 400676 w 71"/>
              <a:gd name="T57" fmla="*/ 110376 h 53"/>
              <a:gd name="T58" fmla="*/ 320541 w 71"/>
              <a:gd name="T59" fmla="*/ 110376 h 53"/>
              <a:gd name="T60" fmla="*/ 320541 w 71"/>
              <a:gd name="T61" fmla="*/ 190650 h 53"/>
              <a:gd name="T62" fmla="*/ 340575 w 71"/>
              <a:gd name="T63" fmla="*/ 341163 h 53"/>
              <a:gd name="T64" fmla="*/ 330558 w 71"/>
              <a:gd name="T65" fmla="*/ 441505 h 53"/>
              <a:gd name="T66" fmla="*/ 380642 w 71"/>
              <a:gd name="T67" fmla="*/ 441505 h 53"/>
              <a:gd name="T68" fmla="*/ 380642 w 71"/>
              <a:gd name="T69" fmla="*/ 381300 h 53"/>
              <a:gd name="T70" fmla="*/ 330558 w 71"/>
              <a:gd name="T71" fmla="*/ 381300 h 53"/>
              <a:gd name="T72" fmla="*/ 330558 w 71"/>
              <a:gd name="T73" fmla="*/ 441505 h 5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71"/>
              <a:gd name="T112" fmla="*/ 0 h 53"/>
              <a:gd name="T113" fmla="*/ 71 w 71"/>
              <a:gd name="T114" fmla="*/ 53 h 5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71" h="53">
                <a:moveTo>
                  <a:pt x="36" y="5"/>
                </a:moveTo>
                <a:cubicBezTo>
                  <a:pt x="48" y="5"/>
                  <a:pt x="58" y="15"/>
                  <a:pt x="58" y="27"/>
                </a:cubicBezTo>
                <a:cubicBezTo>
                  <a:pt x="58" y="39"/>
                  <a:pt x="48" y="49"/>
                  <a:pt x="36" y="49"/>
                </a:cubicBezTo>
                <a:cubicBezTo>
                  <a:pt x="23" y="49"/>
                  <a:pt x="13" y="39"/>
                  <a:pt x="13" y="27"/>
                </a:cubicBezTo>
                <a:cubicBezTo>
                  <a:pt x="13" y="15"/>
                  <a:pt x="23" y="5"/>
                  <a:pt x="36" y="5"/>
                </a:cubicBezTo>
                <a:close/>
                <a:moveTo>
                  <a:pt x="58" y="0"/>
                </a:moveTo>
                <a:cubicBezTo>
                  <a:pt x="53" y="6"/>
                  <a:pt x="53" y="6"/>
                  <a:pt x="53" y="6"/>
                </a:cubicBezTo>
                <a:cubicBezTo>
                  <a:pt x="54" y="7"/>
                  <a:pt x="54" y="7"/>
                  <a:pt x="55" y="8"/>
                </a:cubicBezTo>
                <a:cubicBezTo>
                  <a:pt x="60" y="13"/>
                  <a:pt x="63" y="20"/>
                  <a:pt x="63" y="27"/>
                </a:cubicBezTo>
                <a:cubicBezTo>
                  <a:pt x="63" y="34"/>
                  <a:pt x="60" y="40"/>
                  <a:pt x="56" y="45"/>
                </a:cubicBezTo>
                <a:cubicBezTo>
                  <a:pt x="61" y="51"/>
                  <a:pt x="61" y="51"/>
                  <a:pt x="61" y="51"/>
                </a:cubicBezTo>
                <a:cubicBezTo>
                  <a:pt x="67" y="45"/>
                  <a:pt x="71" y="37"/>
                  <a:pt x="71" y="27"/>
                </a:cubicBezTo>
                <a:cubicBezTo>
                  <a:pt x="71" y="17"/>
                  <a:pt x="67" y="9"/>
                  <a:pt x="61" y="2"/>
                </a:cubicBezTo>
                <a:cubicBezTo>
                  <a:pt x="60" y="2"/>
                  <a:pt x="59" y="1"/>
                  <a:pt x="58" y="0"/>
                </a:cubicBezTo>
                <a:close/>
                <a:moveTo>
                  <a:pt x="12" y="53"/>
                </a:moveTo>
                <a:cubicBezTo>
                  <a:pt x="17" y="47"/>
                  <a:pt x="17" y="47"/>
                  <a:pt x="17" y="47"/>
                </a:cubicBezTo>
                <a:cubicBezTo>
                  <a:pt x="17" y="47"/>
                  <a:pt x="17" y="47"/>
                  <a:pt x="16" y="47"/>
                </a:cubicBezTo>
                <a:cubicBezTo>
                  <a:pt x="11" y="42"/>
                  <a:pt x="8" y="35"/>
                  <a:pt x="8" y="27"/>
                </a:cubicBezTo>
                <a:cubicBezTo>
                  <a:pt x="8" y="20"/>
                  <a:pt x="11" y="13"/>
                  <a:pt x="16" y="8"/>
                </a:cubicBezTo>
                <a:cubicBezTo>
                  <a:pt x="17" y="7"/>
                  <a:pt x="17" y="7"/>
                  <a:pt x="18" y="6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1"/>
                  <a:pt x="11" y="2"/>
                  <a:pt x="11" y="2"/>
                </a:cubicBezTo>
                <a:cubicBezTo>
                  <a:pt x="4" y="9"/>
                  <a:pt x="0" y="17"/>
                  <a:pt x="0" y="27"/>
                </a:cubicBezTo>
                <a:cubicBezTo>
                  <a:pt x="0" y="37"/>
                  <a:pt x="4" y="46"/>
                  <a:pt x="11" y="52"/>
                </a:cubicBezTo>
                <a:cubicBezTo>
                  <a:pt x="11" y="53"/>
                  <a:pt x="12" y="53"/>
                  <a:pt x="12" y="53"/>
                </a:cubicBezTo>
                <a:close/>
                <a:moveTo>
                  <a:pt x="34" y="34"/>
                </a:moveTo>
                <a:cubicBezTo>
                  <a:pt x="38" y="34"/>
                  <a:pt x="38" y="34"/>
                  <a:pt x="38" y="34"/>
                </a:cubicBezTo>
                <a:cubicBezTo>
                  <a:pt x="40" y="19"/>
                  <a:pt x="40" y="19"/>
                  <a:pt x="40" y="19"/>
                </a:cubicBezTo>
                <a:cubicBezTo>
                  <a:pt x="40" y="11"/>
                  <a:pt x="40" y="11"/>
                  <a:pt x="40" y="11"/>
                </a:cubicBezTo>
                <a:cubicBezTo>
                  <a:pt x="32" y="11"/>
                  <a:pt x="32" y="11"/>
                  <a:pt x="32" y="11"/>
                </a:cubicBezTo>
                <a:cubicBezTo>
                  <a:pt x="32" y="19"/>
                  <a:pt x="32" y="19"/>
                  <a:pt x="32" y="19"/>
                </a:cubicBezTo>
                <a:cubicBezTo>
                  <a:pt x="34" y="34"/>
                  <a:pt x="34" y="34"/>
                  <a:pt x="34" y="34"/>
                </a:cubicBezTo>
                <a:close/>
                <a:moveTo>
                  <a:pt x="33" y="44"/>
                </a:moveTo>
                <a:cubicBezTo>
                  <a:pt x="38" y="44"/>
                  <a:pt x="38" y="44"/>
                  <a:pt x="38" y="44"/>
                </a:cubicBezTo>
                <a:cubicBezTo>
                  <a:pt x="38" y="38"/>
                  <a:pt x="38" y="38"/>
                  <a:pt x="38" y="38"/>
                </a:cubicBezTo>
                <a:cubicBezTo>
                  <a:pt x="33" y="38"/>
                  <a:pt x="33" y="38"/>
                  <a:pt x="33" y="38"/>
                </a:cubicBezTo>
                <a:lnTo>
                  <a:pt x="33" y="44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8" name="Freeform 26"/>
          <p:cNvSpPr>
            <a:spLocks noEditPoints="1"/>
          </p:cNvSpPr>
          <p:nvPr/>
        </p:nvSpPr>
        <p:spPr bwMode="auto">
          <a:xfrm>
            <a:off x="6994818" y="4114712"/>
            <a:ext cx="669925" cy="703263"/>
          </a:xfrm>
          <a:custGeom>
            <a:avLst/>
            <a:gdLst>
              <a:gd name="T0" fmla="*/ 79991 w 67"/>
              <a:gd name="T1" fmla="*/ 482237 h 70"/>
              <a:gd name="T2" fmla="*/ 99989 w 67"/>
              <a:gd name="T3" fmla="*/ 602797 h 70"/>
              <a:gd name="T4" fmla="*/ 59993 w 67"/>
              <a:gd name="T5" fmla="*/ 683170 h 70"/>
              <a:gd name="T6" fmla="*/ 99989 w 67"/>
              <a:gd name="T7" fmla="*/ 703263 h 70"/>
              <a:gd name="T8" fmla="*/ 149983 w 67"/>
              <a:gd name="T9" fmla="*/ 552564 h 70"/>
              <a:gd name="T10" fmla="*/ 159982 w 67"/>
              <a:gd name="T11" fmla="*/ 452098 h 70"/>
              <a:gd name="T12" fmla="*/ 109988 w 67"/>
              <a:gd name="T13" fmla="*/ 341585 h 70"/>
              <a:gd name="T14" fmla="*/ 59993 w 67"/>
              <a:gd name="T15" fmla="*/ 452098 h 70"/>
              <a:gd name="T16" fmla="*/ 109988 w 67"/>
              <a:gd name="T17" fmla="*/ 562610 h 70"/>
              <a:gd name="T18" fmla="*/ 309965 w 67"/>
              <a:gd name="T19" fmla="*/ 703263 h 70"/>
              <a:gd name="T20" fmla="*/ 309965 w 67"/>
              <a:gd name="T21" fmla="*/ 452098 h 70"/>
              <a:gd name="T22" fmla="*/ 299966 w 67"/>
              <a:gd name="T23" fmla="*/ 401865 h 70"/>
              <a:gd name="T24" fmla="*/ 349961 w 67"/>
              <a:gd name="T25" fmla="*/ 401865 h 70"/>
              <a:gd name="T26" fmla="*/ 349961 w 67"/>
              <a:gd name="T27" fmla="*/ 452098 h 70"/>
              <a:gd name="T28" fmla="*/ 359960 w 67"/>
              <a:gd name="T29" fmla="*/ 703263 h 70"/>
              <a:gd name="T30" fmla="*/ 199978 w 67"/>
              <a:gd name="T31" fmla="*/ 703263 h 70"/>
              <a:gd name="T32" fmla="*/ 199978 w 67"/>
              <a:gd name="T33" fmla="*/ 452098 h 70"/>
              <a:gd name="T34" fmla="*/ 189979 w 67"/>
              <a:gd name="T35" fmla="*/ 401865 h 70"/>
              <a:gd name="T36" fmla="*/ 239973 w 67"/>
              <a:gd name="T37" fmla="*/ 401865 h 70"/>
              <a:gd name="T38" fmla="*/ 239973 w 67"/>
              <a:gd name="T39" fmla="*/ 452098 h 70"/>
              <a:gd name="T40" fmla="*/ 249972 w 67"/>
              <a:gd name="T41" fmla="*/ 703263 h 70"/>
              <a:gd name="T42" fmla="*/ 149983 w 67"/>
              <a:gd name="T43" fmla="*/ 482237 h 70"/>
              <a:gd name="T44" fmla="*/ 199978 w 67"/>
              <a:gd name="T45" fmla="*/ 572657 h 70"/>
              <a:gd name="T46" fmla="*/ 189979 w 67"/>
              <a:gd name="T47" fmla="*/ 683170 h 70"/>
              <a:gd name="T48" fmla="*/ 169981 w 67"/>
              <a:gd name="T49" fmla="*/ 542517 h 70"/>
              <a:gd name="T50" fmla="*/ 259971 w 67"/>
              <a:gd name="T51" fmla="*/ 482237 h 70"/>
              <a:gd name="T52" fmla="*/ 269970 w 67"/>
              <a:gd name="T53" fmla="*/ 683170 h 70"/>
              <a:gd name="T54" fmla="*/ 309965 w 67"/>
              <a:gd name="T55" fmla="*/ 602797 h 70"/>
              <a:gd name="T56" fmla="*/ 289968 w 67"/>
              <a:gd name="T57" fmla="*/ 492284 h 70"/>
              <a:gd name="T58" fmla="*/ 369959 w 67"/>
              <a:gd name="T59" fmla="*/ 502331 h 70"/>
              <a:gd name="T60" fmla="*/ 379957 w 67"/>
              <a:gd name="T61" fmla="*/ 683170 h 70"/>
              <a:gd name="T62" fmla="*/ 589934 w 67"/>
              <a:gd name="T63" fmla="*/ 612843 h 70"/>
              <a:gd name="T64" fmla="*/ 559937 w 67"/>
              <a:gd name="T65" fmla="*/ 170792 h 70"/>
              <a:gd name="T66" fmla="*/ 419953 w 67"/>
              <a:gd name="T67" fmla="*/ 512377 h 70"/>
              <a:gd name="T68" fmla="*/ 559937 w 67"/>
              <a:gd name="T69" fmla="*/ 140653 h 70"/>
              <a:gd name="T70" fmla="*/ 639928 w 67"/>
              <a:gd name="T71" fmla="*/ 0 h 70"/>
              <a:gd name="T72" fmla="*/ 559937 w 67"/>
              <a:gd name="T73" fmla="*/ 140653 h 7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67"/>
              <a:gd name="T112" fmla="*/ 0 h 70"/>
              <a:gd name="T113" fmla="*/ 67 w 67"/>
              <a:gd name="T114" fmla="*/ 70 h 70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67" h="70">
                <a:moveTo>
                  <a:pt x="1" y="48"/>
                </a:moveTo>
                <a:cubicBezTo>
                  <a:pt x="3" y="48"/>
                  <a:pt x="6" y="48"/>
                  <a:pt x="8" y="48"/>
                </a:cubicBezTo>
                <a:cubicBezTo>
                  <a:pt x="8" y="51"/>
                  <a:pt x="9" y="54"/>
                  <a:pt x="9" y="57"/>
                </a:cubicBezTo>
                <a:cubicBezTo>
                  <a:pt x="10" y="58"/>
                  <a:pt x="10" y="59"/>
                  <a:pt x="10" y="60"/>
                </a:cubicBezTo>
                <a:cubicBezTo>
                  <a:pt x="10" y="63"/>
                  <a:pt x="10" y="66"/>
                  <a:pt x="8" y="68"/>
                </a:cubicBezTo>
                <a:cubicBezTo>
                  <a:pt x="6" y="68"/>
                  <a:pt x="6" y="68"/>
                  <a:pt x="6" y="68"/>
                </a:cubicBezTo>
                <a:cubicBezTo>
                  <a:pt x="3" y="64"/>
                  <a:pt x="0" y="57"/>
                  <a:pt x="1" y="48"/>
                </a:cubicBezTo>
                <a:close/>
                <a:moveTo>
                  <a:pt x="10" y="70"/>
                </a:moveTo>
                <a:cubicBezTo>
                  <a:pt x="14" y="70"/>
                  <a:pt x="14" y="70"/>
                  <a:pt x="14" y="70"/>
                </a:cubicBezTo>
                <a:cubicBezTo>
                  <a:pt x="17" y="63"/>
                  <a:pt x="16" y="60"/>
                  <a:pt x="15" y="55"/>
                </a:cubicBezTo>
                <a:cubicBezTo>
                  <a:pt x="14" y="52"/>
                  <a:pt x="14" y="49"/>
                  <a:pt x="13" y="45"/>
                </a:cubicBezTo>
                <a:cubicBezTo>
                  <a:pt x="16" y="45"/>
                  <a:pt x="16" y="45"/>
                  <a:pt x="16" y="45"/>
                </a:cubicBezTo>
                <a:cubicBezTo>
                  <a:pt x="14" y="40"/>
                  <a:pt x="14" y="40"/>
                  <a:pt x="14" y="40"/>
                </a:cubicBezTo>
                <a:cubicBezTo>
                  <a:pt x="11" y="34"/>
                  <a:pt x="11" y="34"/>
                  <a:pt x="11" y="34"/>
                </a:cubicBezTo>
                <a:cubicBezTo>
                  <a:pt x="9" y="40"/>
                  <a:pt x="9" y="40"/>
                  <a:pt x="9" y="40"/>
                </a:cubicBezTo>
                <a:cubicBezTo>
                  <a:pt x="6" y="45"/>
                  <a:pt x="6" y="45"/>
                  <a:pt x="6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10" y="50"/>
                  <a:pt x="10" y="53"/>
                  <a:pt x="11" y="56"/>
                </a:cubicBezTo>
                <a:cubicBezTo>
                  <a:pt x="12" y="61"/>
                  <a:pt x="13" y="63"/>
                  <a:pt x="10" y="70"/>
                </a:cubicBezTo>
                <a:close/>
                <a:moveTo>
                  <a:pt x="31" y="70"/>
                </a:moveTo>
                <a:cubicBezTo>
                  <a:pt x="34" y="63"/>
                  <a:pt x="33" y="61"/>
                  <a:pt x="32" y="56"/>
                </a:cubicBezTo>
                <a:cubicBezTo>
                  <a:pt x="32" y="53"/>
                  <a:pt x="31" y="50"/>
                  <a:pt x="31" y="45"/>
                </a:cubicBezTo>
                <a:cubicBezTo>
                  <a:pt x="28" y="45"/>
                  <a:pt x="28" y="45"/>
                  <a:pt x="28" y="45"/>
                </a:cubicBezTo>
                <a:cubicBezTo>
                  <a:pt x="30" y="40"/>
                  <a:pt x="30" y="40"/>
                  <a:pt x="30" y="40"/>
                </a:cubicBezTo>
                <a:cubicBezTo>
                  <a:pt x="33" y="34"/>
                  <a:pt x="33" y="34"/>
                  <a:pt x="33" y="34"/>
                </a:cubicBezTo>
                <a:cubicBezTo>
                  <a:pt x="35" y="40"/>
                  <a:pt x="35" y="40"/>
                  <a:pt x="35" y="40"/>
                </a:cubicBezTo>
                <a:cubicBezTo>
                  <a:pt x="38" y="45"/>
                  <a:pt x="38" y="45"/>
                  <a:pt x="38" y="45"/>
                </a:cubicBezTo>
                <a:cubicBezTo>
                  <a:pt x="35" y="45"/>
                  <a:pt x="35" y="45"/>
                  <a:pt x="35" y="45"/>
                </a:cubicBezTo>
                <a:cubicBezTo>
                  <a:pt x="35" y="49"/>
                  <a:pt x="36" y="52"/>
                  <a:pt x="36" y="55"/>
                </a:cubicBezTo>
                <a:cubicBezTo>
                  <a:pt x="37" y="60"/>
                  <a:pt x="38" y="63"/>
                  <a:pt x="36" y="70"/>
                </a:cubicBezTo>
                <a:cubicBezTo>
                  <a:pt x="31" y="70"/>
                  <a:pt x="31" y="70"/>
                  <a:pt x="31" y="70"/>
                </a:cubicBezTo>
                <a:close/>
                <a:moveTo>
                  <a:pt x="20" y="70"/>
                </a:moveTo>
                <a:cubicBezTo>
                  <a:pt x="23" y="63"/>
                  <a:pt x="23" y="61"/>
                  <a:pt x="22" y="56"/>
                </a:cubicBezTo>
                <a:cubicBezTo>
                  <a:pt x="21" y="53"/>
                  <a:pt x="20" y="50"/>
                  <a:pt x="20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9" y="40"/>
                  <a:pt x="19" y="40"/>
                  <a:pt x="19" y="40"/>
                </a:cubicBezTo>
                <a:cubicBezTo>
                  <a:pt x="22" y="34"/>
                  <a:pt x="22" y="34"/>
                  <a:pt x="22" y="34"/>
                </a:cubicBezTo>
                <a:cubicBezTo>
                  <a:pt x="24" y="40"/>
                  <a:pt x="24" y="40"/>
                  <a:pt x="24" y="40"/>
                </a:cubicBezTo>
                <a:cubicBezTo>
                  <a:pt x="27" y="45"/>
                  <a:pt x="27" y="45"/>
                  <a:pt x="27" y="45"/>
                </a:cubicBezTo>
                <a:cubicBezTo>
                  <a:pt x="24" y="45"/>
                  <a:pt x="24" y="45"/>
                  <a:pt x="24" y="45"/>
                </a:cubicBezTo>
                <a:cubicBezTo>
                  <a:pt x="24" y="49"/>
                  <a:pt x="25" y="52"/>
                  <a:pt x="26" y="55"/>
                </a:cubicBezTo>
                <a:cubicBezTo>
                  <a:pt x="27" y="60"/>
                  <a:pt x="28" y="63"/>
                  <a:pt x="25" y="70"/>
                </a:cubicBezTo>
                <a:cubicBezTo>
                  <a:pt x="20" y="70"/>
                  <a:pt x="20" y="70"/>
                  <a:pt x="20" y="70"/>
                </a:cubicBezTo>
                <a:close/>
                <a:moveTo>
                  <a:pt x="15" y="48"/>
                </a:moveTo>
                <a:cubicBezTo>
                  <a:pt x="16" y="48"/>
                  <a:pt x="17" y="48"/>
                  <a:pt x="18" y="48"/>
                </a:cubicBezTo>
                <a:cubicBezTo>
                  <a:pt x="19" y="51"/>
                  <a:pt x="19" y="54"/>
                  <a:pt x="20" y="57"/>
                </a:cubicBezTo>
                <a:cubicBezTo>
                  <a:pt x="20" y="58"/>
                  <a:pt x="21" y="59"/>
                  <a:pt x="21" y="60"/>
                </a:cubicBezTo>
                <a:cubicBezTo>
                  <a:pt x="21" y="63"/>
                  <a:pt x="20" y="66"/>
                  <a:pt x="19" y="68"/>
                </a:cubicBezTo>
                <a:cubicBezTo>
                  <a:pt x="17" y="68"/>
                  <a:pt x="17" y="68"/>
                  <a:pt x="17" y="68"/>
                </a:cubicBezTo>
                <a:cubicBezTo>
                  <a:pt x="18" y="63"/>
                  <a:pt x="18" y="60"/>
                  <a:pt x="17" y="54"/>
                </a:cubicBezTo>
                <a:cubicBezTo>
                  <a:pt x="16" y="52"/>
                  <a:pt x="16" y="50"/>
                  <a:pt x="15" y="48"/>
                </a:cubicBezTo>
                <a:close/>
                <a:moveTo>
                  <a:pt x="26" y="48"/>
                </a:moveTo>
                <a:cubicBezTo>
                  <a:pt x="26" y="50"/>
                  <a:pt x="27" y="52"/>
                  <a:pt x="27" y="54"/>
                </a:cubicBezTo>
                <a:cubicBezTo>
                  <a:pt x="28" y="60"/>
                  <a:pt x="29" y="63"/>
                  <a:pt x="27" y="68"/>
                </a:cubicBezTo>
                <a:cubicBezTo>
                  <a:pt x="30" y="68"/>
                  <a:pt x="30" y="68"/>
                  <a:pt x="30" y="68"/>
                </a:cubicBezTo>
                <a:cubicBezTo>
                  <a:pt x="31" y="66"/>
                  <a:pt x="32" y="63"/>
                  <a:pt x="31" y="60"/>
                </a:cubicBezTo>
                <a:cubicBezTo>
                  <a:pt x="31" y="59"/>
                  <a:pt x="31" y="58"/>
                  <a:pt x="31" y="57"/>
                </a:cubicBezTo>
                <a:cubicBezTo>
                  <a:pt x="30" y="54"/>
                  <a:pt x="30" y="51"/>
                  <a:pt x="29" y="49"/>
                </a:cubicBezTo>
                <a:cubicBezTo>
                  <a:pt x="28" y="49"/>
                  <a:pt x="27" y="49"/>
                  <a:pt x="26" y="48"/>
                </a:cubicBezTo>
                <a:close/>
                <a:moveTo>
                  <a:pt x="37" y="50"/>
                </a:moveTo>
                <a:cubicBezTo>
                  <a:pt x="37" y="51"/>
                  <a:pt x="38" y="53"/>
                  <a:pt x="38" y="54"/>
                </a:cubicBezTo>
                <a:cubicBezTo>
                  <a:pt x="39" y="60"/>
                  <a:pt x="40" y="63"/>
                  <a:pt x="38" y="68"/>
                </a:cubicBezTo>
                <a:cubicBezTo>
                  <a:pt x="51" y="68"/>
                  <a:pt x="51" y="68"/>
                  <a:pt x="51" y="68"/>
                </a:cubicBezTo>
                <a:cubicBezTo>
                  <a:pt x="59" y="61"/>
                  <a:pt x="59" y="61"/>
                  <a:pt x="59" y="61"/>
                </a:cubicBezTo>
                <a:cubicBezTo>
                  <a:pt x="61" y="47"/>
                  <a:pt x="63" y="34"/>
                  <a:pt x="65" y="20"/>
                </a:cubicBezTo>
                <a:cubicBezTo>
                  <a:pt x="63" y="17"/>
                  <a:pt x="60" y="16"/>
                  <a:pt x="56" y="17"/>
                </a:cubicBezTo>
                <a:cubicBezTo>
                  <a:pt x="55" y="18"/>
                  <a:pt x="54" y="20"/>
                  <a:pt x="54" y="22"/>
                </a:cubicBezTo>
                <a:cubicBezTo>
                  <a:pt x="43" y="34"/>
                  <a:pt x="40" y="43"/>
                  <a:pt x="42" y="51"/>
                </a:cubicBezTo>
                <a:cubicBezTo>
                  <a:pt x="41" y="51"/>
                  <a:pt x="39" y="50"/>
                  <a:pt x="37" y="50"/>
                </a:cubicBezTo>
                <a:close/>
                <a:moveTo>
                  <a:pt x="56" y="14"/>
                </a:moveTo>
                <a:cubicBezTo>
                  <a:pt x="59" y="14"/>
                  <a:pt x="63" y="14"/>
                  <a:pt x="67" y="14"/>
                </a:cubicBezTo>
                <a:cubicBezTo>
                  <a:pt x="67" y="9"/>
                  <a:pt x="66" y="4"/>
                  <a:pt x="64" y="0"/>
                </a:cubicBezTo>
                <a:cubicBezTo>
                  <a:pt x="62" y="0"/>
                  <a:pt x="59" y="1"/>
                  <a:pt x="57" y="1"/>
                </a:cubicBezTo>
                <a:cubicBezTo>
                  <a:pt x="55" y="6"/>
                  <a:pt x="55" y="10"/>
                  <a:pt x="56" y="14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9" name="Freeform 27"/>
          <p:cNvSpPr>
            <a:spLocks noEditPoints="1"/>
          </p:cNvSpPr>
          <p:nvPr/>
        </p:nvSpPr>
        <p:spPr bwMode="auto">
          <a:xfrm>
            <a:off x="7013868" y="1015912"/>
            <a:ext cx="671513" cy="652463"/>
          </a:xfrm>
          <a:custGeom>
            <a:avLst/>
            <a:gdLst>
              <a:gd name="T0" fmla="*/ 300677 w 67"/>
              <a:gd name="T1" fmla="*/ 441667 h 65"/>
              <a:gd name="T2" fmla="*/ 180406 w 67"/>
              <a:gd name="T3" fmla="*/ 562122 h 65"/>
              <a:gd name="T4" fmla="*/ 140316 w 67"/>
              <a:gd name="T5" fmla="*/ 562122 h 65"/>
              <a:gd name="T6" fmla="*/ 140316 w 67"/>
              <a:gd name="T7" fmla="*/ 562122 h 65"/>
              <a:gd name="T8" fmla="*/ 130294 w 67"/>
              <a:gd name="T9" fmla="*/ 511933 h 65"/>
              <a:gd name="T10" fmla="*/ 260587 w 67"/>
              <a:gd name="T11" fmla="*/ 391478 h 65"/>
              <a:gd name="T12" fmla="*/ 220497 w 67"/>
              <a:gd name="T13" fmla="*/ 341288 h 65"/>
              <a:gd name="T14" fmla="*/ 90203 w 67"/>
              <a:gd name="T15" fmla="*/ 471781 h 65"/>
              <a:gd name="T16" fmla="*/ 60135 w 67"/>
              <a:gd name="T17" fmla="*/ 481819 h 65"/>
              <a:gd name="T18" fmla="*/ 80181 w 67"/>
              <a:gd name="T19" fmla="*/ 612311 h 65"/>
              <a:gd name="T20" fmla="*/ 80181 w 67"/>
              <a:gd name="T21" fmla="*/ 612311 h 65"/>
              <a:gd name="T22" fmla="*/ 210474 w 67"/>
              <a:gd name="T23" fmla="*/ 622349 h 65"/>
              <a:gd name="T24" fmla="*/ 220497 w 67"/>
              <a:gd name="T25" fmla="*/ 602274 h 65"/>
              <a:gd name="T26" fmla="*/ 340768 w 67"/>
              <a:gd name="T27" fmla="*/ 481819 h 65"/>
              <a:gd name="T28" fmla="*/ 300677 w 67"/>
              <a:gd name="T29" fmla="*/ 441667 h 65"/>
              <a:gd name="T30" fmla="*/ 280632 w 67"/>
              <a:gd name="T31" fmla="*/ 220834 h 65"/>
              <a:gd name="T32" fmla="*/ 581310 w 67"/>
              <a:gd name="T33" fmla="*/ 501895 h 65"/>
              <a:gd name="T34" fmla="*/ 581310 w 67"/>
              <a:gd name="T35" fmla="*/ 612311 h 65"/>
              <a:gd name="T36" fmla="*/ 581310 w 67"/>
              <a:gd name="T37" fmla="*/ 612311 h 65"/>
              <a:gd name="T38" fmla="*/ 481084 w 67"/>
              <a:gd name="T39" fmla="*/ 612311 h 65"/>
              <a:gd name="T40" fmla="*/ 210474 w 67"/>
              <a:gd name="T41" fmla="*/ 291099 h 65"/>
              <a:gd name="T42" fmla="*/ 110248 w 67"/>
              <a:gd name="T43" fmla="*/ 311175 h 65"/>
              <a:gd name="T44" fmla="*/ 0 w 67"/>
              <a:gd name="T45" fmla="*/ 160606 h 65"/>
              <a:gd name="T46" fmla="*/ 30068 w 67"/>
              <a:gd name="T47" fmla="*/ 130493 h 65"/>
              <a:gd name="T48" fmla="*/ 110248 w 67"/>
              <a:gd name="T49" fmla="*/ 210796 h 65"/>
              <a:gd name="T50" fmla="*/ 170384 w 67"/>
              <a:gd name="T51" fmla="*/ 180682 h 65"/>
              <a:gd name="T52" fmla="*/ 200452 w 67"/>
              <a:gd name="T53" fmla="*/ 120455 h 65"/>
              <a:gd name="T54" fmla="*/ 130294 w 67"/>
              <a:gd name="T55" fmla="*/ 30114 h 65"/>
              <a:gd name="T56" fmla="*/ 150339 w 67"/>
              <a:gd name="T57" fmla="*/ 0 h 65"/>
              <a:gd name="T58" fmla="*/ 300677 w 67"/>
              <a:gd name="T59" fmla="*/ 120455 h 65"/>
              <a:gd name="T60" fmla="*/ 280632 w 67"/>
              <a:gd name="T61" fmla="*/ 220834 h 65"/>
              <a:gd name="T62" fmla="*/ 601355 w 67"/>
              <a:gd name="T63" fmla="*/ 30114 h 65"/>
              <a:gd name="T64" fmla="*/ 511152 w 67"/>
              <a:gd name="T65" fmla="*/ 80303 h 65"/>
              <a:gd name="T66" fmla="*/ 521174 w 67"/>
              <a:gd name="T67" fmla="*/ 120455 h 65"/>
              <a:gd name="T68" fmla="*/ 380858 w 67"/>
              <a:gd name="T69" fmla="*/ 271023 h 65"/>
              <a:gd name="T70" fmla="*/ 420948 w 67"/>
              <a:gd name="T71" fmla="*/ 311175 h 65"/>
              <a:gd name="T72" fmla="*/ 571287 w 67"/>
              <a:gd name="T73" fmla="*/ 170644 h 65"/>
              <a:gd name="T74" fmla="*/ 611378 w 67"/>
              <a:gd name="T75" fmla="*/ 180682 h 65"/>
              <a:gd name="T76" fmla="*/ 671513 w 67"/>
              <a:gd name="T77" fmla="*/ 90341 h 65"/>
              <a:gd name="T78" fmla="*/ 631423 w 67"/>
              <a:gd name="T79" fmla="*/ 60227 h 65"/>
              <a:gd name="T80" fmla="*/ 601355 w 67"/>
              <a:gd name="T81" fmla="*/ 30114 h 65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7"/>
              <a:gd name="T124" fmla="*/ 0 h 65"/>
              <a:gd name="T125" fmla="*/ 67 w 67"/>
              <a:gd name="T126" fmla="*/ 65 h 65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7" h="65">
                <a:moveTo>
                  <a:pt x="30" y="44"/>
                </a:moveTo>
                <a:cubicBezTo>
                  <a:pt x="18" y="56"/>
                  <a:pt x="18" y="56"/>
                  <a:pt x="18" y="56"/>
                </a:cubicBezTo>
                <a:cubicBezTo>
                  <a:pt x="17" y="57"/>
                  <a:pt x="15" y="57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2" y="54"/>
                  <a:pt x="12" y="52"/>
                  <a:pt x="13" y="51"/>
                </a:cubicBezTo>
                <a:cubicBezTo>
                  <a:pt x="26" y="39"/>
                  <a:pt x="26" y="39"/>
                  <a:pt x="26" y="39"/>
                </a:cubicBezTo>
                <a:cubicBezTo>
                  <a:pt x="22" y="34"/>
                  <a:pt x="22" y="34"/>
                  <a:pt x="22" y="34"/>
                </a:cubicBezTo>
                <a:cubicBezTo>
                  <a:pt x="9" y="47"/>
                  <a:pt x="9" y="47"/>
                  <a:pt x="9" y="47"/>
                </a:cubicBezTo>
                <a:cubicBezTo>
                  <a:pt x="8" y="48"/>
                  <a:pt x="7" y="48"/>
                  <a:pt x="6" y="48"/>
                </a:cubicBezTo>
                <a:cubicBezTo>
                  <a:pt x="3" y="51"/>
                  <a:pt x="4" y="57"/>
                  <a:pt x="8" y="61"/>
                </a:cubicBezTo>
                <a:cubicBezTo>
                  <a:pt x="8" y="61"/>
                  <a:pt x="8" y="61"/>
                  <a:pt x="8" y="61"/>
                </a:cubicBezTo>
                <a:cubicBezTo>
                  <a:pt x="12" y="65"/>
                  <a:pt x="18" y="65"/>
                  <a:pt x="21" y="62"/>
                </a:cubicBezTo>
                <a:cubicBezTo>
                  <a:pt x="21" y="61"/>
                  <a:pt x="21" y="60"/>
                  <a:pt x="22" y="60"/>
                </a:cubicBezTo>
                <a:cubicBezTo>
                  <a:pt x="34" y="48"/>
                  <a:pt x="34" y="48"/>
                  <a:pt x="34" y="48"/>
                </a:cubicBezTo>
                <a:cubicBezTo>
                  <a:pt x="30" y="44"/>
                  <a:pt x="30" y="44"/>
                  <a:pt x="30" y="44"/>
                </a:cubicBezTo>
                <a:close/>
                <a:moveTo>
                  <a:pt x="28" y="22"/>
                </a:moveTo>
                <a:cubicBezTo>
                  <a:pt x="58" y="50"/>
                  <a:pt x="58" y="50"/>
                  <a:pt x="58" y="50"/>
                </a:cubicBezTo>
                <a:cubicBezTo>
                  <a:pt x="61" y="53"/>
                  <a:pt x="61" y="58"/>
                  <a:pt x="58" y="61"/>
                </a:cubicBezTo>
                <a:cubicBezTo>
                  <a:pt x="58" y="61"/>
                  <a:pt x="58" y="61"/>
                  <a:pt x="58" y="61"/>
                </a:cubicBezTo>
                <a:cubicBezTo>
                  <a:pt x="56" y="63"/>
                  <a:pt x="51" y="64"/>
                  <a:pt x="48" y="61"/>
                </a:cubicBezTo>
                <a:cubicBezTo>
                  <a:pt x="21" y="29"/>
                  <a:pt x="21" y="29"/>
                  <a:pt x="21" y="29"/>
                </a:cubicBezTo>
                <a:cubicBezTo>
                  <a:pt x="18" y="31"/>
                  <a:pt x="15" y="32"/>
                  <a:pt x="11" y="31"/>
                </a:cubicBezTo>
                <a:cubicBezTo>
                  <a:pt x="0" y="16"/>
                  <a:pt x="0" y="16"/>
                  <a:pt x="0" y="16"/>
                </a:cubicBezTo>
                <a:cubicBezTo>
                  <a:pt x="3" y="13"/>
                  <a:pt x="3" y="13"/>
                  <a:pt x="3" y="13"/>
                </a:cubicBezTo>
                <a:cubicBezTo>
                  <a:pt x="11" y="21"/>
                  <a:pt x="11" y="21"/>
                  <a:pt x="11" y="21"/>
                </a:cubicBezTo>
                <a:cubicBezTo>
                  <a:pt x="17" y="18"/>
                  <a:pt x="17" y="18"/>
                  <a:pt x="17" y="18"/>
                </a:cubicBezTo>
                <a:cubicBezTo>
                  <a:pt x="20" y="12"/>
                  <a:pt x="20" y="12"/>
                  <a:pt x="20" y="12"/>
                </a:cubicBezTo>
                <a:cubicBezTo>
                  <a:pt x="13" y="3"/>
                  <a:pt x="13" y="3"/>
                  <a:pt x="13" y="3"/>
                </a:cubicBezTo>
                <a:cubicBezTo>
                  <a:pt x="15" y="0"/>
                  <a:pt x="15" y="0"/>
                  <a:pt x="15" y="0"/>
                </a:cubicBezTo>
                <a:cubicBezTo>
                  <a:pt x="30" y="12"/>
                  <a:pt x="30" y="12"/>
                  <a:pt x="30" y="12"/>
                </a:cubicBezTo>
                <a:cubicBezTo>
                  <a:pt x="31" y="16"/>
                  <a:pt x="30" y="19"/>
                  <a:pt x="28" y="22"/>
                </a:cubicBezTo>
                <a:close/>
                <a:moveTo>
                  <a:pt x="60" y="3"/>
                </a:moveTo>
                <a:cubicBezTo>
                  <a:pt x="51" y="8"/>
                  <a:pt x="51" y="8"/>
                  <a:pt x="51" y="8"/>
                </a:cubicBezTo>
                <a:cubicBezTo>
                  <a:pt x="52" y="12"/>
                  <a:pt x="52" y="12"/>
                  <a:pt x="52" y="12"/>
                </a:cubicBezTo>
                <a:cubicBezTo>
                  <a:pt x="38" y="27"/>
                  <a:pt x="38" y="27"/>
                  <a:pt x="38" y="27"/>
                </a:cubicBezTo>
                <a:cubicBezTo>
                  <a:pt x="42" y="31"/>
                  <a:pt x="42" y="31"/>
                  <a:pt x="42" y="31"/>
                </a:cubicBezTo>
                <a:cubicBezTo>
                  <a:pt x="57" y="17"/>
                  <a:pt x="57" y="17"/>
                  <a:pt x="57" y="17"/>
                </a:cubicBezTo>
                <a:cubicBezTo>
                  <a:pt x="61" y="18"/>
                  <a:pt x="61" y="18"/>
                  <a:pt x="61" y="18"/>
                </a:cubicBezTo>
                <a:cubicBezTo>
                  <a:pt x="67" y="9"/>
                  <a:pt x="67" y="9"/>
                  <a:pt x="67" y="9"/>
                </a:cubicBezTo>
                <a:cubicBezTo>
                  <a:pt x="63" y="6"/>
                  <a:pt x="63" y="6"/>
                  <a:pt x="63" y="6"/>
                </a:cubicBezTo>
                <a:lnTo>
                  <a:pt x="60" y="3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0" name="Freeform 28"/>
          <p:cNvSpPr>
            <a:spLocks noEditPoints="1"/>
          </p:cNvSpPr>
          <p:nvPr/>
        </p:nvSpPr>
        <p:spPr bwMode="auto">
          <a:xfrm>
            <a:off x="8077491" y="2060485"/>
            <a:ext cx="661988" cy="661988"/>
          </a:xfrm>
          <a:custGeom>
            <a:avLst/>
            <a:gdLst>
              <a:gd name="T0" fmla="*/ 411235 w 66"/>
              <a:gd name="T1" fmla="*/ 10030 h 66"/>
              <a:gd name="T2" fmla="*/ 431295 w 66"/>
              <a:gd name="T3" fmla="*/ 20060 h 66"/>
              <a:gd name="T4" fmla="*/ 491476 w 66"/>
              <a:gd name="T5" fmla="*/ 40120 h 66"/>
              <a:gd name="T6" fmla="*/ 511536 w 66"/>
              <a:gd name="T7" fmla="*/ 50151 h 66"/>
              <a:gd name="T8" fmla="*/ 561687 w 66"/>
              <a:gd name="T9" fmla="*/ 90271 h 66"/>
              <a:gd name="T10" fmla="*/ 581747 w 66"/>
              <a:gd name="T11" fmla="*/ 110331 h 66"/>
              <a:gd name="T12" fmla="*/ 611837 w 66"/>
              <a:gd name="T13" fmla="*/ 150452 h 66"/>
              <a:gd name="T14" fmla="*/ 631898 w 66"/>
              <a:gd name="T15" fmla="*/ 180542 h 66"/>
              <a:gd name="T16" fmla="*/ 651958 w 66"/>
              <a:gd name="T17" fmla="*/ 230693 h 66"/>
              <a:gd name="T18" fmla="*/ 661988 w 66"/>
              <a:gd name="T19" fmla="*/ 260783 h 66"/>
              <a:gd name="T20" fmla="*/ 661988 w 66"/>
              <a:gd name="T21" fmla="*/ 320964 h 66"/>
              <a:gd name="T22" fmla="*/ 661988 w 66"/>
              <a:gd name="T23" fmla="*/ 341024 h 66"/>
              <a:gd name="T24" fmla="*/ 661988 w 66"/>
              <a:gd name="T25" fmla="*/ 401205 h 66"/>
              <a:gd name="T26" fmla="*/ 651958 w 66"/>
              <a:gd name="T27" fmla="*/ 431295 h 66"/>
              <a:gd name="T28" fmla="*/ 631898 w 66"/>
              <a:gd name="T29" fmla="*/ 481446 h 66"/>
              <a:gd name="T30" fmla="*/ 611837 w 66"/>
              <a:gd name="T31" fmla="*/ 511536 h 66"/>
              <a:gd name="T32" fmla="*/ 581747 w 66"/>
              <a:gd name="T33" fmla="*/ 551657 h 66"/>
              <a:gd name="T34" fmla="*/ 561687 w 66"/>
              <a:gd name="T35" fmla="*/ 571717 h 66"/>
              <a:gd name="T36" fmla="*/ 511536 w 66"/>
              <a:gd name="T37" fmla="*/ 611837 h 66"/>
              <a:gd name="T38" fmla="*/ 491476 w 66"/>
              <a:gd name="T39" fmla="*/ 621868 h 66"/>
              <a:gd name="T40" fmla="*/ 431295 w 66"/>
              <a:gd name="T41" fmla="*/ 651958 h 66"/>
              <a:gd name="T42" fmla="*/ 411235 w 66"/>
              <a:gd name="T43" fmla="*/ 651958 h 66"/>
              <a:gd name="T44" fmla="*/ 351054 w 66"/>
              <a:gd name="T45" fmla="*/ 661988 h 66"/>
              <a:gd name="T46" fmla="*/ 320964 w 66"/>
              <a:gd name="T47" fmla="*/ 661988 h 66"/>
              <a:gd name="T48" fmla="*/ 260783 w 66"/>
              <a:gd name="T49" fmla="*/ 651958 h 66"/>
              <a:gd name="T50" fmla="*/ 240723 w 66"/>
              <a:gd name="T51" fmla="*/ 651958 h 66"/>
              <a:gd name="T52" fmla="*/ 180542 w 66"/>
              <a:gd name="T53" fmla="*/ 621868 h 66"/>
              <a:gd name="T54" fmla="*/ 160482 w 66"/>
              <a:gd name="T55" fmla="*/ 611837 h 66"/>
              <a:gd name="T56" fmla="*/ 110331 w 66"/>
              <a:gd name="T57" fmla="*/ 571717 h 66"/>
              <a:gd name="T58" fmla="*/ 90271 w 66"/>
              <a:gd name="T59" fmla="*/ 551657 h 66"/>
              <a:gd name="T60" fmla="*/ 60181 w 66"/>
              <a:gd name="T61" fmla="*/ 511536 h 66"/>
              <a:gd name="T62" fmla="*/ 40120 w 66"/>
              <a:gd name="T63" fmla="*/ 481446 h 66"/>
              <a:gd name="T64" fmla="*/ 20060 w 66"/>
              <a:gd name="T65" fmla="*/ 431295 h 66"/>
              <a:gd name="T66" fmla="*/ 10030 w 66"/>
              <a:gd name="T67" fmla="*/ 401205 h 66"/>
              <a:gd name="T68" fmla="*/ 0 w 66"/>
              <a:gd name="T69" fmla="*/ 341024 h 66"/>
              <a:gd name="T70" fmla="*/ 0 w 66"/>
              <a:gd name="T71" fmla="*/ 320964 h 66"/>
              <a:gd name="T72" fmla="*/ 10030 w 66"/>
              <a:gd name="T73" fmla="*/ 260783 h 66"/>
              <a:gd name="T74" fmla="*/ 20060 w 66"/>
              <a:gd name="T75" fmla="*/ 230693 h 66"/>
              <a:gd name="T76" fmla="*/ 40120 w 66"/>
              <a:gd name="T77" fmla="*/ 180542 h 66"/>
              <a:gd name="T78" fmla="*/ 60181 w 66"/>
              <a:gd name="T79" fmla="*/ 150452 h 66"/>
              <a:gd name="T80" fmla="*/ 90271 w 66"/>
              <a:gd name="T81" fmla="*/ 110331 h 66"/>
              <a:gd name="T82" fmla="*/ 110331 w 66"/>
              <a:gd name="T83" fmla="*/ 90271 h 66"/>
              <a:gd name="T84" fmla="*/ 160482 w 66"/>
              <a:gd name="T85" fmla="*/ 50151 h 66"/>
              <a:gd name="T86" fmla="*/ 180542 w 66"/>
              <a:gd name="T87" fmla="*/ 40120 h 66"/>
              <a:gd name="T88" fmla="*/ 240723 w 66"/>
              <a:gd name="T89" fmla="*/ 20060 h 66"/>
              <a:gd name="T90" fmla="*/ 260783 w 66"/>
              <a:gd name="T91" fmla="*/ 10030 h 66"/>
              <a:gd name="T92" fmla="*/ 320964 w 66"/>
              <a:gd name="T93" fmla="*/ 0 h 66"/>
              <a:gd name="T94" fmla="*/ 351054 w 66"/>
              <a:gd name="T95" fmla="*/ 0 h 66"/>
              <a:gd name="T96" fmla="*/ 220663 w 66"/>
              <a:gd name="T97" fmla="*/ 210633 h 66"/>
              <a:gd name="T98" fmla="*/ 330994 w 66"/>
              <a:gd name="T99" fmla="*/ 501506 h 66"/>
              <a:gd name="T100" fmla="*/ 451355 w 66"/>
              <a:gd name="T101" fmla="*/ 210633 h 66"/>
              <a:gd name="T102" fmla="*/ 330994 w 66"/>
              <a:gd name="T103" fmla="*/ 190572 h 66"/>
              <a:gd name="T104" fmla="*/ 230693 w 66"/>
              <a:gd name="T105" fmla="*/ 431295 h 66"/>
              <a:gd name="T106" fmla="*/ 481446 w 66"/>
              <a:gd name="T107" fmla="*/ 330994 h 66"/>
              <a:gd name="T108" fmla="*/ 330994 w 66"/>
              <a:gd name="T109" fmla="*/ 140422 h 66"/>
              <a:gd name="T110" fmla="*/ 200602 w 66"/>
              <a:gd name="T111" fmla="*/ 471416 h 66"/>
              <a:gd name="T112" fmla="*/ 531596 w 66"/>
              <a:gd name="T113" fmla="*/ 330994 h 6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6"/>
              <a:gd name="T172" fmla="*/ 0 h 66"/>
              <a:gd name="T173" fmla="*/ 66 w 66"/>
              <a:gd name="T174" fmla="*/ 66 h 6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6" h="66">
                <a:moveTo>
                  <a:pt x="36" y="5"/>
                </a:moveTo>
                <a:cubicBezTo>
                  <a:pt x="37" y="5"/>
                  <a:pt x="37" y="5"/>
                  <a:pt x="38" y="5"/>
                </a:cubicBezTo>
                <a:cubicBezTo>
                  <a:pt x="41" y="1"/>
                  <a:pt x="41" y="1"/>
                  <a:pt x="41" y="1"/>
                </a:cubicBezTo>
                <a:cubicBezTo>
                  <a:pt x="42" y="1"/>
                  <a:pt x="42" y="1"/>
                  <a:pt x="42" y="1"/>
                </a:cubicBezTo>
                <a:cubicBezTo>
                  <a:pt x="42" y="1"/>
                  <a:pt x="42" y="1"/>
                  <a:pt x="42" y="1"/>
                </a:cubicBezTo>
                <a:cubicBezTo>
                  <a:pt x="43" y="2"/>
                  <a:pt x="43" y="2"/>
                  <a:pt x="43" y="2"/>
                </a:cubicBezTo>
                <a:cubicBezTo>
                  <a:pt x="43" y="6"/>
                  <a:pt x="43" y="6"/>
                  <a:pt x="43" y="6"/>
                </a:cubicBezTo>
                <a:cubicBezTo>
                  <a:pt x="44" y="7"/>
                  <a:pt x="45" y="7"/>
                  <a:pt x="45" y="7"/>
                </a:cubicBezTo>
                <a:cubicBezTo>
                  <a:pt x="49" y="4"/>
                  <a:pt x="49" y="4"/>
                  <a:pt x="49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50" y="5"/>
                  <a:pt x="50" y="5"/>
                  <a:pt x="50" y="5"/>
                </a:cubicBezTo>
                <a:cubicBezTo>
                  <a:pt x="51" y="5"/>
                  <a:pt x="51" y="5"/>
                  <a:pt x="51" y="5"/>
                </a:cubicBezTo>
                <a:cubicBezTo>
                  <a:pt x="50" y="10"/>
                  <a:pt x="50" y="10"/>
                  <a:pt x="50" y="10"/>
                </a:cubicBezTo>
                <a:cubicBezTo>
                  <a:pt x="51" y="10"/>
                  <a:pt x="51" y="11"/>
                  <a:pt x="52" y="11"/>
                </a:cubicBezTo>
                <a:cubicBezTo>
                  <a:pt x="56" y="9"/>
                  <a:pt x="56" y="9"/>
                  <a:pt x="56" y="9"/>
                </a:cubicBezTo>
                <a:cubicBezTo>
                  <a:pt x="57" y="10"/>
                  <a:pt x="57" y="10"/>
                  <a:pt x="57" y="10"/>
                </a:cubicBezTo>
                <a:cubicBezTo>
                  <a:pt x="57" y="10"/>
                  <a:pt x="57" y="10"/>
                  <a:pt x="57" y="10"/>
                </a:cubicBezTo>
                <a:cubicBezTo>
                  <a:pt x="58" y="11"/>
                  <a:pt x="58" y="11"/>
                  <a:pt x="58" y="11"/>
                </a:cubicBezTo>
                <a:cubicBezTo>
                  <a:pt x="55" y="15"/>
                  <a:pt x="55" y="15"/>
                  <a:pt x="55" y="15"/>
                </a:cubicBezTo>
                <a:cubicBezTo>
                  <a:pt x="56" y="15"/>
                  <a:pt x="56" y="16"/>
                  <a:pt x="57" y="16"/>
                </a:cubicBezTo>
                <a:cubicBezTo>
                  <a:pt x="61" y="15"/>
                  <a:pt x="61" y="15"/>
                  <a:pt x="61" y="15"/>
                </a:cubicBezTo>
                <a:cubicBezTo>
                  <a:pt x="62" y="16"/>
                  <a:pt x="62" y="16"/>
                  <a:pt x="62" y="16"/>
                </a:cubicBezTo>
                <a:cubicBezTo>
                  <a:pt x="62" y="17"/>
                  <a:pt x="62" y="17"/>
                  <a:pt x="62" y="17"/>
                </a:cubicBezTo>
                <a:cubicBezTo>
                  <a:pt x="63" y="18"/>
                  <a:pt x="63" y="18"/>
                  <a:pt x="63" y="18"/>
                </a:cubicBezTo>
                <a:cubicBezTo>
                  <a:pt x="59" y="21"/>
                  <a:pt x="59" y="21"/>
                  <a:pt x="59" y="21"/>
                </a:cubicBezTo>
                <a:cubicBezTo>
                  <a:pt x="60" y="22"/>
                  <a:pt x="60" y="22"/>
                  <a:pt x="60" y="23"/>
                </a:cubicBezTo>
                <a:cubicBezTo>
                  <a:pt x="65" y="23"/>
                  <a:pt x="65" y="23"/>
                  <a:pt x="65" y="23"/>
                </a:cubicBezTo>
                <a:cubicBezTo>
                  <a:pt x="65" y="24"/>
                  <a:pt x="65" y="24"/>
                  <a:pt x="65" y="24"/>
                </a:cubicBezTo>
                <a:cubicBezTo>
                  <a:pt x="65" y="25"/>
                  <a:pt x="65" y="25"/>
                  <a:pt x="65" y="25"/>
                </a:cubicBezTo>
                <a:cubicBezTo>
                  <a:pt x="66" y="26"/>
                  <a:pt x="66" y="26"/>
                  <a:pt x="66" y="26"/>
                </a:cubicBezTo>
                <a:cubicBezTo>
                  <a:pt x="62" y="28"/>
                  <a:pt x="62" y="28"/>
                  <a:pt x="62" y="28"/>
                </a:cubicBezTo>
                <a:cubicBezTo>
                  <a:pt x="62" y="29"/>
                  <a:pt x="62" y="30"/>
                  <a:pt x="62" y="30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33"/>
                  <a:pt x="66" y="33"/>
                  <a:pt x="66" y="33"/>
                </a:cubicBezTo>
                <a:cubicBezTo>
                  <a:pt x="66" y="33"/>
                  <a:pt x="66" y="33"/>
                  <a:pt x="66" y="33"/>
                </a:cubicBezTo>
                <a:cubicBezTo>
                  <a:pt x="66" y="34"/>
                  <a:pt x="66" y="34"/>
                  <a:pt x="66" y="34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36"/>
                  <a:pt x="62" y="37"/>
                  <a:pt x="62" y="38"/>
                </a:cubicBezTo>
                <a:cubicBezTo>
                  <a:pt x="66" y="40"/>
                  <a:pt x="66" y="40"/>
                  <a:pt x="66" y="40"/>
                </a:cubicBezTo>
                <a:cubicBezTo>
                  <a:pt x="65" y="41"/>
                  <a:pt x="65" y="41"/>
                  <a:pt x="65" y="41"/>
                </a:cubicBezTo>
                <a:cubicBezTo>
                  <a:pt x="65" y="42"/>
                  <a:pt x="65" y="42"/>
                  <a:pt x="65" y="42"/>
                </a:cubicBezTo>
                <a:cubicBezTo>
                  <a:pt x="65" y="43"/>
                  <a:pt x="65" y="43"/>
                  <a:pt x="65" y="43"/>
                </a:cubicBezTo>
                <a:cubicBezTo>
                  <a:pt x="60" y="43"/>
                  <a:pt x="60" y="43"/>
                  <a:pt x="60" y="43"/>
                </a:cubicBezTo>
                <a:cubicBezTo>
                  <a:pt x="60" y="44"/>
                  <a:pt x="60" y="44"/>
                  <a:pt x="59" y="45"/>
                </a:cubicBezTo>
                <a:cubicBezTo>
                  <a:pt x="63" y="48"/>
                  <a:pt x="63" y="48"/>
                  <a:pt x="63" y="48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50"/>
                  <a:pt x="62" y="50"/>
                  <a:pt x="62" y="50"/>
                </a:cubicBezTo>
                <a:cubicBezTo>
                  <a:pt x="61" y="51"/>
                  <a:pt x="61" y="51"/>
                  <a:pt x="61" y="51"/>
                </a:cubicBezTo>
                <a:cubicBezTo>
                  <a:pt x="57" y="50"/>
                  <a:pt x="57" y="50"/>
                  <a:pt x="57" y="50"/>
                </a:cubicBezTo>
                <a:cubicBezTo>
                  <a:pt x="56" y="50"/>
                  <a:pt x="56" y="51"/>
                  <a:pt x="55" y="51"/>
                </a:cubicBezTo>
                <a:cubicBezTo>
                  <a:pt x="58" y="55"/>
                  <a:pt x="58" y="55"/>
                  <a:pt x="58" y="55"/>
                </a:cubicBezTo>
                <a:cubicBezTo>
                  <a:pt x="57" y="56"/>
                  <a:pt x="57" y="56"/>
                  <a:pt x="57" y="56"/>
                </a:cubicBezTo>
                <a:cubicBezTo>
                  <a:pt x="57" y="57"/>
                  <a:pt x="57" y="57"/>
                  <a:pt x="57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2" y="55"/>
                  <a:pt x="52" y="55"/>
                  <a:pt x="52" y="55"/>
                </a:cubicBezTo>
                <a:cubicBezTo>
                  <a:pt x="51" y="55"/>
                  <a:pt x="51" y="56"/>
                  <a:pt x="50" y="56"/>
                </a:cubicBezTo>
                <a:cubicBezTo>
                  <a:pt x="51" y="61"/>
                  <a:pt x="51" y="61"/>
                  <a:pt x="51" y="61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9"/>
                  <a:pt x="44" y="60"/>
                  <a:pt x="43" y="60"/>
                </a:cubicBezTo>
                <a:cubicBezTo>
                  <a:pt x="43" y="65"/>
                  <a:pt x="43" y="65"/>
                  <a:pt x="43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1" y="65"/>
                  <a:pt x="41" y="65"/>
                  <a:pt x="41" y="65"/>
                </a:cubicBezTo>
                <a:cubicBezTo>
                  <a:pt x="38" y="61"/>
                  <a:pt x="38" y="61"/>
                  <a:pt x="38" y="61"/>
                </a:cubicBezTo>
                <a:cubicBezTo>
                  <a:pt x="37" y="61"/>
                  <a:pt x="37" y="61"/>
                  <a:pt x="36" y="61"/>
                </a:cubicBezTo>
                <a:cubicBezTo>
                  <a:pt x="35" y="66"/>
                  <a:pt x="35" y="66"/>
                  <a:pt x="35" y="66"/>
                </a:cubicBezTo>
                <a:cubicBezTo>
                  <a:pt x="34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6"/>
                  <a:pt x="32" y="66"/>
                  <a:pt x="32" y="66"/>
                </a:cubicBezTo>
                <a:cubicBezTo>
                  <a:pt x="31" y="61"/>
                  <a:pt x="31" y="61"/>
                  <a:pt x="31" y="61"/>
                </a:cubicBezTo>
                <a:cubicBezTo>
                  <a:pt x="30" y="61"/>
                  <a:pt x="29" y="61"/>
                  <a:pt x="29" y="61"/>
                </a:cubicBezTo>
                <a:cubicBezTo>
                  <a:pt x="26" y="65"/>
                  <a:pt x="26" y="65"/>
                  <a:pt x="26" y="65"/>
                </a:cubicBezTo>
                <a:cubicBezTo>
                  <a:pt x="25" y="65"/>
                  <a:pt x="25" y="65"/>
                  <a:pt x="25" y="65"/>
                </a:cubicBezTo>
                <a:cubicBezTo>
                  <a:pt x="25" y="65"/>
                  <a:pt x="25" y="65"/>
                  <a:pt x="25" y="65"/>
                </a:cubicBezTo>
                <a:cubicBezTo>
                  <a:pt x="24" y="65"/>
                  <a:pt x="24" y="65"/>
                  <a:pt x="24" y="65"/>
                </a:cubicBezTo>
                <a:cubicBezTo>
                  <a:pt x="23" y="60"/>
                  <a:pt x="23" y="60"/>
                  <a:pt x="23" y="60"/>
                </a:cubicBezTo>
                <a:cubicBezTo>
                  <a:pt x="23" y="60"/>
                  <a:pt x="22" y="59"/>
                  <a:pt x="22" y="59"/>
                </a:cubicBezTo>
                <a:cubicBezTo>
                  <a:pt x="18" y="62"/>
                  <a:pt x="18" y="62"/>
                  <a:pt x="18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1"/>
                  <a:pt x="16" y="61"/>
                  <a:pt x="16" y="61"/>
                </a:cubicBezTo>
                <a:cubicBezTo>
                  <a:pt x="17" y="56"/>
                  <a:pt x="17" y="56"/>
                  <a:pt x="17" y="56"/>
                </a:cubicBezTo>
                <a:cubicBezTo>
                  <a:pt x="16" y="56"/>
                  <a:pt x="16" y="55"/>
                  <a:pt x="15" y="55"/>
                </a:cubicBezTo>
                <a:cubicBezTo>
                  <a:pt x="11" y="57"/>
                  <a:pt x="11" y="57"/>
                  <a:pt x="11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56"/>
                  <a:pt x="10" y="56"/>
                  <a:pt x="10" y="56"/>
                </a:cubicBezTo>
                <a:cubicBezTo>
                  <a:pt x="9" y="55"/>
                  <a:pt x="9" y="55"/>
                  <a:pt x="9" y="55"/>
                </a:cubicBezTo>
                <a:cubicBezTo>
                  <a:pt x="11" y="51"/>
                  <a:pt x="11" y="51"/>
                  <a:pt x="11" y="51"/>
                </a:cubicBezTo>
                <a:cubicBezTo>
                  <a:pt x="11" y="51"/>
                  <a:pt x="11" y="50"/>
                  <a:pt x="10" y="50"/>
                </a:cubicBezTo>
                <a:cubicBezTo>
                  <a:pt x="6" y="51"/>
                  <a:pt x="6" y="51"/>
                  <a:pt x="6" y="51"/>
                </a:cubicBezTo>
                <a:cubicBezTo>
                  <a:pt x="5" y="50"/>
                  <a:pt x="5" y="50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4" y="48"/>
                  <a:pt x="4" y="48"/>
                  <a:pt x="4" y="48"/>
                </a:cubicBezTo>
                <a:cubicBezTo>
                  <a:pt x="8" y="45"/>
                  <a:pt x="8" y="45"/>
                  <a:pt x="8" y="45"/>
                </a:cubicBezTo>
                <a:cubicBezTo>
                  <a:pt x="7" y="44"/>
                  <a:pt x="7" y="44"/>
                  <a:pt x="7" y="43"/>
                </a:cubicBezTo>
                <a:cubicBezTo>
                  <a:pt x="2" y="43"/>
                  <a:pt x="2" y="43"/>
                  <a:pt x="2" y="43"/>
                </a:cubicBezTo>
                <a:cubicBezTo>
                  <a:pt x="2" y="42"/>
                  <a:pt x="2" y="42"/>
                  <a:pt x="2" y="42"/>
                </a:cubicBezTo>
                <a:cubicBezTo>
                  <a:pt x="2" y="41"/>
                  <a:pt x="2" y="41"/>
                  <a:pt x="2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5" y="38"/>
                  <a:pt x="5" y="38"/>
                  <a:pt x="5" y="38"/>
                </a:cubicBezTo>
                <a:cubicBezTo>
                  <a:pt x="5" y="37"/>
                  <a:pt x="5" y="36"/>
                  <a:pt x="5" y="36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2"/>
                  <a:pt x="0" y="32"/>
                </a:cubicBezTo>
                <a:cubicBezTo>
                  <a:pt x="5" y="30"/>
                  <a:pt x="5" y="30"/>
                  <a:pt x="5" y="30"/>
                </a:cubicBezTo>
                <a:cubicBezTo>
                  <a:pt x="5" y="30"/>
                  <a:pt x="5" y="29"/>
                  <a:pt x="5" y="28"/>
                </a:cubicBezTo>
                <a:cubicBezTo>
                  <a:pt x="1" y="26"/>
                  <a:pt x="1" y="26"/>
                  <a:pt x="1" y="26"/>
                </a:cubicBezTo>
                <a:cubicBezTo>
                  <a:pt x="2" y="25"/>
                  <a:pt x="2" y="25"/>
                  <a:pt x="2" y="25"/>
                </a:cubicBezTo>
                <a:cubicBezTo>
                  <a:pt x="2" y="24"/>
                  <a:pt x="2" y="24"/>
                  <a:pt x="2" y="24"/>
                </a:cubicBezTo>
                <a:cubicBezTo>
                  <a:pt x="2" y="23"/>
                  <a:pt x="2" y="23"/>
                  <a:pt x="2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22"/>
                  <a:pt x="7" y="22"/>
                  <a:pt x="8" y="21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6"/>
                  <a:pt x="5" y="16"/>
                  <a:pt x="5" y="16"/>
                </a:cubicBezTo>
                <a:cubicBezTo>
                  <a:pt x="6" y="15"/>
                  <a:pt x="6" y="15"/>
                  <a:pt x="6" y="15"/>
                </a:cubicBezTo>
                <a:cubicBezTo>
                  <a:pt x="10" y="16"/>
                  <a:pt x="10" y="16"/>
                  <a:pt x="10" y="16"/>
                </a:cubicBezTo>
                <a:cubicBezTo>
                  <a:pt x="11" y="16"/>
                  <a:pt x="11" y="15"/>
                  <a:pt x="11" y="15"/>
                </a:cubicBezTo>
                <a:cubicBezTo>
                  <a:pt x="9" y="11"/>
                  <a:pt x="9" y="11"/>
                  <a:pt x="9" y="11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11" y="9"/>
                  <a:pt x="11" y="9"/>
                  <a:pt x="11" y="9"/>
                </a:cubicBezTo>
                <a:cubicBezTo>
                  <a:pt x="15" y="11"/>
                  <a:pt x="15" y="11"/>
                  <a:pt x="15" y="11"/>
                </a:cubicBezTo>
                <a:cubicBezTo>
                  <a:pt x="16" y="11"/>
                  <a:pt x="16" y="10"/>
                  <a:pt x="17" y="10"/>
                </a:cubicBezTo>
                <a:cubicBezTo>
                  <a:pt x="16" y="5"/>
                  <a:pt x="16" y="5"/>
                  <a:pt x="16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4"/>
                  <a:pt x="17" y="4"/>
                  <a:pt x="17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3" y="7"/>
                  <a:pt x="23" y="6"/>
                </a:cubicBezTo>
                <a:cubicBezTo>
                  <a:pt x="24" y="2"/>
                  <a:pt x="24" y="2"/>
                  <a:pt x="24" y="2"/>
                </a:cubicBezTo>
                <a:cubicBezTo>
                  <a:pt x="25" y="1"/>
                  <a:pt x="25" y="1"/>
                  <a:pt x="25" y="1"/>
                </a:cubicBezTo>
                <a:cubicBezTo>
                  <a:pt x="25" y="1"/>
                  <a:pt x="25" y="1"/>
                  <a:pt x="25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9" y="5"/>
                  <a:pt x="29" y="5"/>
                  <a:pt x="29" y="5"/>
                </a:cubicBezTo>
                <a:cubicBezTo>
                  <a:pt x="29" y="5"/>
                  <a:pt x="30" y="5"/>
                  <a:pt x="31" y="5"/>
                </a:cubicBezTo>
                <a:cubicBezTo>
                  <a:pt x="32" y="0"/>
                  <a:pt x="32" y="0"/>
                  <a:pt x="32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6" y="5"/>
                  <a:pt x="36" y="5"/>
                  <a:pt x="36" y="5"/>
                </a:cubicBezTo>
                <a:close/>
                <a:moveTo>
                  <a:pt x="33" y="17"/>
                </a:moveTo>
                <a:cubicBezTo>
                  <a:pt x="29" y="17"/>
                  <a:pt x="25" y="18"/>
                  <a:pt x="22" y="21"/>
                </a:cubicBezTo>
                <a:cubicBezTo>
                  <a:pt x="19" y="24"/>
                  <a:pt x="17" y="29"/>
                  <a:pt x="17" y="33"/>
                </a:cubicBezTo>
                <a:cubicBezTo>
                  <a:pt x="17" y="38"/>
                  <a:pt x="19" y="42"/>
                  <a:pt x="22" y="45"/>
                </a:cubicBezTo>
                <a:cubicBezTo>
                  <a:pt x="25" y="48"/>
                  <a:pt x="29" y="50"/>
                  <a:pt x="33" y="50"/>
                </a:cubicBezTo>
                <a:cubicBezTo>
                  <a:pt x="38" y="50"/>
                  <a:pt x="42" y="48"/>
                  <a:pt x="45" y="45"/>
                </a:cubicBezTo>
                <a:cubicBezTo>
                  <a:pt x="48" y="42"/>
                  <a:pt x="50" y="38"/>
                  <a:pt x="50" y="33"/>
                </a:cubicBezTo>
                <a:cubicBezTo>
                  <a:pt x="50" y="29"/>
                  <a:pt x="48" y="24"/>
                  <a:pt x="45" y="21"/>
                </a:cubicBezTo>
                <a:cubicBezTo>
                  <a:pt x="42" y="18"/>
                  <a:pt x="38" y="17"/>
                  <a:pt x="33" y="17"/>
                </a:cubicBezTo>
                <a:close/>
                <a:moveTo>
                  <a:pt x="43" y="23"/>
                </a:moveTo>
                <a:cubicBezTo>
                  <a:pt x="41" y="20"/>
                  <a:pt x="37" y="19"/>
                  <a:pt x="33" y="19"/>
                </a:cubicBezTo>
                <a:cubicBezTo>
                  <a:pt x="30" y="19"/>
                  <a:pt x="26" y="20"/>
                  <a:pt x="23" y="23"/>
                </a:cubicBezTo>
                <a:cubicBezTo>
                  <a:pt x="21" y="26"/>
                  <a:pt x="19" y="29"/>
                  <a:pt x="19" y="33"/>
                </a:cubicBezTo>
                <a:cubicBezTo>
                  <a:pt x="19" y="37"/>
                  <a:pt x="21" y="41"/>
                  <a:pt x="23" y="43"/>
                </a:cubicBezTo>
                <a:cubicBezTo>
                  <a:pt x="26" y="46"/>
                  <a:pt x="30" y="47"/>
                  <a:pt x="33" y="47"/>
                </a:cubicBezTo>
                <a:cubicBezTo>
                  <a:pt x="37" y="47"/>
                  <a:pt x="41" y="46"/>
                  <a:pt x="43" y="43"/>
                </a:cubicBezTo>
                <a:cubicBezTo>
                  <a:pt x="46" y="41"/>
                  <a:pt x="48" y="37"/>
                  <a:pt x="48" y="33"/>
                </a:cubicBezTo>
                <a:cubicBezTo>
                  <a:pt x="48" y="29"/>
                  <a:pt x="46" y="26"/>
                  <a:pt x="43" y="23"/>
                </a:cubicBezTo>
                <a:close/>
                <a:moveTo>
                  <a:pt x="47" y="20"/>
                </a:moveTo>
                <a:cubicBezTo>
                  <a:pt x="44" y="16"/>
                  <a:pt x="39" y="14"/>
                  <a:pt x="33" y="14"/>
                </a:cubicBezTo>
                <a:cubicBezTo>
                  <a:pt x="28" y="14"/>
                  <a:pt x="23" y="16"/>
                  <a:pt x="20" y="20"/>
                </a:cubicBezTo>
                <a:cubicBezTo>
                  <a:pt x="16" y="23"/>
                  <a:pt x="14" y="28"/>
                  <a:pt x="14" y="33"/>
                </a:cubicBezTo>
                <a:cubicBezTo>
                  <a:pt x="14" y="38"/>
                  <a:pt x="16" y="43"/>
                  <a:pt x="20" y="47"/>
                </a:cubicBezTo>
                <a:cubicBezTo>
                  <a:pt x="23" y="50"/>
                  <a:pt x="28" y="52"/>
                  <a:pt x="33" y="52"/>
                </a:cubicBezTo>
                <a:cubicBezTo>
                  <a:pt x="39" y="52"/>
                  <a:pt x="44" y="50"/>
                  <a:pt x="47" y="47"/>
                </a:cubicBezTo>
                <a:cubicBezTo>
                  <a:pt x="50" y="43"/>
                  <a:pt x="53" y="38"/>
                  <a:pt x="53" y="33"/>
                </a:cubicBezTo>
                <a:cubicBezTo>
                  <a:pt x="53" y="28"/>
                  <a:pt x="50" y="23"/>
                  <a:pt x="47" y="20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1" name="Freeform 29"/>
          <p:cNvSpPr>
            <a:spLocks noEditPoints="1"/>
          </p:cNvSpPr>
          <p:nvPr/>
        </p:nvSpPr>
        <p:spPr bwMode="auto">
          <a:xfrm>
            <a:off x="9110954" y="1047660"/>
            <a:ext cx="660400" cy="592138"/>
          </a:xfrm>
          <a:custGeom>
            <a:avLst/>
            <a:gdLst>
              <a:gd name="T0" fmla="*/ 120073 w 66"/>
              <a:gd name="T1" fmla="*/ 451631 h 59"/>
              <a:gd name="T2" fmla="*/ 370224 w 66"/>
              <a:gd name="T3" fmla="*/ 461667 h 59"/>
              <a:gd name="T4" fmla="*/ 280170 w 66"/>
              <a:gd name="T5" fmla="*/ 110399 h 59"/>
              <a:gd name="T6" fmla="*/ 100061 w 66"/>
              <a:gd name="T7" fmla="*/ 50181 h 59"/>
              <a:gd name="T8" fmla="*/ 150091 w 66"/>
              <a:gd name="T9" fmla="*/ 381377 h 59"/>
              <a:gd name="T10" fmla="*/ 70042 w 66"/>
              <a:gd name="T11" fmla="*/ 371341 h 59"/>
              <a:gd name="T12" fmla="*/ 70042 w 66"/>
              <a:gd name="T13" fmla="*/ 371341 h 59"/>
              <a:gd name="T14" fmla="*/ 180109 w 66"/>
              <a:gd name="T15" fmla="*/ 50181 h 59"/>
              <a:gd name="T16" fmla="*/ 180109 w 66"/>
              <a:gd name="T17" fmla="*/ 50181 h 59"/>
              <a:gd name="T18" fmla="*/ 120073 w 66"/>
              <a:gd name="T19" fmla="*/ 70254 h 59"/>
              <a:gd name="T20" fmla="*/ 370224 w 66"/>
              <a:gd name="T21" fmla="*/ 341232 h 59"/>
              <a:gd name="T22" fmla="*/ 220133 w 66"/>
              <a:gd name="T23" fmla="*/ 411486 h 59"/>
              <a:gd name="T24" fmla="*/ 180109 w 66"/>
              <a:gd name="T25" fmla="*/ 411486 h 59"/>
              <a:gd name="T26" fmla="*/ 180109 w 66"/>
              <a:gd name="T27" fmla="*/ 411486 h 59"/>
              <a:gd name="T28" fmla="*/ 280170 w 66"/>
              <a:gd name="T29" fmla="*/ 461667 h 59"/>
              <a:gd name="T30" fmla="*/ 210127 w 66"/>
              <a:gd name="T31" fmla="*/ 501812 h 59"/>
              <a:gd name="T32" fmla="*/ 240145 w 66"/>
              <a:gd name="T33" fmla="*/ 501812 h 59"/>
              <a:gd name="T34" fmla="*/ 250152 w 66"/>
              <a:gd name="T35" fmla="*/ 491776 h 59"/>
              <a:gd name="T36" fmla="*/ 250152 w 66"/>
              <a:gd name="T37" fmla="*/ 491776 h 59"/>
              <a:gd name="T38" fmla="*/ 370224 w 66"/>
              <a:gd name="T39" fmla="*/ 491776 h 59"/>
              <a:gd name="T40" fmla="*/ 320194 w 66"/>
              <a:gd name="T41" fmla="*/ 551993 h 59"/>
              <a:gd name="T42" fmla="*/ 350212 w 66"/>
              <a:gd name="T43" fmla="*/ 541957 h 59"/>
              <a:gd name="T44" fmla="*/ 360218 w 66"/>
              <a:gd name="T45" fmla="*/ 521884 h 59"/>
              <a:gd name="T46" fmla="*/ 360218 w 66"/>
              <a:gd name="T47" fmla="*/ 521884 h 59"/>
              <a:gd name="T48" fmla="*/ 460279 w 66"/>
              <a:gd name="T49" fmla="*/ 461667 h 59"/>
              <a:gd name="T50" fmla="*/ 460279 w 66"/>
              <a:gd name="T51" fmla="*/ 541957 h 59"/>
              <a:gd name="T52" fmla="*/ 470285 w 66"/>
              <a:gd name="T53" fmla="*/ 511848 h 59"/>
              <a:gd name="T54" fmla="*/ 470285 w 66"/>
              <a:gd name="T55" fmla="*/ 491776 h 59"/>
              <a:gd name="T56" fmla="*/ 470285 w 66"/>
              <a:gd name="T57" fmla="*/ 491776 h 59"/>
              <a:gd name="T58" fmla="*/ 530321 w 66"/>
              <a:gd name="T59" fmla="*/ 391413 h 59"/>
              <a:gd name="T60" fmla="*/ 560339 w 66"/>
              <a:gd name="T61" fmla="*/ 471703 h 59"/>
              <a:gd name="T62" fmla="*/ 560339 w 66"/>
              <a:gd name="T63" fmla="*/ 431558 h 59"/>
              <a:gd name="T64" fmla="*/ 550333 w 66"/>
              <a:gd name="T65" fmla="*/ 421522 h 59"/>
              <a:gd name="T66" fmla="*/ 550333 w 66"/>
              <a:gd name="T67" fmla="*/ 421522 h 59"/>
              <a:gd name="T68" fmla="*/ 550333 w 66"/>
              <a:gd name="T69" fmla="*/ 301087 h 59"/>
              <a:gd name="T70" fmla="*/ 620376 w 66"/>
              <a:gd name="T71" fmla="*/ 351268 h 59"/>
              <a:gd name="T72" fmla="*/ 600364 w 66"/>
              <a:gd name="T73" fmla="*/ 321160 h 59"/>
              <a:gd name="T74" fmla="*/ 590358 w 66"/>
              <a:gd name="T75" fmla="*/ 311123 h 59"/>
              <a:gd name="T76" fmla="*/ 590358 w 66"/>
              <a:gd name="T77" fmla="*/ 311123 h 59"/>
              <a:gd name="T78" fmla="*/ 530321 w 66"/>
              <a:gd name="T79" fmla="*/ 210761 h 59"/>
              <a:gd name="T80" fmla="*/ 610370 w 66"/>
              <a:gd name="T81" fmla="*/ 210761 h 59"/>
              <a:gd name="T82" fmla="*/ 580352 w 66"/>
              <a:gd name="T83" fmla="*/ 200725 h 59"/>
              <a:gd name="T84" fmla="*/ 560339 w 66"/>
              <a:gd name="T85" fmla="*/ 200725 h 59"/>
              <a:gd name="T86" fmla="*/ 560339 w 66"/>
              <a:gd name="T87" fmla="*/ 200725 h 59"/>
              <a:gd name="T88" fmla="*/ 460279 w 66"/>
              <a:gd name="T89" fmla="*/ 140507 h 59"/>
              <a:gd name="T90" fmla="*/ 530321 w 66"/>
              <a:gd name="T91" fmla="*/ 110399 h 59"/>
              <a:gd name="T92" fmla="*/ 500303 w 66"/>
              <a:gd name="T93" fmla="*/ 110399 h 59"/>
              <a:gd name="T94" fmla="*/ 480291 w 66"/>
              <a:gd name="T95" fmla="*/ 120435 h 59"/>
              <a:gd name="T96" fmla="*/ 480291 w 66"/>
              <a:gd name="T97" fmla="*/ 120435 h 59"/>
              <a:gd name="T98" fmla="*/ 370224 w 66"/>
              <a:gd name="T99" fmla="*/ 120435 h 59"/>
              <a:gd name="T100" fmla="*/ 410248 w 66"/>
              <a:gd name="T101" fmla="*/ 50181 h 59"/>
              <a:gd name="T102" fmla="*/ 390236 w 66"/>
              <a:gd name="T103" fmla="*/ 70254 h 59"/>
              <a:gd name="T104" fmla="*/ 370224 w 66"/>
              <a:gd name="T105" fmla="*/ 80290 h 59"/>
              <a:gd name="T106" fmla="*/ 370224 w 66"/>
              <a:gd name="T107" fmla="*/ 80290 h 59"/>
              <a:gd name="T108" fmla="*/ 300182 w 66"/>
              <a:gd name="T109" fmla="*/ 281015 h 59"/>
              <a:gd name="T110" fmla="*/ 330200 w 66"/>
              <a:gd name="T111" fmla="*/ 361305 h 59"/>
              <a:gd name="T112" fmla="*/ 410248 w 66"/>
              <a:gd name="T113" fmla="*/ 381377 h 59"/>
              <a:gd name="T114" fmla="*/ 460279 w 66"/>
              <a:gd name="T115" fmla="*/ 331196 h 59"/>
              <a:gd name="T116" fmla="*/ 460279 w 66"/>
              <a:gd name="T117" fmla="*/ 331196 h 59"/>
              <a:gd name="T118" fmla="*/ 420255 w 66"/>
              <a:gd name="T119" fmla="*/ 250906 h 59"/>
              <a:gd name="T120" fmla="*/ 340206 w 66"/>
              <a:gd name="T121" fmla="*/ 240870 h 59"/>
              <a:gd name="T122" fmla="*/ 240145 w 66"/>
              <a:gd name="T123" fmla="*/ 301087 h 5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66"/>
              <a:gd name="T187" fmla="*/ 0 h 59"/>
              <a:gd name="T188" fmla="*/ 66 w 66"/>
              <a:gd name="T189" fmla="*/ 59 h 59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66" h="59">
                <a:moveTo>
                  <a:pt x="37" y="1"/>
                </a:moveTo>
                <a:cubicBezTo>
                  <a:pt x="53" y="1"/>
                  <a:pt x="66" y="14"/>
                  <a:pt x="66" y="30"/>
                </a:cubicBezTo>
                <a:cubicBezTo>
                  <a:pt x="66" y="46"/>
                  <a:pt x="53" y="59"/>
                  <a:pt x="37" y="59"/>
                </a:cubicBezTo>
                <a:cubicBezTo>
                  <a:pt x="26" y="59"/>
                  <a:pt x="17" y="54"/>
                  <a:pt x="12" y="45"/>
                </a:cubicBezTo>
                <a:cubicBezTo>
                  <a:pt x="18" y="39"/>
                  <a:pt x="18" y="39"/>
                  <a:pt x="18" y="39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9"/>
                  <a:pt x="28" y="46"/>
                  <a:pt x="37" y="46"/>
                </a:cubicBezTo>
                <a:cubicBezTo>
                  <a:pt x="46" y="46"/>
                  <a:pt x="53" y="39"/>
                  <a:pt x="53" y="30"/>
                </a:cubicBezTo>
                <a:cubicBezTo>
                  <a:pt x="53" y="21"/>
                  <a:pt x="46" y="14"/>
                  <a:pt x="37" y="14"/>
                </a:cubicBezTo>
                <a:cubicBezTo>
                  <a:pt x="32" y="14"/>
                  <a:pt x="27" y="17"/>
                  <a:pt x="25" y="20"/>
                </a:cubicBezTo>
                <a:cubicBezTo>
                  <a:pt x="28" y="11"/>
                  <a:pt x="28" y="11"/>
                  <a:pt x="28" y="11"/>
                </a:cubicBezTo>
                <a:cubicBezTo>
                  <a:pt x="27" y="3"/>
                  <a:pt x="27" y="3"/>
                  <a:pt x="27" y="3"/>
                </a:cubicBezTo>
                <a:cubicBezTo>
                  <a:pt x="30" y="2"/>
                  <a:pt x="34" y="1"/>
                  <a:pt x="37" y="1"/>
                </a:cubicBezTo>
                <a:close/>
                <a:moveTo>
                  <a:pt x="17" y="0"/>
                </a:moveTo>
                <a:cubicBezTo>
                  <a:pt x="10" y="5"/>
                  <a:pt x="10" y="5"/>
                  <a:pt x="10" y="5"/>
                </a:cubicBezTo>
                <a:cubicBezTo>
                  <a:pt x="0" y="32"/>
                  <a:pt x="0" y="32"/>
                  <a:pt x="0" y="32"/>
                </a:cubicBezTo>
                <a:cubicBezTo>
                  <a:pt x="2" y="41"/>
                  <a:pt x="2" y="41"/>
                  <a:pt x="2" y="41"/>
                </a:cubicBezTo>
                <a:cubicBezTo>
                  <a:pt x="10" y="44"/>
                  <a:pt x="10" y="44"/>
                  <a:pt x="10" y="44"/>
                </a:cubicBezTo>
                <a:cubicBezTo>
                  <a:pt x="15" y="38"/>
                  <a:pt x="15" y="38"/>
                  <a:pt x="15" y="38"/>
                </a:cubicBezTo>
                <a:cubicBezTo>
                  <a:pt x="25" y="11"/>
                  <a:pt x="25" y="11"/>
                  <a:pt x="25" y="11"/>
                </a:cubicBezTo>
                <a:cubicBezTo>
                  <a:pt x="25" y="3"/>
                  <a:pt x="25" y="3"/>
                  <a:pt x="25" y="3"/>
                </a:cubicBezTo>
                <a:cubicBezTo>
                  <a:pt x="17" y="0"/>
                  <a:pt x="17" y="0"/>
                  <a:pt x="17" y="0"/>
                </a:cubicBezTo>
                <a:close/>
                <a:moveTo>
                  <a:pt x="7" y="37"/>
                </a:moveTo>
                <a:cubicBezTo>
                  <a:pt x="8" y="37"/>
                  <a:pt x="9" y="38"/>
                  <a:pt x="9" y="39"/>
                </a:cubicBezTo>
                <a:cubicBezTo>
                  <a:pt x="9" y="40"/>
                  <a:pt x="8" y="40"/>
                  <a:pt x="7" y="40"/>
                </a:cubicBezTo>
                <a:cubicBezTo>
                  <a:pt x="6" y="40"/>
                  <a:pt x="6" y="40"/>
                  <a:pt x="6" y="39"/>
                </a:cubicBezTo>
                <a:cubicBezTo>
                  <a:pt x="6" y="38"/>
                  <a:pt x="6" y="37"/>
                  <a:pt x="7" y="37"/>
                </a:cubicBezTo>
                <a:close/>
                <a:moveTo>
                  <a:pt x="3" y="32"/>
                </a:moveTo>
                <a:cubicBezTo>
                  <a:pt x="5" y="33"/>
                  <a:pt x="5" y="33"/>
                  <a:pt x="5" y="33"/>
                </a:cubicBezTo>
                <a:cubicBezTo>
                  <a:pt x="14" y="8"/>
                  <a:pt x="14" y="8"/>
                  <a:pt x="14" y="8"/>
                </a:cubicBezTo>
                <a:cubicBezTo>
                  <a:pt x="18" y="5"/>
                  <a:pt x="18" y="5"/>
                  <a:pt x="18" y="5"/>
                </a:cubicBezTo>
                <a:cubicBezTo>
                  <a:pt x="18" y="6"/>
                  <a:pt x="19" y="6"/>
                  <a:pt x="20" y="6"/>
                </a:cubicBezTo>
                <a:cubicBezTo>
                  <a:pt x="21" y="6"/>
                  <a:pt x="21" y="6"/>
                  <a:pt x="21" y="5"/>
                </a:cubicBezTo>
                <a:cubicBezTo>
                  <a:pt x="21" y="4"/>
                  <a:pt x="21" y="3"/>
                  <a:pt x="20" y="3"/>
                </a:cubicBezTo>
                <a:cubicBezTo>
                  <a:pt x="19" y="3"/>
                  <a:pt x="18" y="4"/>
                  <a:pt x="18" y="5"/>
                </a:cubicBezTo>
                <a:cubicBezTo>
                  <a:pt x="17" y="3"/>
                  <a:pt x="17" y="3"/>
                  <a:pt x="17" y="3"/>
                </a:cubicBezTo>
                <a:cubicBezTo>
                  <a:pt x="12" y="7"/>
                  <a:pt x="12" y="7"/>
                  <a:pt x="12" y="7"/>
                </a:cubicBezTo>
                <a:cubicBezTo>
                  <a:pt x="12" y="7"/>
                  <a:pt x="12" y="7"/>
                  <a:pt x="12" y="7"/>
                </a:cubicBezTo>
                <a:cubicBezTo>
                  <a:pt x="12" y="7"/>
                  <a:pt x="12" y="7"/>
                  <a:pt x="12" y="7"/>
                </a:cubicBezTo>
                <a:cubicBezTo>
                  <a:pt x="3" y="32"/>
                  <a:pt x="3" y="32"/>
                  <a:pt x="3" y="32"/>
                </a:cubicBezTo>
                <a:close/>
                <a:moveTo>
                  <a:pt x="37" y="26"/>
                </a:moveTo>
                <a:cubicBezTo>
                  <a:pt x="35" y="26"/>
                  <a:pt x="33" y="28"/>
                  <a:pt x="33" y="30"/>
                </a:cubicBezTo>
                <a:cubicBezTo>
                  <a:pt x="33" y="32"/>
                  <a:pt x="35" y="34"/>
                  <a:pt x="37" y="34"/>
                </a:cubicBezTo>
                <a:cubicBezTo>
                  <a:pt x="39" y="34"/>
                  <a:pt x="41" y="32"/>
                  <a:pt x="41" y="30"/>
                </a:cubicBezTo>
                <a:cubicBezTo>
                  <a:pt x="41" y="28"/>
                  <a:pt x="39" y="26"/>
                  <a:pt x="37" y="26"/>
                </a:cubicBezTo>
                <a:close/>
                <a:moveTo>
                  <a:pt x="21" y="41"/>
                </a:moveTo>
                <a:cubicBezTo>
                  <a:pt x="21" y="41"/>
                  <a:pt x="22" y="41"/>
                  <a:pt x="22" y="41"/>
                </a:cubicBezTo>
                <a:cubicBezTo>
                  <a:pt x="23" y="40"/>
                  <a:pt x="23" y="40"/>
                  <a:pt x="22" y="40"/>
                </a:cubicBezTo>
                <a:cubicBezTo>
                  <a:pt x="22" y="39"/>
                  <a:pt x="21" y="39"/>
                  <a:pt x="21" y="39"/>
                </a:cubicBezTo>
                <a:cubicBezTo>
                  <a:pt x="21" y="40"/>
                  <a:pt x="21" y="40"/>
                  <a:pt x="21" y="41"/>
                </a:cubicBezTo>
                <a:close/>
                <a:moveTo>
                  <a:pt x="18" y="41"/>
                </a:moveTo>
                <a:cubicBezTo>
                  <a:pt x="18" y="41"/>
                  <a:pt x="19" y="41"/>
                  <a:pt x="19" y="41"/>
                </a:cubicBezTo>
                <a:cubicBezTo>
                  <a:pt x="19" y="40"/>
                  <a:pt x="19" y="40"/>
                  <a:pt x="19" y="39"/>
                </a:cubicBezTo>
                <a:cubicBezTo>
                  <a:pt x="19" y="39"/>
                  <a:pt x="18" y="39"/>
                  <a:pt x="18" y="39"/>
                </a:cubicBezTo>
                <a:cubicBezTo>
                  <a:pt x="17" y="40"/>
                  <a:pt x="17" y="40"/>
                  <a:pt x="18" y="41"/>
                </a:cubicBezTo>
                <a:close/>
                <a:moveTo>
                  <a:pt x="28" y="47"/>
                </a:moveTo>
                <a:cubicBezTo>
                  <a:pt x="29" y="47"/>
                  <a:pt x="29" y="47"/>
                  <a:pt x="30" y="47"/>
                </a:cubicBezTo>
                <a:cubicBezTo>
                  <a:pt x="30" y="46"/>
                  <a:pt x="29" y="46"/>
                  <a:pt x="29" y="46"/>
                </a:cubicBezTo>
                <a:cubicBezTo>
                  <a:pt x="28" y="45"/>
                  <a:pt x="28" y="46"/>
                  <a:pt x="28" y="46"/>
                </a:cubicBezTo>
                <a:cubicBezTo>
                  <a:pt x="28" y="47"/>
                  <a:pt x="28" y="47"/>
                  <a:pt x="28" y="47"/>
                </a:cubicBezTo>
                <a:close/>
                <a:moveTo>
                  <a:pt x="20" y="51"/>
                </a:moveTo>
                <a:cubicBezTo>
                  <a:pt x="20" y="52"/>
                  <a:pt x="21" y="51"/>
                  <a:pt x="21" y="51"/>
                </a:cubicBezTo>
                <a:cubicBezTo>
                  <a:pt x="21" y="50"/>
                  <a:pt x="21" y="50"/>
                  <a:pt x="21" y="50"/>
                </a:cubicBezTo>
                <a:cubicBezTo>
                  <a:pt x="20" y="50"/>
                  <a:pt x="20" y="50"/>
                  <a:pt x="19" y="50"/>
                </a:cubicBezTo>
                <a:cubicBezTo>
                  <a:pt x="19" y="51"/>
                  <a:pt x="20" y="51"/>
                  <a:pt x="20" y="51"/>
                </a:cubicBezTo>
                <a:close/>
                <a:moveTo>
                  <a:pt x="23" y="50"/>
                </a:moveTo>
                <a:cubicBezTo>
                  <a:pt x="23" y="50"/>
                  <a:pt x="24" y="50"/>
                  <a:pt x="24" y="50"/>
                </a:cubicBezTo>
                <a:cubicBezTo>
                  <a:pt x="24" y="49"/>
                  <a:pt x="24" y="49"/>
                  <a:pt x="23" y="48"/>
                </a:cubicBezTo>
                <a:cubicBezTo>
                  <a:pt x="23" y="48"/>
                  <a:pt x="22" y="49"/>
                  <a:pt x="22" y="49"/>
                </a:cubicBezTo>
                <a:cubicBezTo>
                  <a:pt x="22" y="50"/>
                  <a:pt x="22" y="50"/>
                  <a:pt x="23" y="50"/>
                </a:cubicBezTo>
                <a:close/>
                <a:moveTo>
                  <a:pt x="25" y="49"/>
                </a:moveTo>
                <a:cubicBezTo>
                  <a:pt x="26" y="49"/>
                  <a:pt x="26" y="49"/>
                  <a:pt x="27" y="48"/>
                </a:cubicBezTo>
                <a:cubicBezTo>
                  <a:pt x="27" y="48"/>
                  <a:pt x="26" y="47"/>
                  <a:pt x="26" y="47"/>
                </a:cubicBezTo>
                <a:cubicBezTo>
                  <a:pt x="25" y="47"/>
                  <a:pt x="25" y="47"/>
                  <a:pt x="25" y="48"/>
                </a:cubicBezTo>
                <a:cubicBezTo>
                  <a:pt x="25" y="48"/>
                  <a:pt x="25" y="49"/>
                  <a:pt x="25" y="49"/>
                </a:cubicBezTo>
                <a:close/>
                <a:moveTo>
                  <a:pt x="38" y="49"/>
                </a:moveTo>
                <a:cubicBezTo>
                  <a:pt x="39" y="49"/>
                  <a:pt x="39" y="49"/>
                  <a:pt x="39" y="48"/>
                </a:cubicBezTo>
                <a:cubicBezTo>
                  <a:pt x="39" y="48"/>
                  <a:pt x="38" y="47"/>
                  <a:pt x="38" y="47"/>
                </a:cubicBezTo>
                <a:cubicBezTo>
                  <a:pt x="37" y="48"/>
                  <a:pt x="37" y="48"/>
                  <a:pt x="37" y="49"/>
                </a:cubicBezTo>
                <a:cubicBezTo>
                  <a:pt x="37" y="49"/>
                  <a:pt x="38" y="49"/>
                  <a:pt x="38" y="49"/>
                </a:cubicBezTo>
                <a:close/>
                <a:moveTo>
                  <a:pt x="33" y="57"/>
                </a:moveTo>
                <a:cubicBezTo>
                  <a:pt x="33" y="57"/>
                  <a:pt x="34" y="56"/>
                  <a:pt x="34" y="56"/>
                </a:cubicBezTo>
                <a:cubicBezTo>
                  <a:pt x="33" y="55"/>
                  <a:pt x="33" y="55"/>
                  <a:pt x="32" y="55"/>
                </a:cubicBezTo>
                <a:cubicBezTo>
                  <a:pt x="32" y="55"/>
                  <a:pt x="32" y="56"/>
                  <a:pt x="32" y="56"/>
                </a:cubicBezTo>
                <a:cubicBezTo>
                  <a:pt x="32" y="57"/>
                  <a:pt x="32" y="57"/>
                  <a:pt x="33" y="57"/>
                </a:cubicBezTo>
                <a:close/>
                <a:moveTo>
                  <a:pt x="35" y="55"/>
                </a:moveTo>
                <a:cubicBezTo>
                  <a:pt x="35" y="54"/>
                  <a:pt x="35" y="54"/>
                  <a:pt x="35" y="54"/>
                </a:cubicBezTo>
                <a:cubicBezTo>
                  <a:pt x="35" y="53"/>
                  <a:pt x="35" y="53"/>
                  <a:pt x="34" y="53"/>
                </a:cubicBezTo>
                <a:cubicBezTo>
                  <a:pt x="34" y="53"/>
                  <a:pt x="33" y="53"/>
                  <a:pt x="33" y="54"/>
                </a:cubicBezTo>
                <a:cubicBezTo>
                  <a:pt x="34" y="54"/>
                  <a:pt x="34" y="55"/>
                  <a:pt x="35" y="55"/>
                </a:cubicBezTo>
                <a:close/>
                <a:moveTo>
                  <a:pt x="36" y="52"/>
                </a:moveTo>
                <a:cubicBezTo>
                  <a:pt x="37" y="52"/>
                  <a:pt x="37" y="51"/>
                  <a:pt x="37" y="51"/>
                </a:cubicBezTo>
                <a:cubicBezTo>
                  <a:pt x="37" y="50"/>
                  <a:pt x="36" y="50"/>
                  <a:pt x="36" y="50"/>
                </a:cubicBezTo>
                <a:cubicBezTo>
                  <a:pt x="35" y="50"/>
                  <a:pt x="35" y="51"/>
                  <a:pt x="35" y="51"/>
                </a:cubicBezTo>
                <a:cubicBezTo>
                  <a:pt x="35" y="52"/>
                  <a:pt x="36" y="52"/>
                  <a:pt x="36" y="52"/>
                </a:cubicBezTo>
                <a:close/>
                <a:moveTo>
                  <a:pt x="47" y="46"/>
                </a:moveTo>
                <a:cubicBezTo>
                  <a:pt x="48" y="46"/>
                  <a:pt x="48" y="45"/>
                  <a:pt x="47" y="45"/>
                </a:cubicBezTo>
                <a:cubicBezTo>
                  <a:pt x="47" y="44"/>
                  <a:pt x="47" y="44"/>
                  <a:pt x="46" y="45"/>
                </a:cubicBezTo>
                <a:cubicBezTo>
                  <a:pt x="46" y="45"/>
                  <a:pt x="46" y="46"/>
                  <a:pt x="46" y="46"/>
                </a:cubicBezTo>
                <a:cubicBezTo>
                  <a:pt x="47" y="46"/>
                  <a:pt x="47" y="46"/>
                  <a:pt x="47" y="46"/>
                </a:cubicBezTo>
                <a:close/>
                <a:moveTo>
                  <a:pt x="47" y="55"/>
                </a:moveTo>
                <a:cubicBezTo>
                  <a:pt x="47" y="55"/>
                  <a:pt x="47" y="54"/>
                  <a:pt x="47" y="54"/>
                </a:cubicBezTo>
                <a:cubicBezTo>
                  <a:pt x="47" y="54"/>
                  <a:pt x="46" y="54"/>
                  <a:pt x="46" y="54"/>
                </a:cubicBezTo>
                <a:cubicBezTo>
                  <a:pt x="45" y="54"/>
                  <a:pt x="45" y="55"/>
                  <a:pt x="46" y="55"/>
                </a:cubicBezTo>
                <a:cubicBezTo>
                  <a:pt x="46" y="56"/>
                  <a:pt x="46" y="56"/>
                  <a:pt x="47" y="55"/>
                </a:cubicBezTo>
                <a:close/>
                <a:moveTo>
                  <a:pt x="47" y="52"/>
                </a:moveTo>
                <a:cubicBezTo>
                  <a:pt x="47" y="52"/>
                  <a:pt x="47" y="52"/>
                  <a:pt x="47" y="51"/>
                </a:cubicBezTo>
                <a:cubicBezTo>
                  <a:pt x="47" y="51"/>
                  <a:pt x="46" y="51"/>
                  <a:pt x="46" y="51"/>
                </a:cubicBezTo>
                <a:cubicBezTo>
                  <a:pt x="45" y="52"/>
                  <a:pt x="45" y="52"/>
                  <a:pt x="46" y="52"/>
                </a:cubicBezTo>
                <a:cubicBezTo>
                  <a:pt x="46" y="53"/>
                  <a:pt x="47" y="53"/>
                  <a:pt x="47" y="52"/>
                </a:cubicBezTo>
                <a:close/>
                <a:moveTo>
                  <a:pt x="47" y="49"/>
                </a:moveTo>
                <a:cubicBezTo>
                  <a:pt x="48" y="49"/>
                  <a:pt x="48" y="48"/>
                  <a:pt x="47" y="48"/>
                </a:cubicBezTo>
                <a:cubicBezTo>
                  <a:pt x="47" y="48"/>
                  <a:pt x="46" y="48"/>
                  <a:pt x="46" y="48"/>
                </a:cubicBezTo>
                <a:cubicBezTo>
                  <a:pt x="46" y="48"/>
                  <a:pt x="46" y="49"/>
                  <a:pt x="46" y="49"/>
                </a:cubicBezTo>
                <a:cubicBezTo>
                  <a:pt x="46" y="50"/>
                  <a:pt x="47" y="50"/>
                  <a:pt x="47" y="49"/>
                </a:cubicBezTo>
                <a:close/>
                <a:moveTo>
                  <a:pt x="54" y="39"/>
                </a:moveTo>
                <a:cubicBezTo>
                  <a:pt x="54" y="38"/>
                  <a:pt x="54" y="38"/>
                  <a:pt x="53" y="38"/>
                </a:cubicBezTo>
                <a:cubicBezTo>
                  <a:pt x="53" y="37"/>
                  <a:pt x="52" y="38"/>
                  <a:pt x="52" y="38"/>
                </a:cubicBezTo>
                <a:cubicBezTo>
                  <a:pt x="52" y="39"/>
                  <a:pt x="52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lose/>
                <a:moveTo>
                  <a:pt x="58" y="47"/>
                </a:moveTo>
                <a:cubicBezTo>
                  <a:pt x="58" y="47"/>
                  <a:pt x="58" y="46"/>
                  <a:pt x="58" y="46"/>
                </a:cubicBezTo>
                <a:cubicBezTo>
                  <a:pt x="57" y="46"/>
                  <a:pt x="57" y="46"/>
                  <a:pt x="56" y="47"/>
                </a:cubicBezTo>
                <a:cubicBezTo>
                  <a:pt x="56" y="47"/>
                  <a:pt x="57" y="48"/>
                  <a:pt x="57" y="48"/>
                </a:cubicBezTo>
                <a:cubicBezTo>
                  <a:pt x="57" y="48"/>
                  <a:pt x="58" y="48"/>
                  <a:pt x="58" y="47"/>
                </a:cubicBezTo>
                <a:close/>
                <a:moveTo>
                  <a:pt x="57" y="44"/>
                </a:moveTo>
                <a:cubicBezTo>
                  <a:pt x="57" y="44"/>
                  <a:pt x="57" y="43"/>
                  <a:pt x="56" y="43"/>
                </a:cubicBezTo>
                <a:cubicBezTo>
                  <a:pt x="56" y="43"/>
                  <a:pt x="55" y="43"/>
                  <a:pt x="55" y="44"/>
                </a:cubicBezTo>
                <a:cubicBezTo>
                  <a:pt x="55" y="44"/>
                  <a:pt x="55" y="45"/>
                  <a:pt x="56" y="45"/>
                </a:cubicBezTo>
                <a:cubicBezTo>
                  <a:pt x="56" y="45"/>
                  <a:pt x="57" y="45"/>
                  <a:pt x="57" y="44"/>
                </a:cubicBezTo>
                <a:close/>
                <a:moveTo>
                  <a:pt x="55" y="42"/>
                </a:moveTo>
                <a:cubicBezTo>
                  <a:pt x="56" y="41"/>
                  <a:pt x="55" y="41"/>
                  <a:pt x="55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2"/>
                  <a:pt x="54" y="42"/>
                  <a:pt x="54" y="42"/>
                </a:cubicBezTo>
                <a:cubicBezTo>
                  <a:pt x="55" y="42"/>
                  <a:pt x="55" y="42"/>
                  <a:pt x="55" y="42"/>
                </a:cubicBezTo>
                <a:close/>
                <a:moveTo>
                  <a:pt x="56" y="29"/>
                </a:moveTo>
                <a:cubicBezTo>
                  <a:pt x="56" y="28"/>
                  <a:pt x="55" y="28"/>
                  <a:pt x="55" y="28"/>
                </a:cubicBezTo>
                <a:cubicBezTo>
                  <a:pt x="54" y="28"/>
                  <a:pt x="54" y="29"/>
                  <a:pt x="54" y="29"/>
                </a:cubicBezTo>
                <a:cubicBezTo>
                  <a:pt x="54" y="30"/>
                  <a:pt x="55" y="30"/>
                  <a:pt x="55" y="30"/>
                </a:cubicBezTo>
                <a:cubicBezTo>
                  <a:pt x="56" y="30"/>
                  <a:pt x="56" y="29"/>
                  <a:pt x="56" y="29"/>
                </a:cubicBezTo>
                <a:close/>
                <a:moveTo>
                  <a:pt x="64" y="34"/>
                </a:moveTo>
                <a:cubicBezTo>
                  <a:pt x="64" y="34"/>
                  <a:pt x="63" y="33"/>
                  <a:pt x="63" y="34"/>
                </a:cubicBezTo>
                <a:cubicBezTo>
                  <a:pt x="62" y="34"/>
                  <a:pt x="62" y="34"/>
                  <a:pt x="62" y="35"/>
                </a:cubicBezTo>
                <a:cubicBezTo>
                  <a:pt x="62" y="35"/>
                  <a:pt x="63" y="35"/>
                  <a:pt x="63" y="35"/>
                </a:cubicBezTo>
                <a:cubicBezTo>
                  <a:pt x="64" y="35"/>
                  <a:pt x="64" y="35"/>
                  <a:pt x="64" y="34"/>
                </a:cubicBezTo>
                <a:close/>
                <a:moveTo>
                  <a:pt x="61" y="32"/>
                </a:moveTo>
                <a:cubicBezTo>
                  <a:pt x="61" y="32"/>
                  <a:pt x="61" y="32"/>
                  <a:pt x="60" y="32"/>
                </a:cubicBezTo>
                <a:cubicBezTo>
                  <a:pt x="60" y="32"/>
                  <a:pt x="59" y="32"/>
                  <a:pt x="60" y="33"/>
                </a:cubicBezTo>
                <a:cubicBezTo>
                  <a:pt x="60" y="33"/>
                  <a:pt x="60" y="34"/>
                  <a:pt x="61" y="34"/>
                </a:cubicBezTo>
                <a:cubicBezTo>
                  <a:pt x="61" y="33"/>
                  <a:pt x="61" y="33"/>
                  <a:pt x="61" y="32"/>
                </a:cubicBezTo>
                <a:close/>
                <a:moveTo>
                  <a:pt x="59" y="31"/>
                </a:moveTo>
                <a:cubicBezTo>
                  <a:pt x="59" y="30"/>
                  <a:pt x="58" y="30"/>
                  <a:pt x="58" y="30"/>
                </a:cubicBezTo>
                <a:cubicBezTo>
                  <a:pt x="57" y="30"/>
                  <a:pt x="57" y="31"/>
                  <a:pt x="57" y="31"/>
                </a:cubicBezTo>
                <a:cubicBezTo>
                  <a:pt x="57" y="32"/>
                  <a:pt x="58" y="32"/>
                  <a:pt x="58" y="32"/>
                </a:cubicBezTo>
                <a:cubicBezTo>
                  <a:pt x="59" y="32"/>
                  <a:pt x="59" y="31"/>
                  <a:pt x="59" y="31"/>
                </a:cubicBezTo>
                <a:close/>
                <a:moveTo>
                  <a:pt x="53" y="20"/>
                </a:moveTo>
                <a:cubicBezTo>
                  <a:pt x="52" y="19"/>
                  <a:pt x="52" y="19"/>
                  <a:pt x="51" y="20"/>
                </a:cubicBezTo>
                <a:cubicBezTo>
                  <a:pt x="51" y="20"/>
                  <a:pt x="51" y="20"/>
                  <a:pt x="51" y="21"/>
                </a:cubicBezTo>
                <a:cubicBezTo>
                  <a:pt x="52" y="21"/>
                  <a:pt x="52" y="21"/>
                  <a:pt x="53" y="21"/>
                </a:cubicBezTo>
                <a:cubicBezTo>
                  <a:pt x="53" y="21"/>
                  <a:pt x="53" y="20"/>
                  <a:pt x="53" y="20"/>
                </a:cubicBezTo>
                <a:close/>
                <a:moveTo>
                  <a:pt x="62" y="20"/>
                </a:moveTo>
                <a:cubicBezTo>
                  <a:pt x="62" y="20"/>
                  <a:pt x="61" y="20"/>
                  <a:pt x="61" y="20"/>
                </a:cubicBezTo>
                <a:cubicBezTo>
                  <a:pt x="60" y="21"/>
                  <a:pt x="60" y="21"/>
                  <a:pt x="61" y="21"/>
                </a:cubicBezTo>
                <a:cubicBezTo>
                  <a:pt x="61" y="22"/>
                  <a:pt x="62" y="22"/>
                  <a:pt x="62" y="22"/>
                </a:cubicBezTo>
                <a:cubicBezTo>
                  <a:pt x="62" y="21"/>
                  <a:pt x="62" y="21"/>
                  <a:pt x="62" y="20"/>
                </a:cubicBezTo>
                <a:close/>
                <a:moveTo>
                  <a:pt x="59" y="20"/>
                </a:moveTo>
                <a:cubicBezTo>
                  <a:pt x="59" y="20"/>
                  <a:pt x="58" y="20"/>
                  <a:pt x="58" y="20"/>
                </a:cubicBezTo>
                <a:cubicBezTo>
                  <a:pt x="58" y="20"/>
                  <a:pt x="58" y="21"/>
                  <a:pt x="58" y="21"/>
                </a:cubicBezTo>
                <a:cubicBezTo>
                  <a:pt x="58" y="22"/>
                  <a:pt x="59" y="22"/>
                  <a:pt x="59" y="21"/>
                </a:cubicBezTo>
                <a:cubicBezTo>
                  <a:pt x="60" y="21"/>
                  <a:pt x="60" y="20"/>
                  <a:pt x="59" y="20"/>
                </a:cubicBezTo>
                <a:close/>
                <a:moveTo>
                  <a:pt x="56" y="20"/>
                </a:moveTo>
                <a:cubicBezTo>
                  <a:pt x="56" y="19"/>
                  <a:pt x="55" y="19"/>
                  <a:pt x="55" y="20"/>
                </a:cubicBezTo>
                <a:cubicBezTo>
                  <a:pt x="54" y="20"/>
                  <a:pt x="54" y="21"/>
                  <a:pt x="55" y="21"/>
                </a:cubicBezTo>
                <a:cubicBezTo>
                  <a:pt x="55" y="21"/>
                  <a:pt x="56" y="21"/>
                  <a:pt x="56" y="21"/>
                </a:cubicBezTo>
                <a:cubicBezTo>
                  <a:pt x="56" y="21"/>
                  <a:pt x="56" y="20"/>
                  <a:pt x="56" y="20"/>
                </a:cubicBezTo>
                <a:close/>
                <a:moveTo>
                  <a:pt x="45" y="13"/>
                </a:moveTo>
                <a:cubicBezTo>
                  <a:pt x="45" y="13"/>
                  <a:pt x="44" y="13"/>
                  <a:pt x="44" y="14"/>
                </a:cubicBezTo>
                <a:cubicBezTo>
                  <a:pt x="44" y="14"/>
                  <a:pt x="44" y="15"/>
                  <a:pt x="45" y="15"/>
                </a:cubicBezTo>
                <a:cubicBezTo>
                  <a:pt x="45" y="15"/>
                  <a:pt x="46" y="15"/>
                  <a:pt x="46" y="14"/>
                </a:cubicBezTo>
                <a:cubicBezTo>
                  <a:pt x="46" y="14"/>
                  <a:pt x="46" y="13"/>
                  <a:pt x="45" y="13"/>
                </a:cubicBezTo>
                <a:close/>
                <a:moveTo>
                  <a:pt x="54" y="9"/>
                </a:moveTo>
                <a:cubicBezTo>
                  <a:pt x="53" y="9"/>
                  <a:pt x="53" y="9"/>
                  <a:pt x="53" y="10"/>
                </a:cubicBezTo>
                <a:cubicBezTo>
                  <a:pt x="52" y="10"/>
                  <a:pt x="53" y="11"/>
                  <a:pt x="53" y="11"/>
                </a:cubicBezTo>
                <a:cubicBezTo>
                  <a:pt x="54" y="11"/>
                  <a:pt x="54" y="11"/>
                  <a:pt x="54" y="10"/>
                </a:cubicBezTo>
                <a:cubicBezTo>
                  <a:pt x="55" y="10"/>
                  <a:pt x="54" y="9"/>
                  <a:pt x="54" y="9"/>
                </a:cubicBezTo>
                <a:close/>
                <a:moveTo>
                  <a:pt x="51" y="10"/>
                </a:moveTo>
                <a:cubicBezTo>
                  <a:pt x="51" y="10"/>
                  <a:pt x="50" y="10"/>
                  <a:pt x="50" y="11"/>
                </a:cubicBezTo>
                <a:cubicBezTo>
                  <a:pt x="50" y="11"/>
                  <a:pt x="50" y="12"/>
                  <a:pt x="51" y="12"/>
                </a:cubicBezTo>
                <a:cubicBezTo>
                  <a:pt x="51" y="12"/>
                  <a:pt x="52" y="12"/>
                  <a:pt x="52" y="11"/>
                </a:cubicBezTo>
                <a:cubicBezTo>
                  <a:pt x="52" y="11"/>
                  <a:pt x="52" y="10"/>
                  <a:pt x="51" y="10"/>
                </a:cubicBezTo>
                <a:close/>
                <a:moveTo>
                  <a:pt x="48" y="12"/>
                </a:moveTo>
                <a:cubicBezTo>
                  <a:pt x="48" y="11"/>
                  <a:pt x="47" y="12"/>
                  <a:pt x="47" y="12"/>
                </a:cubicBezTo>
                <a:cubicBezTo>
                  <a:pt x="47" y="13"/>
                  <a:pt x="47" y="13"/>
                  <a:pt x="48" y="13"/>
                </a:cubicBezTo>
                <a:cubicBezTo>
                  <a:pt x="48" y="13"/>
                  <a:pt x="49" y="13"/>
                  <a:pt x="49" y="13"/>
                </a:cubicBezTo>
                <a:cubicBezTo>
                  <a:pt x="49" y="12"/>
                  <a:pt x="49" y="12"/>
                  <a:pt x="48" y="12"/>
                </a:cubicBezTo>
                <a:close/>
                <a:moveTo>
                  <a:pt x="36" y="11"/>
                </a:moveTo>
                <a:cubicBezTo>
                  <a:pt x="35" y="11"/>
                  <a:pt x="35" y="12"/>
                  <a:pt x="35" y="12"/>
                </a:cubicBezTo>
                <a:cubicBezTo>
                  <a:pt x="35" y="13"/>
                  <a:pt x="36" y="13"/>
                  <a:pt x="36" y="13"/>
                </a:cubicBezTo>
                <a:cubicBezTo>
                  <a:pt x="37" y="13"/>
                  <a:pt x="37" y="12"/>
                  <a:pt x="37" y="12"/>
                </a:cubicBezTo>
                <a:cubicBezTo>
                  <a:pt x="37" y="11"/>
                  <a:pt x="36" y="11"/>
                  <a:pt x="36" y="11"/>
                </a:cubicBezTo>
                <a:close/>
                <a:moveTo>
                  <a:pt x="41" y="3"/>
                </a:moveTo>
                <a:cubicBezTo>
                  <a:pt x="40" y="3"/>
                  <a:pt x="40" y="4"/>
                  <a:pt x="40" y="4"/>
                </a:cubicBezTo>
                <a:cubicBezTo>
                  <a:pt x="40" y="5"/>
                  <a:pt x="41" y="5"/>
                  <a:pt x="41" y="5"/>
                </a:cubicBezTo>
                <a:cubicBezTo>
                  <a:pt x="42" y="5"/>
                  <a:pt x="42" y="5"/>
                  <a:pt x="42" y="4"/>
                </a:cubicBezTo>
                <a:cubicBezTo>
                  <a:pt x="42" y="4"/>
                  <a:pt x="41" y="3"/>
                  <a:pt x="41" y="3"/>
                </a:cubicBezTo>
                <a:close/>
                <a:moveTo>
                  <a:pt x="39" y="6"/>
                </a:moveTo>
                <a:cubicBezTo>
                  <a:pt x="39" y="6"/>
                  <a:pt x="38" y="6"/>
                  <a:pt x="39" y="7"/>
                </a:cubicBezTo>
                <a:cubicBezTo>
                  <a:pt x="39" y="7"/>
                  <a:pt x="39" y="8"/>
                  <a:pt x="40" y="8"/>
                </a:cubicBezTo>
                <a:cubicBezTo>
                  <a:pt x="40" y="7"/>
                  <a:pt x="40" y="7"/>
                  <a:pt x="40" y="6"/>
                </a:cubicBezTo>
                <a:cubicBezTo>
                  <a:pt x="40" y="6"/>
                  <a:pt x="40" y="6"/>
                  <a:pt x="39" y="6"/>
                </a:cubicBezTo>
                <a:close/>
                <a:moveTo>
                  <a:pt x="37" y="8"/>
                </a:moveTo>
                <a:cubicBezTo>
                  <a:pt x="37" y="8"/>
                  <a:pt x="37" y="9"/>
                  <a:pt x="37" y="9"/>
                </a:cubicBezTo>
                <a:cubicBezTo>
                  <a:pt x="37" y="10"/>
                  <a:pt x="37" y="10"/>
                  <a:pt x="38" y="10"/>
                </a:cubicBezTo>
                <a:cubicBezTo>
                  <a:pt x="38" y="10"/>
                  <a:pt x="39" y="10"/>
                  <a:pt x="39" y="9"/>
                </a:cubicBezTo>
                <a:cubicBezTo>
                  <a:pt x="38" y="9"/>
                  <a:pt x="38" y="8"/>
                  <a:pt x="37" y="8"/>
                </a:cubicBezTo>
                <a:close/>
                <a:moveTo>
                  <a:pt x="28" y="28"/>
                </a:moveTo>
                <a:cubicBezTo>
                  <a:pt x="28" y="28"/>
                  <a:pt x="28" y="29"/>
                  <a:pt x="28" y="30"/>
                </a:cubicBezTo>
                <a:cubicBezTo>
                  <a:pt x="29" y="30"/>
                  <a:pt x="29" y="30"/>
                  <a:pt x="30" y="30"/>
                </a:cubicBezTo>
                <a:cubicBezTo>
                  <a:pt x="30" y="29"/>
                  <a:pt x="30" y="28"/>
                  <a:pt x="30" y="28"/>
                </a:cubicBezTo>
                <a:cubicBezTo>
                  <a:pt x="29" y="27"/>
                  <a:pt x="29" y="27"/>
                  <a:pt x="28" y="28"/>
                </a:cubicBezTo>
                <a:close/>
                <a:moveTo>
                  <a:pt x="30" y="37"/>
                </a:moveTo>
                <a:cubicBezTo>
                  <a:pt x="31" y="37"/>
                  <a:pt x="31" y="38"/>
                  <a:pt x="32" y="38"/>
                </a:cubicBezTo>
                <a:cubicBezTo>
                  <a:pt x="33" y="37"/>
                  <a:pt x="33" y="37"/>
                  <a:pt x="33" y="36"/>
                </a:cubicBezTo>
                <a:cubicBezTo>
                  <a:pt x="33" y="35"/>
                  <a:pt x="32" y="35"/>
                  <a:pt x="31" y="35"/>
                </a:cubicBezTo>
                <a:cubicBezTo>
                  <a:pt x="31" y="35"/>
                  <a:pt x="30" y="36"/>
                  <a:pt x="30" y="37"/>
                </a:cubicBezTo>
                <a:close/>
                <a:moveTo>
                  <a:pt x="39" y="39"/>
                </a:moveTo>
                <a:cubicBezTo>
                  <a:pt x="40" y="39"/>
                  <a:pt x="41" y="39"/>
                  <a:pt x="41" y="38"/>
                </a:cubicBezTo>
                <a:cubicBezTo>
                  <a:pt x="41" y="37"/>
                  <a:pt x="41" y="37"/>
                  <a:pt x="40" y="36"/>
                </a:cubicBezTo>
                <a:cubicBezTo>
                  <a:pt x="39" y="36"/>
                  <a:pt x="38" y="37"/>
                  <a:pt x="38" y="37"/>
                </a:cubicBezTo>
                <a:cubicBezTo>
                  <a:pt x="38" y="38"/>
                  <a:pt x="39" y="39"/>
                  <a:pt x="39" y="39"/>
                </a:cubicBezTo>
                <a:close/>
                <a:moveTo>
                  <a:pt x="46" y="33"/>
                </a:moveTo>
                <a:cubicBezTo>
                  <a:pt x="46" y="32"/>
                  <a:pt x="46" y="31"/>
                  <a:pt x="46" y="31"/>
                </a:cubicBezTo>
                <a:cubicBezTo>
                  <a:pt x="45" y="30"/>
                  <a:pt x="44" y="30"/>
                  <a:pt x="44" y="31"/>
                </a:cubicBezTo>
                <a:cubicBezTo>
                  <a:pt x="43" y="31"/>
                  <a:pt x="43" y="32"/>
                  <a:pt x="44" y="33"/>
                </a:cubicBezTo>
                <a:cubicBezTo>
                  <a:pt x="44" y="33"/>
                  <a:pt x="45" y="33"/>
                  <a:pt x="46" y="33"/>
                </a:cubicBezTo>
                <a:close/>
                <a:moveTo>
                  <a:pt x="43" y="24"/>
                </a:moveTo>
                <a:cubicBezTo>
                  <a:pt x="43" y="23"/>
                  <a:pt x="42" y="23"/>
                  <a:pt x="42" y="23"/>
                </a:cubicBezTo>
                <a:cubicBezTo>
                  <a:pt x="41" y="23"/>
                  <a:pt x="41" y="24"/>
                  <a:pt x="41" y="24"/>
                </a:cubicBezTo>
                <a:cubicBezTo>
                  <a:pt x="41" y="25"/>
                  <a:pt x="42" y="26"/>
                  <a:pt x="42" y="25"/>
                </a:cubicBezTo>
                <a:cubicBezTo>
                  <a:pt x="43" y="25"/>
                  <a:pt x="43" y="24"/>
                  <a:pt x="43" y="24"/>
                </a:cubicBezTo>
                <a:close/>
                <a:moveTo>
                  <a:pt x="35" y="21"/>
                </a:moveTo>
                <a:cubicBezTo>
                  <a:pt x="34" y="21"/>
                  <a:pt x="33" y="22"/>
                  <a:pt x="33" y="22"/>
                </a:cubicBezTo>
                <a:cubicBezTo>
                  <a:pt x="33" y="23"/>
                  <a:pt x="33" y="24"/>
                  <a:pt x="34" y="24"/>
                </a:cubicBezTo>
                <a:cubicBezTo>
                  <a:pt x="35" y="24"/>
                  <a:pt x="35" y="24"/>
                  <a:pt x="35" y="23"/>
                </a:cubicBezTo>
                <a:cubicBezTo>
                  <a:pt x="36" y="22"/>
                  <a:pt x="35" y="22"/>
                  <a:pt x="35" y="21"/>
                </a:cubicBezTo>
                <a:close/>
                <a:moveTo>
                  <a:pt x="37" y="18"/>
                </a:moveTo>
                <a:cubicBezTo>
                  <a:pt x="30" y="18"/>
                  <a:pt x="24" y="23"/>
                  <a:pt x="24" y="30"/>
                </a:cubicBezTo>
                <a:cubicBezTo>
                  <a:pt x="24" y="37"/>
                  <a:pt x="30" y="43"/>
                  <a:pt x="37" y="43"/>
                </a:cubicBezTo>
                <a:cubicBezTo>
                  <a:pt x="44" y="43"/>
                  <a:pt x="49" y="37"/>
                  <a:pt x="49" y="30"/>
                </a:cubicBezTo>
                <a:cubicBezTo>
                  <a:pt x="49" y="23"/>
                  <a:pt x="44" y="18"/>
                  <a:pt x="37" y="18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2" name="Freeform 30"/>
          <p:cNvSpPr>
            <a:spLocks noEditPoints="1"/>
          </p:cNvSpPr>
          <p:nvPr/>
        </p:nvSpPr>
        <p:spPr bwMode="auto">
          <a:xfrm>
            <a:off x="9982493" y="4276635"/>
            <a:ext cx="982663" cy="400050"/>
          </a:xfrm>
          <a:custGeom>
            <a:avLst/>
            <a:gdLst>
              <a:gd name="T0" fmla="*/ 160435 w 98"/>
              <a:gd name="T1" fmla="*/ 150019 h 40"/>
              <a:gd name="T2" fmla="*/ 381033 w 98"/>
              <a:gd name="T3" fmla="*/ 400050 h 40"/>
              <a:gd name="T4" fmla="*/ 772092 w 98"/>
              <a:gd name="T5" fmla="*/ 400050 h 40"/>
              <a:gd name="T6" fmla="*/ 772092 w 98"/>
              <a:gd name="T7" fmla="*/ 310039 h 40"/>
              <a:gd name="T8" fmla="*/ 792147 w 98"/>
              <a:gd name="T9" fmla="*/ 310039 h 40"/>
              <a:gd name="T10" fmla="*/ 792147 w 98"/>
              <a:gd name="T11" fmla="*/ 280035 h 40"/>
              <a:gd name="T12" fmla="*/ 932527 w 98"/>
              <a:gd name="T13" fmla="*/ 170021 h 40"/>
              <a:gd name="T14" fmla="*/ 942554 w 98"/>
              <a:gd name="T15" fmla="*/ 160020 h 40"/>
              <a:gd name="T16" fmla="*/ 942554 w 98"/>
              <a:gd name="T17" fmla="*/ 160020 h 40"/>
              <a:gd name="T18" fmla="*/ 832255 w 98"/>
              <a:gd name="T19" fmla="*/ 40005 h 40"/>
              <a:gd name="T20" fmla="*/ 822228 w 98"/>
              <a:gd name="T21" fmla="*/ 40005 h 40"/>
              <a:gd name="T22" fmla="*/ 822228 w 98"/>
              <a:gd name="T23" fmla="*/ 40005 h 40"/>
              <a:gd name="T24" fmla="*/ 731984 w 98"/>
              <a:gd name="T25" fmla="*/ 110014 h 40"/>
              <a:gd name="T26" fmla="*/ 721956 w 98"/>
              <a:gd name="T27" fmla="*/ 120015 h 40"/>
              <a:gd name="T28" fmla="*/ 721956 w 98"/>
              <a:gd name="T29" fmla="*/ 130016 h 40"/>
              <a:gd name="T30" fmla="*/ 621685 w 98"/>
              <a:gd name="T31" fmla="*/ 130016 h 40"/>
              <a:gd name="T32" fmla="*/ 621685 w 98"/>
              <a:gd name="T33" fmla="*/ 100013 h 40"/>
              <a:gd name="T34" fmla="*/ 651766 w 98"/>
              <a:gd name="T35" fmla="*/ 100013 h 40"/>
              <a:gd name="T36" fmla="*/ 671821 w 98"/>
              <a:gd name="T37" fmla="*/ 80010 h 40"/>
              <a:gd name="T38" fmla="*/ 671821 w 98"/>
              <a:gd name="T39" fmla="*/ 50006 h 40"/>
              <a:gd name="T40" fmla="*/ 651766 w 98"/>
              <a:gd name="T41" fmla="*/ 20003 h 40"/>
              <a:gd name="T42" fmla="*/ 541467 w 98"/>
              <a:gd name="T43" fmla="*/ 20003 h 40"/>
              <a:gd name="T44" fmla="*/ 521413 w 98"/>
              <a:gd name="T45" fmla="*/ 50006 h 40"/>
              <a:gd name="T46" fmla="*/ 521413 w 98"/>
              <a:gd name="T47" fmla="*/ 80010 h 40"/>
              <a:gd name="T48" fmla="*/ 541467 w 98"/>
              <a:gd name="T49" fmla="*/ 100013 h 40"/>
              <a:gd name="T50" fmla="*/ 581576 w 98"/>
              <a:gd name="T51" fmla="*/ 100013 h 40"/>
              <a:gd name="T52" fmla="*/ 581576 w 98"/>
              <a:gd name="T53" fmla="*/ 130016 h 40"/>
              <a:gd name="T54" fmla="*/ 451223 w 98"/>
              <a:gd name="T55" fmla="*/ 130016 h 40"/>
              <a:gd name="T56" fmla="*/ 411114 w 98"/>
              <a:gd name="T57" fmla="*/ 210026 h 40"/>
              <a:gd name="T58" fmla="*/ 230625 w 98"/>
              <a:gd name="T59" fmla="*/ 120015 h 40"/>
              <a:gd name="T60" fmla="*/ 160435 w 98"/>
              <a:gd name="T61" fmla="*/ 150019 h 40"/>
              <a:gd name="T62" fmla="*/ 772092 w 98"/>
              <a:gd name="T63" fmla="*/ 220028 h 40"/>
              <a:gd name="T64" fmla="*/ 772092 w 98"/>
              <a:gd name="T65" fmla="*/ 180023 h 40"/>
              <a:gd name="T66" fmla="*/ 782120 w 98"/>
              <a:gd name="T67" fmla="*/ 180023 h 40"/>
              <a:gd name="T68" fmla="*/ 782120 w 98"/>
              <a:gd name="T69" fmla="*/ 150019 h 40"/>
              <a:gd name="T70" fmla="*/ 852310 w 98"/>
              <a:gd name="T71" fmla="*/ 90011 h 40"/>
              <a:gd name="T72" fmla="*/ 892418 w 98"/>
              <a:gd name="T73" fmla="*/ 120015 h 40"/>
              <a:gd name="T74" fmla="*/ 772092 w 98"/>
              <a:gd name="T75" fmla="*/ 220028 h 40"/>
              <a:gd name="T76" fmla="*/ 150408 w 98"/>
              <a:gd name="T77" fmla="*/ 170021 h 40"/>
              <a:gd name="T78" fmla="*/ 140380 w 98"/>
              <a:gd name="T79" fmla="*/ 170021 h 40"/>
              <a:gd name="T80" fmla="*/ 150408 w 98"/>
              <a:gd name="T81" fmla="*/ 170021 h 4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98"/>
              <a:gd name="T124" fmla="*/ 0 h 40"/>
              <a:gd name="T125" fmla="*/ 98 w 98"/>
              <a:gd name="T126" fmla="*/ 40 h 40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98" h="40">
                <a:moveTo>
                  <a:pt x="16" y="15"/>
                </a:moveTo>
                <a:cubicBezTo>
                  <a:pt x="38" y="40"/>
                  <a:pt x="38" y="40"/>
                  <a:pt x="38" y="40"/>
                </a:cubicBezTo>
                <a:cubicBezTo>
                  <a:pt x="77" y="40"/>
                  <a:pt x="77" y="40"/>
                  <a:pt x="77" y="40"/>
                </a:cubicBezTo>
                <a:cubicBezTo>
                  <a:pt x="77" y="31"/>
                  <a:pt x="77" y="31"/>
                  <a:pt x="77" y="31"/>
                </a:cubicBezTo>
                <a:cubicBezTo>
                  <a:pt x="79" y="31"/>
                  <a:pt x="79" y="31"/>
                  <a:pt x="79" y="31"/>
                </a:cubicBezTo>
                <a:cubicBezTo>
                  <a:pt x="79" y="28"/>
                  <a:pt x="79" y="28"/>
                  <a:pt x="79" y="28"/>
                </a:cubicBezTo>
                <a:cubicBezTo>
                  <a:pt x="93" y="17"/>
                  <a:pt x="93" y="17"/>
                  <a:pt x="93" y="17"/>
                </a:cubicBezTo>
                <a:cubicBezTo>
                  <a:pt x="94" y="16"/>
                  <a:pt x="94" y="16"/>
                  <a:pt x="94" y="16"/>
                </a:cubicBezTo>
                <a:cubicBezTo>
                  <a:pt x="94" y="16"/>
                  <a:pt x="94" y="16"/>
                  <a:pt x="94" y="16"/>
                </a:cubicBezTo>
                <a:cubicBezTo>
                  <a:pt x="98" y="8"/>
                  <a:pt x="92" y="0"/>
                  <a:pt x="83" y="4"/>
                </a:cubicBezTo>
                <a:cubicBezTo>
                  <a:pt x="82" y="4"/>
                  <a:pt x="82" y="4"/>
                  <a:pt x="82" y="4"/>
                </a:cubicBezTo>
                <a:cubicBezTo>
                  <a:pt x="82" y="4"/>
                  <a:pt x="82" y="4"/>
                  <a:pt x="82" y="4"/>
                </a:cubicBezTo>
                <a:cubicBezTo>
                  <a:pt x="73" y="11"/>
                  <a:pt x="73" y="11"/>
                  <a:pt x="73" y="11"/>
                </a:cubicBezTo>
                <a:cubicBezTo>
                  <a:pt x="72" y="12"/>
                  <a:pt x="72" y="12"/>
                  <a:pt x="72" y="12"/>
                </a:cubicBezTo>
                <a:cubicBezTo>
                  <a:pt x="72" y="13"/>
                  <a:pt x="72" y="13"/>
                  <a:pt x="72" y="13"/>
                </a:cubicBezTo>
                <a:cubicBezTo>
                  <a:pt x="62" y="13"/>
                  <a:pt x="62" y="13"/>
                  <a:pt x="62" y="13"/>
                </a:cubicBezTo>
                <a:cubicBezTo>
                  <a:pt x="62" y="10"/>
                  <a:pt x="62" y="10"/>
                  <a:pt x="62" y="10"/>
                </a:cubicBezTo>
                <a:cubicBezTo>
                  <a:pt x="65" y="10"/>
                  <a:pt x="65" y="10"/>
                  <a:pt x="65" y="10"/>
                </a:cubicBezTo>
                <a:cubicBezTo>
                  <a:pt x="66" y="10"/>
                  <a:pt x="67" y="9"/>
                  <a:pt x="67" y="8"/>
                </a:cubicBezTo>
                <a:cubicBezTo>
                  <a:pt x="67" y="5"/>
                  <a:pt x="67" y="5"/>
                  <a:pt x="67" y="5"/>
                </a:cubicBezTo>
                <a:cubicBezTo>
                  <a:pt x="67" y="3"/>
                  <a:pt x="66" y="2"/>
                  <a:pt x="65" y="2"/>
                </a:cubicBezTo>
                <a:cubicBezTo>
                  <a:pt x="54" y="2"/>
                  <a:pt x="54" y="2"/>
                  <a:pt x="54" y="2"/>
                </a:cubicBezTo>
                <a:cubicBezTo>
                  <a:pt x="53" y="2"/>
                  <a:pt x="52" y="3"/>
                  <a:pt x="52" y="5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9"/>
                  <a:pt x="53" y="10"/>
                  <a:pt x="54" y="10"/>
                </a:cubicBezTo>
                <a:cubicBezTo>
                  <a:pt x="58" y="10"/>
                  <a:pt x="58" y="10"/>
                  <a:pt x="58" y="10"/>
                </a:cubicBezTo>
                <a:cubicBezTo>
                  <a:pt x="58" y="13"/>
                  <a:pt x="58" y="13"/>
                  <a:pt x="58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1" y="21"/>
                  <a:pt x="41" y="21"/>
                  <a:pt x="41" y="21"/>
                </a:cubicBezTo>
                <a:cubicBezTo>
                  <a:pt x="23" y="12"/>
                  <a:pt x="23" y="12"/>
                  <a:pt x="23" y="12"/>
                </a:cubicBezTo>
                <a:cubicBezTo>
                  <a:pt x="16" y="15"/>
                  <a:pt x="16" y="15"/>
                  <a:pt x="16" y="15"/>
                </a:cubicBezTo>
                <a:close/>
                <a:moveTo>
                  <a:pt x="77" y="22"/>
                </a:moveTo>
                <a:cubicBezTo>
                  <a:pt x="77" y="18"/>
                  <a:pt x="77" y="18"/>
                  <a:pt x="77" y="18"/>
                </a:cubicBezTo>
                <a:cubicBezTo>
                  <a:pt x="78" y="18"/>
                  <a:pt x="78" y="18"/>
                  <a:pt x="78" y="18"/>
                </a:cubicBezTo>
                <a:cubicBezTo>
                  <a:pt x="78" y="15"/>
                  <a:pt x="78" y="15"/>
                  <a:pt x="78" y="15"/>
                </a:cubicBezTo>
                <a:cubicBezTo>
                  <a:pt x="85" y="9"/>
                  <a:pt x="85" y="9"/>
                  <a:pt x="85" y="9"/>
                </a:cubicBezTo>
                <a:cubicBezTo>
                  <a:pt x="88" y="8"/>
                  <a:pt x="90" y="10"/>
                  <a:pt x="89" y="12"/>
                </a:cubicBezTo>
                <a:cubicBezTo>
                  <a:pt x="77" y="22"/>
                  <a:pt x="77" y="22"/>
                  <a:pt x="77" y="22"/>
                </a:cubicBezTo>
                <a:close/>
                <a:moveTo>
                  <a:pt x="15" y="17"/>
                </a:moveTo>
                <a:cubicBezTo>
                  <a:pt x="29" y="35"/>
                  <a:pt x="0" y="35"/>
                  <a:pt x="14" y="17"/>
                </a:cubicBezTo>
                <a:lnTo>
                  <a:pt x="15" y="17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3" name="Freeform 31"/>
          <p:cNvSpPr>
            <a:spLocks noEditPoints="1"/>
          </p:cNvSpPr>
          <p:nvPr/>
        </p:nvSpPr>
        <p:spPr bwMode="auto">
          <a:xfrm>
            <a:off x="11206454" y="3062198"/>
            <a:ext cx="652462" cy="722312"/>
          </a:xfrm>
          <a:custGeom>
            <a:avLst/>
            <a:gdLst>
              <a:gd name="T0" fmla="*/ 371401 w 65"/>
              <a:gd name="T1" fmla="*/ 40128 h 72"/>
              <a:gd name="T2" fmla="*/ 501894 w 65"/>
              <a:gd name="T3" fmla="*/ 270867 h 72"/>
              <a:gd name="T4" fmla="*/ 501894 w 65"/>
              <a:gd name="T5" fmla="*/ 270867 h 72"/>
              <a:gd name="T6" fmla="*/ 642424 w 65"/>
              <a:gd name="T7" fmla="*/ 511638 h 72"/>
              <a:gd name="T8" fmla="*/ 622348 w 65"/>
              <a:gd name="T9" fmla="*/ 571830 h 72"/>
              <a:gd name="T10" fmla="*/ 602273 w 65"/>
              <a:gd name="T11" fmla="*/ 581862 h 72"/>
              <a:gd name="T12" fmla="*/ 602273 w 65"/>
              <a:gd name="T13" fmla="*/ 581862 h 72"/>
              <a:gd name="T14" fmla="*/ 381439 w 65"/>
              <a:gd name="T15" fmla="*/ 581862 h 72"/>
              <a:gd name="T16" fmla="*/ 381439 w 65"/>
              <a:gd name="T17" fmla="*/ 601927 h 72"/>
              <a:gd name="T18" fmla="*/ 592235 w 65"/>
              <a:gd name="T19" fmla="*/ 652087 h 72"/>
              <a:gd name="T20" fmla="*/ 602273 w 65"/>
              <a:gd name="T21" fmla="*/ 652087 h 72"/>
              <a:gd name="T22" fmla="*/ 602273 w 65"/>
              <a:gd name="T23" fmla="*/ 672151 h 72"/>
              <a:gd name="T24" fmla="*/ 602273 w 65"/>
              <a:gd name="T25" fmla="*/ 722312 h 72"/>
              <a:gd name="T26" fmla="*/ 562121 w 65"/>
              <a:gd name="T27" fmla="*/ 722312 h 72"/>
              <a:gd name="T28" fmla="*/ 562121 w 65"/>
              <a:gd name="T29" fmla="*/ 692216 h 72"/>
              <a:gd name="T30" fmla="*/ 381439 w 65"/>
              <a:gd name="T31" fmla="*/ 652087 h 72"/>
              <a:gd name="T32" fmla="*/ 381439 w 65"/>
              <a:gd name="T33" fmla="*/ 662119 h 72"/>
              <a:gd name="T34" fmla="*/ 271023 w 65"/>
              <a:gd name="T35" fmla="*/ 662119 h 72"/>
              <a:gd name="T36" fmla="*/ 271023 w 65"/>
              <a:gd name="T37" fmla="*/ 652087 h 72"/>
              <a:gd name="T38" fmla="*/ 100379 w 65"/>
              <a:gd name="T39" fmla="*/ 692216 h 72"/>
              <a:gd name="T40" fmla="*/ 100379 w 65"/>
              <a:gd name="T41" fmla="*/ 722312 h 72"/>
              <a:gd name="T42" fmla="*/ 50189 w 65"/>
              <a:gd name="T43" fmla="*/ 722312 h 72"/>
              <a:gd name="T44" fmla="*/ 50189 w 65"/>
              <a:gd name="T45" fmla="*/ 672151 h 72"/>
              <a:gd name="T46" fmla="*/ 50189 w 65"/>
              <a:gd name="T47" fmla="*/ 652087 h 72"/>
              <a:gd name="T48" fmla="*/ 70265 w 65"/>
              <a:gd name="T49" fmla="*/ 652087 h 72"/>
              <a:gd name="T50" fmla="*/ 271023 w 65"/>
              <a:gd name="T51" fmla="*/ 601927 h 72"/>
              <a:gd name="T52" fmla="*/ 271023 w 65"/>
              <a:gd name="T53" fmla="*/ 581862 h 72"/>
              <a:gd name="T54" fmla="*/ 50189 w 65"/>
              <a:gd name="T55" fmla="*/ 581862 h 72"/>
              <a:gd name="T56" fmla="*/ 0 w 65"/>
              <a:gd name="T57" fmla="*/ 531702 h 72"/>
              <a:gd name="T58" fmla="*/ 10038 w 65"/>
              <a:gd name="T59" fmla="*/ 501606 h 72"/>
              <a:gd name="T60" fmla="*/ 150568 w 65"/>
              <a:gd name="T61" fmla="*/ 270867 h 72"/>
              <a:gd name="T62" fmla="*/ 150568 w 65"/>
              <a:gd name="T63" fmla="*/ 270867 h 72"/>
              <a:gd name="T64" fmla="*/ 150568 w 65"/>
              <a:gd name="T65" fmla="*/ 270867 h 72"/>
              <a:gd name="T66" fmla="*/ 281061 w 65"/>
              <a:gd name="T67" fmla="*/ 40128 h 72"/>
              <a:gd name="T68" fmla="*/ 351326 w 65"/>
              <a:gd name="T69" fmla="*/ 20064 h 72"/>
              <a:gd name="T70" fmla="*/ 371401 w 65"/>
              <a:gd name="T71" fmla="*/ 40128 h 72"/>
              <a:gd name="T72" fmla="*/ 301136 w 65"/>
              <a:gd name="T73" fmla="*/ 250803 h 72"/>
              <a:gd name="T74" fmla="*/ 301136 w 65"/>
              <a:gd name="T75" fmla="*/ 300963 h 72"/>
              <a:gd name="T76" fmla="*/ 311174 w 65"/>
              <a:gd name="T77" fmla="*/ 391252 h 72"/>
              <a:gd name="T78" fmla="*/ 341288 w 65"/>
              <a:gd name="T79" fmla="*/ 391252 h 72"/>
              <a:gd name="T80" fmla="*/ 361364 w 65"/>
              <a:gd name="T81" fmla="*/ 300963 h 72"/>
              <a:gd name="T82" fmla="*/ 361364 w 65"/>
              <a:gd name="T83" fmla="*/ 250803 h 72"/>
              <a:gd name="T84" fmla="*/ 301136 w 65"/>
              <a:gd name="T85" fmla="*/ 250803 h 72"/>
              <a:gd name="T86" fmla="*/ 301136 w 65"/>
              <a:gd name="T87" fmla="*/ 411317 h 72"/>
              <a:gd name="T88" fmla="*/ 301136 w 65"/>
              <a:gd name="T89" fmla="*/ 461477 h 72"/>
              <a:gd name="T90" fmla="*/ 351326 w 65"/>
              <a:gd name="T91" fmla="*/ 461477 h 72"/>
              <a:gd name="T92" fmla="*/ 351326 w 65"/>
              <a:gd name="T93" fmla="*/ 411317 h 72"/>
              <a:gd name="T94" fmla="*/ 301136 w 65"/>
              <a:gd name="T95" fmla="*/ 411317 h 72"/>
              <a:gd name="T96" fmla="*/ 421591 w 65"/>
              <a:gd name="T97" fmla="*/ 321028 h 72"/>
              <a:gd name="T98" fmla="*/ 321212 w 65"/>
              <a:gd name="T99" fmla="*/ 150482 h 72"/>
              <a:gd name="T100" fmla="*/ 230871 w 65"/>
              <a:gd name="T101" fmla="*/ 321028 h 72"/>
              <a:gd name="T102" fmla="*/ 230871 w 65"/>
              <a:gd name="T103" fmla="*/ 321028 h 72"/>
              <a:gd name="T104" fmla="*/ 140530 w 65"/>
              <a:gd name="T105" fmla="*/ 481541 h 72"/>
              <a:gd name="T106" fmla="*/ 321212 w 65"/>
              <a:gd name="T107" fmla="*/ 481541 h 72"/>
              <a:gd name="T108" fmla="*/ 511932 w 65"/>
              <a:gd name="T109" fmla="*/ 481541 h 72"/>
              <a:gd name="T110" fmla="*/ 421591 w 65"/>
              <a:gd name="T111" fmla="*/ 321028 h 72"/>
              <a:gd name="T112" fmla="*/ 421591 w 65"/>
              <a:gd name="T113" fmla="*/ 321028 h 72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5"/>
              <a:gd name="T172" fmla="*/ 0 h 72"/>
              <a:gd name="T173" fmla="*/ 65 w 65"/>
              <a:gd name="T174" fmla="*/ 72 h 72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5" h="72">
                <a:moveTo>
                  <a:pt x="37" y="4"/>
                </a:moveTo>
                <a:cubicBezTo>
                  <a:pt x="50" y="27"/>
                  <a:pt x="50" y="27"/>
                  <a:pt x="50" y="27"/>
                </a:cubicBezTo>
                <a:cubicBezTo>
                  <a:pt x="50" y="27"/>
                  <a:pt x="50" y="27"/>
                  <a:pt x="50" y="27"/>
                </a:cubicBezTo>
                <a:cubicBezTo>
                  <a:pt x="64" y="51"/>
                  <a:pt x="64" y="51"/>
                  <a:pt x="64" y="51"/>
                </a:cubicBezTo>
                <a:cubicBezTo>
                  <a:pt x="65" y="53"/>
                  <a:pt x="64" y="56"/>
                  <a:pt x="62" y="57"/>
                </a:cubicBezTo>
                <a:cubicBezTo>
                  <a:pt x="61" y="58"/>
                  <a:pt x="60" y="58"/>
                  <a:pt x="60" y="58"/>
                </a:cubicBezTo>
                <a:cubicBezTo>
                  <a:pt x="60" y="58"/>
                  <a:pt x="60" y="58"/>
                  <a:pt x="60" y="58"/>
                </a:cubicBezTo>
                <a:cubicBezTo>
                  <a:pt x="38" y="58"/>
                  <a:pt x="38" y="58"/>
                  <a:pt x="38" y="58"/>
                </a:cubicBezTo>
                <a:cubicBezTo>
                  <a:pt x="38" y="60"/>
                  <a:pt x="38" y="60"/>
                  <a:pt x="38" y="60"/>
                </a:cubicBezTo>
                <a:cubicBezTo>
                  <a:pt x="59" y="65"/>
                  <a:pt x="59" y="65"/>
                  <a:pt x="59" y="65"/>
                </a:cubicBezTo>
                <a:cubicBezTo>
                  <a:pt x="60" y="65"/>
                  <a:pt x="60" y="65"/>
                  <a:pt x="60" y="65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72"/>
                  <a:pt x="60" y="72"/>
                  <a:pt x="60" y="72"/>
                </a:cubicBezTo>
                <a:cubicBezTo>
                  <a:pt x="56" y="72"/>
                  <a:pt x="56" y="72"/>
                  <a:pt x="56" y="72"/>
                </a:cubicBezTo>
                <a:cubicBezTo>
                  <a:pt x="56" y="69"/>
                  <a:pt x="56" y="69"/>
                  <a:pt x="56" y="69"/>
                </a:cubicBezTo>
                <a:cubicBezTo>
                  <a:pt x="38" y="65"/>
                  <a:pt x="38" y="65"/>
                  <a:pt x="38" y="65"/>
                </a:cubicBezTo>
                <a:cubicBezTo>
                  <a:pt x="38" y="66"/>
                  <a:pt x="38" y="66"/>
                  <a:pt x="38" y="66"/>
                </a:cubicBezTo>
                <a:cubicBezTo>
                  <a:pt x="27" y="66"/>
                  <a:pt x="27" y="66"/>
                  <a:pt x="27" y="66"/>
                </a:cubicBezTo>
                <a:cubicBezTo>
                  <a:pt x="27" y="65"/>
                  <a:pt x="27" y="65"/>
                  <a:pt x="27" y="65"/>
                </a:cubicBezTo>
                <a:cubicBezTo>
                  <a:pt x="10" y="69"/>
                  <a:pt x="10" y="69"/>
                  <a:pt x="10" y="69"/>
                </a:cubicBezTo>
                <a:cubicBezTo>
                  <a:pt x="10" y="72"/>
                  <a:pt x="10" y="72"/>
                  <a:pt x="10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5" y="67"/>
                  <a:pt x="5" y="67"/>
                  <a:pt x="5" y="67"/>
                </a:cubicBezTo>
                <a:cubicBezTo>
                  <a:pt x="5" y="65"/>
                  <a:pt x="5" y="65"/>
                  <a:pt x="5" y="65"/>
                </a:cubicBezTo>
                <a:cubicBezTo>
                  <a:pt x="7" y="65"/>
                  <a:pt x="7" y="65"/>
                  <a:pt x="7" y="65"/>
                </a:cubicBezTo>
                <a:cubicBezTo>
                  <a:pt x="27" y="60"/>
                  <a:pt x="27" y="60"/>
                  <a:pt x="27" y="60"/>
                </a:cubicBezTo>
                <a:cubicBezTo>
                  <a:pt x="27" y="58"/>
                  <a:pt x="27" y="58"/>
                  <a:pt x="27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3" y="58"/>
                  <a:pt x="0" y="56"/>
                  <a:pt x="0" y="53"/>
                </a:cubicBezTo>
                <a:cubicBezTo>
                  <a:pt x="0" y="52"/>
                  <a:pt x="1" y="51"/>
                  <a:pt x="1" y="50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28" y="4"/>
                  <a:pt x="28" y="4"/>
                  <a:pt x="28" y="4"/>
                </a:cubicBezTo>
                <a:cubicBezTo>
                  <a:pt x="30" y="1"/>
                  <a:pt x="33" y="0"/>
                  <a:pt x="35" y="2"/>
                </a:cubicBezTo>
                <a:cubicBezTo>
                  <a:pt x="36" y="2"/>
                  <a:pt x="36" y="3"/>
                  <a:pt x="37" y="4"/>
                </a:cubicBezTo>
                <a:close/>
                <a:moveTo>
                  <a:pt x="30" y="25"/>
                </a:moveTo>
                <a:cubicBezTo>
                  <a:pt x="30" y="30"/>
                  <a:pt x="30" y="30"/>
                  <a:pt x="30" y="30"/>
                </a:cubicBezTo>
                <a:cubicBezTo>
                  <a:pt x="31" y="39"/>
                  <a:pt x="31" y="39"/>
                  <a:pt x="31" y="39"/>
                </a:cubicBezTo>
                <a:cubicBezTo>
                  <a:pt x="34" y="39"/>
                  <a:pt x="34" y="39"/>
                  <a:pt x="34" y="39"/>
                </a:cubicBezTo>
                <a:cubicBezTo>
                  <a:pt x="36" y="30"/>
                  <a:pt x="36" y="30"/>
                  <a:pt x="36" y="30"/>
                </a:cubicBezTo>
                <a:cubicBezTo>
                  <a:pt x="36" y="25"/>
                  <a:pt x="36" y="25"/>
                  <a:pt x="36" y="25"/>
                </a:cubicBezTo>
                <a:cubicBezTo>
                  <a:pt x="30" y="25"/>
                  <a:pt x="30" y="25"/>
                  <a:pt x="30" y="25"/>
                </a:cubicBezTo>
                <a:close/>
                <a:moveTo>
                  <a:pt x="30" y="41"/>
                </a:moveTo>
                <a:cubicBezTo>
                  <a:pt x="30" y="46"/>
                  <a:pt x="30" y="46"/>
                  <a:pt x="30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1"/>
                  <a:pt x="35" y="41"/>
                  <a:pt x="35" y="41"/>
                </a:cubicBezTo>
                <a:cubicBezTo>
                  <a:pt x="30" y="41"/>
                  <a:pt x="30" y="41"/>
                  <a:pt x="30" y="41"/>
                </a:cubicBezTo>
                <a:close/>
                <a:moveTo>
                  <a:pt x="42" y="32"/>
                </a:moveTo>
                <a:cubicBezTo>
                  <a:pt x="32" y="15"/>
                  <a:pt x="32" y="15"/>
                  <a:pt x="32" y="15"/>
                </a:cubicBezTo>
                <a:cubicBezTo>
                  <a:pt x="23" y="32"/>
                  <a:pt x="23" y="32"/>
                  <a:pt x="23" y="32"/>
                </a:cubicBezTo>
                <a:cubicBezTo>
                  <a:pt x="23" y="32"/>
                  <a:pt x="23" y="32"/>
                  <a:pt x="23" y="32"/>
                </a:cubicBezTo>
                <a:cubicBezTo>
                  <a:pt x="14" y="48"/>
                  <a:pt x="14" y="48"/>
                  <a:pt x="14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51" y="48"/>
                  <a:pt x="51" y="48"/>
                  <a:pt x="51" y="48"/>
                </a:cubicBezTo>
                <a:cubicBezTo>
                  <a:pt x="42" y="32"/>
                  <a:pt x="42" y="32"/>
                  <a:pt x="42" y="32"/>
                </a:cubicBezTo>
                <a:cubicBezTo>
                  <a:pt x="42" y="32"/>
                  <a:pt x="42" y="32"/>
                  <a:pt x="42" y="32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4" name="Freeform 32"/>
          <p:cNvSpPr>
            <a:spLocks noEditPoints="1"/>
          </p:cNvSpPr>
          <p:nvPr/>
        </p:nvSpPr>
        <p:spPr bwMode="auto">
          <a:xfrm>
            <a:off x="6953543" y="3201900"/>
            <a:ext cx="792163" cy="523875"/>
          </a:xfrm>
          <a:custGeom>
            <a:avLst/>
            <a:gdLst>
              <a:gd name="T0" fmla="*/ 591615 w 79"/>
              <a:gd name="T1" fmla="*/ 30224 h 52"/>
              <a:gd name="T2" fmla="*/ 621698 w 79"/>
              <a:gd name="T3" fmla="*/ 90671 h 52"/>
              <a:gd name="T4" fmla="*/ 671834 w 79"/>
              <a:gd name="T5" fmla="*/ 50373 h 52"/>
              <a:gd name="T6" fmla="*/ 691889 w 79"/>
              <a:gd name="T7" fmla="*/ 90671 h 52"/>
              <a:gd name="T8" fmla="*/ 731999 w 79"/>
              <a:gd name="T9" fmla="*/ 60447 h 52"/>
              <a:gd name="T10" fmla="*/ 762081 w 79"/>
              <a:gd name="T11" fmla="*/ 90671 h 52"/>
              <a:gd name="T12" fmla="*/ 792163 w 79"/>
              <a:gd name="T13" fmla="*/ 80596 h 52"/>
              <a:gd name="T14" fmla="*/ 591615 w 79"/>
              <a:gd name="T15" fmla="*/ 231714 h 52"/>
              <a:gd name="T16" fmla="*/ 20055 w 79"/>
              <a:gd name="T17" fmla="*/ 483577 h 52"/>
              <a:gd name="T18" fmla="*/ 441205 w 79"/>
              <a:gd name="T19" fmla="*/ 211565 h 52"/>
              <a:gd name="T20" fmla="*/ 220602 w 79"/>
              <a:gd name="T21" fmla="*/ 161192 h 52"/>
              <a:gd name="T22" fmla="*/ 150411 w 79"/>
              <a:gd name="T23" fmla="*/ 251863 h 52"/>
              <a:gd name="T24" fmla="*/ 150411 w 79"/>
              <a:gd name="T25" fmla="*/ 272012 h 52"/>
              <a:gd name="T26" fmla="*/ 210575 w 79"/>
              <a:gd name="T27" fmla="*/ 382832 h 52"/>
              <a:gd name="T28" fmla="*/ 421150 w 79"/>
              <a:gd name="T29" fmla="*/ 352608 h 52"/>
              <a:gd name="T30" fmla="*/ 471287 w 79"/>
              <a:gd name="T31" fmla="*/ 372757 h 52"/>
              <a:gd name="T32" fmla="*/ 471287 w 79"/>
              <a:gd name="T33" fmla="*/ 261938 h 52"/>
              <a:gd name="T34" fmla="*/ 441205 w 79"/>
              <a:gd name="T35" fmla="*/ 211565 h 52"/>
              <a:gd name="T36" fmla="*/ 401095 w 79"/>
              <a:gd name="T37" fmla="*/ 211565 h 52"/>
              <a:gd name="T38" fmla="*/ 391068 w 79"/>
              <a:gd name="T39" fmla="*/ 181341 h 52"/>
              <a:gd name="T40" fmla="*/ 260712 w 79"/>
              <a:gd name="T41" fmla="*/ 211565 h 52"/>
              <a:gd name="T42" fmla="*/ 371013 w 79"/>
              <a:gd name="T43" fmla="*/ 191416 h 52"/>
              <a:gd name="T44" fmla="*/ 250684 w 79"/>
              <a:gd name="T45" fmla="*/ 181341 h 52"/>
              <a:gd name="T46" fmla="*/ 210575 w 79"/>
              <a:gd name="T47" fmla="*/ 221639 h 52"/>
              <a:gd name="T48" fmla="*/ 250684 w 79"/>
              <a:gd name="T49" fmla="*/ 181341 h 52"/>
              <a:gd name="T50" fmla="*/ 180493 w 79"/>
              <a:gd name="T51" fmla="*/ 292161 h 52"/>
              <a:gd name="T52" fmla="*/ 250684 w 79"/>
              <a:gd name="T53" fmla="*/ 282087 h 52"/>
              <a:gd name="T54" fmla="*/ 210575 w 79"/>
              <a:gd name="T55" fmla="*/ 312310 h 52"/>
              <a:gd name="T56" fmla="*/ 401095 w 79"/>
              <a:gd name="T57" fmla="*/ 332459 h 52"/>
              <a:gd name="T58" fmla="*/ 210575 w 79"/>
              <a:gd name="T59" fmla="*/ 312310 h 52"/>
              <a:gd name="T60" fmla="*/ 371013 w 79"/>
              <a:gd name="T61" fmla="*/ 272012 h 52"/>
              <a:gd name="T62" fmla="*/ 441205 w 79"/>
              <a:gd name="T63" fmla="*/ 282087 h 52"/>
              <a:gd name="T64" fmla="*/ 100274 w 79"/>
              <a:gd name="T65" fmla="*/ 110820 h 52"/>
              <a:gd name="T66" fmla="*/ 511396 w 79"/>
              <a:gd name="T67" fmla="*/ 423130 h 52"/>
              <a:gd name="T68" fmla="*/ 100274 w 79"/>
              <a:gd name="T69" fmla="*/ 110820 h 52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79"/>
              <a:gd name="T106" fmla="*/ 0 h 52"/>
              <a:gd name="T107" fmla="*/ 79 w 79"/>
              <a:gd name="T108" fmla="*/ 52 h 52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79" h="52">
                <a:moveTo>
                  <a:pt x="2" y="4"/>
                </a:moveTo>
                <a:cubicBezTo>
                  <a:pt x="25" y="0"/>
                  <a:pt x="43" y="0"/>
                  <a:pt x="59" y="3"/>
                </a:cubicBezTo>
                <a:cubicBezTo>
                  <a:pt x="59" y="9"/>
                  <a:pt x="59" y="9"/>
                  <a:pt x="59" y="9"/>
                </a:cubicBezTo>
                <a:cubicBezTo>
                  <a:pt x="62" y="9"/>
                  <a:pt x="62" y="9"/>
                  <a:pt x="62" y="9"/>
                </a:cubicBezTo>
                <a:cubicBezTo>
                  <a:pt x="63" y="4"/>
                  <a:pt x="63" y="4"/>
                  <a:pt x="63" y="4"/>
                </a:cubicBezTo>
                <a:cubicBezTo>
                  <a:pt x="64" y="4"/>
                  <a:pt x="66" y="4"/>
                  <a:pt x="67" y="5"/>
                </a:cubicBezTo>
                <a:cubicBezTo>
                  <a:pt x="67" y="9"/>
                  <a:pt x="67" y="9"/>
                  <a:pt x="67" y="9"/>
                </a:cubicBezTo>
                <a:cubicBezTo>
                  <a:pt x="69" y="9"/>
                  <a:pt x="69" y="9"/>
                  <a:pt x="69" y="9"/>
                </a:cubicBezTo>
                <a:cubicBezTo>
                  <a:pt x="70" y="6"/>
                  <a:pt x="70" y="6"/>
                  <a:pt x="70" y="6"/>
                </a:cubicBezTo>
                <a:cubicBezTo>
                  <a:pt x="71" y="6"/>
                  <a:pt x="72" y="6"/>
                  <a:pt x="73" y="6"/>
                </a:cubicBezTo>
                <a:cubicBezTo>
                  <a:pt x="73" y="9"/>
                  <a:pt x="73" y="9"/>
                  <a:pt x="73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7"/>
                  <a:pt x="76" y="7"/>
                  <a:pt x="76" y="7"/>
                </a:cubicBezTo>
                <a:cubicBezTo>
                  <a:pt x="77" y="8"/>
                  <a:pt x="78" y="8"/>
                  <a:pt x="79" y="8"/>
                </a:cubicBezTo>
                <a:cubicBezTo>
                  <a:pt x="79" y="15"/>
                  <a:pt x="79" y="15"/>
                  <a:pt x="79" y="15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48"/>
                  <a:pt x="59" y="48"/>
                  <a:pt x="59" y="48"/>
                </a:cubicBezTo>
                <a:cubicBezTo>
                  <a:pt x="40" y="52"/>
                  <a:pt x="21" y="52"/>
                  <a:pt x="2" y="48"/>
                </a:cubicBezTo>
                <a:cubicBezTo>
                  <a:pt x="1" y="34"/>
                  <a:pt x="0" y="20"/>
                  <a:pt x="2" y="4"/>
                </a:cubicBezTo>
                <a:close/>
                <a:moveTo>
                  <a:pt x="44" y="21"/>
                </a:moveTo>
                <a:cubicBezTo>
                  <a:pt x="40" y="16"/>
                  <a:pt x="40" y="16"/>
                  <a:pt x="40" y="16"/>
                </a:cubicBezTo>
                <a:cubicBezTo>
                  <a:pt x="34" y="16"/>
                  <a:pt x="28" y="16"/>
                  <a:pt x="22" y="16"/>
                </a:cubicBezTo>
                <a:cubicBezTo>
                  <a:pt x="18" y="22"/>
                  <a:pt x="18" y="22"/>
                  <a:pt x="18" y="22"/>
                </a:cubicBezTo>
                <a:cubicBezTo>
                  <a:pt x="15" y="25"/>
                  <a:pt x="15" y="25"/>
                  <a:pt x="15" y="25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38"/>
                  <a:pt x="15" y="38"/>
                  <a:pt x="15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21" y="35"/>
                  <a:pt x="21" y="35"/>
                  <a:pt x="21" y="35"/>
                </a:cubicBezTo>
                <a:cubicBezTo>
                  <a:pt x="42" y="35"/>
                  <a:pt x="42" y="35"/>
                  <a:pt x="42" y="35"/>
                </a:cubicBezTo>
                <a:cubicBezTo>
                  <a:pt x="42" y="37"/>
                  <a:pt x="42" y="37"/>
                  <a:pt x="42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26"/>
                  <a:pt x="47" y="26"/>
                  <a:pt x="47" y="26"/>
                </a:cubicBezTo>
                <a:cubicBezTo>
                  <a:pt x="47" y="26"/>
                  <a:pt x="47" y="26"/>
                  <a:pt x="47" y="26"/>
                </a:cubicBezTo>
                <a:cubicBezTo>
                  <a:pt x="47" y="24"/>
                  <a:pt x="47" y="24"/>
                  <a:pt x="47" y="24"/>
                </a:cubicBezTo>
                <a:cubicBezTo>
                  <a:pt x="44" y="21"/>
                  <a:pt x="44" y="21"/>
                  <a:pt x="44" y="21"/>
                </a:cubicBezTo>
                <a:close/>
                <a:moveTo>
                  <a:pt x="38" y="19"/>
                </a:moveTo>
                <a:cubicBezTo>
                  <a:pt x="40" y="21"/>
                  <a:pt x="40" y="21"/>
                  <a:pt x="40" y="21"/>
                </a:cubicBezTo>
                <a:cubicBezTo>
                  <a:pt x="42" y="21"/>
                  <a:pt x="42" y="21"/>
                  <a:pt x="42" y="21"/>
                </a:cubicBezTo>
                <a:cubicBezTo>
                  <a:pt x="39" y="18"/>
                  <a:pt x="39" y="18"/>
                  <a:pt x="39" y="18"/>
                </a:cubicBezTo>
                <a:cubicBezTo>
                  <a:pt x="28" y="18"/>
                  <a:pt x="28" y="18"/>
                  <a:pt x="28" y="18"/>
                </a:cubicBezTo>
                <a:cubicBezTo>
                  <a:pt x="26" y="21"/>
                  <a:pt x="26" y="21"/>
                  <a:pt x="26" y="21"/>
                </a:cubicBezTo>
                <a:cubicBezTo>
                  <a:pt x="30" y="21"/>
                  <a:pt x="33" y="21"/>
                  <a:pt x="37" y="21"/>
                </a:cubicBezTo>
                <a:cubicBezTo>
                  <a:pt x="37" y="19"/>
                  <a:pt x="37" y="19"/>
                  <a:pt x="37" y="19"/>
                </a:cubicBezTo>
                <a:cubicBezTo>
                  <a:pt x="38" y="19"/>
                  <a:pt x="38" y="19"/>
                  <a:pt x="38" y="19"/>
                </a:cubicBezTo>
                <a:close/>
                <a:moveTo>
                  <a:pt x="2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1" y="22"/>
                  <a:pt x="21" y="22"/>
                  <a:pt x="21" y="22"/>
                </a:cubicBezTo>
                <a:cubicBezTo>
                  <a:pt x="21" y="22"/>
                  <a:pt x="22" y="22"/>
                  <a:pt x="23" y="22"/>
                </a:cubicBezTo>
                <a:cubicBezTo>
                  <a:pt x="25" y="18"/>
                  <a:pt x="25" y="18"/>
                  <a:pt x="25" y="18"/>
                </a:cubicBezTo>
                <a:close/>
                <a:moveTo>
                  <a:pt x="18" y="26"/>
                </a:moveTo>
                <a:cubicBezTo>
                  <a:pt x="18" y="29"/>
                  <a:pt x="18" y="29"/>
                  <a:pt x="18" y="29"/>
                </a:cubicBezTo>
                <a:cubicBezTo>
                  <a:pt x="25" y="29"/>
                  <a:pt x="25" y="29"/>
                  <a:pt x="25" y="29"/>
                </a:cubicBezTo>
                <a:cubicBezTo>
                  <a:pt x="25" y="28"/>
                  <a:pt x="25" y="28"/>
                  <a:pt x="25" y="28"/>
                </a:cubicBezTo>
                <a:cubicBezTo>
                  <a:pt x="18" y="26"/>
                  <a:pt x="18" y="26"/>
                  <a:pt x="18" y="26"/>
                </a:cubicBezTo>
                <a:close/>
                <a:moveTo>
                  <a:pt x="21" y="31"/>
                </a:moveTo>
                <a:cubicBezTo>
                  <a:pt x="22" y="33"/>
                  <a:pt x="22" y="33"/>
                  <a:pt x="22" y="33"/>
                </a:cubicBezTo>
                <a:cubicBezTo>
                  <a:pt x="26" y="33"/>
                  <a:pt x="35" y="33"/>
                  <a:pt x="40" y="33"/>
                </a:cubicBezTo>
                <a:cubicBezTo>
                  <a:pt x="40" y="30"/>
                  <a:pt x="40" y="30"/>
                  <a:pt x="40" y="30"/>
                </a:cubicBezTo>
                <a:cubicBezTo>
                  <a:pt x="21" y="31"/>
                  <a:pt x="21" y="31"/>
                  <a:pt x="21" y="31"/>
                </a:cubicBezTo>
                <a:close/>
                <a:moveTo>
                  <a:pt x="45" y="25"/>
                </a:moveTo>
                <a:cubicBezTo>
                  <a:pt x="37" y="27"/>
                  <a:pt x="37" y="27"/>
                  <a:pt x="37" y="27"/>
                </a:cubicBezTo>
                <a:cubicBezTo>
                  <a:pt x="37" y="29"/>
                  <a:pt x="37" y="29"/>
                  <a:pt x="37" y="29"/>
                </a:cubicBezTo>
                <a:cubicBezTo>
                  <a:pt x="44" y="28"/>
                  <a:pt x="44" y="28"/>
                  <a:pt x="44" y="28"/>
                </a:cubicBezTo>
                <a:cubicBezTo>
                  <a:pt x="45" y="25"/>
                  <a:pt x="45" y="25"/>
                  <a:pt x="45" y="25"/>
                </a:cubicBezTo>
                <a:close/>
                <a:moveTo>
                  <a:pt x="10" y="11"/>
                </a:moveTo>
                <a:cubicBezTo>
                  <a:pt x="10" y="42"/>
                  <a:pt x="10" y="42"/>
                  <a:pt x="1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11"/>
                  <a:pt x="51" y="11"/>
                  <a:pt x="51" y="11"/>
                </a:cubicBezTo>
                <a:lnTo>
                  <a:pt x="10" y="11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5" name="Freeform 33"/>
          <p:cNvSpPr>
            <a:spLocks noEditPoints="1"/>
          </p:cNvSpPr>
          <p:nvPr/>
        </p:nvSpPr>
        <p:spPr bwMode="auto">
          <a:xfrm>
            <a:off x="9122066" y="2070012"/>
            <a:ext cx="630238" cy="631825"/>
          </a:xfrm>
          <a:custGeom>
            <a:avLst/>
            <a:gdLst>
              <a:gd name="T0" fmla="*/ 540204 w 63"/>
              <a:gd name="T1" fmla="*/ 90261 h 63"/>
              <a:gd name="T2" fmla="*/ 540204 w 63"/>
              <a:gd name="T3" fmla="*/ 541564 h 63"/>
              <a:gd name="T4" fmla="*/ 90034 w 63"/>
              <a:gd name="T5" fmla="*/ 541564 h 63"/>
              <a:gd name="T6" fmla="*/ 90034 w 63"/>
              <a:gd name="T7" fmla="*/ 90261 h 63"/>
              <a:gd name="T8" fmla="*/ 310117 w 63"/>
              <a:gd name="T9" fmla="*/ 110319 h 63"/>
              <a:gd name="T10" fmla="*/ 110042 w 63"/>
              <a:gd name="T11" fmla="*/ 310898 h 63"/>
              <a:gd name="T12" fmla="*/ 130049 w 63"/>
              <a:gd name="T13" fmla="*/ 320927 h 63"/>
              <a:gd name="T14" fmla="*/ 160060 w 63"/>
              <a:gd name="T15" fmla="*/ 320927 h 63"/>
              <a:gd name="T16" fmla="*/ 130049 w 63"/>
              <a:gd name="T17" fmla="*/ 310898 h 63"/>
              <a:gd name="T18" fmla="*/ 180068 w 63"/>
              <a:gd name="T19" fmla="*/ 240695 h 63"/>
              <a:gd name="T20" fmla="*/ 160060 w 63"/>
              <a:gd name="T21" fmla="*/ 220637 h 63"/>
              <a:gd name="T22" fmla="*/ 220083 w 63"/>
              <a:gd name="T23" fmla="*/ 160463 h 63"/>
              <a:gd name="T24" fmla="*/ 250094 w 63"/>
              <a:gd name="T25" fmla="*/ 180521 h 63"/>
              <a:gd name="T26" fmla="*/ 310117 w 63"/>
              <a:gd name="T27" fmla="*/ 130377 h 63"/>
              <a:gd name="T28" fmla="*/ 320121 w 63"/>
              <a:gd name="T29" fmla="*/ 160463 h 63"/>
              <a:gd name="T30" fmla="*/ 400151 w 63"/>
              <a:gd name="T31" fmla="*/ 150435 h 63"/>
              <a:gd name="T32" fmla="*/ 400151 w 63"/>
              <a:gd name="T33" fmla="*/ 190550 h 63"/>
              <a:gd name="T34" fmla="*/ 440166 w 63"/>
              <a:gd name="T35" fmla="*/ 190550 h 63"/>
              <a:gd name="T36" fmla="*/ 440166 w 63"/>
              <a:gd name="T37" fmla="*/ 230666 h 63"/>
              <a:gd name="T38" fmla="*/ 470178 w 63"/>
              <a:gd name="T39" fmla="*/ 230666 h 63"/>
              <a:gd name="T40" fmla="*/ 460174 w 63"/>
              <a:gd name="T41" fmla="*/ 310898 h 63"/>
              <a:gd name="T42" fmla="*/ 490185 w 63"/>
              <a:gd name="T43" fmla="*/ 320927 h 63"/>
              <a:gd name="T44" fmla="*/ 520196 w 63"/>
              <a:gd name="T45" fmla="*/ 320927 h 63"/>
              <a:gd name="T46" fmla="*/ 460174 w 63"/>
              <a:gd name="T47" fmla="*/ 170492 h 63"/>
              <a:gd name="T48" fmla="*/ 470178 w 63"/>
              <a:gd name="T49" fmla="*/ 391130 h 63"/>
              <a:gd name="T50" fmla="*/ 480181 w 63"/>
              <a:gd name="T51" fmla="*/ 361043 h 63"/>
              <a:gd name="T52" fmla="*/ 500189 w 63"/>
              <a:gd name="T53" fmla="*/ 351014 h 63"/>
              <a:gd name="T54" fmla="*/ 480181 w 63"/>
              <a:gd name="T55" fmla="*/ 340985 h 63"/>
              <a:gd name="T56" fmla="*/ 510193 w 63"/>
              <a:gd name="T57" fmla="*/ 330956 h 63"/>
              <a:gd name="T58" fmla="*/ 470178 w 63"/>
              <a:gd name="T59" fmla="*/ 391130 h 63"/>
              <a:gd name="T60" fmla="*/ 160060 w 63"/>
              <a:gd name="T61" fmla="*/ 391130 h 63"/>
              <a:gd name="T62" fmla="*/ 130049 w 63"/>
              <a:gd name="T63" fmla="*/ 381101 h 63"/>
              <a:gd name="T64" fmla="*/ 160060 w 63"/>
              <a:gd name="T65" fmla="*/ 361043 h 63"/>
              <a:gd name="T66" fmla="*/ 130049 w 63"/>
              <a:gd name="T67" fmla="*/ 351014 h 63"/>
              <a:gd name="T68" fmla="*/ 160060 w 63"/>
              <a:gd name="T69" fmla="*/ 340985 h 63"/>
              <a:gd name="T70" fmla="*/ 120045 w 63"/>
              <a:gd name="T71" fmla="*/ 330956 h 63"/>
              <a:gd name="T72" fmla="*/ 270102 w 63"/>
              <a:gd name="T73" fmla="*/ 150435 h 63"/>
              <a:gd name="T74" fmla="*/ 270102 w 63"/>
              <a:gd name="T75" fmla="*/ 310898 h 63"/>
              <a:gd name="T76" fmla="*/ 310117 w 63"/>
              <a:gd name="T77" fmla="*/ 381101 h 63"/>
              <a:gd name="T78" fmla="*/ 340128 w 63"/>
              <a:gd name="T79" fmla="*/ 361043 h 63"/>
              <a:gd name="T80" fmla="*/ 320121 w 63"/>
              <a:gd name="T81" fmla="*/ 260753 h 63"/>
              <a:gd name="T82" fmla="*/ 270102 w 63"/>
              <a:gd name="T83" fmla="*/ 150435 h 63"/>
              <a:gd name="T84" fmla="*/ 310117 w 63"/>
              <a:gd name="T85" fmla="*/ 60174 h 63"/>
              <a:gd name="T86" fmla="*/ 60023 w 63"/>
              <a:gd name="T87" fmla="*/ 310898 h 63"/>
              <a:gd name="T88" fmla="*/ 310117 w 63"/>
              <a:gd name="T89" fmla="*/ 561622 h 63"/>
              <a:gd name="T90" fmla="*/ 560212 w 63"/>
              <a:gd name="T91" fmla="*/ 310898 h 6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63"/>
              <a:gd name="T139" fmla="*/ 0 h 63"/>
              <a:gd name="T140" fmla="*/ 63 w 63"/>
              <a:gd name="T141" fmla="*/ 63 h 63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63" h="63">
                <a:moveTo>
                  <a:pt x="31" y="0"/>
                </a:moveTo>
                <a:cubicBezTo>
                  <a:pt x="40" y="0"/>
                  <a:pt x="48" y="3"/>
                  <a:pt x="54" y="9"/>
                </a:cubicBezTo>
                <a:cubicBezTo>
                  <a:pt x="59" y="15"/>
                  <a:pt x="63" y="23"/>
                  <a:pt x="63" y="31"/>
                </a:cubicBezTo>
                <a:cubicBezTo>
                  <a:pt x="63" y="40"/>
                  <a:pt x="59" y="48"/>
                  <a:pt x="54" y="54"/>
                </a:cubicBezTo>
                <a:cubicBezTo>
                  <a:pt x="48" y="59"/>
                  <a:pt x="40" y="63"/>
                  <a:pt x="31" y="63"/>
                </a:cubicBezTo>
                <a:cubicBezTo>
                  <a:pt x="23" y="63"/>
                  <a:pt x="15" y="59"/>
                  <a:pt x="9" y="54"/>
                </a:cubicBezTo>
                <a:cubicBezTo>
                  <a:pt x="3" y="48"/>
                  <a:pt x="0" y="40"/>
                  <a:pt x="0" y="31"/>
                </a:cubicBezTo>
                <a:cubicBezTo>
                  <a:pt x="0" y="23"/>
                  <a:pt x="3" y="15"/>
                  <a:pt x="9" y="9"/>
                </a:cubicBezTo>
                <a:cubicBezTo>
                  <a:pt x="15" y="3"/>
                  <a:pt x="23" y="0"/>
                  <a:pt x="31" y="0"/>
                </a:cubicBezTo>
                <a:close/>
                <a:moveTo>
                  <a:pt x="31" y="11"/>
                </a:moveTo>
                <a:cubicBezTo>
                  <a:pt x="26" y="11"/>
                  <a:pt x="21" y="13"/>
                  <a:pt x="17" y="17"/>
                </a:cubicBezTo>
                <a:cubicBezTo>
                  <a:pt x="13" y="21"/>
                  <a:pt x="11" y="26"/>
                  <a:pt x="11" y="31"/>
                </a:cubicBezTo>
                <a:cubicBezTo>
                  <a:pt x="11" y="32"/>
                  <a:pt x="11" y="32"/>
                  <a:pt x="11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1"/>
                  <a:pt x="16" y="31"/>
                  <a:pt x="16" y="31"/>
                </a:cubicBezTo>
                <a:cubicBezTo>
                  <a:pt x="13" y="31"/>
                  <a:pt x="13" y="31"/>
                  <a:pt x="13" y="31"/>
                </a:cubicBezTo>
                <a:cubicBezTo>
                  <a:pt x="13" y="28"/>
                  <a:pt x="14" y="25"/>
                  <a:pt x="15" y="23"/>
                </a:cubicBezTo>
                <a:cubicBezTo>
                  <a:pt x="18" y="24"/>
                  <a:pt x="18" y="24"/>
                  <a:pt x="18" y="24"/>
                </a:cubicBezTo>
                <a:cubicBezTo>
                  <a:pt x="19" y="23"/>
                  <a:pt x="19" y="23"/>
                  <a:pt x="19" y="23"/>
                </a:cubicBezTo>
                <a:cubicBezTo>
                  <a:pt x="16" y="22"/>
                  <a:pt x="16" y="22"/>
                  <a:pt x="16" y="22"/>
                </a:cubicBezTo>
                <a:cubicBezTo>
                  <a:pt x="17" y="20"/>
                  <a:pt x="18" y="19"/>
                  <a:pt x="19" y="19"/>
                </a:cubicBezTo>
                <a:cubicBezTo>
                  <a:pt x="20" y="18"/>
                  <a:pt x="21" y="17"/>
                  <a:pt x="22" y="16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8"/>
                  <a:pt x="25" y="18"/>
                  <a:pt x="25" y="18"/>
                </a:cubicBezTo>
                <a:cubicBezTo>
                  <a:pt x="23" y="15"/>
                  <a:pt x="23" y="15"/>
                  <a:pt x="23" y="15"/>
                </a:cubicBezTo>
                <a:cubicBezTo>
                  <a:pt x="25" y="14"/>
                  <a:pt x="28" y="13"/>
                  <a:pt x="31" y="13"/>
                </a:cubicBezTo>
                <a:cubicBezTo>
                  <a:pt x="31" y="16"/>
                  <a:pt x="31" y="16"/>
                  <a:pt x="31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3"/>
                  <a:pt x="32" y="13"/>
                  <a:pt x="32" y="13"/>
                </a:cubicBezTo>
                <a:cubicBezTo>
                  <a:pt x="35" y="13"/>
                  <a:pt x="37" y="14"/>
                  <a:pt x="40" y="15"/>
                </a:cubicBezTo>
                <a:cubicBezTo>
                  <a:pt x="38" y="18"/>
                  <a:pt x="38" y="18"/>
                  <a:pt x="38" y="18"/>
                </a:cubicBezTo>
                <a:cubicBezTo>
                  <a:pt x="40" y="19"/>
                  <a:pt x="40" y="19"/>
                  <a:pt x="40" y="19"/>
                </a:cubicBezTo>
                <a:cubicBezTo>
                  <a:pt x="41" y="16"/>
                  <a:pt x="41" y="16"/>
                  <a:pt x="41" y="16"/>
                </a:cubicBezTo>
                <a:cubicBezTo>
                  <a:pt x="42" y="17"/>
                  <a:pt x="43" y="18"/>
                  <a:pt x="44" y="19"/>
                </a:cubicBezTo>
                <a:cubicBezTo>
                  <a:pt x="45" y="19"/>
                  <a:pt x="46" y="20"/>
                  <a:pt x="47" y="22"/>
                </a:cubicBezTo>
                <a:cubicBezTo>
                  <a:pt x="44" y="23"/>
                  <a:pt x="44" y="23"/>
                  <a:pt x="44" y="23"/>
                </a:cubicBezTo>
                <a:cubicBezTo>
                  <a:pt x="45" y="24"/>
                  <a:pt x="45" y="24"/>
                  <a:pt x="45" y="24"/>
                </a:cubicBezTo>
                <a:cubicBezTo>
                  <a:pt x="47" y="23"/>
                  <a:pt x="47" y="23"/>
                  <a:pt x="47" y="23"/>
                </a:cubicBezTo>
                <a:cubicBezTo>
                  <a:pt x="49" y="25"/>
                  <a:pt x="49" y="28"/>
                  <a:pt x="49" y="31"/>
                </a:cubicBezTo>
                <a:cubicBezTo>
                  <a:pt x="46" y="31"/>
                  <a:pt x="46" y="31"/>
                  <a:pt x="46" y="31"/>
                </a:cubicBezTo>
                <a:cubicBezTo>
                  <a:pt x="46" y="32"/>
                  <a:pt x="46" y="32"/>
                  <a:pt x="46" y="32"/>
                </a:cubicBezTo>
                <a:cubicBezTo>
                  <a:pt x="49" y="32"/>
                  <a:pt x="49" y="32"/>
                  <a:pt x="49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2"/>
                  <a:pt x="52" y="32"/>
                  <a:pt x="52" y="31"/>
                </a:cubicBezTo>
                <a:cubicBezTo>
                  <a:pt x="52" y="26"/>
                  <a:pt x="49" y="21"/>
                  <a:pt x="46" y="17"/>
                </a:cubicBezTo>
                <a:cubicBezTo>
                  <a:pt x="42" y="13"/>
                  <a:pt x="37" y="11"/>
                  <a:pt x="31" y="11"/>
                </a:cubicBezTo>
                <a:close/>
                <a:moveTo>
                  <a:pt x="47" y="39"/>
                </a:moveTo>
                <a:cubicBezTo>
                  <a:pt x="48" y="39"/>
                  <a:pt x="48" y="39"/>
                  <a:pt x="48" y="39"/>
                </a:cubicBezTo>
                <a:cubicBezTo>
                  <a:pt x="48" y="36"/>
                  <a:pt x="48" y="36"/>
                  <a:pt x="4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50" y="35"/>
                  <a:pt x="50" y="35"/>
                  <a:pt x="50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4"/>
                  <a:pt x="48" y="34"/>
                  <a:pt x="48" y="34"/>
                </a:cubicBezTo>
                <a:cubicBezTo>
                  <a:pt x="51" y="34"/>
                  <a:pt x="51" y="34"/>
                  <a:pt x="51" y="34"/>
                </a:cubicBezTo>
                <a:cubicBezTo>
                  <a:pt x="51" y="33"/>
                  <a:pt x="51" y="33"/>
                  <a:pt x="51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47" y="39"/>
                  <a:pt x="47" y="39"/>
                  <a:pt x="47" y="39"/>
                </a:cubicBezTo>
                <a:close/>
                <a:moveTo>
                  <a:pt x="12" y="39"/>
                </a:moveTo>
                <a:cubicBezTo>
                  <a:pt x="16" y="39"/>
                  <a:pt x="16" y="39"/>
                  <a:pt x="16" y="39"/>
                </a:cubicBezTo>
                <a:cubicBezTo>
                  <a:pt x="16" y="38"/>
                  <a:pt x="16" y="38"/>
                  <a:pt x="16" y="38"/>
                </a:cubicBezTo>
                <a:cubicBezTo>
                  <a:pt x="13" y="38"/>
                  <a:pt x="13" y="38"/>
                  <a:pt x="13" y="38"/>
                </a:cubicBezTo>
                <a:cubicBezTo>
                  <a:pt x="13" y="36"/>
                  <a:pt x="13" y="36"/>
                  <a:pt x="1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6" y="35"/>
                  <a:pt x="16" y="35"/>
                  <a:pt x="16" y="35"/>
                </a:cubicBezTo>
                <a:cubicBezTo>
                  <a:pt x="13" y="35"/>
                  <a:pt x="13" y="35"/>
                  <a:pt x="13" y="35"/>
                </a:cubicBezTo>
                <a:cubicBezTo>
                  <a:pt x="13" y="34"/>
                  <a:pt x="13" y="34"/>
                  <a:pt x="13" y="34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3"/>
                  <a:pt x="16" y="33"/>
                  <a:pt x="16" y="33"/>
                </a:cubicBezTo>
                <a:cubicBezTo>
                  <a:pt x="12" y="33"/>
                  <a:pt x="12" y="33"/>
                  <a:pt x="12" y="33"/>
                </a:cubicBezTo>
                <a:cubicBezTo>
                  <a:pt x="12" y="39"/>
                  <a:pt x="12" y="39"/>
                  <a:pt x="12" y="39"/>
                </a:cubicBezTo>
                <a:close/>
                <a:moveTo>
                  <a:pt x="27" y="15"/>
                </a:moveTo>
                <a:cubicBezTo>
                  <a:pt x="29" y="27"/>
                  <a:pt x="29" y="27"/>
                  <a:pt x="29" y="27"/>
                </a:cubicBezTo>
                <a:cubicBezTo>
                  <a:pt x="28" y="28"/>
                  <a:pt x="27" y="29"/>
                  <a:pt x="27" y="31"/>
                </a:cubicBezTo>
                <a:cubicBezTo>
                  <a:pt x="27" y="34"/>
                  <a:pt x="28" y="36"/>
                  <a:pt x="31" y="36"/>
                </a:cubicBezTo>
                <a:cubicBezTo>
                  <a:pt x="31" y="38"/>
                  <a:pt x="31" y="38"/>
                  <a:pt x="31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6"/>
                  <a:pt x="34" y="36"/>
                  <a:pt x="34" y="36"/>
                </a:cubicBezTo>
                <a:cubicBezTo>
                  <a:pt x="35" y="35"/>
                  <a:pt x="36" y="33"/>
                  <a:pt x="36" y="31"/>
                </a:cubicBezTo>
                <a:cubicBezTo>
                  <a:pt x="36" y="29"/>
                  <a:pt x="34" y="27"/>
                  <a:pt x="32" y="26"/>
                </a:cubicBezTo>
                <a:cubicBezTo>
                  <a:pt x="29" y="14"/>
                  <a:pt x="29" y="14"/>
                  <a:pt x="29" y="14"/>
                </a:cubicBezTo>
                <a:cubicBezTo>
                  <a:pt x="27" y="15"/>
                  <a:pt x="27" y="15"/>
                  <a:pt x="27" y="15"/>
                </a:cubicBezTo>
                <a:close/>
                <a:moveTo>
                  <a:pt x="49" y="14"/>
                </a:moveTo>
                <a:cubicBezTo>
                  <a:pt x="45" y="9"/>
                  <a:pt x="38" y="6"/>
                  <a:pt x="31" y="6"/>
                </a:cubicBezTo>
                <a:cubicBezTo>
                  <a:pt x="24" y="6"/>
                  <a:pt x="18" y="9"/>
                  <a:pt x="14" y="14"/>
                </a:cubicBezTo>
                <a:cubicBezTo>
                  <a:pt x="9" y="18"/>
                  <a:pt x="6" y="24"/>
                  <a:pt x="6" y="31"/>
                </a:cubicBezTo>
                <a:cubicBezTo>
                  <a:pt x="6" y="38"/>
                  <a:pt x="9" y="44"/>
                  <a:pt x="14" y="49"/>
                </a:cubicBezTo>
                <a:cubicBezTo>
                  <a:pt x="18" y="53"/>
                  <a:pt x="24" y="56"/>
                  <a:pt x="31" y="56"/>
                </a:cubicBezTo>
                <a:cubicBezTo>
                  <a:pt x="38" y="56"/>
                  <a:pt x="45" y="53"/>
                  <a:pt x="49" y="49"/>
                </a:cubicBezTo>
                <a:cubicBezTo>
                  <a:pt x="54" y="44"/>
                  <a:pt x="56" y="38"/>
                  <a:pt x="56" y="31"/>
                </a:cubicBezTo>
                <a:cubicBezTo>
                  <a:pt x="56" y="24"/>
                  <a:pt x="54" y="18"/>
                  <a:pt x="49" y="14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6" name="Freeform 34"/>
          <p:cNvSpPr>
            <a:spLocks noEditPoints="1"/>
          </p:cNvSpPr>
          <p:nvPr/>
        </p:nvSpPr>
        <p:spPr bwMode="auto">
          <a:xfrm>
            <a:off x="10193629" y="936535"/>
            <a:ext cx="641350" cy="742950"/>
          </a:xfrm>
          <a:custGeom>
            <a:avLst/>
            <a:gdLst>
              <a:gd name="T0" fmla="*/ 511076 w 64"/>
              <a:gd name="T1" fmla="*/ 250997 h 74"/>
              <a:gd name="T2" fmla="*/ 521097 w 64"/>
              <a:gd name="T3" fmla="*/ 261036 h 74"/>
              <a:gd name="T4" fmla="*/ 481013 w 64"/>
              <a:gd name="T5" fmla="*/ 351395 h 74"/>
              <a:gd name="T6" fmla="*/ 320675 w 64"/>
              <a:gd name="T7" fmla="*/ 491953 h 74"/>
              <a:gd name="T8" fmla="*/ 160338 w 64"/>
              <a:gd name="T9" fmla="*/ 351395 h 74"/>
              <a:gd name="T10" fmla="*/ 130274 w 64"/>
              <a:gd name="T11" fmla="*/ 261036 h 74"/>
              <a:gd name="T12" fmla="*/ 130274 w 64"/>
              <a:gd name="T13" fmla="*/ 250997 h 74"/>
              <a:gd name="T14" fmla="*/ 180380 w 64"/>
              <a:gd name="T15" fmla="*/ 60239 h 74"/>
              <a:gd name="T16" fmla="*/ 501055 w 64"/>
              <a:gd name="T17" fmla="*/ 240957 h 74"/>
              <a:gd name="T18" fmla="*/ 521097 w 64"/>
              <a:gd name="T19" fmla="*/ 722870 h 74"/>
              <a:gd name="T20" fmla="*/ 561181 w 64"/>
              <a:gd name="T21" fmla="*/ 662631 h 74"/>
              <a:gd name="T22" fmla="*/ 531118 w 64"/>
              <a:gd name="T23" fmla="*/ 642551 h 74"/>
              <a:gd name="T24" fmla="*/ 501055 w 64"/>
              <a:gd name="T25" fmla="*/ 622472 h 74"/>
              <a:gd name="T26" fmla="*/ 460970 w 64"/>
              <a:gd name="T27" fmla="*/ 622472 h 74"/>
              <a:gd name="T28" fmla="*/ 481013 w 64"/>
              <a:gd name="T29" fmla="*/ 722870 h 74"/>
              <a:gd name="T30" fmla="*/ 130274 w 64"/>
              <a:gd name="T31" fmla="*/ 732910 h 74"/>
              <a:gd name="T32" fmla="*/ 190401 w 64"/>
              <a:gd name="T33" fmla="*/ 682711 h 74"/>
              <a:gd name="T34" fmla="*/ 220464 w 64"/>
              <a:gd name="T35" fmla="*/ 662631 h 74"/>
              <a:gd name="T36" fmla="*/ 400844 w 64"/>
              <a:gd name="T37" fmla="*/ 672671 h 74"/>
              <a:gd name="T38" fmla="*/ 440928 w 64"/>
              <a:gd name="T39" fmla="*/ 692751 h 74"/>
              <a:gd name="T40" fmla="*/ 140295 w 64"/>
              <a:gd name="T41" fmla="*/ 602392 h 74"/>
              <a:gd name="T42" fmla="*/ 100211 w 64"/>
              <a:gd name="T43" fmla="*/ 622472 h 74"/>
              <a:gd name="T44" fmla="*/ 70148 w 64"/>
              <a:gd name="T45" fmla="*/ 642551 h 74"/>
              <a:gd name="T46" fmla="*/ 50105 w 64"/>
              <a:gd name="T47" fmla="*/ 672671 h 74"/>
              <a:gd name="T48" fmla="*/ 170359 w 64"/>
              <a:gd name="T49" fmla="*/ 622472 h 74"/>
              <a:gd name="T50" fmla="*/ 190401 w 64"/>
              <a:gd name="T51" fmla="*/ 491953 h 74"/>
              <a:gd name="T52" fmla="*/ 450949 w 64"/>
              <a:gd name="T53" fmla="*/ 491953 h 74"/>
              <a:gd name="T54" fmla="*/ 631329 w 64"/>
              <a:gd name="T55" fmla="*/ 732910 h 74"/>
              <a:gd name="T56" fmla="*/ 571202 w 64"/>
              <a:gd name="T57" fmla="*/ 732910 h 74"/>
              <a:gd name="T58" fmla="*/ 581223 w 64"/>
              <a:gd name="T59" fmla="*/ 662631 h 74"/>
              <a:gd name="T60" fmla="*/ 561181 w 64"/>
              <a:gd name="T61" fmla="*/ 642551 h 74"/>
              <a:gd name="T62" fmla="*/ 531118 w 64"/>
              <a:gd name="T63" fmla="*/ 612432 h 74"/>
              <a:gd name="T64" fmla="*/ 491034 w 64"/>
              <a:gd name="T65" fmla="*/ 592352 h 74"/>
              <a:gd name="T66" fmla="*/ 310654 w 64"/>
              <a:gd name="T67" fmla="*/ 582312 h 74"/>
              <a:gd name="T68" fmla="*/ 130274 w 64"/>
              <a:gd name="T69" fmla="*/ 592352 h 74"/>
              <a:gd name="T70" fmla="*/ 100211 w 64"/>
              <a:gd name="T71" fmla="*/ 612432 h 74"/>
              <a:gd name="T72" fmla="*/ 70148 w 64"/>
              <a:gd name="T73" fmla="*/ 642551 h 74"/>
              <a:gd name="T74" fmla="*/ 40084 w 64"/>
              <a:gd name="T75" fmla="*/ 662631 h 74"/>
              <a:gd name="T76" fmla="*/ 50105 w 64"/>
              <a:gd name="T77" fmla="*/ 732910 h 74"/>
              <a:gd name="T78" fmla="*/ 0 w 64"/>
              <a:gd name="T79" fmla="*/ 732910 h 74"/>
              <a:gd name="T80" fmla="*/ 481013 w 64"/>
              <a:gd name="T81" fmla="*/ 271076 h 74"/>
              <a:gd name="T82" fmla="*/ 440928 w 64"/>
              <a:gd name="T83" fmla="*/ 230917 h 74"/>
              <a:gd name="T84" fmla="*/ 190401 w 64"/>
              <a:gd name="T85" fmla="*/ 271076 h 74"/>
              <a:gd name="T86" fmla="*/ 160338 w 64"/>
              <a:gd name="T87" fmla="*/ 271076 h 74"/>
              <a:gd name="T88" fmla="*/ 160338 w 64"/>
              <a:gd name="T89" fmla="*/ 311236 h 74"/>
              <a:gd name="T90" fmla="*/ 190401 w 64"/>
              <a:gd name="T91" fmla="*/ 331316 h 74"/>
              <a:gd name="T92" fmla="*/ 240506 w 64"/>
              <a:gd name="T93" fmla="*/ 421674 h 74"/>
              <a:gd name="T94" fmla="*/ 400844 w 64"/>
              <a:gd name="T95" fmla="*/ 421674 h 74"/>
              <a:gd name="T96" fmla="*/ 460970 w 64"/>
              <a:gd name="T97" fmla="*/ 331316 h 74"/>
              <a:gd name="T98" fmla="*/ 481013 w 64"/>
              <a:gd name="T99" fmla="*/ 311236 h 74"/>
              <a:gd name="T100" fmla="*/ 481013 w 64"/>
              <a:gd name="T101" fmla="*/ 271076 h 74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64"/>
              <a:gd name="T154" fmla="*/ 0 h 74"/>
              <a:gd name="T155" fmla="*/ 64 w 64"/>
              <a:gd name="T156" fmla="*/ 74 h 74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64" h="74">
                <a:moveTo>
                  <a:pt x="50" y="24"/>
                </a:moveTo>
                <a:cubicBezTo>
                  <a:pt x="51" y="25"/>
                  <a:pt x="51" y="25"/>
                  <a:pt x="51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2" y="26"/>
                  <a:pt x="52" y="26"/>
                  <a:pt x="52" y="26"/>
                </a:cubicBezTo>
                <a:cubicBezTo>
                  <a:pt x="52" y="29"/>
                  <a:pt x="51" y="31"/>
                  <a:pt x="51" y="32"/>
                </a:cubicBezTo>
                <a:cubicBezTo>
                  <a:pt x="50" y="34"/>
                  <a:pt x="49" y="35"/>
                  <a:pt x="48" y="35"/>
                </a:cubicBezTo>
                <a:cubicBezTo>
                  <a:pt x="47" y="39"/>
                  <a:pt x="45" y="42"/>
                  <a:pt x="42" y="45"/>
                </a:cubicBezTo>
                <a:cubicBezTo>
                  <a:pt x="39" y="47"/>
                  <a:pt x="36" y="49"/>
                  <a:pt x="32" y="49"/>
                </a:cubicBezTo>
                <a:cubicBezTo>
                  <a:pt x="29" y="49"/>
                  <a:pt x="25" y="47"/>
                  <a:pt x="22" y="45"/>
                </a:cubicBezTo>
                <a:cubicBezTo>
                  <a:pt x="19" y="42"/>
                  <a:pt x="17" y="39"/>
                  <a:pt x="16" y="35"/>
                </a:cubicBezTo>
                <a:cubicBezTo>
                  <a:pt x="15" y="35"/>
                  <a:pt x="14" y="34"/>
                  <a:pt x="13" y="32"/>
                </a:cubicBezTo>
                <a:cubicBezTo>
                  <a:pt x="13" y="31"/>
                  <a:pt x="13" y="29"/>
                  <a:pt x="13" y="26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25"/>
                  <a:pt x="13" y="25"/>
                  <a:pt x="14" y="25"/>
                </a:cubicBezTo>
                <a:cubicBezTo>
                  <a:pt x="12" y="14"/>
                  <a:pt x="13" y="10"/>
                  <a:pt x="18" y="6"/>
                </a:cubicBezTo>
                <a:cubicBezTo>
                  <a:pt x="25" y="0"/>
                  <a:pt x="38" y="0"/>
                  <a:pt x="45" y="5"/>
                </a:cubicBezTo>
                <a:cubicBezTo>
                  <a:pt x="50" y="9"/>
                  <a:pt x="52" y="15"/>
                  <a:pt x="50" y="24"/>
                </a:cubicBezTo>
                <a:close/>
                <a:moveTo>
                  <a:pt x="46" y="62"/>
                </a:moveTo>
                <a:cubicBezTo>
                  <a:pt x="44" y="66"/>
                  <a:pt x="48" y="71"/>
                  <a:pt x="52" y="72"/>
                </a:cubicBezTo>
                <a:cubicBezTo>
                  <a:pt x="59" y="74"/>
                  <a:pt x="60" y="68"/>
                  <a:pt x="58" y="67"/>
                </a:cubicBezTo>
                <a:cubicBezTo>
                  <a:pt x="57" y="66"/>
                  <a:pt x="56" y="66"/>
                  <a:pt x="56" y="66"/>
                </a:cubicBezTo>
                <a:cubicBezTo>
                  <a:pt x="56" y="66"/>
                  <a:pt x="56" y="65"/>
                  <a:pt x="55" y="64"/>
                </a:cubicBezTo>
                <a:cubicBezTo>
                  <a:pt x="54" y="64"/>
                  <a:pt x="53" y="64"/>
                  <a:pt x="53" y="64"/>
                </a:cubicBezTo>
                <a:cubicBezTo>
                  <a:pt x="53" y="64"/>
                  <a:pt x="54" y="62"/>
                  <a:pt x="52" y="62"/>
                </a:cubicBezTo>
                <a:cubicBezTo>
                  <a:pt x="51" y="61"/>
                  <a:pt x="50" y="62"/>
                  <a:pt x="50" y="62"/>
                </a:cubicBezTo>
                <a:cubicBezTo>
                  <a:pt x="50" y="62"/>
                  <a:pt x="50" y="61"/>
                  <a:pt x="49" y="60"/>
                </a:cubicBezTo>
                <a:cubicBezTo>
                  <a:pt x="48" y="60"/>
                  <a:pt x="47" y="61"/>
                  <a:pt x="46" y="62"/>
                </a:cubicBezTo>
                <a:close/>
                <a:moveTo>
                  <a:pt x="44" y="69"/>
                </a:moveTo>
                <a:cubicBezTo>
                  <a:pt x="46" y="70"/>
                  <a:pt x="47" y="71"/>
                  <a:pt x="48" y="72"/>
                </a:cubicBezTo>
                <a:cubicBezTo>
                  <a:pt x="48" y="72"/>
                  <a:pt x="49" y="73"/>
                  <a:pt x="49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4" y="72"/>
                  <a:pt x="14" y="72"/>
                </a:cubicBezTo>
                <a:cubicBezTo>
                  <a:pt x="15" y="70"/>
                  <a:pt x="17" y="69"/>
                  <a:pt x="19" y="68"/>
                </a:cubicBezTo>
                <a:cubicBezTo>
                  <a:pt x="19" y="67"/>
                  <a:pt x="19" y="66"/>
                  <a:pt x="19" y="64"/>
                </a:cubicBezTo>
                <a:cubicBezTo>
                  <a:pt x="21" y="64"/>
                  <a:pt x="22" y="65"/>
                  <a:pt x="22" y="66"/>
                </a:cubicBezTo>
                <a:cubicBezTo>
                  <a:pt x="25" y="65"/>
                  <a:pt x="28" y="65"/>
                  <a:pt x="31" y="65"/>
                </a:cubicBezTo>
                <a:cubicBezTo>
                  <a:pt x="34" y="65"/>
                  <a:pt x="37" y="65"/>
                  <a:pt x="40" y="67"/>
                </a:cubicBezTo>
                <a:cubicBezTo>
                  <a:pt x="40" y="65"/>
                  <a:pt x="41" y="64"/>
                  <a:pt x="43" y="64"/>
                </a:cubicBezTo>
                <a:cubicBezTo>
                  <a:pt x="44" y="66"/>
                  <a:pt x="44" y="67"/>
                  <a:pt x="44" y="69"/>
                </a:cubicBezTo>
                <a:close/>
                <a:moveTo>
                  <a:pt x="17" y="62"/>
                </a:moveTo>
                <a:cubicBezTo>
                  <a:pt x="16" y="61"/>
                  <a:pt x="15" y="60"/>
                  <a:pt x="14" y="60"/>
                </a:cubicBezTo>
                <a:cubicBezTo>
                  <a:pt x="13" y="61"/>
                  <a:pt x="13" y="62"/>
                  <a:pt x="13" y="62"/>
                </a:cubicBezTo>
                <a:cubicBezTo>
                  <a:pt x="13" y="62"/>
                  <a:pt x="12" y="61"/>
                  <a:pt x="10" y="62"/>
                </a:cubicBezTo>
                <a:cubicBezTo>
                  <a:pt x="9" y="62"/>
                  <a:pt x="9" y="64"/>
                  <a:pt x="9" y="64"/>
                </a:cubicBezTo>
                <a:cubicBezTo>
                  <a:pt x="9" y="64"/>
                  <a:pt x="8" y="64"/>
                  <a:pt x="7" y="64"/>
                </a:cubicBezTo>
                <a:cubicBezTo>
                  <a:pt x="6" y="65"/>
                  <a:pt x="7" y="66"/>
                  <a:pt x="7" y="66"/>
                </a:cubicBezTo>
                <a:cubicBezTo>
                  <a:pt x="7" y="66"/>
                  <a:pt x="6" y="66"/>
                  <a:pt x="5" y="67"/>
                </a:cubicBezTo>
                <a:cubicBezTo>
                  <a:pt x="3" y="68"/>
                  <a:pt x="4" y="74"/>
                  <a:pt x="11" y="72"/>
                </a:cubicBezTo>
                <a:cubicBezTo>
                  <a:pt x="15" y="71"/>
                  <a:pt x="18" y="66"/>
                  <a:pt x="17" y="62"/>
                </a:cubicBezTo>
                <a:close/>
                <a:moveTo>
                  <a:pt x="8" y="49"/>
                </a:moveTo>
                <a:cubicBezTo>
                  <a:pt x="11" y="49"/>
                  <a:pt x="17" y="49"/>
                  <a:pt x="19" y="49"/>
                </a:cubicBezTo>
                <a:cubicBezTo>
                  <a:pt x="22" y="53"/>
                  <a:pt x="27" y="55"/>
                  <a:pt x="32" y="55"/>
                </a:cubicBezTo>
                <a:cubicBezTo>
                  <a:pt x="37" y="55"/>
                  <a:pt x="41" y="52"/>
                  <a:pt x="45" y="49"/>
                </a:cubicBezTo>
                <a:cubicBezTo>
                  <a:pt x="47" y="49"/>
                  <a:pt x="53" y="49"/>
                  <a:pt x="56" y="49"/>
                </a:cubicBezTo>
                <a:cubicBezTo>
                  <a:pt x="61" y="54"/>
                  <a:pt x="64" y="66"/>
                  <a:pt x="63" y="73"/>
                </a:cubicBezTo>
                <a:cubicBezTo>
                  <a:pt x="58" y="73"/>
                  <a:pt x="58" y="73"/>
                  <a:pt x="58" y="73"/>
                </a:cubicBezTo>
                <a:cubicBezTo>
                  <a:pt x="57" y="73"/>
                  <a:pt x="57" y="73"/>
                  <a:pt x="57" y="73"/>
                </a:cubicBezTo>
                <a:cubicBezTo>
                  <a:pt x="58" y="73"/>
                  <a:pt x="59" y="72"/>
                  <a:pt x="59" y="71"/>
                </a:cubicBezTo>
                <a:cubicBezTo>
                  <a:pt x="60" y="70"/>
                  <a:pt x="60" y="67"/>
                  <a:pt x="58" y="66"/>
                </a:cubicBezTo>
                <a:cubicBezTo>
                  <a:pt x="58" y="66"/>
                  <a:pt x="58" y="66"/>
                  <a:pt x="57" y="65"/>
                </a:cubicBezTo>
                <a:cubicBezTo>
                  <a:pt x="57" y="65"/>
                  <a:pt x="57" y="64"/>
                  <a:pt x="56" y="64"/>
                </a:cubicBezTo>
                <a:cubicBezTo>
                  <a:pt x="56" y="63"/>
                  <a:pt x="55" y="63"/>
                  <a:pt x="54" y="63"/>
                </a:cubicBezTo>
                <a:cubicBezTo>
                  <a:pt x="54" y="62"/>
                  <a:pt x="54" y="61"/>
                  <a:pt x="53" y="61"/>
                </a:cubicBezTo>
                <a:cubicBezTo>
                  <a:pt x="52" y="60"/>
                  <a:pt x="51" y="60"/>
                  <a:pt x="51" y="60"/>
                </a:cubicBezTo>
                <a:cubicBezTo>
                  <a:pt x="50" y="60"/>
                  <a:pt x="50" y="60"/>
                  <a:pt x="49" y="59"/>
                </a:cubicBezTo>
                <a:cubicBezTo>
                  <a:pt x="48" y="59"/>
                  <a:pt x="46" y="60"/>
                  <a:pt x="45" y="61"/>
                </a:cubicBezTo>
                <a:cubicBezTo>
                  <a:pt x="41" y="59"/>
                  <a:pt x="36" y="58"/>
                  <a:pt x="31" y="58"/>
                </a:cubicBezTo>
                <a:cubicBezTo>
                  <a:pt x="26" y="58"/>
                  <a:pt x="21" y="59"/>
                  <a:pt x="17" y="61"/>
                </a:cubicBezTo>
                <a:cubicBezTo>
                  <a:pt x="16" y="60"/>
                  <a:pt x="15" y="59"/>
                  <a:pt x="13" y="59"/>
                </a:cubicBezTo>
                <a:cubicBezTo>
                  <a:pt x="13" y="60"/>
                  <a:pt x="12" y="60"/>
                  <a:pt x="12" y="60"/>
                </a:cubicBezTo>
                <a:cubicBezTo>
                  <a:pt x="11" y="60"/>
                  <a:pt x="11" y="60"/>
                  <a:pt x="10" y="61"/>
                </a:cubicBezTo>
                <a:cubicBezTo>
                  <a:pt x="9" y="61"/>
                  <a:pt x="9" y="62"/>
                  <a:pt x="8" y="63"/>
                </a:cubicBezTo>
                <a:cubicBezTo>
                  <a:pt x="8" y="63"/>
                  <a:pt x="7" y="63"/>
                  <a:pt x="7" y="64"/>
                </a:cubicBezTo>
                <a:cubicBezTo>
                  <a:pt x="6" y="64"/>
                  <a:pt x="6" y="65"/>
                  <a:pt x="6" y="65"/>
                </a:cubicBezTo>
                <a:cubicBezTo>
                  <a:pt x="5" y="66"/>
                  <a:pt x="5" y="66"/>
                  <a:pt x="4" y="66"/>
                </a:cubicBezTo>
                <a:cubicBezTo>
                  <a:pt x="3" y="67"/>
                  <a:pt x="3" y="70"/>
                  <a:pt x="4" y="71"/>
                </a:cubicBezTo>
                <a:cubicBezTo>
                  <a:pt x="4" y="72"/>
                  <a:pt x="4" y="72"/>
                  <a:pt x="5" y="73"/>
                </a:cubicBezTo>
                <a:cubicBezTo>
                  <a:pt x="5" y="73"/>
                  <a:pt x="5" y="73"/>
                  <a:pt x="4" y="73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67"/>
                  <a:pt x="2" y="55"/>
                  <a:pt x="8" y="49"/>
                </a:cubicBezTo>
                <a:close/>
                <a:moveTo>
                  <a:pt x="48" y="27"/>
                </a:moveTo>
                <a:cubicBezTo>
                  <a:pt x="47" y="27"/>
                  <a:pt x="46" y="27"/>
                  <a:pt x="46" y="27"/>
                </a:cubicBezTo>
                <a:cubicBezTo>
                  <a:pt x="45" y="26"/>
                  <a:pt x="45" y="25"/>
                  <a:pt x="44" y="23"/>
                </a:cubicBezTo>
                <a:cubicBezTo>
                  <a:pt x="38" y="25"/>
                  <a:pt x="31" y="25"/>
                  <a:pt x="22" y="22"/>
                </a:cubicBezTo>
                <a:cubicBezTo>
                  <a:pt x="21" y="24"/>
                  <a:pt x="20" y="25"/>
                  <a:pt x="19" y="27"/>
                </a:cubicBezTo>
                <a:cubicBezTo>
                  <a:pt x="19" y="27"/>
                  <a:pt x="17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9"/>
                  <a:pt x="16" y="30"/>
                  <a:pt x="16" y="31"/>
                </a:cubicBezTo>
                <a:cubicBezTo>
                  <a:pt x="17" y="32"/>
                  <a:pt x="17" y="33"/>
                  <a:pt x="18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34"/>
                  <a:pt x="19" y="34"/>
                  <a:pt x="19" y="34"/>
                </a:cubicBezTo>
                <a:cubicBezTo>
                  <a:pt x="20" y="37"/>
                  <a:pt x="22" y="40"/>
                  <a:pt x="24" y="42"/>
                </a:cubicBezTo>
                <a:cubicBezTo>
                  <a:pt x="26" y="45"/>
                  <a:pt x="29" y="46"/>
                  <a:pt x="32" y="46"/>
                </a:cubicBezTo>
                <a:cubicBezTo>
                  <a:pt x="35" y="46"/>
                  <a:pt x="38" y="45"/>
                  <a:pt x="40" y="42"/>
                </a:cubicBezTo>
                <a:cubicBezTo>
                  <a:pt x="43" y="40"/>
                  <a:pt x="45" y="37"/>
                  <a:pt x="46" y="34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47" y="33"/>
                  <a:pt x="48" y="32"/>
                  <a:pt x="48" y="31"/>
                </a:cubicBezTo>
                <a:cubicBezTo>
                  <a:pt x="48" y="30"/>
                  <a:pt x="49" y="29"/>
                  <a:pt x="49" y="27"/>
                </a:cubicBezTo>
                <a:cubicBezTo>
                  <a:pt x="49" y="27"/>
                  <a:pt x="48" y="27"/>
                  <a:pt x="48" y="27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7" name="Freeform 35"/>
          <p:cNvSpPr>
            <a:spLocks noEditPoints="1"/>
          </p:cNvSpPr>
          <p:nvPr/>
        </p:nvSpPr>
        <p:spPr bwMode="auto">
          <a:xfrm>
            <a:off x="10142829" y="3093950"/>
            <a:ext cx="703262" cy="649287"/>
          </a:xfrm>
          <a:custGeom>
            <a:avLst/>
            <a:gdLst>
              <a:gd name="T0" fmla="*/ 592749 w 70"/>
              <a:gd name="T1" fmla="*/ 309660 h 65"/>
              <a:gd name="T2" fmla="*/ 140652 w 70"/>
              <a:gd name="T3" fmla="*/ 209770 h 65"/>
              <a:gd name="T4" fmla="*/ 0 w 70"/>
              <a:gd name="T5" fmla="*/ 349616 h 65"/>
              <a:gd name="T6" fmla="*/ 200932 w 70"/>
              <a:gd name="T7" fmla="*/ 269704 h 65"/>
              <a:gd name="T8" fmla="*/ 200932 w 70"/>
              <a:gd name="T9" fmla="*/ 279693 h 65"/>
              <a:gd name="T10" fmla="*/ 200932 w 70"/>
              <a:gd name="T11" fmla="*/ 279693 h 65"/>
              <a:gd name="T12" fmla="*/ 200932 w 70"/>
              <a:gd name="T13" fmla="*/ 289682 h 65"/>
              <a:gd name="T14" fmla="*/ 200932 w 70"/>
              <a:gd name="T15" fmla="*/ 299671 h 65"/>
              <a:gd name="T16" fmla="*/ 200932 w 70"/>
              <a:gd name="T17" fmla="*/ 299671 h 65"/>
              <a:gd name="T18" fmla="*/ 200932 w 70"/>
              <a:gd name="T19" fmla="*/ 309660 h 65"/>
              <a:gd name="T20" fmla="*/ 200932 w 70"/>
              <a:gd name="T21" fmla="*/ 309660 h 65"/>
              <a:gd name="T22" fmla="*/ 200932 w 70"/>
              <a:gd name="T23" fmla="*/ 309660 h 65"/>
              <a:gd name="T24" fmla="*/ 210979 w 70"/>
              <a:gd name="T25" fmla="*/ 319649 h 65"/>
              <a:gd name="T26" fmla="*/ 210979 w 70"/>
              <a:gd name="T27" fmla="*/ 319649 h 65"/>
              <a:gd name="T28" fmla="*/ 210979 w 70"/>
              <a:gd name="T29" fmla="*/ 329638 h 65"/>
              <a:gd name="T30" fmla="*/ 210979 w 70"/>
              <a:gd name="T31" fmla="*/ 339627 h 65"/>
              <a:gd name="T32" fmla="*/ 210979 w 70"/>
              <a:gd name="T33" fmla="*/ 339627 h 65"/>
              <a:gd name="T34" fmla="*/ 210979 w 70"/>
              <a:gd name="T35" fmla="*/ 339627 h 65"/>
              <a:gd name="T36" fmla="*/ 210979 w 70"/>
              <a:gd name="T37" fmla="*/ 349616 h 65"/>
              <a:gd name="T38" fmla="*/ 221025 w 70"/>
              <a:gd name="T39" fmla="*/ 349616 h 65"/>
              <a:gd name="T40" fmla="*/ 221025 w 70"/>
              <a:gd name="T41" fmla="*/ 359605 h 65"/>
              <a:gd name="T42" fmla="*/ 221025 w 70"/>
              <a:gd name="T43" fmla="*/ 359605 h 65"/>
              <a:gd name="T44" fmla="*/ 221025 w 70"/>
              <a:gd name="T45" fmla="*/ 359605 h 65"/>
              <a:gd name="T46" fmla="*/ 251165 w 70"/>
              <a:gd name="T47" fmla="*/ 439517 h 65"/>
              <a:gd name="T48" fmla="*/ 301398 w 70"/>
              <a:gd name="T49" fmla="*/ 489463 h 65"/>
              <a:gd name="T50" fmla="*/ 331538 w 70"/>
              <a:gd name="T51" fmla="*/ 489463 h 65"/>
              <a:gd name="T52" fmla="*/ 341584 w 70"/>
              <a:gd name="T53" fmla="*/ 489463 h 65"/>
              <a:gd name="T54" fmla="*/ 351631 w 70"/>
              <a:gd name="T55" fmla="*/ 489463 h 65"/>
              <a:gd name="T56" fmla="*/ 361678 w 70"/>
              <a:gd name="T57" fmla="*/ 489463 h 65"/>
              <a:gd name="T58" fmla="*/ 361678 w 70"/>
              <a:gd name="T59" fmla="*/ 489463 h 65"/>
              <a:gd name="T60" fmla="*/ 371724 w 70"/>
              <a:gd name="T61" fmla="*/ 489463 h 65"/>
              <a:gd name="T62" fmla="*/ 371724 w 70"/>
              <a:gd name="T63" fmla="*/ 489463 h 65"/>
              <a:gd name="T64" fmla="*/ 391817 w 70"/>
              <a:gd name="T65" fmla="*/ 489463 h 65"/>
              <a:gd name="T66" fmla="*/ 401864 w 70"/>
              <a:gd name="T67" fmla="*/ 489463 h 65"/>
              <a:gd name="T68" fmla="*/ 452097 w 70"/>
              <a:gd name="T69" fmla="*/ 439517 h 65"/>
              <a:gd name="T70" fmla="*/ 492283 w 70"/>
              <a:gd name="T71" fmla="*/ 369594 h 65"/>
              <a:gd name="T72" fmla="*/ 492283 w 70"/>
              <a:gd name="T73" fmla="*/ 359605 h 65"/>
              <a:gd name="T74" fmla="*/ 492283 w 70"/>
              <a:gd name="T75" fmla="*/ 359605 h 65"/>
              <a:gd name="T76" fmla="*/ 492283 w 70"/>
              <a:gd name="T77" fmla="*/ 349616 h 65"/>
              <a:gd name="T78" fmla="*/ 492283 w 70"/>
              <a:gd name="T79" fmla="*/ 349616 h 65"/>
              <a:gd name="T80" fmla="*/ 492283 w 70"/>
              <a:gd name="T81" fmla="*/ 339627 h 65"/>
              <a:gd name="T82" fmla="*/ 502330 w 70"/>
              <a:gd name="T83" fmla="*/ 339627 h 65"/>
              <a:gd name="T84" fmla="*/ 502330 w 70"/>
              <a:gd name="T85" fmla="*/ 339627 h 65"/>
              <a:gd name="T86" fmla="*/ 502330 w 70"/>
              <a:gd name="T87" fmla="*/ 329638 h 65"/>
              <a:gd name="T88" fmla="*/ 502330 w 70"/>
              <a:gd name="T89" fmla="*/ 329638 h 65"/>
              <a:gd name="T90" fmla="*/ 502330 w 70"/>
              <a:gd name="T91" fmla="*/ 319649 h 65"/>
              <a:gd name="T92" fmla="*/ 502330 w 70"/>
              <a:gd name="T93" fmla="*/ 319649 h 65"/>
              <a:gd name="T94" fmla="*/ 502330 w 70"/>
              <a:gd name="T95" fmla="*/ 309660 h 65"/>
              <a:gd name="T96" fmla="*/ 512377 w 70"/>
              <a:gd name="T97" fmla="*/ 309660 h 65"/>
              <a:gd name="T98" fmla="*/ 512377 w 70"/>
              <a:gd name="T99" fmla="*/ 299671 h 65"/>
              <a:gd name="T100" fmla="*/ 512377 w 70"/>
              <a:gd name="T101" fmla="*/ 299671 h 65"/>
              <a:gd name="T102" fmla="*/ 512377 w 70"/>
              <a:gd name="T103" fmla="*/ 289682 h 65"/>
              <a:gd name="T104" fmla="*/ 512377 w 70"/>
              <a:gd name="T105" fmla="*/ 289682 h 65"/>
              <a:gd name="T106" fmla="*/ 512377 w 70"/>
              <a:gd name="T107" fmla="*/ 289682 h 65"/>
              <a:gd name="T108" fmla="*/ 512377 w 70"/>
              <a:gd name="T109" fmla="*/ 279693 h 65"/>
              <a:gd name="T110" fmla="*/ 512377 w 70"/>
              <a:gd name="T111" fmla="*/ 279693 h 65"/>
              <a:gd name="T112" fmla="*/ 703262 w 70"/>
              <a:gd name="T113" fmla="*/ 419539 h 65"/>
              <a:gd name="T114" fmla="*/ 90419 w 70"/>
              <a:gd name="T115" fmla="*/ 409550 h 65"/>
              <a:gd name="T116" fmla="*/ 411911 w 70"/>
              <a:gd name="T117" fmla="*/ 549397 h 65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70"/>
              <a:gd name="T178" fmla="*/ 0 h 65"/>
              <a:gd name="T179" fmla="*/ 70 w 70"/>
              <a:gd name="T180" fmla="*/ 65 h 65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70" h="65">
                <a:moveTo>
                  <a:pt x="35" y="0"/>
                </a:moveTo>
                <a:cubicBezTo>
                  <a:pt x="45" y="0"/>
                  <a:pt x="54" y="4"/>
                  <a:pt x="60" y="10"/>
                </a:cubicBezTo>
                <a:cubicBezTo>
                  <a:pt x="66" y="16"/>
                  <a:pt x="70" y="25"/>
                  <a:pt x="70" y="35"/>
                </a:cubicBezTo>
                <a:cubicBezTo>
                  <a:pt x="70" y="37"/>
                  <a:pt x="70" y="38"/>
                  <a:pt x="70" y="40"/>
                </a:cubicBezTo>
                <a:cubicBezTo>
                  <a:pt x="64" y="39"/>
                  <a:pt x="57" y="38"/>
                  <a:pt x="51" y="38"/>
                </a:cubicBezTo>
                <a:cubicBezTo>
                  <a:pt x="51" y="36"/>
                  <a:pt x="52" y="35"/>
                  <a:pt x="52" y="34"/>
                </a:cubicBezTo>
                <a:cubicBezTo>
                  <a:pt x="53" y="32"/>
                  <a:pt x="53" y="30"/>
                  <a:pt x="54" y="28"/>
                </a:cubicBezTo>
                <a:cubicBezTo>
                  <a:pt x="59" y="31"/>
                  <a:pt x="59" y="31"/>
                  <a:pt x="59" y="31"/>
                </a:cubicBezTo>
                <a:cubicBezTo>
                  <a:pt x="60" y="31"/>
                  <a:pt x="61" y="31"/>
                  <a:pt x="62" y="30"/>
                </a:cubicBezTo>
                <a:cubicBezTo>
                  <a:pt x="62" y="30"/>
                  <a:pt x="62" y="30"/>
                  <a:pt x="62" y="30"/>
                </a:cubicBezTo>
                <a:cubicBezTo>
                  <a:pt x="61" y="29"/>
                  <a:pt x="61" y="28"/>
                  <a:pt x="61" y="26"/>
                </a:cubicBezTo>
                <a:cubicBezTo>
                  <a:pt x="59" y="25"/>
                  <a:pt x="58" y="23"/>
                  <a:pt x="56" y="21"/>
                </a:cubicBezTo>
                <a:cubicBezTo>
                  <a:pt x="55" y="20"/>
                  <a:pt x="54" y="17"/>
                  <a:pt x="54" y="15"/>
                </a:cubicBezTo>
                <a:cubicBezTo>
                  <a:pt x="49" y="11"/>
                  <a:pt x="42" y="8"/>
                  <a:pt x="35" y="8"/>
                </a:cubicBezTo>
                <a:cubicBezTo>
                  <a:pt x="28" y="8"/>
                  <a:pt x="22" y="11"/>
                  <a:pt x="17" y="15"/>
                </a:cubicBezTo>
                <a:cubicBezTo>
                  <a:pt x="17" y="17"/>
                  <a:pt x="16" y="20"/>
                  <a:pt x="14" y="21"/>
                </a:cubicBezTo>
                <a:cubicBezTo>
                  <a:pt x="13" y="23"/>
                  <a:pt x="11" y="25"/>
                  <a:pt x="10" y="27"/>
                </a:cubicBezTo>
                <a:cubicBezTo>
                  <a:pt x="9" y="28"/>
                  <a:pt x="9" y="29"/>
                  <a:pt x="9" y="30"/>
                </a:cubicBezTo>
                <a:cubicBezTo>
                  <a:pt x="9" y="31"/>
                  <a:pt x="10" y="31"/>
                  <a:pt x="11" y="31"/>
                </a:cubicBezTo>
                <a:cubicBezTo>
                  <a:pt x="17" y="28"/>
                  <a:pt x="17" y="28"/>
                  <a:pt x="17" y="28"/>
                </a:cubicBezTo>
                <a:cubicBezTo>
                  <a:pt x="17" y="30"/>
                  <a:pt x="18" y="32"/>
                  <a:pt x="19" y="34"/>
                </a:cubicBezTo>
                <a:cubicBezTo>
                  <a:pt x="19" y="35"/>
                  <a:pt x="19" y="36"/>
                  <a:pt x="20" y="38"/>
                </a:cubicBezTo>
                <a:cubicBezTo>
                  <a:pt x="13" y="38"/>
                  <a:pt x="7" y="39"/>
                  <a:pt x="1" y="40"/>
                </a:cubicBezTo>
                <a:cubicBezTo>
                  <a:pt x="0" y="38"/>
                  <a:pt x="0" y="36"/>
                  <a:pt x="0" y="35"/>
                </a:cubicBezTo>
                <a:cubicBezTo>
                  <a:pt x="0" y="25"/>
                  <a:pt x="4" y="16"/>
                  <a:pt x="11" y="10"/>
                </a:cubicBezTo>
                <a:cubicBezTo>
                  <a:pt x="17" y="4"/>
                  <a:pt x="26" y="0"/>
                  <a:pt x="35" y="0"/>
                </a:cubicBezTo>
                <a:close/>
                <a:moveTo>
                  <a:pt x="35" y="23"/>
                </a:moveTo>
                <a:cubicBezTo>
                  <a:pt x="30" y="23"/>
                  <a:pt x="26" y="24"/>
                  <a:pt x="21" y="25"/>
                </a:cubicBezTo>
                <a:cubicBezTo>
                  <a:pt x="20" y="25"/>
                  <a:pt x="20" y="26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7"/>
                  <a:pt x="22" y="37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3" y="40"/>
                  <a:pt x="24" y="42"/>
                  <a:pt x="25" y="44"/>
                </a:cubicBezTo>
                <a:cubicBezTo>
                  <a:pt x="26" y="45"/>
                  <a:pt x="27" y="47"/>
                  <a:pt x="27" y="48"/>
                </a:cubicBezTo>
                <a:cubicBezTo>
                  <a:pt x="27" y="48"/>
                  <a:pt x="28" y="48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1" y="49"/>
                  <a:pt x="31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1" y="49"/>
                  <a:pt x="41" y="49"/>
                  <a:pt x="41" y="49"/>
                </a:cubicBezTo>
                <a:cubicBezTo>
                  <a:pt x="42" y="48"/>
                  <a:pt x="43" y="48"/>
                  <a:pt x="44" y="48"/>
                </a:cubicBezTo>
                <a:cubicBezTo>
                  <a:pt x="44" y="47"/>
                  <a:pt x="45" y="45"/>
                  <a:pt x="45" y="44"/>
                </a:cubicBezTo>
                <a:cubicBezTo>
                  <a:pt x="46" y="42"/>
                  <a:pt x="47" y="40"/>
                  <a:pt x="48" y="37"/>
                </a:cubicBezTo>
                <a:cubicBezTo>
                  <a:pt x="48" y="37"/>
                  <a:pt x="48" y="37"/>
                  <a:pt x="48" y="37"/>
                </a:cubicBezTo>
                <a:cubicBezTo>
                  <a:pt x="48" y="37"/>
                  <a:pt x="48" y="37"/>
                  <a:pt x="48" y="37"/>
                </a:cubicBezTo>
                <a:cubicBezTo>
                  <a:pt x="48" y="37"/>
                  <a:pt x="48" y="37"/>
                  <a:pt x="48" y="37"/>
                </a:cubicBezTo>
                <a:cubicBezTo>
                  <a:pt x="48" y="37"/>
                  <a:pt x="48" y="37"/>
                  <a:pt x="48" y="37"/>
                </a:cubicBezTo>
                <a:cubicBezTo>
                  <a:pt x="48" y="37"/>
                  <a:pt x="49" y="37"/>
                  <a:pt x="49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7"/>
                  <a:pt x="51" y="27"/>
                  <a:pt x="51" y="27"/>
                </a:cubicBezTo>
                <a:cubicBezTo>
                  <a:pt x="51" y="27"/>
                  <a:pt x="51" y="27"/>
                  <a:pt x="51" y="27"/>
                </a:cubicBezTo>
                <a:cubicBezTo>
                  <a:pt x="51" y="27"/>
                  <a:pt x="51" y="27"/>
                  <a:pt x="51" y="27"/>
                </a:cubicBezTo>
                <a:cubicBezTo>
                  <a:pt x="51" y="27"/>
                  <a:pt x="51" y="27"/>
                  <a:pt x="51" y="27"/>
                </a:cubicBezTo>
                <a:cubicBezTo>
                  <a:pt x="51" y="26"/>
                  <a:pt x="51" y="25"/>
                  <a:pt x="50" y="25"/>
                </a:cubicBezTo>
                <a:cubicBezTo>
                  <a:pt x="45" y="24"/>
                  <a:pt x="40" y="23"/>
                  <a:pt x="35" y="23"/>
                </a:cubicBezTo>
                <a:close/>
                <a:moveTo>
                  <a:pt x="70" y="42"/>
                </a:moveTo>
                <a:cubicBezTo>
                  <a:pt x="69" y="45"/>
                  <a:pt x="68" y="49"/>
                  <a:pt x="66" y="52"/>
                </a:cubicBezTo>
                <a:cubicBezTo>
                  <a:pt x="63" y="57"/>
                  <a:pt x="59" y="61"/>
                  <a:pt x="54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2" y="61"/>
                  <a:pt x="8" y="57"/>
                  <a:pt x="5" y="52"/>
                </a:cubicBezTo>
                <a:cubicBezTo>
                  <a:pt x="3" y="49"/>
                  <a:pt x="2" y="45"/>
                  <a:pt x="1" y="42"/>
                </a:cubicBezTo>
                <a:cubicBezTo>
                  <a:pt x="9" y="41"/>
                  <a:pt x="9" y="41"/>
                  <a:pt x="9" y="41"/>
                </a:cubicBezTo>
                <a:cubicBezTo>
                  <a:pt x="10" y="43"/>
                  <a:pt x="11" y="46"/>
                  <a:pt x="12" y="48"/>
                </a:cubicBezTo>
                <a:cubicBezTo>
                  <a:pt x="14" y="52"/>
                  <a:pt x="17" y="55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7" y="57"/>
                  <a:pt x="29" y="57"/>
                  <a:pt x="29" y="55"/>
                </a:cubicBezTo>
                <a:cubicBezTo>
                  <a:pt x="30" y="51"/>
                  <a:pt x="30" y="51"/>
                  <a:pt x="30" y="51"/>
                </a:cubicBezTo>
                <a:cubicBezTo>
                  <a:pt x="31" y="51"/>
                  <a:pt x="33" y="52"/>
                  <a:pt x="35" y="52"/>
                </a:cubicBezTo>
                <a:cubicBezTo>
                  <a:pt x="37" y="52"/>
                  <a:pt x="39" y="51"/>
                  <a:pt x="41" y="51"/>
                </a:cubicBezTo>
                <a:cubicBezTo>
                  <a:pt x="41" y="55"/>
                  <a:pt x="41" y="55"/>
                  <a:pt x="41" y="55"/>
                </a:cubicBezTo>
                <a:cubicBezTo>
                  <a:pt x="42" y="57"/>
                  <a:pt x="44" y="57"/>
                  <a:pt x="46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4" y="55"/>
                  <a:pt x="57" y="52"/>
                  <a:pt x="59" y="48"/>
                </a:cubicBezTo>
                <a:cubicBezTo>
                  <a:pt x="60" y="46"/>
                  <a:pt x="61" y="43"/>
                  <a:pt x="62" y="41"/>
                </a:cubicBezTo>
                <a:lnTo>
                  <a:pt x="70" y="42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8" name="Freeform 36"/>
          <p:cNvSpPr>
            <a:spLocks noEditPoints="1"/>
          </p:cNvSpPr>
          <p:nvPr/>
        </p:nvSpPr>
        <p:spPr bwMode="auto">
          <a:xfrm>
            <a:off x="11265191" y="4235360"/>
            <a:ext cx="593725" cy="552450"/>
          </a:xfrm>
          <a:custGeom>
            <a:avLst/>
            <a:gdLst>
              <a:gd name="T0" fmla="*/ 251578 w 59"/>
              <a:gd name="T1" fmla="*/ 110490 h 55"/>
              <a:gd name="T2" fmla="*/ 342147 w 59"/>
              <a:gd name="T3" fmla="*/ 110490 h 55"/>
              <a:gd name="T4" fmla="*/ 342147 w 59"/>
              <a:gd name="T5" fmla="*/ 522316 h 55"/>
              <a:gd name="T6" fmla="*/ 251578 w 59"/>
              <a:gd name="T7" fmla="*/ 522316 h 55"/>
              <a:gd name="T8" fmla="*/ 251578 w 59"/>
              <a:gd name="T9" fmla="*/ 110490 h 55"/>
              <a:gd name="T10" fmla="*/ 271705 w 59"/>
              <a:gd name="T11" fmla="*/ 90401 h 55"/>
              <a:gd name="T12" fmla="*/ 181136 w 59"/>
              <a:gd name="T13" fmla="*/ 0 h 55"/>
              <a:gd name="T14" fmla="*/ 140884 w 59"/>
              <a:gd name="T15" fmla="*/ 0 h 55"/>
              <a:gd name="T16" fmla="*/ 271705 w 59"/>
              <a:gd name="T17" fmla="*/ 90401 h 55"/>
              <a:gd name="T18" fmla="*/ 251578 w 59"/>
              <a:gd name="T19" fmla="*/ 90401 h 55"/>
              <a:gd name="T20" fmla="*/ 70442 w 59"/>
              <a:gd name="T21" fmla="*/ 30134 h 55"/>
              <a:gd name="T22" fmla="*/ 90568 w 59"/>
              <a:gd name="T23" fmla="*/ 10045 h 55"/>
              <a:gd name="T24" fmla="*/ 251578 w 59"/>
              <a:gd name="T25" fmla="*/ 90401 h 55"/>
              <a:gd name="T26" fmla="*/ 322020 w 59"/>
              <a:gd name="T27" fmla="*/ 90401 h 55"/>
              <a:gd name="T28" fmla="*/ 412589 w 59"/>
              <a:gd name="T29" fmla="*/ 0 h 55"/>
              <a:gd name="T30" fmla="*/ 452841 w 59"/>
              <a:gd name="T31" fmla="*/ 0 h 55"/>
              <a:gd name="T32" fmla="*/ 322020 w 59"/>
              <a:gd name="T33" fmla="*/ 90401 h 55"/>
              <a:gd name="T34" fmla="*/ 352210 w 59"/>
              <a:gd name="T35" fmla="*/ 90401 h 55"/>
              <a:gd name="T36" fmla="*/ 533346 w 59"/>
              <a:gd name="T37" fmla="*/ 30134 h 55"/>
              <a:gd name="T38" fmla="*/ 503157 w 59"/>
              <a:gd name="T39" fmla="*/ 10045 h 55"/>
              <a:gd name="T40" fmla="*/ 352210 w 59"/>
              <a:gd name="T41" fmla="*/ 90401 h 55"/>
              <a:gd name="T42" fmla="*/ 352210 w 59"/>
              <a:gd name="T43" fmla="*/ 110490 h 55"/>
              <a:gd name="T44" fmla="*/ 352210 w 59"/>
              <a:gd name="T45" fmla="*/ 522316 h 55"/>
              <a:gd name="T46" fmla="*/ 593725 w 59"/>
              <a:gd name="T47" fmla="*/ 472094 h 55"/>
              <a:gd name="T48" fmla="*/ 593725 w 59"/>
              <a:gd name="T49" fmla="*/ 60267 h 55"/>
              <a:gd name="T50" fmla="*/ 352210 w 59"/>
              <a:gd name="T51" fmla="*/ 110490 h 55"/>
              <a:gd name="T52" fmla="*/ 231452 w 59"/>
              <a:gd name="T53" fmla="*/ 110490 h 55"/>
              <a:gd name="T54" fmla="*/ 231452 w 59"/>
              <a:gd name="T55" fmla="*/ 522316 h 55"/>
              <a:gd name="T56" fmla="*/ 0 w 59"/>
              <a:gd name="T57" fmla="*/ 472094 h 55"/>
              <a:gd name="T58" fmla="*/ 0 w 59"/>
              <a:gd name="T59" fmla="*/ 60267 h 55"/>
              <a:gd name="T60" fmla="*/ 231452 w 59"/>
              <a:gd name="T61" fmla="*/ 110490 h 55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9"/>
              <a:gd name="T94" fmla="*/ 0 h 55"/>
              <a:gd name="T95" fmla="*/ 59 w 59"/>
              <a:gd name="T96" fmla="*/ 55 h 55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9" h="55">
                <a:moveTo>
                  <a:pt x="25" y="11"/>
                </a:moveTo>
                <a:cubicBezTo>
                  <a:pt x="28" y="13"/>
                  <a:pt x="31" y="12"/>
                  <a:pt x="34" y="11"/>
                </a:cubicBezTo>
                <a:cubicBezTo>
                  <a:pt x="34" y="25"/>
                  <a:pt x="34" y="38"/>
                  <a:pt x="34" y="52"/>
                </a:cubicBezTo>
                <a:cubicBezTo>
                  <a:pt x="31" y="54"/>
                  <a:pt x="28" y="55"/>
                  <a:pt x="25" y="52"/>
                </a:cubicBezTo>
                <a:cubicBezTo>
                  <a:pt x="25" y="38"/>
                  <a:pt x="25" y="25"/>
                  <a:pt x="25" y="11"/>
                </a:cubicBezTo>
                <a:close/>
                <a:moveTo>
                  <a:pt x="27" y="9"/>
                </a:moveTo>
                <a:cubicBezTo>
                  <a:pt x="25" y="5"/>
                  <a:pt x="22" y="2"/>
                  <a:pt x="18" y="0"/>
                </a:cubicBezTo>
                <a:cubicBezTo>
                  <a:pt x="17" y="0"/>
                  <a:pt x="16" y="0"/>
                  <a:pt x="14" y="0"/>
                </a:cubicBezTo>
                <a:cubicBezTo>
                  <a:pt x="20" y="3"/>
                  <a:pt x="24" y="6"/>
                  <a:pt x="27" y="9"/>
                </a:cubicBezTo>
                <a:close/>
                <a:moveTo>
                  <a:pt x="25" y="9"/>
                </a:moveTo>
                <a:cubicBezTo>
                  <a:pt x="19" y="6"/>
                  <a:pt x="13" y="4"/>
                  <a:pt x="7" y="3"/>
                </a:cubicBezTo>
                <a:cubicBezTo>
                  <a:pt x="7" y="2"/>
                  <a:pt x="8" y="2"/>
                  <a:pt x="9" y="1"/>
                </a:cubicBezTo>
                <a:cubicBezTo>
                  <a:pt x="16" y="3"/>
                  <a:pt x="21" y="6"/>
                  <a:pt x="25" y="9"/>
                </a:cubicBezTo>
                <a:close/>
                <a:moveTo>
                  <a:pt x="32" y="9"/>
                </a:moveTo>
                <a:cubicBezTo>
                  <a:pt x="34" y="5"/>
                  <a:pt x="37" y="2"/>
                  <a:pt x="41" y="0"/>
                </a:cubicBezTo>
                <a:cubicBezTo>
                  <a:pt x="42" y="0"/>
                  <a:pt x="44" y="0"/>
                  <a:pt x="45" y="0"/>
                </a:cubicBezTo>
                <a:cubicBezTo>
                  <a:pt x="40" y="3"/>
                  <a:pt x="36" y="6"/>
                  <a:pt x="32" y="9"/>
                </a:cubicBezTo>
                <a:close/>
                <a:moveTo>
                  <a:pt x="35" y="9"/>
                </a:moveTo>
                <a:cubicBezTo>
                  <a:pt x="40" y="6"/>
                  <a:pt x="46" y="4"/>
                  <a:pt x="53" y="3"/>
                </a:cubicBezTo>
                <a:cubicBezTo>
                  <a:pt x="52" y="2"/>
                  <a:pt x="51" y="2"/>
                  <a:pt x="50" y="1"/>
                </a:cubicBezTo>
                <a:cubicBezTo>
                  <a:pt x="44" y="3"/>
                  <a:pt x="39" y="6"/>
                  <a:pt x="35" y="9"/>
                </a:cubicBezTo>
                <a:close/>
                <a:moveTo>
                  <a:pt x="35" y="11"/>
                </a:moveTo>
                <a:cubicBezTo>
                  <a:pt x="35" y="25"/>
                  <a:pt x="35" y="38"/>
                  <a:pt x="35" y="52"/>
                </a:cubicBezTo>
                <a:cubicBezTo>
                  <a:pt x="43" y="50"/>
                  <a:pt x="51" y="48"/>
                  <a:pt x="59" y="47"/>
                </a:cubicBezTo>
                <a:cubicBezTo>
                  <a:pt x="59" y="33"/>
                  <a:pt x="59" y="19"/>
                  <a:pt x="59" y="6"/>
                </a:cubicBezTo>
                <a:cubicBezTo>
                  <a:pt x="50" y="7"/>
                  <a:pt x="43" y="8"/>
                  <a:pt x="35" y="11"/>
                </a:cubicBezTo>
                <a:close/>
                <a:moveTo>
                  <a:pt x="23" y="11"/>
                </a:moveTo>
                <a:cubicBezTo>
                  <a:pt x="23" y="25"/>
                  <a:pt x="23" y="38"/>
                  <a:pt x="23" y="52"/>
                </a:cubicBezTo>
                <a:cubicBezTo>
                  <a:pt x="16" y="50"/>
                  <a:pt x="8" y="48"/>
                  <a:pt x="0" y="47"/>
                </a:cubicBezTo>
                <a:cubicBezTo>
                  <a:pt x="0" y="33"/>
                  <a:pt x="0" y="19"/>
                  <a:pt x="0" y="6"/>
                </a:cubicBezTo>
                <a:cubicBezTo>
                  <a:pt x="8" y="7"/>
                  <a:pt x="16" y="8"/>
                  <a:pt x="23" y="11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9" name="Freeform 39"/>
          <p:cNvSpPr>
            <a:spLocks noEditPoints="1"/>
          </p:cNvSpPr>
          <p:nvPr/>
        </p:nvSpPr>
        <p:spPr bwMode="auto">
          <a:xfrm>
            <a:off x="11206454" y="5297398"/>
            <a:ext cx="711200" cy="482600"/>
          </a:xfrm>
          <a:custGeom>
            <a:avLst/>
            <a:gdLst>
              <a:gd name="T0" fmla="*/ 530896 w 71"/>
              <a:gd name="T1" fmla="*/ 180975 h 48"/>
              <a:gd name="T2" fmla="*/ 530896 w 71"/>
              <a:gd name="T3" fmla="*/ 351896 h 48"/>
              <a:gd name="T4" fmla="*/ 170287 w 71"/>
              <a:gd name="T5" fmla="*/ 351896 h 48"/>
              <a:gd name="T6" fmla="*/ 170287 w 71"/>
              <a:gd name="T7" fmla="*/ 170921 h 48"/>
              <a:gd name="T8" fmla="*/ 340575 w 71"/>
              <a:gd name="T9" fmla="*/ 241300 h 48"/>
              <a:gd name="T10" fmla="*/ 530896 w 71"/>
              <a:gd name="T11" fmla="*/ 180975 h 48"/>
              <a:gd name="T12" fmla="*/ 70118 w 71"/>
              <a:gd name="T13" fmla="*/ 211138 h 48"/>
              <a:gd name="T14" fmla="*/ 50085 w 71"/>
              <a:gd name="T15" fmla="*/ 301625 h 48"/>
              <a:gd name="T16" fmla="*/ 120203 w 71"/>
              <a:gd name="T17" fmla="*/ 301625 h 48"/>
              <a:gd name="T18" fmla="*/ 100169 w 71"/>
              <a:gd name="T19" fmla="*/ 211138 h 48"/>
              <a:gd name="T20" fmla="*/ 110186 w 71"/>
              <a:gd name="T21" fmla="*/ 191029 h 48"/>
              <a:gd name="T22" fmla="*/ 100169 w 71"/>
              <a:gd name="T23" fmla="*/ 180975 h 48"/>
              <a:gd name="T24" fmla="*/ 100169 w 71"/>
              <a:gd name="T25" fmla="*/ 150813 h 48"/>
              <a:gd name="T26" fmla="*/ 140237 w 71"/>
              <a:gd name="T27" fmla="*/ 160867 h 48"/>
              <a:gd name="T28" fmla="*/ 140237 w 71"/>
              <a:gd name="T29" fmla="*/ 361950 h 48"/>
              <a:gd name="T30" fmla="*/ 140237 w 71"/>
              <a:gd name="T31" fmla="*/ 372004 h 48"/>
              <a:gd name="T32" fmla="*/ 150254 w 71"/>
              <a:gd name="T33" fmla="*/ 382058 h 48"/>
              <a:gd name="T34" fmla="*/ 560946 w 71"/>
              <a:gd name="T35" fmla="*/ 382058 h 48"/>
              <a:gd name="T36" fmla="*/ 560946 w 71"/>
              <a:gd name="T37" fmla="*/ 361950 h 48"/>
              <a:gd name="T38" fmla="*/ 570963 w 71"/>
              <a:gd name="T39" fmla="*/ 170921 h 48"/>
              <a:gd name="T40" fmla="*/ 701183 w 71"/>
              <a:gd name="T41" fmla="*/ 130704 h 48"/>
              <a:gd name="T42" fmla="*/ 711200 w 71"/>
              <a:gd name="T43" fmla="*/ 100542 h 48"/>
              <a:gd name="T44" fmla="*/ 360608 w 71"/>
              <a:gd name="T45" fmla="*/ 0 h 48"/>
              <a:gd name="T46" fmla="*/ 0 w 71"/>
              <a:gd name="T47" fmla="*/ 90488 h 48"/>
              <a:gd name="T48" fmla="*/ 0 w 71"/>
              <a:gd name="T49" fmla="*/ 110596 h 48"/>
              <a:gd name="T50" fmla="*/ 70118 w 71"/>
              <a:gd name="T51" fmla="*/ 140758 h 48"/>
              <a:gd name="T52" fmla="*/ 70118 w 71"/>
              <a:gd name="T53" fmla="*/ 180975 h 48"/>
              <a:gd name="T54" fmla="*/ 70118 w 71"/>
              <a:gd name="T55" fmla="*/ 191029 h 48"/>
              <a:gd name="T56" fmla="*/ 70118 w 71"/>
              <a:gd name="T57" fmla="*/ 211138 h 48"/>
              <a:gd name="T58" fmla="*/ 130220 w 71"/>
              <a:gd name="T59" fmla="*/ 130704 h 48"/>
              <a:gd name="T60" fmla="*/ 80135 w 71"/>
              <a:gd name="T61" fmla="*/ 110596 h 48"/>
              <a:gd name="T62" fmla="*/ 310524 w 71"/>
              <a:gd name="T63" fmla="*/ 60325 h 48"/>
              <a:gd name="T64" fmla="*/ 350592 w 71"/>
              <a:gd name="T65" fmla="*/ 50271 h 48"/>
              <a:gd name="T66" fmla="*/ 400676 w 71"/>
              <a:gd name="T67" fmla="*/ 70379 h 48"/>
              <a:gd name="T68" fmla="*/ 350592 w 71"/>
              <a:gd name="T69" fmla="*/ 100542 h 48"/>
              <a:gd name="T70" fmla="*/ 320541 w 71"/>
              <a:gd name="T71" fmla="*/ 90488 h 48"/>
              <a:gd name="T72" fmla="*/ 130220 w 71"/>
              <a:gd name="T73" fmla="*/ 130704 h 48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71"/>
              <a:gd name="T112" fmla="*/ 0 h 48"/>
              <a:gd name="T113" fmla="*/ 71 w 71"/>
              <a:gd name="T114" fmla="*/ 48 h 48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71" h="48">
                <a:moveTo>
                  <a:pt x="53" y="18"/>
                </a:moveTo>
                <a:cubicBezTo>
                  <a:pt x="53" y="35"/>
                  <a:pt x="53" y="35"/>
                  <a:pt x="53" y="35"/>
                </a:cubicBezTo>
                <a:cubicBezTo>
                  <a:pt x="43" y="40"/>
                  <a:pt x="31" y="43"/>
                  <a:pt x="17" y="35"/>
                </a:cubicBezTo>
                <a:cubicBezTo>
                  <a:pt x="17" y="17"/>
                  <a:pt x="17" y="17"/>
                  <a:pt x="17" y="17"/>
                </a:cubicBezTo>
                <a:cubicBezTo>
                  <a:pt x="34" y="24"/>
                  <a:pt x="34" y="24"/>
                  <a:pt x="34" y="24"/>
                </a:cubicBezTo>
                <a:cubicBezTo>
                  <a:pt x="53" y="18"/>
                  <a:pt x="53" y="18"/>
                  <a:pt x="53" y="18"/>
                </a:cubicBezTo>
                <a:close/>
                <a:moveTo>
                  <a:pt x="7" y="21"/>
                </a:moveTo>
                <a:cubicBezTo>
                  <a:pt x="5" y="30"/>
                  <a:pt x="5" y="30"/>
                  <a:pt x="5" y="30"/>
                </a:cubicBezTo>
                <a:cubicBezTo>
                  <a:pt x="7" y="32"/>
                  <a:pt x="9" y="32"/>
                  <a:pt x="12" y="30"/>
                </a:cubicBezTo>
                <a:cubicBezTo>
                  <a:pt x="10" y="21"/>
                  <a:pt x="10" y="21"/>
                  <a:pt x="10" y="21"/>
                </a:cubicBezTo>
                <a:cubicBezTo>
                  <a:pt x="10" y="21"/>
                  <a:pt x="11" y="20"/>
                  <a:pt x="11" y="19"/>
                </a:cubicBezTo>
                <a:cubicBezTo>
                  <a:pt x="11" y="19"/>
                  <a:pt x="10" y="18"/>
                  <a:pt x="10" y="18"/>
                </a:cubicBezTo>
                <a:cubicBezTo>
                  <a:pt x="10" y="15"/>
                  <a:pt x="10" y="15"/>
                  <a:pt x="10" y="15"/>
                </a:cubicBezTo>
                <a:cubicBezTo>
                  <a:pt x="14" y="16"/>
                  <a:pt x="14" y="16"/>
                  <a:pt x="14" y="16"/>
                </a:cubicBezTo>
                <a:cubicBezTo>
                  <a:pt x="14" y="36"/>
                  <a:pt x="14" y="36"/>
                  <a:pt x="14" y="36"/>
                </a:cubicBezTo>
                <a:cubicBezTo>
                  <a:pt x="14" y="37"/>
                  <a:pt x="14" y="37"/>
                  <a:pt x="14" y="37"/>
                </a:cubicBezTo>
                <a:cubicBezTo>
                  <a:pt x="15" y="38"/>
                  <a:pt x="15" y="38"/>
                  <a:pt x="15" y="38"/>
                </a:cubicBezTo>
                <a:cubicBezTo>
                  <a:pt x="30" y="48"/>
                  <a:pt x="46" y="43"/>
                  <a:pt x="56" y="38"/>
                </a:cubicBezTo>
                <a:cubicBezTo>
                  <a:pt x="56" y="36"/>
                  <a:pt x="56" y="36"/>
                  <a:pt x="56" y="36"/>
                </a:cubicBezTo>
                <a:cubicBezTo>
                  <a:pt x="57" y="17"/>
                  <a:pt x="57" y="17"/>
                  <a:pt x="57" y="17"/>
                </a:cubicBezTo>
                <a:cubicBezTo>
                  <a:pt x="70" y="13"/>
                  <a:pt x="70" y="13"/>
                  <a:pt x="70" y="13"/>
                </a:cubicBezTo>
                <a:cubicBezTo>
                  <a:pt x="71" y="10"/>
                  <a:pt x="71" y="10"/>
                  <a:pt x="71" y="10"/>
                </a:cubicBezTo>
                <a:cubicBezTo>
                  <a:pt x="36" y="0"/>
                  <a:pt x="36" y="0"/>
                  <a:pt x="36" y="0"/>
                </a:cubicBezTo>
                <a:cubicBezTo>
                  <a:pt x="0" y="9"/>
                  <a:pt x="0" y="9"/>
                  <a:pt x="0" y="9"/>
                </a:cubicBezTo>
                <a:cubicBezTo>
                  <a:pt x="0" y="11"/>
                  <a:pt x="0" y="11"/>
                  <a:pt x="0" y="11"/>
                </a:cubicBezTo>
                <a:cubicBezTo>
                  <a:pt x="7" y="14"/>
                  <a:pt x="7" y="14"/>
                  <a:pt x="7" y="14"/>
                </a:cubicBezTo>
                <a:cubicBezTo>
                  <a:pt x="7" y="18"/>
                  <a:pt x="7" y="18"/>
                  <a:pt x="7" y="18"/>
                </a:cubicBezTo>
                <a:cubicBezTo>
                  <a:pt x="7" y="18"/>
                  <a:pt x="7" y="19"/>
                  <a:pt x="7" y="19"/>
                </a:cubicBezTo>
                <a:cubicBezTo>
                  <a:pt x="7" y="20"/>
                  <a:pt x="7" y="20"/>
                  <a:pt x="7" y="21"/>
                </a:cubicBezTo>
                <a:close/>
                <a:moveTo>
                  <a:pt x="13" y="13"/>
                </a:moveTo>
                <a:cubicBezTo>
                  <a:pt x="8" y="11"/>
                  <a:pt x="8" y="11"/>
                  <a:pt x="8" y="11"/>
                </a:cubicBezTo>
                <a:cubicBezTo>
                  <a:pt x="31" y="6"/>
                  <a:pt x="31" y="6"/>
                  <a:pt x="31" y="6"/>
                </a:cubicBezTo>
                <a:cubicBezTo>
                  <a:pt x="32" y="5"/>
                  <a:pt x="34" y="5"/>
                  <a:pt x="35" y="5"/>
                </a:cubicBezTo>
                <a:cubicBezTo>
                  <a:pt x="38" y="5"/>
                  <a:pt x="40" y="6"/>
                  <a:pt x="40" y="7"/>
                </a:cubicBezTo>
                <a:cubicBezTo>
                  <a:pt x="40" y="9"/>
                  <a:pt x="38" y="10"/>
                  <a:pt x="35" y="10"/>
                </a:cubicBezTo>
                <a:cubicBezTo>
                  <a:pt x="34" y="10"/>
                  <a:pt x="32" y="9"/>
                  <a:pt x="32" y="9"/>
                </a:cubicBezTo>
                <a:lnTo>
                  <a:pt x="13" y="13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0" name="Freeform 53"/>
          <p:cNvSpPr>
            <a:spLocks noEditPoints="1"/>
          </p:cNvSpPr>
          <p:nvPr/>
        </p:nvSpPr>
        <p:spPr bwMode="auto">
          <a:xfrm>
            <a:off x="9110956" y="3052673"/>
            <a:ext cx="731837" cy="673100"/>
          </a:xfrm>
          <a:custGeom>
            <a:avLst/>
            <a:gdLst>
              <a:gd name="T0" fmla="*/ 110277 w 73"/>
              <a:gd name="T1" fmla="*/ 321481 h 67"/>
              <a:gd name="T2" fmla="*/ 110277 w 73"/>
              <a:gd name="T3" fmla="*/ 221018 h 67"/>
              <a:gd name="T4" fmla="*/ 220554 w 73"/>
              <a:gd name="T5" fmla="*/ 261203 h 67"/>
              <a:gd name="T6" fmla="*/ 240604 w 73"/>
              <a:gd name="T7" fmla="*/ 271249 h 67"/>
              <a:gd name="T8" fmla="*/ 671686 w 73"/>
              <a:gd name="T9" fmla="*/ 411897 h 67"/>
              <a:gd name="T10" fmla="*/ 721812 w 73"/>
              <a:gd name="T11" fmla="*/ 401851 h 67"/>
              <a:gd name="T12" fmla="*/ 711787 w 73"/>
              <a:gd name="T13" fmla="*/ 431990 h 67"/>
              <a:gd name="T14" fmla="*/ 681711 w 73"/>
              <a:gd name="T15" fmla="*/ 492267 h 67"/>
              <a:gd name="T16" fmla="*/ 651636 w 73"/>
              <a:gd name="T17" fmla="*/ 431990 h 67"/>
              <a:gd name="T18" fmla="*/ 611535 w 73"/>
              <a:gd name="T19" fmla="*/ 653007 h 67"/>
              <a:gd name="T20" fmla="*/ 591485 w 73"/>
              <a:gd name="T21" fmla="*/ 673100 h 67"/>
              <a:gd name="T22" fmla="*/ 481208 w 73"/>
              <a:gd name="T23" fmla="*/ 673100 h 67"/>
              <a:gd name="T24" fmla="*/ 461158 w 73"/>
              <a:gd name="T25" fmla="*/ 602776 h 67"/>
              <a:gd name="T26" fmla="*/ 290730 w 73"/>
              <a:gd name="T27" fmla="*/ 602776 h 67"/>
              <a:gd name="T28" fmla="*/ 270679 w 73"/>
              <a:gd name="T29" fmla="*/ 663054 h 67"/>
              <a:gd name="T30" fmla="*/ 190478 w 73"/>
              <a:gd name="T31" fmla="*/ 663054 h 67"/>
              <a:gd name="T32" fmla="*/ 170428 w 73"/>
              <a:gd name="T33" fmla="*/ 653007 h 67"/>
              <a:gd name="T34" fmla="*/ 10025 w 73"/>
              <a:gd name="T35" fmla="*/ 472175 h 67"/>
              <a:gd name="T36" fmla="*/ 0 w 73"/>
              <a:gd name="T37" fmla="*/ 452082 h 67"/>
              <a:gd name="T38" fmla="*/ 10025 w 73"/>
              <a:gd name="T39" fmla="*/ 361666 h 67"/>
              <a:gd name="T40" fmla="*/ 681711 w 73"/>
              <a:gd name="T41" fmla="*/ 452082 h 67"/>
              <a:gd name="T42" fmla="*/ 681711 w 73"/>
              <a:gd name="T43" fmla="*/ 452082 h 67"/>
              <a:gd name="T44" fmla="*/ 681711 w 73"/>
              <a:gd name="T45" fmla="*/ 462128 h 67"/>
              <a:gd name="T46" fmla="*/ 681711 w 73"/>
              <a:gd name="T47" fmla="*/ 452082 h 67"/>
              <a:gd name="T48" fmla="*/ 130327 w 73"/>
              <a:gd name="T49" fmla="*/ 411897 h 67"/>
              <a:gd name="T50" fmla="*/ 190478 w 73"/>
              <a:gd name="T51" fmla="*/ 411897 h 67"/>
              <a:gd name="T52" fmla="*/ 390981 w 73"/>
              <a:gd name="T53" fmla="*/ 0 h 67"/>
              <a:gd name="T54" fmla="*/ 390981 w 73"/>
              <a:gd name="T55" fmla="*/ 210972 h 67"/>
              <a:gd name="T56" fmla="*/ 390981 w 73"/>
              <a:gd name="T57" fmla="*/ 0 h 67"/>
              <a:gd name="T58" fmla="*/ 300755 w 73"/>
              <a:gd name="T59" fmla="*/ 321481 h 67"/>
              <a:gd name="T60" fmla="*/ 461158 w 73"/>
              <a:gd name="T61" fmla="*/ 291342 h 67"/>
              <a:gd name="T62" fmla="*/ 120302 w 73"/>
              <a:gd name="T63" fmla="*/ 361666 h 67"/>
              <a:gd name="T64" fmla="*/ 40101 w 73"/>
              <a:gd name="T65" fmla="*/ 442036 h 67"/>
              <a:gd name="T66" fmla="*/ 170428 w 73"/>
              <a:gd name="T67" fmla="*/ 562591 h 67"/>
              <a:gd name="T68" fmla="*/ 200503 w 73"/>
              <a:gd name="T69" fmla="*/ 622869 h 67"/>
              <a:gd name="T70" fmla="*/ 260654 w 73"/>
              <a:gd name="T71" fmla="*/ 572637 h 67"/>
              <a:gd name="T72" fmla="*/ 280705 w 73"/>
              <a:gd name="T73" fmla="*/ 562591 h 67"/>
              <a:gd name="T74" fmla="*/ 481208 w 73"/>
              <a:gd name="T75" fmla="*/ 562591 h 67"/>
              <a:gd name="T76" fmla="*/ 501258 w 73"/>
              <a:gd name="T77" fmla="*/ 572637 h 67"/>
              <a:gd name="T78" fmla="*/ 581460 w 73"/>
              <a:gd name="T79" fmla="*/ 632915 h 67"/>
              <a:gd name="T80" fmla="*/ 260654 w 73"/>
              <a:gd name="T81" fmla="*/ 301388 h 67"/>
              <a:gd name="T82" fmla="*/ 260654 w 73"/>
              <a:gd name="T83" fmla="*/ 331527 h 67"/>
              <a:gd name="T84" fmla="*/ 190478 w 73"/>
              <a:gd name="T85" fmla="*/ 301388 h 67"/>
              <a:gd name="T86" fmla="*/ 160403 w 73"/>
              <a:gd name="T87" fmla="*/ 361666 h 6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73"/>
              <a:gd name="T133" fmla="*/ 0 h 67"/>
              <a:gd name="T134" fmla="*/ 73 w 73"/>
              <a:gd name="T135" fmla="*/ 67 h 67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73" h="67">
                <a:moveTo>
                  <a:pt x="2" y="35"/>
                </a:moveTo>
                <a:cubicBezTo>
                  <a:pt x="5" y="35"/>
                  <a:pt x="8" y="34"/>
                  <a:pt x="11" y="32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14" y="23"/>
                  <a:pt x="14" y="23"/>
                  <a:pt x="14" y="23"/>
                </a:cubicBezTo>
                <a:cubicBezTo>
                  <a:pt x="17" y="23"/>
                  <a:pt x="20" y="24"/>
                  <a:pt x="22" y="26"/>
                </a:cubicBezTo>
                <a:cubicBezTo>
                  <a:pt x="22" y="27"/>
                  <a:pt x="23" y="27"/>
                  <a:pt x="23" y="27"/>
                </a:cubicBezTo>
                <a:cubicBezTo>
                  <a:pt x="23" y="27"/>
                  <a:pt x="24" y="27"/>
                  <a:pt x="24" y="27"/>
                </a:cubicBezTo>
                <a:cubicBezTo>
                  <a:pt x="39" y="20"/>
                  <a:pt x="54" y="18"/>
                  <a:pt x="63" y="40"/>
                </a:cubicBezTo>
                <a:cubicBezTo>
                  <a:pt x="65" y="40"/>
                  <a:pt x="66" y="40"/>
                  <a:pt x="67" y="41"/>
                </a:cubicBezTo>
                <a:cubicBezTo>
                  <a:pt x="69" y="39"/>
                  <a:pt x="70" y="38"/>
                  <a:pt x="70" y="38"/>
                </a:cubicBezTo>
                <a:cubicBezTo>
                  <a:pt x="72" y="40"/>
                  <a:pt x="72" y="40"/>
                  <a:pt x="72" y="40"/>
                </a:cubicBezTo>
                <a:cubicBezTo>
                  <a:pt x="72" y="40"/>
                  <a:pt x="71" y="41"/>
                  <a:pt x="70" y="42"/>
                </a:cubicBezTo>
                <a:cubicBezTo>
                  <a:pt x="70" y="42"/>
                  <a:pt x="70" y="43"/>
                  <a:pt x="71" y="43"/>
                </a:cubicBezTo>
                <a:cubicBezTo>
                  <a:pt x="73" y="45"/>
                  <a:pt x="72" y="47"/>
                  <a:pt x="71" y="48"/>
                </a:cubicBezTo>
                <a:cubicBezTo>
                  <a:pt x="70" y="49"/>
                  <a:pt x="69" y="49"/>
                  <a:pt x="68" y="49"/>
                </a:cubicBezTo>
                <a:cubicBezTo>
                  <a:pt x="67" y="50"/>
                  <a:pt x="66" y="49"/>
                  <a:pt x="65" y="49"/>
                </a:cubicBezTo>
                <a:cubicBezTo>
                  <a:pt x="64" y="48"/>
                  <a:pt x="63" y="46"/>
                  <a:pt x="65" y="43"/>
                </a:cubicBezTo>
                <a:cubicBezTo>
                  <a:pt x="65" y="43"/>
                  <a:pt x="64" y="43"/>
                  <a:pt x="64" y="43"/>
                </a:cubicBezTo>
                <a:cubicBezTo>
                  <a:pt x="61" y="65"/>
                  <a:pt x="61" y="65"/>
                  <a:pt x="61" y="65"/>
                </a:cubicBezTo>
                <a:cubicBezTo>
                  <a:pt x="61" y="67"/>
                  <a:pt x="61" y="67"/>
                  <a:pt x="61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49" y="67"/>
                  <a:pt x="49" y="67"/>
                  <a:pt x="49" y="67"/>
                </a:cubicBezTo>
                <a:cubicBezTo>
                  <a:pt x="48" y="67"/>
                  <a:pt x="48" y="67"/>
                  <a:pt x="48" y="67"/>
                </a:cubicBezTo>
                <a:cubicBezTo>
                  <a:pt x="47" y="65"/>
                  <a:pt x="47" y="65"/>
                  <a:pt x="47" y="65"/>
                </a:cubicBezTo>
                <a:cubicBezTo>
                  <a:pt x="46" y="60"/>
                  <a:pt x="46" y="60"/>
                  <a:pt x="46" y="60"/>
                </a:cubicBezTo>
                <a:cubicBezTo>
                  <a:pt x="44" y="60"/>
                  <a:pt x="41" y="61"/>
                  <a:pt x="38" y="61"/>
                </a:cubicBezTo>
                <a:cubicBezTo>
                  <a:pt x="35" y="61"/>
                  <a:pt x="32" y="60"/>
                  <a:pt x="29" y="60"/>
                </a:cubicBezTo>
                <a:cubicBezTo>
                  <a:pt x="28" y="65"/>
                  <a:pt x="28" y="65"/>
                  <a:pt x="28" y="65"/>
                </a:cubicBezTo>
                <a:cubicBezTo>
                  <a:pt x="27" y="66"/>
                  <a:pt x="27" y="66"/>
                  <a:pt x="27" y="66"/>
                </a:cubicBezTo>
                <a:cubicBezTo>
                  <a:pt x="26" y="66"/>
                  <a:pt x="26" y="66"/>
                  <a:pt x="26" y="66"/>
                </a:cubicBezTo>
                <a:cubicBezTo>
                  <a:pt x="19" y="66"/>
                  <a:pt x="19" y="66"/>
                  <a:pt x="19" y="66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58"/>
                  <a:pt x="14" y="58"/>
                  <a:pt x="14" y="58"/>
                </a:cubicBezTo>
                <a:cubicBezTo>
                  <a:pt x="1" y="47"/>
                  <a:pt x="1" y="47"/>
                  <a:pt x="1" y="47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5"/>
                  <a:pt x="0" y="45"/>
                  <a:pt x="0" y="45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6"/>
                  <a:pt x="1" y="36"/>
                  <a:pt x="1" y="36"/>
                </a:cubicBezTo>
                <a:cubicBezTo>
                  <a:pt x="2" y="35"/>
                  <a:pt x="2" y="35"/>
                  <a:pt x="2" y="35"/>
                </a:cubicBezTo>
                <a:close/>
                <a:moveTo>
                  <a:pt x="68" y="45"/>
                </a:moveTo>
                <a:cubicBezTo>
                  <a:pt x="68" y="45"/>
                  <a:pt x="68" y="44"/>
                  <a:pt x="68" y="44"/>
                </a:cubicBezTo>
                <a:cubicBezTo>
                  <a:pt x="68" y="44"/>
                  <a:pt x="68" y="45"/>
                  <a:pt x="68" y="45"/>
                </a:cubicBezTo>
                <a:cubicBezTo>
                  <a:pt x="67" y="46"/>
                  <a:pt x="67" y="46"/>
                  <a:pt x="67" y="46"/>
                </a:cubicBezTo>
                <a:cubicBezTo>
                  <a:pt x="67" y="46"/>
                  <a:pt x="67" y="47"/>
                  <a:pt x="68" y="46"/>
                </a:cubicBezTo>
                <a:cubicBezTo>
                  <a:pt x="68" y="46"/>
                  <a:pt x="68" y="46"/>
                  <a:pt x="69" y="46"/>
                </a:cubicBezTo>
                <a:cubicBezTo>
                  <a:pt x="69" y="46"/>
                  <a:pt x="69" y="45"/>
                  <a:pt x="68" y="45"/>
                </a:cubicBezTo>
                <a:close/>
                <a:moveTo>
                  <a:pt x="16" y="38"/>
                </a:moveTo>
                <a:cubicBezTo>
                  <a:pt x="14" y="38"/>
                  <a:pt x="13" y="39"/>
                  <a:pt x="13" y="41"/>
                </a:cubicBezTo>
                <a:cubicBezTo>
                  <a:pt x="13" y="42"/>
                  <a:pt x="14" y="44"/>
                  <a:pt x="16" y="44"/>
                </a:cubicBezTo>
                <a:cubicBezTo>
                  <a:pt x="18" y="44"/>
                  <a:pt x="19" y="42"/>
                  <a:pt x="19" y="41"/>
                </a:cubicBezTo>
                <a:cubicBezTo>
                  <a:pt x="19" y="39"/>
                  <a:pt x="18" y="38"/>
                  <a:pt x="16" y="38"/>
                </a:cubicBezTo>
                <a:close/>
                <a:moveTo>
                  <a:pt x="39" y="0"/>
                </a:moveTo>
                <a:cubicBezTo>
                  <a:pt x="33" y="0"/>
                  <a:pt x="28" y="5"/>
                  <a:pt x="28" y="10"/>
                </a:cubicBezTo>
                <a:cubicBezTo>
                  <a:pt x="28" y="16"/>
                  <a:pt x="33" y="21"/>
                  <a:pt x="39" y="21"/>
                </a:cubicBezTo>
                <a:cubicBezTo>
                  <a:pt x="45" y="21"/>
                  <a:pt x="49" y="16"/>
                  <a:pt x="49" y="10"/>
                </a:cubicBezTo>
                <a:cubicBezTo>
                  <a:pt x="49" y="5"/>
                  <a:pt x="45" y="0"/>
                  <a:pt x="39" y="0"/>
                </a:cubicBezTo>
                <a:close/>
                <a:moveTo>
                  <a:pt x="30" y="29"/>
                </a:moveTo>
                <a:cubicBezTo>
                  <a:pt x="30" y="32"/>
                  <a:pt x="30" y="32"/>
                  <a:pt x="30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29"/>
                  <a:pt x="46" y="29"/>
                  <a:pt x="46" y="29"/>
                </a:cubicBezTo>
                <a:cubicBezTo>
                  <a:pt x="30" y="29"/>
                  <a:pt x="30" y="29"/>
                  <a:pt x="30" y="29"/>
                </a:cubicBezTo>
                <a:close/>
                <a:moveTo>
                  <a:pt x="12" y="36"/>
                </a:moveTo>
                <a:cubicBezTo>
                  <a:pt x="10" y="37"/>
                  <a:pt x="7" y="38"/>
                  <a:pt x="5" y="39"/>
                </a:cubicBezTo>
                <a:cubicBezTo>
                  <a:pt x="4" y="44"/>
                  <a:pt x="4" y="44"/>
                  <a:pt x="4" y="44"/>
                </a:cubicBezTo>
                <a:cubicBezTo>
                  <a:pt x="17" y="55"/>
                  <a:pt x="17" y="55"/>
                  <a:pt x="17" y="55"/>
                </a:cubicBezTo>
                <a:cubicBezTo>
                  <a:pt x="17" y="56"/>
                  <a:pt x="17" y="56"/>
                  <a:pt x="17" y="56"/>
                </a:cubicBezTo>
                <a:cubicBezTo>
                  <a:pt x="17" y="56"/>
                  <a:pt x="17" y="56"/>
                  <a:pt x="17" y="56"/>
                </a:cubicBezTo>
                <a:cubicBezTo>
                  <a:pt x="20" y="62"/>
                  <a:pt x="20" y="62"/>
                  <a:pt x="20" y="62"/>
                </a:cubicBezTo>
                <a:cubicBezTo>
                  <a:pt x="24" y="62"/>
                  <a:pt x="24" y="62"/>
                  <a:pt x="24" y="62"/>
                </a:cubicBezTo>
                <a:cubicBezTo>
                  <a:pt x="26" y="57"/>
                  <a:pt x="26" y="57"/>
                  <a:pt x="26" y="57"/>
                </a:cubicBezTo>
                <a:cubicBezTo>
                  <a:pt x="26" y="55"/>
                  <a:pt x="26" y="55"/>
                  <a:pt x="26" y="55"/>
                </a:cubicBezTo>
                <a:cubicBezTo>
                  <a:pt x="28" y="56"/>
                  <a:pt x="28" y="56"/>
                  <a:pt x="28" y="56"/>
                </a:cubicBezTo>
                <a:cubicBezTo>
                  <a:pt x="32" y="56"/>
                  <a:pt x="35" y="57"/>
                  <a:pt x="38" y="57"/>
                </a:cubicBezTo>
                <a:cubicBezTo>
                  <a:pt x="41" y="57"/>
                  <a:pt x="45" y="56"/>
                  <a:pt x="48" y="56"/>
                </a:cubicBezTo>
                <a:cubicBezTo>
                  <a:pt x="50" y="55"/>
                  <a:pt x="50" y="55"/>
                  <a:pt x="50" y="55"/>
                </a:cubicBezTo>
                <a:cubicBezTo>
                  <a:pt x="50" y="57"/>
                  <a:pt x="50" y="57"/>
                  <a:pt x="50" y="57"/>
                </a:cubicBezTo>
                <a:cubicBezTo>
                  <a:pt x="51" y="63"/>
                  <a:pt x="51" y="63"/>
                  <a:pt x="51" y="63"/>
                </a:cubicBezTo>
                <a:cubicBezTo>
                  <a:pt x="58" y="63"/>
                  <a:pt x="58" y="63"/>
                  <a:pt x="58" y="63"/>
                </a:cubicBezTo>
                <a:cubicBezTo>
                  <a:pt x="60" y="41"/>
                  <a:pt x="60" y="41"/>
                  <a:pt x="60" y="41"/>
                </a:cubicBezTo>
                <a:cubicBezTo>
                  <a:pt x="52" y="22"/>
                  <a:pt x="39" y="25"/>
                  <a:pt x="26" y="30"/>
                </a:cubicBezTo>
                <a:cubicBezTo>
                  <a:pt x="25" y="31"/>
                  <a:pt x="25" y="31"/>
                  <a:pt x="25" y="31"/>
                </a:cubicBezTo>
                <a:cubicBezTo>
                  <a:pt x="26" y="31"/>
                  <a:pt x="26" y="32"/>
                  <a:pt x="26" y="33"/>
                </a:cubicBezTo>
                <a:cubicBezTo>
                  <a:pt x="22" y="34"/>
                  <a:pt x="22" y="34"/>
                  <a:pt x="22" y="34"/>
                </a:cubicBezTo>
                <a:cubicBezTo>
                  <a:pt x="21" y="33"/>
                  <a:pt x="20" y="31"/>
                  <a:pt x="19" y="30"/>
                </a:cubicBezTo>
                <a:cubicBezTo>
                  <a:pt x="18" y="29"/>
                  <a:pt x="17" y="28"/>
                  <a:pt x="16" y="28"/>
                </a:cubicBezTo>
                <a:cubicBezTo>
                  <a:pt x="16" y="36"/>
                  <a:pt x="16" y="36"/>
                  <a:pt x="16" y="36"/>
                </a:cubicBezTo>
                <a:lnTo>
                  <a:pt x="12" y="36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1" name="Freeform 54"/>
          <p:cNvSpPr>
            <a:spLocks noEditPoints="1"/>
          </p:cNvSpPr>
          <p:nvPr/>
        </p:nvSpPr>
        <p:spPr bwMode="auto">
          <a:xfrm>
            <a:off x="10193631" y="5116423"/>
            <a:ext cx="631825" cy="742950"/>
          </a:xfrm>
          <a:custGeom>
            <a:avLst/>
            <a:gdLst>
              <a:gd name="T0" fmla="*/ 100290 w 63"/>
              <a:gd name="T1" fmla="*/ 431714 h 74"/>
              <a:gd name="T2" fmla="*/ 90261 w 63"/>
              <a:gd name="T3" fmla="*/ 461834 h 74"/>
              <a:gd name="T4" fmla="*/ 10029 w 63"/>
              <a:gd name="T5" fmla="*/ 702791 h 74"/>
              <a:gd name="T6" fmla="*/ 631825 w 63"/>
              <a:gd name="T7" fmla="*/ 742950 h 74"/>
              <a:gd name="T8" fmla="*/ 561622 w 63"/>
              <a:gd name="T9" fmla="*/ 682711 h 74"/>
              <a:gd name="T10" fmla="*/ 551593 w 63"/>
              <a:gd name="T11" fmla="*/ 572272 h 74"/>
              <a:gd name="T12" fmla="*/ 521506 w 63"/>
              <a:gd name="T13" fmla="*/ 401595 h 74"/>
              <a:gd name="T14" fmla="*/ 491419 w 63"/>
              <a:gd name="T15" fmla="*/ 371475 h 74"/>
              <a:gd name="T16" fmla="*/ 210608 w 63"/>
              <a:gd name="T17" fmla="*/ 271076 h 74"/>
              <a:gd name="T18" fmla="*/ 320927 w 63"/>
              <a:gd name="T19" fmla="*/ 451794 h 74"/>
              <a:gd name="T20" fmla="*/ 320927 w 63"/>
              <a:gd name="T21" fmla="*/ 421674 h 74"/>
              <a:gd name="T22" fmla="*/ 300869 w 63"/>
              <a:gd name="T23" fmla="*/ 421674 h 74"/>
              <a:gd name="T24" fmla="*/ 300869 w 63"/>
              <a:gd name="T25" fmla="*/ 451794 h 74"/>
              <a:gd name="T26" fmla="*/ 381101 w 63"/>
              <a:gd name="T27" fmla="*/ 501993 h 74"/>
              <a:gd name="T28" fmla="*/ 401159 w 63"/>
              <a:gd name="T29" fmla="*/ 562232 h 74"/>
              <a:gd name="T30" fmla="*/ 330956 w 63"/>
              <a:gd name="T31" fmla="*/ 652591 h 74"/>
              <a:gd name="T32" fmla="*/ 300869 w 63"/>
              <a:gd name="T33" fmla="*/ 672671 h 74"/>
              <a:gd name="T34" fmla="*/ 250724 w 63"/>
              <a:gd name="T35" fmla="*/ 622472 h 74"/>
              <a:gd name="T36" fmla="*/ 230666 w 63"/>
              <a:gd name="T37" fmla="*/ 552193 h 74"/>
              <a:gd name="T38" fmla="*/ 300869 w 63"/>
              <a:gd name="T39" fmla="*/ 562232 h 74"/>
              <a:gd name="T40" fmla="*/ 310898 w 63"/>
              <a:gd name="T41" fmla="*/ 602392 h 74"/>
              <a:gd name="T42" fmla="*/ 320927 w 63"/>
              <a:gd name="T43" fmla="*/ 592352 h 74"/>
              <a:gd name="T44" fmla="*/ 300869 w 63"/>
              <a:gd name="T45" fmla="*/ 532113 h 74"/>
              <a:gd name="T46" fmla="*/ 240695 w 63"/>
              <a:gd name="T47" fmla="*/ 481914 h 74"/>
              <a:gd name="T48" fmla="*/ 250724 w 63"/>
              <a:gd name="T49" fmla="*/ 391555 h 74"/>
              <a:gd name="T50" fmla="*/ 300869 w 63"/>
              <a:gd name="T51" fmla="*/ 351395 h 74"/>
              <a:gd name="T52" fmla="*/ 330956 w 63"/>
              <a:gd name="T53" fmla="*/ 371475 h 74"/>
              <a:gd name="T54" fmla="*/ 391130 w 63"/>
              <a:gd name="T55" fmla="*/ 441754 h 74"/>
              <a:gd name="T56" fmla="*/ 250724 w 63"/>
              <a:gd name="T57" fmla="*/ 190757 h 74"/>
              <a:gd name="T58" fmla="*/ 421217 w 63"/>
              <a:gd name="T59" fmla="*/ 90359 h 74"/>
              <a:gd name="T60" fmla="*/ 340985 w 63"/>
              <a:gd name="T61" fmla="*/ 150598 h 74"/>
              <a:gd name="T62" fmla="*/ 300869 w 63"/>
              <a:gd name="T63" fmla="*/ 20080 h 74"/>
              <a:gd name="T64" fmla="*/ 270782 w 63"/>
              <a:gd name="T65" fmla="*/ 0 h 74"/>
              <a:gd name="T66" fmla="*/ 250724 w 63"/>
              <a:gd name="T67" fmla="*/ 190757 h 74"/>
              <a:gd name="T68" fmla="*/ 200579 w 63"/>
              <a:gd name="T69" fmla="*/ 230917 h 74"/>
              <a:gd name="T70" fmla="*/ 411188 w 63"/>
              <a:gd name="T71" fmla="*/ 220877 h 74"/>
              <a:gd name="T72" fmla="*/ 411188 w 63"/>
              <a:gd name="T73" fmla="*/ 261036 h 7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63"/>
              <a:gd name="T112" fmla="*/ 0 h 74"/>
              <a:gd name="T113" fmla="*/ 63 w 63"/>
              <a:gd name="T114" fmla="*/ 74 h 7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63" h="74">
                <a:moveTo>
                  <a:pt x="21" y="27"/>
                </a:moveTo>
                <a:cubicBezTo>
                  <a:pt x="17" y="33"/>
                  <a:pt x="13" y="38"/>
                  <a:pt x="10" y="43"/>
                </a:cubicBezTo>
                <a:cubicBezTo>
                  <a:pt x="12" y="45"/>
                  <a:pt x="12" y="45"/>
                  <a:pt x="12" y="45"/>
                </a:cubicBezTo>
                <a:cubicBezTo>
                  <a:pt x="9" y="46"/>
                  <a:pt x="9" y="46"/>
                  <a:pt x="9" y="46"/>
                </a:cubicBezTo>
                <a:cubicBezTo>
                  <a:pt x="5" y="53"/>
                  <a:pt x="4" y="61"/>
                  <a:pt x="6" y="70"/>
                </a:cubicBezTo>
                <a:cubicBezTo>
                  <a:pt x="4" y="70"/>
                  <a:pt x="3" y="70"/>
                  <a:pt x="1" y="70"/>
                </a:cubicBezTo>
                <a:cubicBezTo>
                  <a:pt x="1" y="72"/>
                  <a:pt x="0" y="73"/>
                  <a:pt x="0" y="74"/>
                </a:cubicBezTo>
                <a:cubicBezTo>
                  <a:pt x="21" y="74"/>
                  <a:pt x="42" y="74"/>
                  <a:pt x="63" y="74"/>
                </a:cubicBezTo>
                <a:cubicBezTo>
                  <a:pt x="62" y="73"/>
                  <a:pt x="62" y="72"/>
                  <a:pt x="61" y="71"/>
                </a:cubicBezTo>
                <a:cubicBezTo>
                  <a:pt x="60" y="70"/>
                  <a:pt x="58" y="69"/>
                  <a:pt x="56" y="68"/>
                </a:cubicBezTo>
                <a:cubicBezTo>
                  <a:pt x="57" y="66"/>
                  <a:pt x="57" y="63"/>
                  <a:pt x="57" y="60"/>
                </a:cubicBezTo>
                <a:cubicBezTo>
                  <a:pt x="55" y="57"/>
                  <a:pt x="55" y="57"/>
                  <a:pt x="55" y="57"/>
                </a:cubicBezTo>
                <a:cubicBezTo>
                  <a:pt x="57" y="56"/>
                  <a:pt x="57" y="56"/>
                  <a:pt x="57" y="56"/>
                </a:cubicBezTo>
                <a:cubicBezTo>
                  <a:pt x="57" y="50"/>
                  <a:pt x="55" y="45"/>
                  <a:pt x="52" y="40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7"/>
                  <a:pt x="49" y="37"/>
                  <a:pt x="49" y="37"/>
                </a:cubicBezTo>
                <a:cubicBezTo>
                  <a:pt x="47" y="34"/>
                  <a:pt x="44" y="31"/>
                  <a:pt x="40" y="28"/>
                </a:cubicBezTo>
                <a:cubicBezTo>
                  <a:pt x="34" y="28"/>
                  <a:pt x="28" y="28"/>
                  <a:pt x="21" y="27"/>
                </a:cubicBezTo>
                <a:close/>
                <a:moveTo>
                  <a:pt x="39" y="45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4"/>
                  <a:pt x="32" y="44"/>
                  <a:pt x="32" y="44"/>
                </a:cubicBezTo>
                <a:cubicBezTo>
                  <a:pt x="32" y="43"/>
                  <a:pt x="32" y="42"/>
                  <a:pt x="32" y="42"/>
                </a:cubicBezTo>
                <a:cubicBezTo>
                  <a:pt x="32" y="41"/>
                  <a:pt x="32" y="41"/>
                  <a:pt x="31" y="41"/>
                </a:cubicBezTo>
                <a:cubicBezTo>
                  <a:pt x="31" y="41"/>
                  <a:pt x="30" y="41"/>
                  <a:pt x="30" y="42"/>
                </a:cubicBezTo>
                <a:cubicBezTo>
                  <a:pt x="30" y="42"/>
                  <a:pt x="30" y="42"/>
                  <a:pt x="30" y="43"/>
                </a:cubicBezTo>
                <a:cubicBezTo>
                  <a:pt x="30" y="44"/>
                  <a:pt x="30" y="45"/>
                  <a:pt x="30" y="45"/>
                </a:cubicBezTo>
                <a:cubicBezTo>
                  <a:pt x="31" y="46"/>
                  <a:pt x="32" y="47"/>
                  <a:pt x="34" y="48"/>
                </a:cubicBezTo>
                <a:cubicBezTo>
                  <a:pt x="36" y="49"/>
                  <a:pt x="37" y="50"/>
                  <a:pt x="38" y="50"/>
                </a:cubicBezTo>
                <a:cubicBezTo>
                  <a:pt x="38" y="51"/>
                  <a:pt x="39" y="52"/>
                  <a:pt x="39" y="53"/>
                </a:cubicBezTo>
                <a:cubicBezTo>
                  <a:pt x="40" y="54"/>
                  <a:pt x="40" y="55"/>
                  <a:pt x="40" y="56"/>
                </a:cubicBezTo>
                <a:cubicBezTo>
                  <a:pt x="40" y="59"/>
                  <a:pt x="39" y="61"/>
                  <a:pt x="38" y="62"/>
                </a:cubicBezTo>
                <a:cubicBezTo>
                  <a:pt x="37" y="63"/>
                  <a:pt x="35" y="64"/>
                  <a:pt x="33" y="65"/>
                </a:cubicBezTo>
                <a:cubicBezTo>
                  <a:pt x="33" y="67"/>
                  <a:pt x="33" y="67"/>
                  <a:pt x="33" y="67"/>
                </a:cubicBezTo>
                <a:cubicBezTo>
                  <a:pt x="30" y="67"/>
                  <a:pt x="30" y="67"/>
                  <a:pt x="30" y="67"/>
                </a:cubicBezTo>
                <a:cubicBezTo>
                  <a:pt x="30" y="64"/>
                  <a:pt x="30" y="64"/>
                  <a:pt x="30" y="64"/>
                </a:cubicBezTo>
                <a:cubicBezTo>
                  <a:pt x="28" y="64"/>
                  <a:pt x="26" y="64"/>
                  <a:pt x="25" y="62"/>
                </a:cubicBezTo>
                <a:cubicBezTo>
                  <a:pt x="24" y="61"/>
                  <a:pt x="23" y="59"/>
                  <a:pt x="23" y="56"/>
                </a:cubicBezTo>
                <a:cubicBezTo>
                  <a:pt x="23" y="55"/>
                  <a:pt x="23" y="55"/>
                  <a:pt x="23" y="55"/>
                </a:cubicBezTo>
                <a:cubicBezTo>
                  <a:pt x="30" y="55"/>
                  <a:pt x="30" y="55"/>
                  <a:pt x="30" y="55"/>
                </a:cubicBezTo>
                <a:cubicBezTo>
                  <a:pt x="30" y="56"/>
                  <a:pt x="30" y="56"/>
                  <a:pt x="30" y="56"/>
                </a:cubicBezTo>
                <a:cubicBezTo>
                  <a:pt x="30" y="58"/>
                  <a:pt x="30" y="59"/>
                  <a:pt x="30" y="60"/>
                </a:cubicBezTo>
                <a:cubicBezTo>
                  <a:pt x="30" y="60"/>
                  <a:pt x="30" y="60"/>
                  <a:pt x="31" y="60"/>
                </a:cubicBezTo>
                <a:cubicBezTo>
                  <a:pt x="31" y="60"/>
                  <a:pt x="32" y="60"/>
                  <a:pt x="32" y="60"/>
                </a:cubicBezTo>
                <a:cubicBezTo>
                  <a:pt x="32" y="60"/>
                  <a:pt x="32" y="59"/>
                  <a:pt x="32" y="59"/>
                </a:cubicBezTo>
                <a:cubicBezTo>
                  <a:pt x="32" y="57"/>
                  <a:pt x="32" y="56"/>
                  <a:pt x="32" y="55"/>
                </a:cubicBezTo>
                <a:cubicBezTo>
                  <a:pt x="32" y="55"/>
                  <a:pt x="31" y="54"/>
                  <a:pt x="30" y="53"/>
                </a:cubicBezTo>
                <a:cubicBezTo>
                  <a:pt x="28" y="52"/>
                  <a:pt x="26" y="51"/>
                  <a:pt x="26" y="50"/>
                </a:cubicBezTo>
                <a:cubicBezTo>
                  <a:pt x="25" y="50"/>
                  <a:pt x="24" y="49"/>
                  <a:pt x="24" y="48"/>
                </a:cubicBezTo>
                <a:cubicBezTo>
                  <a:pt x="23" y="47"/>
                  <a:pt x="23" y="45"/>
                  <a:pt x="23" y="44"/>
                </a:cubicBezTo>
                <a:cubicBezTo>
                  <a:pt x="23" y="42"/>
                  <a:pt x="23" y="40"/>
                  <a:pt x="25" y="39"/>
                </a:cubicBezTo>
                <a:cubicBezTo>
                  <a:pt x="26" y="38"/>
                  <a:pt x="27" y="37"/>
                  <a:pt x="30" y="37"/>
                </a:cubicBezTo>
                <a:cubicBezTo>
                  <a:pt x="30" y="35"/>
                  <a:pt x="30" y="35"/>
                  <a:pt x="30" y="35"/>
                </a:cubicBezTo>
                <a:cubicBezTo>
                  <a:pt x="33" y="35"/>
                  <a:pt x="33" y="35"/>
                  <a:pt x="33" y="35"/>
                </a:cubicBezTo>
                <a:cubicBezTo>
                  <a:pt x="33" y="37"/>
                  <a:pt x="33" y="37"/>
                  <a:pt x="33" y="37"/>
                </a:cubicBezTo>
                <a:cubicBezTo>
                  <a:pt x="35" y="37"/>
                  <a:pt x="36" y="38"/>
                  <a:pt x="38" y="39"/>
                </a:cubicBezTo>
                <a:cubicBezTo>
                  <a:pt x="39" y="40"/>
                  <a:pt x="39" y="42"/>
                  <a:pt x="39" y="44"/>
                </a:cubicBezTo>
                <a:cubicBezTo>
                  <a:pt x="39" y="44"/>
                  <a:pt x="39" y="45"/>
                  <a:pt x="39" y="45"/>
                </a:cubicBezTo>
                <a:close/>
                <a:moveTo>
                  <a:pt x="25" y="19"/>
                </a:moveTo>
                <a:cubicBezTo>
                  <a:pt x="38" y="20"/>
                  <a:pt x="38" y="20"/>
                  <a:pt x="38" y="20"/>
                </a:cubicBezTo>
                <a:cubicBezTo>
                  <a:pt x="42" y="9"/>
                  <a:pt x="42" y="9"/>
                  <a:pt x="42" y="9"/>
                </a:cubicBezTo>
                <a:cubicBezTo>
                  <a:pt x="35" y="5"/>
                  <a:pt x="35" y="5"/>
                  <a:pt x="35" y="5"/>
                </a:cubicBezTo>
                <a:cubicBezTo>
                  <a:pt x="34" y="15"/>
                  <a:pt x="34" y="15"/>
                  <a:pt x="34" y="15"/>
                </a:cubicBezTo>
                <a:cubicBezTo>
                  <a:pt x="33" y="3"/>
                  <a:pt x="33" y="3"/>
                  <a:pt x="33" y="3"/>
                </a:cubicBezTo>
                <a:cubicBezTo>
                  <a:pt x="30" y="2"/>
                  <a:pt x="30" y="2"/>
                  <a:pt x="30" y="2"/>
                </a:cubicBezTo>
                <a:cubicBezTo>
                  <a:pt x="30" y="14"/>
                  <a:pt x="30" y="14"/>
                  <a:pt x="30" y="14"/>
                </a:cubicBezTo>
                <a:cubicBezTo>
                  <a:pt x="27" y="0"/>
                  <a:pt x="27" y="0"/>
                  <a:pt x="27" y="0"/>
                </a:cubicBezTo>
                <a:cubicBezTo>
                  <a:pt x="19" y="2"/>
                  <a:pt x="19" y="2"/>
                  <a:pt x="19" y="2"/>
                </a:cubicBezTo>
                <a:cubicBezTo>
                  <a:pt x="25" y="19"/>
                  <a:pt x="25" y="19"/>
                  <a:pt x="25" y="19"/>
                </a:cubicBezTo>
                <a:close/>
                <a:moveTo>
                  <a:pt x="22" y="25"/>
                </a:moveTo>
                <a:cubicBezTo>
                  <a:pt x="20" y="25"/>
                  <a:pt x="19" y="24"/>
                  <a:pt x="20" y="23"/>
                </a:cubicBezTo>
                <a:cubicBezTo>
                  <a:pt x="20" y="22"/>
                  <a:pt x="21" y="21"/>
                  <a:pt x="22" y="21"/>
                </a:cubicBezTo>
                <a:cubicBezTo>
                  <a:pt x="41" y="22"/>
                  <a:pt x="41" y="22"/>
                  <a:pt x="41" y="22"/>
                </a:cubicBezTo>
                <a:cubicBezTo>
                  <a:pt x="42" y="22"/>
                  <a:pt x="43" y="23"/>
                  <a:pt x="43" y="24"/>
                </a:cubicBezTo>
                <a:cubicBezTo>
                  <a:pt x="43" y="26"/>
                  <a:pt x="42" y="26"/>
                  <a:pt x="41" y="26"/>
                </a:cubicBezTo>
                <a:lnTo>
                  <a:pt x="22" y="25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2" name="Freeform 55"/>
          <p:cNvSpPr>
            <a:spLocks noEditPoints="1"/>
          </p:cNvSpPr>
          <p:nvPr/>
        </p:nvSpPr>
        <p:spPr bwMode="auto">
          <a:xfrm>
            <a:off x="9201443" y="5106900"/>
            <a:ext cx="530225" cy="731837"/>
          </a:xfrm>
          <a:custGeom>
            <a:avLst/>
            <a:gdLst>
              <a:gd name="T0" fmla="*/ 530225 w 53"/>
              <a:gd name="T1" fmla="*/ 681711 h 73"/>
              <a:gd name="T2" fmla="*/ 0 w 53"/>
              <a:gd name="T3" fmla="*/ 50126 h 73"/>
              <a:gd name="T4" fmla="*/ 180076 w 53"/>
              <a:gd name="T5" fmla="*/ 130327 h 73"/>
              <a:gd name="T6" fmla="*/ 120051 w 53"/>
              <a:gd name="T7" fmla="*/ 130327 h 73"/>
              <a:gd name="T8" fmla="*/ 150064 w 53"/>
              <a:gd name="T9" fmla="*/ 120302 h 73"/>
              <a:gd name="T10" fmla="*/ 160068 w 53"/>
              <a:gd name="T11" fmla="*/ 140352 h 73"/>
              <a:gd name="T12" fmla="*/ 140059 w 53"/>
              <a:gd name="T13" fmla="*/ 160403 h 73"/>
              <a:gd name="T14" fmla="*/ 160068 w 53"/>
              <a:gd name="T15" fmla="*/ 180453 h 73"/>
              <a:gd name="T16" fmla="*/ 150064 w 53"/>
              <a:gd name="T17" fmla="*/ 180453 h 73"/>
              <a:gd name="T18" fmla="*/ 130055 w 53"/>
              <a:gd name="T19" fmla="*/ 190478 h 73"/>
              <a:gd name="T20" fmla="*/ 180076 w 53"/>
              <a:gd name="T21" fmla="*/ 190478 h 73"/>
              <a:gd name="T22" fmla="*/ 440187 w 53"/>
              <a:gd name="T23" fmla="*/ 140352 h 73"/>
              <a:gd name="T24" fmla="*/ 410174 w 53"/>
              <a:gd name="T25" fmla="*/ 110277 h 73"/>
              <a:gd name="T26" fmla="*/ 380161 w 53"/>
              <a:gd name="T27" fmla="*/ 180453 h 73"/>
              <a:gd name="T28" fmla="*/ 410174 w 53"/>
              <a:gd name="T29" fmla="*/ 210528 h 73"/>
              <a:gd name="T30" fmla="*/ 440187 w 53"/>
              <a:gd name="T31" fmla="*/ 170428 h 73"/>
              <a:gd name="T32" fmla="*/ 410174 w 53"/>
              <a:gd name="T33" fmla="*/ 120302 h 73"/>
              <a:gd name="T34" fmla="*/ 400170 w 53"/>
              <a:gd name="T35" fmla="*/ 190478 h 73"/>
              <a:gd name="T36" fmla="*/ 410174 w 53"/>
              <a:gd name="T37" fmla="*/ 130327 h 73"/>
              <a:gd name="T38" fmla="*/ 360153 w 53"/>
              <a:gd name="T39" fmla="*/ 110277 h 73"/>
              <a:gd name="T40" fmla="*/ 310132 w 53"/>
              <a:gd name="T41" fmla="*/ 140352 h 73"/>
              <a:gd name="T42" fmla="*/ 330140 w 53"/>
              <a:gd name="T43" fmla="*/ 210528 h 73"/>
              <a:gd name="T44" fmla="*/ 370157 w 53"/>
              <a:gd name="T45" fmla="*/ 190478 h 73"/>
              <a:gd name="T46" fmla="*/ 350149 w 53"/>
              <a:gd name="T47" fmla="*/ 120302 h 73"/>
              <a:gd name="T48" fmla="*/ 340144 w 53"/>
              <a:gd name="T49" fmla="*/ 180453 h 73"/>
              <a:gd name="T50" fmla="*/ 350149 w 53"/>
              <a:gd name="T51" fmla="*/ 180453 h 73"/>
              <a:gd name="T52" fmla="*/ 250106 w 53"/>
              <a:gd name="T53" fmla="*/ 160403 h 73"/>
              <a:gd name="T54" fmla="*/ 280119 w 53"/>
              <a:gd name="T55" fmla="*/ 150377 h 73"/>
              <a:gd name="T56" fmla="*/ 280119 w 53"/>
              <a:gd name="T57" fmla="*/ 190478 h 73"/>
              <a:gd name="T58" fmla="*/ 270115 w 53"/>
              <a:gd name="T59" fmla="*/ 180453 h 73"/>
              <a:gd name="T60" fmla="*/ 250106 w 53"/>
              <a:gd name="T61" fmla="*/ 190478 h 73"/>
              <a:gd name="T62" fmla="*/ 300127 w 53"/>
              <a:gd name="T63" fmla="*/ 200503 h 73"/>
              <a:gd name="T64" fmla="*/ 300127 w 53"/>
              <a:gd name="T65" fmla="*/ 140352 h 73"/>
              <a:gd name="T66" fmla="*/ 300127 w 53"/>
              <a:gd name="T67" fmla="*/ 130327 h 73"/>
              <a:gd name="T68" fmla="*/ 190081 w 53"/>
              <a:gd name="T69" fmla="*/ 170428 h 73"/>
              <a:gd name="T70" fmla="*/ 240102 w 53"/>
              <a:gd name="T71" fmla="*/ 210528 h 73"/>
              <a:gd name="T72" fmla="*/ 240102 w 53"/>
              <a:gd name="T73" fmla="*/ 170428 h 73"/>
              <a:gd name="T74" fmla="*/ 200085 w 53"/>
              <a:gd name="T75" fmla="*/ 170428 h 73"/>
              <a:gd name="T76" fmla="*/ 130055 w 53"/>
              <a:gd name="T77" fmla="*/ 370931 h 73"/>
              <a:gd name="T78" fmla="*/ 90038 w 53"/>
              <a:gd name="T79" fmla="*/ 521309 h 73"/>
              <a:gd name="T80" fmla="*/ 320136 w 53"/>
              <a:gd name="T81" fmla="*/ 481208 h 73"/>
              <a:gd name="T82" fmla="*/ 320136 w 53"/>
              <a:gd name="T83" fmla="*/ 481208 h 73"/>
              <a:gd name="T84" fmla="*/ 260110 w 53"/>
              <a:gd name="T85" fmla="*/ 521309 h 73"/>
              <a:gd name="T86" fmla="*/ 130055 w 53"/>
              <a:gd name="T87" fmla="*/ 651636 h 73"/>
              <a:gd name="T88" fmla="*/ 450191 w 53"/>
              <a:gd name="T89" fmla="*/ 611535 h 73"/>
              <a:gd name="T90" fmla="*/ 380161 w 53"/>
              <a:gd name="T91" fmla="*/ 611535 h 73"/>
              <a:gd name="T92" fmla="*/ 450191 w 53"/>
              <a:gd name="T93" fmla="*/ 611535 h 73"/>
              <a:gd name="T94" fmla="*/ 320136 w 53"/>
              <a:gd name="T95" fmla="*/ 651636 h 73"/>
              <a:gd name="T96" fmla="*/ 190081 w 53"/>
              <a:gd name="T97" fmla="*/ 611535 h 73"/>
              <a:gd name="T98" fmla="*/ 130055 w 53"/>
              <a:gd name="T99" fmla="*/ 390981 h 73"/>
              <a:gd name="T100" fmla="*/ 130055 w 53"/>
              <a:gd name="T101" fmla="*/ 390981 h 73"/>
              <a:gd name="T102" fmla="*/ 450191 w 53"/>
              <a:gd name="T103" fmla="*/ 431082 h 73"/>
              <a:gd name="T104" fmla="*/ 320136 w 53"/>
              <a:gd name="T105" fmla="*/ 461158 h 73"/>
              <a:gd name="T106" fmla="*/ 190081 w 53"/>
              <a:gd name="T107" fmla="*/ 431082 h 73"/>
              <a:gd name="T108" fmla="*/ 420178 w 53"/>
              <a:gd name="T109" fmla="*/ 300755 h 73"/>
              <a:gd name="T110" fmla="*/ 420178 w 53"/>
              <a:gd name="T111" fmla="*/ 300755 h 73"/>
              <a:gd name="T112" fmla="*/ 360153 w 53"/>
              <a:gd name="T113" fmla="*/ 330830 h 73"/>
              <a:gd name="T114" fmla="*/ 230098 w 53"/>
              <a:gd name="T115" fmla="*/ 370931 h 73"/>
              <a:gd name="T116" fmla="*/ 70030 w 53"/>
              <a:gd name="T117" fmla="*/ 240604 h 73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3"/>
              <a:gd name="T178" fmla="*/ 0 h 73"/>
              <a:gd name="T179" fmla="*/ 53 w 53"/>
              <a:gd name="T180" fmla="*/ 73 h 73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3" h="73">
                <a:moveTo>
                  <a:pt x="5" y="0"/>
                </a:moveTo>
                <a:cubicBezTo>
                  <a:pt x="48" y="0"/>
                  <a:pt x="48" y="0"/>
                  <a:pt x="48" y="0"/>
                </a:cubicBezTo>
                <a:cubicBezTo>
                  <a:pt x="51" y="0"/>
                  <a:pt x="53" y="3"/>
                  <a:pt x="53" y="5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70"/>
                  <a:pt x="51" y="73"/>
                  <a:pt x="48" y="73"/>
                </a:cubicBezTo>
                <a:cubicBezTo>
                  <a:pt x="5" y="73"/>
                  <a:pt x="5" y="73"/>
                  <a:pt x="5" y="73"/>
                </a:cubicBezTo>
                <a:cubicBezTo>
                  <a:pt x="3" y="73"/>
                  <a:pt x="0" y="70"/>
                  <a:pt x="0" y="68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3" y="0"/>
                  <a:pt x="5" y="0"/>
                </a:cubicBezTo>
                <a:close/>
                <a:moveTo>
                  <a:pt x="17" y="15"/>
                </a:moveTo>
                <a:cubicBezTo>
                  <a:pt x="17" y="15"/>
                  <a:pt x="18" y="15"/>
                  <a:pt x="18" y="14"/>
                </a:cubicBezTo>
                <a:cubicBezTo>
                  <a:pt x="18" y="14"/>
                  <a:pt x="18" y="14"/>
                  <a:pt x="18" y="13"/>
                </a:cubicBezTo>
                <a:cubicBezTo>
                  <a:pt x="18" y="13"/>
                  <a:pt x="18" y="12"/>
                  <a:pt x="17" y="11"/>
                </a:cubicBezTo>
                <a:cubicBezTo>
                  <a:pt x="17" y="11"/>
                  <a:pt x="16" y="11"/>
                  <a:pt x="15" y="11"/>
                </a:cubicBezTo>
                <a:cubicBezTo>
                  <a:pt x="14" y="11"/>
                  <a:pt x="13" y="11"/>
                  <a:pt x="13" y="11"/>
                </a:cubicBezTo>
                <a:cubicBezTo>
                  <a:pt x="13" y="12"/>
                  <a:pt x="12" y="12"/>
                  <a:pt x="12" y="13"/>
                </a:cubicBezTo>
                <a:cubicBezTo>
                  <a:pt x="12" y="14"/>
                  <a:pt x="12" y="14"/>
                  <a:pt x="12" y="14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13"/>
                  <a:pt x="15" y="13"/>
                  <a:pt x="15" y="13"/>
                </a:cubicBezTo>
                <a:cubicBezTo>
                  <a:pt x="15" y="13"/>
                  <a:pt x="15" y="13"/>
                  <a:pt x="15" y="12"/>
                </a:cubicBezTo>
                <a:cubicBezTo>
                  <a:pt x="15" y="12"/>
                  <a:pt x="15" y="12"/>
                  <a:pt x="15" y="12"/>
                </a:cubicBezTo>
                <a:cubicBezTo>
                  <a:pt x="15" y="12"/>
                  <a:pt x="15" y="12"/>
                  <a:pt x="16" y="12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4"/>
                  <a:pt x="16" y="14"/>
                  <a:pt x="16" y="14"/>
                </a:cubicBezTo>
                <a:cubicBezTo>
                  <a:pt x="16" y="14"/>
                  <a:pt x="16" y="14"/>
                  <a:pt x="16" y="14"/>
                </a:cubicBezTo>
                <a:cubicBezTo>
                  <a:pt x="15" y="14"/>
                  <a:pt x="15" y="15"/>
                  <a:pt x="15" y="15"/>
                </a:cubicBezTo>
                <a:cubicBezTo>
                  <a:pt x="15" y="15"/>
                  <a:pt x="15" y="15"/>
                  <a:pt x="14" y="15"/>
                </a:cubicBezTo>
                <a:cubicBezTo>
                  <a:pt x="14" y="16"/>
                  <a:pt x="14" y="16"/>
                  <a:pt x="14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7"/>
                  <a:pt x="16" y="17"/>
                  <a:pt x="16" y="17"/>
                </a:cubicBezTo>
                <a:cubicBezTo>
                  <a:pt x="16" y="18"/>
                  <a:pt x="16" y="18"/>
                  <a:pt x="16" y="18"/>
                </a:cubicBezTo>
                <a:cubicBezTo>
                  <a:pt x="16" y="19"/>
                  <a:pt x="16" y="19"/>
                  <a:pt x="16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19"/>
                  <a:pt x="15" y="19"/>
                  <a:pt x="15" y="18"/>
                </a:cubicBezTo>
                <a:cubicBezTo>
                  <a:pt x="15" y="17"/>
                  <a:pt x="15" y="17"/>
                  <a:pt x="15" y="17"/>
                </a:cubicBezTo>
                <a:cubicBezTo>
                  <a:pt x="12" y="17"/>
                  <a:pt x="12" y="17"/>
                  <a:pt x="12" y="17"/>
                </a:cubicBezTo>
                <a:cubicBezTo>
                  <a:pt x="12" y="18"/>
                  <a:pt x="12" y="18"/>
                  <a:pt x="12" y="18"/>
                </a:cubicBezTo>
                <a:cubicBezTo>
                  <a:pt x="12" y="18"/>
                  <a:pt x="12" y="19"/>
                  <a:pt x="13" y="19"/>
                </a:cubicBezTo>
                <a:cubicBezTo>
                  <a:pt x="13" y="20"/>
                  <a:pt x="13" y="20"/>
                  <a:pt x="13" y="20"/>
                </a:cubicBezTo>
                <a:cubicBezTo>
                  <a:pt x="14" y="21"/>
                  <a:pt x="14" y="21"/>
                  <a:pt x="15" y="21"/>
                </a:cubicBezTo>
                <a:cubicBezTo>
                  <a:pt x="16" y="21"/>
                  <a:pt x="16" y="21"/>
                  <a:pt x="17" y="20"/>
                </a:cubicBezTo>
                <a:cubicBezTo>
                  <a:pt x="17" y="20"/>
                  <a:pt x="18" y="20"/>
                  <a:pt x="18" y="19"/>
                </a:cubicBezTo>
                <a:cubicBezTo>
                  <a:pt x="18" y="19"/>
                  <a:pt x="18" y="18"/>
                  <a:pt x="18" y="18"/>
                </a:cubicBezTo>
                <a:cubicBezTo>
                  <a:pt x="18" y="17"/>
                  <a:pt x="18" y="16"/>
                  <a:pt x="18" y="16"/>
                </a:cubicBezTo>
                <a:cubicBezTo>
                  <a:pt x="18" y="15"/>
                  <a:pt x="17" y="15"/>
                  <a:pt x="17" y="15"/>
                </a:cubicBezTo>
                <a:close/>
                <a:moveTo>
                  <a:pt x="44" y="14"/>
                </a:moveTo>
                <a:cubicBezTo>
                  <a:pt x="44" y="13"/>
                  <a:pt x="44" y="13"/>
                  <a:pt x="43" y="13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1"/>
                  <a:pt x="43" y="11"/>
                  <a:pt x="42" y="11"/>
                </a:cubicBezTo>
                <a:cubicBezTo>
                  <a:pt x="42" y="11"/>
                  <a:pt x="41" y="11"/>
                  <a:pt x="41" y="11"/>
                </a:cubicBezTo>
                <a:cubicBezTo>
                  <a:pt x="40" y="11"/>
                  <a:pt x="40" y="11"/>
                  <a:pt x="39" y="11"/>
                </a:cubicBezTo>
                <a:cubicBezTo>
                  <a:pt x="39" y="11"/>
                  <a:pt x="38" y="12"/>
                  <a:pt x="38" y="12"/>
                </a:cubicBezTo>
                <a:cubicBezTo>
                  <a:pt x="38" y="13"/>
                  <a:pt x="38" y="13"/>
                  <a:pt x="38" y="14"/>
                </a:cubicBezTo>
                <a:cubicBezTo>
                  <a:pt x="38" y="18"/>
                  <a:pt x="38" y="18"/>
                  <a:pt x="38" y="18"/>
                </a:cubicBezTo>
                <a:cubicBezTo>
                  <a:pt x="38" y="18"/>
                  <a:pt x="38" y="19"/>
                  <a:pt x="38" y="19"/>
                </a:cubicBezTo>
                <a:cubicBezTo>
                  <a:pt x="38" y="19"/>
                  <a:pt x="38" y="20"/>
                  <a:pt x="39" y="20"/>
                </a:cubicBezTo>
                <a:cubicBezTo>
                  <a:pt x="39" y="20"/>
                  <a:pt x="39" y="20"/>
                  <a:pt x="39" y="21"/>
                </a:cubicBezTo>
                <a:cubicBezTo>
                  <a:pt x="40" y="21"/>
                  <a:pt x="40" y="21"/>
                  <a:pt x="41" y="21"/>
                </a:cubicBezTo>
                <a:cubicBezTo>
                  <a:pt x="41" y="21"/>
                  <a:pt x="42" y="21"/>
                  <a:pt x="42" y="21"/>
                </a:cubicBezTo>
                <a:cubicBezTo>
                  <a:pt x="42" y="20"/>
                  <a:pt x="43" y="20"/>
                  <a:pt x="43" y="20"/>
                </a:cubicBezTo>
                <a:cubicBezTo>
                  <a:pt x="43" y="20"/>
                  <a:pt x="43" y="19"/>
                  <a:pt x="43" y="19"/>
                </a:cubicBezTo>
                <a:cubicBezTo>
                  <a:pt x="44" y="19"/>
                  <a:pt x="44" y="18"/>
                  <a:pt x="44" y="17"/>
                </a:cubicBezTo>
                <a:cubicBezTo>
                  <a:pt x="44" y="14"/>
                  <a:pt x="44" y="14"/>
                  <a:pt x="44" y="14"/>
                </a:cubicBezTo>
                <a:close/>
                <a:moveTo>
                  <a:pt x="41" y="13"/>
                </a:moveTo>
                <a:cubicBezTo>
                  <a:pt x="41" y="13"/>
                  <a:pt x="41" y="13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0" y="12"/>
                  <a:pt x="40" y="12"/>
                </a:cubicBezTo>
                <a:cubicBezTo>
                  <a:pt x="40" y="13"/>
                  <a:pt x="40" y="13"/>
                  <a:pt x="40" y="13"/>
                </a:cubicBezTo>
                <a:cubicBezTo>
                  <a:pt x="40" y="18"/>
                  <a:pt x="40" y="18"/>
                  <a:pt x="40" y="18"/>
                </a:cubicBezTo>
                <a:cubicBezTo>
                  <a:pt x="40" y="19"/>
                  <a:pt x="40" y="19"/>
                  <a:pt x="40" y="19"/>
                </a:cubicBezTo>
                <a:cubicBezTo>
                  <a:pt x="40" y="19"/>
                  <a:pt x="41" y="19"/>
                  <a:pt x="41" y="19"/>
                </a:cubicBezTo>
                <a:cubicBezTo>
                  <a:pt x="41" y="19"/>
                  <a:pt x="41" y="19"/>
                  <a:pt x="41" y="19"/>
                </a:cubicBezTo>
                <a:cubicBezTo>
                  <a:pt x="41" y="19"/>
                  <a:pt x="41" y="19"/>
                  <a:pt x="41" y="18"/>
                </a:cubicBezTo>
                <a:cubicBezTo>
                  <a:pt x="41" y="13"/>
                  <a:pt x="41" y="13"/>
                  <a:pt x="41" y="13"/>
                </a:cubicBezTo>
                <a:close/>
                <a:moveTo>
                  <a:pt x="37" y="14"/>
                </a:moveTo>
                <a:cubicBezTo>
                  <a:pt x="37" y="13"/>
                  <a:pt x="37" y="13"/>
                  <a:pt x="37" y="13"/>
                </a:cubicBezTo>
                <a:cubicBezTo>
                  <a:pt x="37" y="12"/>
                  <a:pt x="37" y="12"/>
                  <a:pt x="37" y="12"/>
                </a:cubicBezTo>
                <a:cubicBezTo>
                  <a:pt x="36" y="11"/>
                  <a:pt x="36" y="11"/>
                  <a:pt x="36" y="11"/>
                </a:cubicBezTo>
                <a:cubicBezTo>
                  <a:pt x="35" y="11"/>
                  <a:pt x="35" y="11"/>
                  <a:pt x="34" y="11"/>
                </a:cubicBezTo>
                <a:cubicBezTo>
                  <a:pt x="34" y="11"/>
                  <a:pt x="33" y="11"/>
                  <a:pt x="33" y="11"/>
                </a:cubicBezTo>
                <a:cubicBezTo>
                  <a:pt x="32" y="11"/>
                  <a:pt x="32" y="12"/>
                  <a:pt x="32" y="12"/>
                </a:cubicBezTo>
                <a:cubicBezTo>
                  <a:pt x="32" y="13"/>
                  <a:pt x="31" y="13"/>
                  <a:pt x="31" y="14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2" y="19"/>
                  <a:pt x="32" y="19"/>
                </a:cubicBezTo>
                <a:cubicBezTo>
                  <a:pt x="32" y="19"/>
                  <a:pt x="32" y="20"/>
                  <a:pt x="32" y="20"/>
                </a:cubicBezTo>
                <a:cubicBezTo>
                  <a:pt x="32" y="20"/>
                  <a:pt x="33" y="20"/>
                  <a:pt x="33" y="21"/>
                </a:cubicBezTo>
                <a:cubicBezTo>
                  <a:pt x="33" y="21"/>
                  <a:pt x="34" y="21"/>
                  <a:pt x="34" y="21"/>
                </a:cubicBezTo>
                <a:cubicBezTo>
                  <a:pt x="35" y="21"/>
                  <a:pt x="35" y="21"/>
                  <a:pt x="36" y="21"/>
                </a:cubicBezTo>
                <a:cubicBezTo>
                  <a:pt x="36" y="20"/>
                  <a:pt x="36" y="20"/>
                  <a:pt x="36" y="20"/>
                </a:cubicBezTo>
                <a:cubicBezTo>
                  <a:pt x="37" y="20"/>
                  <a:pt x="37" y="19"/>
                  <a:pt x="37" y="19"/>
                </a:cubicBezTo>
                <a:cubicBezTo>
                  <a:pt x="37" y="19"/>
                  <a:pt x="37" y="18"/>
                  <a:pt x="37" y="17"/>
                </a:cubicBezTo>
                <a:cubicBezTo>
                  <a:pt x="37" y="14"/>
                  <a:pt x="37" y="14"/>
                  <a:pt x="37" y="14"/>
                </a:cubicBezTo>
                <a:close/>
                <a:moveTo>
                  <a:pt x="35" y="13"/>
                </a:moveTo>
                <a:cubicBezTo>
                  <a:pt x="35" y="13"/>
                  <a:pt x="35" y="13"/>
                  <a:pt x="35" y="12"/>
                </a:cubicBezTo>
                <a:cubicBezTo>
                  <a:pt x="35" y="12"/>
                  <a:pt x="34" y="12"/>
                  <a:pt x="34" y="12"/>
                </a:cubicBezTo>
                <a:cubicBezTo>
                  <a:pt x="34" y="12"/>
                  <a:pt x="34" y="12"/>
                  <a:pt x="34" y="12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5" y="19"/>
                  <a:pt x="35" y="19"/>
                </a:cubicBezTo>
                <a:cubicBezTo>
                  <a:pt x="35" y="19"/>
                  <a:pt x="35" y="19"/>
                  <a:pt x="35" y="18"/>
                </a:cubicBezTo>
                <a:cubicBezTo>
                  <a:pt x="35" y="13"/>
                  <a:pt x="35" y="13"/>
                  <a:pt x="35" y="13"/>
                </a:cubicBezTo>
                <a:close/>
                <a:moveTo>
                  <a:pt x="30" y="11"/>
                </a:moveTo>
                <a:cubicBezTo>
                  <a:pt x="25" y="11"/>
                  <a:pt x="25" y="11"/>
                  <a:pt x="25" y="11"/>
                </a:cubicBezTo>
                <a:cubicBezTo>
                  <a:pt x="25" y="16"/>
                  <a:pt x="25" y="16"/>
                  <a:pt x="25" y="16"/>
                </a:cubicBezTo>
                <a:cubicBezTo>
                  <a:pt x="27" y="16"/>
                  <a:pt x="27" y="16"/>
                  <a:pt x="27" y="16"/>
                </a:cubicBezTo>
                <a:cubicBezTo>
                  <a:pt x="27" y="16"/>
                  <a:pt x="27" y="15"/>
                  <a:pt x="27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6"/>
                  <a:pt x="28" y="16"/>
                </a:cubicBezTo>
                <a:cubicBezTo>
                  <a:pt x="28" y="18"/>
                  <a:pt x="28" y="18"/>
                  <a:pt x="28" y="18"/>
                </a:cubicBezTo>
                <a:cubicBezTo>
                  <a:pt x="28" y="18"/>
                  <a:pt x="28" y="19"/>
                  <a:pt x="28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7" y="19"/>
                  <a:pt x="27" y="19"/>
                </a:cubicBezTo>
                <a:cubicBezTo>
                  <a:pt x="27" y="19"/>
                  <a:pt x="27" y="18"/>
                  <a:pt x="27" y="18"/>
                </a:cubicBezTo>
                <a:cubicBezTo>
                  <a:pt x="27" y="17"/>
                  <a:pt x="27" y="17"/>
                  <a:pt x="27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8"/>
                  <a:pt x="25" y="19"/>
                  <a:pt x="25" y="19"/>
                </a:cubicBezTo>
                <a:cubicBezTo>
                  <a:pt x="25" y="20"/>
                  <a:pt x="26" y="20"/>
                  <a:pt x="26" y="20"/>
                </a:cubicBezTo>
                <a:cubicBezTo>
                  <a:pt x="27" y="21"/>
                  <a:pt x="27" y="21"/>
                  <a:pt x="28" y="21"/>
                </a:cubicBezTo>
                <a:cubicBezTo>
                  <a:pt x="28" y="21"/>
                  <a:pt x="29" y="21"/>
                  <a:pt x="29" y="21"/>
                </a:cubicBezTo>
                <a:cubicBezTo>
                  <a:pt x="30" y="20"/>
                  <a:pt x="30" y="20"/>
                  <a:pt x="30" y="20"/>
                </a:cubicBezTo>
                <a:cubicBezTo>
                  <a:pt x="30" y="20"/>
                  <a:pt x="30" y="19"/>
                  <a:pt x="31" y="19"/>
                </a:cubicBezTo>
                <a:cubicBezTo>
                  <a:pt x="31" y="19"/>
                  <a:pt x="31" y="18"/>
                  <a:pt x="31" y="18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5"/>
                  <a:pt x="30" y="14"/>
                  <a:pt x="30" y="14"/>
                </a:cubicBezTo>
                <a:cubicBezTo>
                  <a:pt x="30" y="14"/>
                  <a:pt x="29" y="13"/>
                  <a:pt x="29" y="13"/>
                </a:cubicBezTo>
                <a:cubicBezTo>
                  <a:pt x="28" y="13"/>
                  <a:pt x="28" y="14"/>
                  <a:pt x="27" y="14"/>
                </a:cubicBezTo>
                <a:cubicBezTo>
                  <a:pt x="27" y="13"/>
                  <a:pt x="27" y="13"/>
                  <a:pt x="27" y="13"/>
                </a:cubicBezTo>
                <a:cubicBezTo>
                  <a:pt x="30" y="13"/>
                  <a:pt x="30" y="13"/>
                  <a:pt x="30" y="13"/>
                </a:cubicBezTo>
                <a:cubicBezTo>
                  <a:pt x="30" y="11"/>
                  <a:pt x="30" y="11"/>
                  <a:pt x="30" y="11"/>
                </a:cubicBezTo>
                <a:close/>
                <a:moveTo>
                  <a:pt x="24" y="11"/>
                </a:moveTo>
                <a:cubicBezTo>
                  <a:pt x="21" y="11"/>
                  <a:pt x="21" y="11"/>
                  <a:pt x="21" y="11"/>
                </a:cubicBezTo>
                <a:cubicBezTo>
                  <a:pt x="19" y="17"/>
                  <a:pt x="19" y="17"/>
                  <a:pt x="19" y="17"/>
                </a:cubicBezTo>
                <a:cubicBezTo>
                  <a:pt x="19" y="19"/>
                  <a:pt x="19" y="19"/>
                  <a:pt x="19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1" y="21"/>
                  <a:pt x="21" y="21"/>
                  <a:pt x="21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1"/>
                  <a:pt x="24" y="11"/>
                  <a:pt x="24" y="11"/>
                </a:cubicBezTo>
                <a:close/>
                <a:moveTo>
                  <a:pt x="21" y="17"/>
                </a:moveTo>
                <a:cubicBezTo>
                  <a:pt x="21" y="13"/>
                  <a:pt x="21" y="13"/>
                  <a:pt x="21" y="13"/>
                </a:cubicBezTo>
                <a:cubicBezTo>
                  <a:pt x="20" y="17"/>
                  <a:pt x="20" y="17"/>
                  <a:pt x="20" y="17"/>
                </a:cubicBezTo>
                <a:cubicBezTo>
                  <a:pt x="21" y="17"/>
                  <a:pt x="21" y="17"/>
                  <a:pt x="21" y="17"/>
                </a:cubicBezTo>
                <a:close/>
                <a:moveTo>
                  <a:pt x="13" y="30"/>
                </a:moveTo>
                <a:cubicBezTo>
                  <a:pt x="11" y="30"/>
                  <a:pt x="9" y="31"/>
                  <a:pt x="9" y="33"/>
                </a:cubicBezTo>
                <a:cubicBezTo>
                  <a:pt x="9" y="35"/>
                  <a:pt x="11" y="37"/>
                  <a:pt x="13" y="37"/>
                </a:cubicBezTo>
                <a:cubicBezTo>
                  <a:pt x="15" y="37"/>
                  <a:pt x="16" y="35"/>
                  <a:pt x="16" y="33"/>
                </a:cubicBezTo>
                <a:cubicBezTo>
                  <a:pt x="16" y="31"/>
                  <a:pt x="15" y="30"/>
                  <a:pt x="13" y="30"/>
                </a:cubicBezTo>
                <a:close/>
                <a:moveTo>
                  <a:pt x="13" y="48"/>
                </a:moveTo>
                <a:cubicBezTo>
                  <a:pt x="11" y="48"/>
                  <a:pt x="9" y="50"/>
                  <a:pt x="9" y="52"/>
                </a:cubicBezTo>
                <a:cubicBezTo>
                  <a:pt x="9" y="54"/>
                  <a:pt x="11" y="55"/>
                  <a:pt x="13" y="55"/>
                </a:cubicBezTo>
                <a:cubicBezTo>
                  <a:pt x="15" y="55"/>
                  <a:pt x="16" y="54"/>
                  <a:pt x="16" y="52"/>
                </a:cubicBezTo>
                <a:cubicBezTo>
                  <a:pt x="16" y="50"/>
                  <a:pt x="15" y="48"/>
                  <a:pt x="13" y="48"/>
                </a:cubicBezTo>
                <a:close/>
                <a:moveTo>
                  <a:pt x="32" y="48"/>
                </a:moveTo>
                <a:cubicBezTo>
                  <a:pt x="30" y="48"/>
                  <a:pt x="29" y="50"/>
                  <a:pt x="29" y="52"/>
                </a:cubicBezTo>
                <a:cubicBezTo>
                  <a:pt x="29" y="54"/>
                  <a:pt x="30" y="55"/>
                  <a:pt x="32" y="55"/>
                </a:cubicBezTo>
                <a:cubicBezTo>
                  <a:pt x="34" y="55"/>
                  <a:pt x="36" y="54"/>
                  <a:pt x="36" y="52"/>
                </a:cubicBezTo>
                <a:cubicBezTo>
                  <a:pt x="36" y="50"/>
                  <a:pt x="34" y="48"/>
                  <a:pt x="32" y="48"/>
                </a:cubicBezTo>
                <a:close/>
                <a:moveTo>
                  <a:pt x="23" y="48"/>
                </a:moveTo>
                <a:cubicBezTo>
                  <a:pt x="21" y="48"/>
                  <a:pt x="19" y="50"/>
                  <a:pt x="19" y="52"/>
                </a:cubicBezTo>
                <a:cubicBezTo>
                  <a:pt x="19" y="54"/>
                  <a:pt x="21" y="55"/>
                  <a:pt x="23" y="55"/>
                </a:cubicBezTo>
                <a:cubicBezTo>
                  <a:pt x="25" y="55"/>
                  <a:pt x="26" y="54"/>
                  <a:pt x="26" y="52"/>
                </a:cubicBezTo>
                <a:cubicBezTo>
                  <a:pt x="26" y="50"/>
                  <a:pt x="25" y="48"/>
                  <a:pt x="23" y="48"/>
                </a:cubicBezTo>
                <a:close/>
                <a:moveTo>
                  <a:pt x="13" y="58"/>
                </a:moveTo>
                <a:cubicBezTo>
                  <a:pt x="11" y="58"/>
                  <a:pt x="9" y="59"/>
                  <a:pt x="9" y="61"/>
                </a:cubicBezTo>
                <a:cubicBezTo>
                  <a:pt x="9" y="63"/>
                  <a:pt x="11" y="65"/>
                  <a:pt x="13" y="65"/>
                </a:cubicBezTo>
                <a:cubicBezTo>
                  <a:pt x="15" y="65"/>
                  <a:pt x="16" y="63"/>
                  <a:pt x="16" y="61"/>
                </a:cubicBezTo>
                <a:cubicBezTo>
                  <a:pt x="16" y="59"/>
                  <a:pt x="15" y="58"/>
                  <a:pt x="13" y="58"/>
                </a:cubicBezTo>
                <a:close/>
                <a:moveTo>
                  <a:pt x="45" y="61"/>
                </a:moveTo>
                <a:cubicBezTo>
                  <a:pt x="45" y="61"/>
                  <a:pt x="45" y="61"/>
                  <a:pt x="45" y="61"/>
                </a:cubicBezTo>
                <a:cubicBezTo>
                  <a:pt x="45" y="52"/>
                  <a:pt x="45" y="52"/>
                  <a:pt x="45" y="52"/>
                </a:cubicBezTo>
                <a:cubicBezTo>
                  <a:pt x="45" y="50"/>
                  <a:pt x="44" y="48"/>
                  <a:pt x="42" y="48"/>
                </a:cubicBezTo>
                <a:cubicBezTo>
                  <a:pt x="40" y="48"/>
                  <a:pt x="38" y="50"/>
                  <a:pt x="38" y="52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63"/>
                  <a:pt x="40" y="65"/>
                  <a:pt x="42" y="65"/>
                </a:cubicBezTo>
                <a:cubicBezTo>
                  <a:pt x="44" y="65"/>
                  <a:pt x="45" y="63"/>
                  <a:pt x="45" y="61"/>
                </a:cubicBezTo>
                <a:cubicBezTo>
                  <a:pt x="45" y="61"/>
                  <a:pt x="45" y="61"/>
                  <a:pt x="45" y="61"/>
                </a:cubicBezTo>
                <a:close/>
                <a:moveTo>
                  <a:pt x="32" y="58"/>
                </a:moveTo>
                <a:cubicBezTo>
                  <a:pt x="30" y="58"/>
                  <a:pt x="29" y="59"/>
                  <a:pt x="29" y="61"/>
                </a:cubicBezTo>
                <a:cubicBezTo>
                  <a:pt x="29" y="63"/>
                  <a:pt x="30" y="65"/>
                  <a:pt x="32" y="65"/>
                </a:cubicBezTo>
                <a:cubicBezTo>
                  <a:pt x="34" y="65"/>
                  <a:pt x="36" y="63"/>
                  <a:pt x="36" y="61"/>
                </a:cubicBezTo>
                <a:cubicBezTo>
                  <a:pt x="36" y="59"/>
                  <a:pt x="34" y="58"/>
                  <a:pt x="32" y="58"/>
                </a:cubicBezTo>
                <a:close/>
                <a:moveTo>
                  <a:pt x="23" y="58"/>
                </a:moveTo>
                <a:cubicBezTo>
                  <a:pt x="21" y="58"/>
                  <a:pt x="19" y="59"/>
                  <a:pt x="19" y="61"/>
                </a:cubicBezTo>
                <a:cubicBezTo>
                  <a:pt x="19" y="63"/>
                  <a:pt x="21" y="65"/>
                  <a:pt x="23" y="65"/>
                </a:cubicBezTo>
                <a:cubicBezTo>
                  <a:pt x="25" y="65"/>
                  <a:pt x="26" y="63"/>
                  <a:pt x="26" y="61"/>
                </a:cubicBezTo>
                <a:cubicBezTo>
                  <a:pt x="26" y="59"/>
                  <a:pt x="25" y="58"/>
                  <a:pt x="23" y="58"/>
                </a:cubicBezTo>
                <a:close/>
                <a:moveTo>
                  <a:pt x="13" y="39"/>
                </a:moveTo>
                <a:cubicBezTo>
                  <a:pt x="11" y="39"/>
                  <a:pt x="9" y="41"/>
                  <a:pt x="9" y="43"/>
                </a:cubicBezTo>
                <a:cubicBezTo>
                  <a:pt x="9" y="45"/>
                  <a:pt x="11" y="46"/>
                  <a:pt x="13" y="46"/>
                </a:cubicBezTo>
                <a:cubicBezTo>
                  <a:pt x="15" y="46"/>
                  <a:pt x="16" y="45"/>
                  <a:pt x="16" y="43"/>
                </a:cubicBezTo>
                <a:cubicBezTo>
                  <a:pt x="16" y="41"/>
                  <a:pt x="15" y="39"/>
                  <a:pt x="13" y="39"/>
                </a:cubicBezTo>
                <a:close/>
                <a:moveTo>
                  <a:pt x="42" y="39"/>
                </a:moveTo>
                <a:cubicBezTo>
                  <a:pt x="40" y="39"/>
                  <a:pt x="38" y="41"/>
                  <a:pt x="38" y="43"/>
                </a:cubicBezTo>
                <a:cubicBezTo>
                  <a:pt x="38" y="45"/>
                  <a:pt x="40" y="46"/>
                  <a:pt x="42" y="46"/>
                </a:cubicBezTo>
                <a:cubicBezTo>
                  <a:pt x="44" y="46"/>
                  <a:pt x="45" y="45"/>
                  <a:pt x="45" y="43"/>
                </a:cubicBezTo>
                <a:cubicBezTo>
                  <a:pt x="45" y="41"/>
                  <a:pt x="44" y="39"/>
                  <a:pt x="42" y="39"/>
                </a:cubicBezTo>
                <a:close/>
                <a:moveTo>
                  <a:pt x="32" y="39"/>
                </a:moveTo>
                <a:cubicBezTo>
                  <a:pt x="30" y="39"/>
                  <a:pt x="29" y="41"/>
                  <a:pt x="29" y="43"/>
                </a:cubicBezTo>
                <a:cubicBezTo>
                  <a:pt x="29" y="45"/>
                  <a:pt x="30" y="46"/>
                  <a:pt x="32" y="46"/>
                </a:cubicBezTo>
                <a:cubicBezTo>
                  <a:pt x="34" y="46"/>
                  <a:pt x="36" y="45"/>
                  <a:pt x="36" y="43"/>
                </a:cubicBezTo>
                <a:cubicBezTo>
                  <a:pt x="36" y="41"/>
                  <a:pt x="34" y="39"/>
                  <a:pt x="32" y="39"/>
                </a:cubicBezTo>
                <a:close/>
                <a:moveTo>
                  <a:pt x="23" y="39"/>
                </a:moveTo>
                <a:cubicBezTo>
                  <a:pt x="21" y="39"/>
                  <a:pt x="19" y="41"/>
                  <a:pt x="19" y="43"/>
                </a:cubicBezTo>
                <a:cubicBezTo>
                  <a:pt x="19" y="45"/>
                  <a:pt x="21" y="46"/>
                  <a:pt x="23" y="46"/>
                </a:cubicBezTo>
                <a:cubicBezTo>
                  <a:pt x="25" y="46"/>
                  <a:pt x="26" y="45"/>
                  <a:pt x="26" y="43"/>
                </a:cubicBezTo>
                <a:cubicBezTo>
                  <a:pt x="26" y="41"/>
                  <a:pt x="25" y="39"/>
                  <a:pt x="23" y="39"/>
                </a:cubicBezTo>
                <a:close/>
                <a:moveTo>
                  <a:pt x="42" y="30"/>
                </a:moveTo>
                <a:cubicBezTo>
                  <a:pt x="40" y="30"/>
                  <a:pt x="38" y="31"/>
                  <a:pt x="38" y="33"/>
                </a:cubicBezTo>
                <a:cubicBezTo>
                  <a:pt x="38" y="35"/>
                  <a:pt x="40" y="37"/>
                  <a:pt x="42" y="37"/>
                </a:cubicBezTo>
                <a:cubicBezTo>
                  <a:pt x="44" y="37"/>
                  <a:pt x="45" y="35"/>
                  <a:pt x="45" y="33"/>
                </a:cubicBezTo>
                <a:cubicBezTo>
                  <a:pt x="45" y="31"/>
                  <a:pt x="44" y="30"/>
                  <a:pt x="42" y="30"/>
                </a:cubicBezTo>
                <a:close/>
                <a:moveTo>
                  <a:pt x="32" y="30"/>
                </a:moveTo>
                <a:cubicBezTo>
                  <a:pt x="30" y="30"/>
                  <a:pt x="29" y="31"/>
                  <a:pt x="29" y="33"/>
                </a:cubicBezTo>
                <a:cubicBezTo>
                  <a:pt x="29" y="35"/>
                  <a:pt x="30" y="37"/>
                  <a:pt x="32" y="37"/>
                </a:cubicBezTo>
                <a:cubicBezTo>
                  <a:pt x="34" y="37"/>
                  <a:pt x="36" y="35"/>
                  <a:pt x="36" y="33"/>
                </a:cubicBezTo>
                <a:cubicBezTo>
                  <a:pt x="36" y="31"/>
                  <a:pt x="34" y="30"/>
                  <a:pt x="32" y="30"/>
                </a:cubicBezTo>
                <a:close/>
                <a:moveTo>
                  <a:pt x="23" y="30"/>
                </a:moveTo>
                <a:cubicBezTo>
                  <a:pt x="21" y="30"/>
                  <a:pt x="19" y="31"/>
                  <a:pt x="19" y="33"/>
                </a:cubicBezTo>
                <a:cubicBezTo>
                  <a:pt x="19" y="35"/>
                  <a:pt x="21" y="37"/>
                  <a:pt x="23" y="37"/>
                </a:cubicBezTo>
                <a:cubicBezTo>
                  <a:pt x="25" y="37"/>
                  <a:pt x="26" y="35"/>
                  <a:pt x="26" y="33"/>
                </a:cubicBezTo>
                <a:cubicBezTo>
                  <a:pt x="26" y="31"/>
                  <a:pt x="25" y="30"/>
                  <a:pt x="23" y="30"/>
                </a:cubicBezTo>
                <a:close/>
                <a:moveTo>
                  <a:pt x="7" y="7"/>
                </a:moveTo>
                <a:cubicBezTo>
                  <a:pt x="7" y="24"/>
                  <a:pt x="7" y="24"/>
                  <a:pt x="7" y="24"/>
                </a:cubicBezTo>
                <a:cubicBezTo>
                  <a:pt x="47" y="24"/>
                  <a:pt x="47" y="24"/>
                  <a:pt x="47" y="24"/>
                </a:cubicBezTo>
                <a:cubicBezTo>
                  <a:pt x="47" y="7"/>
                  <a:pt x="47" y="7"/>
                  <a:pt x="47" y="7"/>
                </a:cubicBezTo>
                <a:lnTo>
                  <a:pt x="7" y="7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3" name="Freeform 56"/>
          <p:cNvSpPr>
            <a:spLocks noEditPoints="1"/>
          </p:cNvSpPr>
          <p:nvPr/>
        </p:nvSpPr>
        <p:spPr bwMode="auto">
          <a:xfrm>
            <a:off x="10184104" y="2019210"/>
            <a:ext cx="671512" cy="731838"/>
          </a:xfrm>
          <a:custGeom>
            <a:avLst/>
            <a:gdLst>
              <a:gd name="T0" fmla="*/ 240542 w 67"/>
              <a:gd name="T1" fmla="*/ 491234 h 73"/>
              <a:gd name="T2" fmla="*/ 210474 w 67"/>
              <a:gd name="T3" fmla="*/ 571435 h 73"/>
              <a:gd name="T4" fmla="*/ 200451 w 67"/>
              <a:gd name="T5" fmla="*/ 621561 h 73"/>
              <a:gd name="T6" fmla="*/ 160361 w 67"/>
              <a:gd name="T7" fmla="*/ 571435 h 73"/>
              <a:gd name="T8" fmla="*/ 0 w 67"/>
              <a:gd name="T9" fmla="*/ 441108 h 73"/>
              <a:gd name="T10" fmla="*/ 120271 w 67"/>
              <a:gd name="T11" fmla="*/ 471183 h 73"/>
              <a:gd name="T12" fmla="*/ 160361 w 67"/>
              <a:gd name="T13" fmla="*/ 380957 h 73"/>
              <a:gd name="T14" fmla="*/ 20045 w 67"/>
              <a:gd name="T15" fmla="*/ 240604 h 73"/>
              <a:gd name="T16" fmla="*/ 160361 w 67"/>
              <a:gd name="T17" fmla="*/ 120302 h 73"/>
              <a:gd name="T18" fmla="*/ 210474 w 67"/>
              <a:gd name="T19" fmla="*/ 100252 h 73"/>
              <a:gd name="T20" fmla="*/ 300677 w 67"/>
              <a:gd name="T21" fmla="*/ 160403 h 73"/>
              <a:gd name="T22" fmla="*/ 310700 w 67"/>
              <a:gd name="T23" fmla="*/ 230579 h 73"/>
              <a:gd name="T24" fmla="*/ 210474 w 67"/>
              <a:gd name="T25" fmla="*/ 190478 h 73"/>
              <a:gd name="T26" fmla="*/ 280632 w 67"/>
              <a:gd name="T27" fmla="*/ 330831 h 73"/>
              <a:gd name="T28" fmla="*/ 260587 w 67"/>
              <a:gd name="T29" fmla="*/ 411032 h 73"/>
              <a:gd name="T30" fmla="*/ 210474 w 67"/>
              <a:gd name="T31" fmla="*/ 501259 h 73"/>
              <a:gd name="T32" fmla="*/ 451016 w 67"/>
              <a:gd name="T33" fmla="*/ 0 h 73"/>
              <a:gd name="T34" fmla="*/ 290654 w 67"/>
              <a:gd name="T35" fmla="*/ 731838 h 73"/>
              <a:gd name="T36" fmla="*/ 491106 w 67"/>
              <a:gd name="T37" fmla="*/ 601511 h 73"/>
              <a:gd name="T38" fmla="*/ 581309 w 67"/>
              <a:gd name="T39" fmla="*/ 501259 h 73"/>
              <a:gd name="T40" fmla="*/ 370835 w 67"/>
              <a:gd name="T41" fmla="*/ 461158 h 73"/>
              <a:gd name="T42" fmla="*/ 561264 w 67"/>
              <a:gd name="T43" fmla="*/ 441108 h 73"/>
              <a:gd name="T44" fmla="*/ 390880 w 67"/>
              <a:gd name="T45" fmla="*/ 401007 h 73"/>
              <a:gd name="T46" fmla="*/ 561264 w 67"/>
              <a:gd name="T47" fmla="*/ 370932 h 73"/>
              <a:gd name="T48" fmla="*/ 410925 w 67"/>
              <a:gd name="T49" fmla="*/ 330831 h 73"/>
              <a:gd name="T50" fmla="*/ 491106 w 67"/>
              <a:gd name="T51" fmla="*/ 220554 h 73"/>
              <a:gd name="T52" fmla="*/ 611377 w 67"/>
              <a:gd name="T53" fmla="*/ 270680 h 73"/>
              <a:gd name="T54" fmla="*/ 661489 w 67"/>
              <a:gd name="T55" fmla="*/ 220554 h 73"/>
              <a:gd name="T56" fmla="*/ 451016 w 67"/>
              <a:gd name="T57" fmla="*/ 150378 h 73"/>
              <a:gd name="T58" fmla="*/ 160361 w 67"/>
              <a:gd name="T59" fmla="*/ 190478 h 73"/>
              <a:gd name="T60" fmla="*/ 110248 w 67"/>
              <a:gd name="T61" fmla="*/ 240604 h 73"/>
              <a:gd name="T62" fmla="*/ 160361 w 67"/>
              <a:gd name="T63" fmla="*/ 290730 h 7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7"/>
              <a:gd name="T97" fmla="*/ 0 h 73"/>
              <a:gd name="T98" fmla="*/ 67 w 67"/>
              <a:gd name="T99" fmla="*/ 73 h 73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7" h="73">
                <a:moveTo>
                  <a:pt x="21" y="50"/>
                </a:moveTo>
                <a:cubicBezTo>
                  <a:pt x="22" y="50"/>
                  <a:pt x="23" y="50"/>
                  <a:pt x="24" y="49"/>
                </a:cubicBezTo>
                <a:cubicBezTo>
                  <a:pt x="22" y="57"/>
                  <a:pt x="22" y="57"/>
                  <a:pt x="22" y="57"/>
                </a:cubicBezTo>
                <a:cubicBezTo>
                  <a:pt x="21" y="57"/>
                  <a:pt x="21" y="57"/>
                  <a:pt x="21" y="57"/>
                </a:cubicBezTo>
                <a:cubicBezTo>
                  <a:pt x="21" y="60"/>
                  <a:pt x="21" y="60"/>
                  <a:pt x="21" y="60"/>
                </a:cubicBezTo>
                <a:cubicBezTo>
                  <a:pt x="20" y="62"/>
                  <a:pt x="20" y="62"/>
                  <a:pt x="20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6" y="57"/>
                  <a:pt x="16" y="57"/>
                  <a:pt x="16" y="57"/>
                </a:cubicBezTo>
                <a:cubicBezTo>
                  <a:pt x="11" y="57"/>
                  <a:pt x="8" y="55"/>
                  <a:pt x="5" y="53"/>
                </a:cubicBezTo>
                <a:cubicBezTo>
                  <a:pt x="3" y="51"/>
                  <a:pt x="1" y="48"/>
                  <a:pt x="0" y="44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45"/>
                  <a:pt x="11" y="46"/>
                  <a:pt x="12" y="47"/>
                </a:cubicBezTo>
                <a:cubicBezTo>
                  <a:pt x="13" y="49"/>
                  <a:pt x="14" y="49"/>
                  <a:pt x="16" y="50"/>
                </a:cubicBezTo>
                <a:cubicBezTo>
                  <a:pt x="16" y="38"/>
                  <a:pt x="16" y="38"/>
                  <a:pt x="16" y="38"/>
                </a:cubicBezTo>
                <a:cubicBezTo>
                  <a:pt x="11" y="36"/>
                  <a:pt x="7" y="35"/>
                  <a:pt x="5" y="33"/>
                </a:cubicBezTo>
                <a:cubicBezTo>
                  <a:pt x="3" y="30"/>
                  <a:pt x="2" y="28"/>
                  <a:pt x="2" y="24"/>
                </a:cubicBezTo>
                <a:cubicBezTo>
                  <a:pt x="2" y="21"/>
                  <a:pt x="3" y="18"/>
                  <a:pt x="6" y="16"/>
                </a:cubicBezTo>
                <a:cubicBezTo>
                  <a:pt x="8" y="14"/>
                  <a:pt x="11" y="13"/>
                  <a:pt x="16" y="12"/>
                </a:cubicBezTo>
                <a:cubicBezTo>
                  <a:pt x="16" y="10"/>
                  <a:pt x="16" y="10"/>
                  <a:pt x="16" y="10"/>
                </a:cubicBezTo>
                <a:cubicBezTo>
                  <a:pt x="21" y="10"/>
                  <a:pt x="21" y="10"/>
                  <a:pt x="21" y="10"/>
                </a:cubicBezTo>
                <a:cubicBezTo>
                  <a:pt x="21" y="12"/>
                  <a:pt x="21" y="12"/>
                  <a:pt x="21" y="12"/>
                </a:cubicBezTo>
                <a:cubicBezTo>
                  <a:pt x="25" y="13"/>
                  <a:pt x="28" y="14"/>
                  <a:pt x="30" y="16"/>
                </a:cubicBezTo>
                <a:cubicBezTo>
                  <a:pt x="31" y="16"/>
                  <a:pt x="32" y="17"/>
                  <a:pt x="33" y="18"/>
                </a:cubicBezTo>
                <a:cubicBezTo>
                  <a:pt x="31" y="23"/>
                  <a:pt x="31" y="23"/>
                  <a:pt x="31" y="23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1"/>
                  <a:pt x="23" y="20"/>
                  <a:pt x="21" y="19"/>
                </a:cubicBezTo>
                <a:cubicBezTo>
                  <a:pt x="21" y="31"/>
                  <a:pt x="21" y="31"/>
                  <a:pt x="21" y="31"/>
                </a:cubicBezTo>
                <a:cubicBezTo>
                  <a:pt x="24" y="31"/>
                  <a:pt x="26" y="32"/>
                  <a:pt x="28" y="33"/>
                </a:cubicBezTo>
                <a:cubicBezTo>
                  <a:pt x="26" y="41"/>
                  <a:pt x="26" y="41"/>
                  <a:pt x="26" y="41"/>
                </a:cubicBezTo>
                <a:cubicBezTo>
                  <a:pt x="26" y="41"/>
                  <a:pt x="26" y="41"/>
                  <a:pt x="26" y="41"/>
                </a:cubicBezTo>
                <a:cubicBezTo>
                  <a:pt x="25" y="40"/>
                  <a:pt x="23" y="39"/>
                  <a:pt x="21" y="39"/>
                </a:cubicBezTo>
                <a:cubicBezTo>
                  <a:pt x="21" y="50"/>
                  <a:pt x="21" y="50"/>
                  <a:pt x="21" y="50"/>
                </a:cubicBezTo>
                <a:close/>
                <a:moveTo>
                  <a:pt x="49" y="1"/>
                </a:moveTo>
                <a:cubicBezTo>
                  <a:pt x="45" y="0"/>
                  <a:pt x="45" y="0"/>
                  <a:pt x="45" y="0"/>
                </a:cubicBezTo>
                <a:cubicBezTo>
                  <a:pt x="24" y="72"/>
                  <a:pt x="24" y="72"/>
                  <a:pt x="24" y="72"/>
                </a:cubicBezTo>
                <a:cubicBezTo>
                  <a:pt x="29" y="73"/>
                  <a:pt x="29" y="73"/>
                  <a:pt x="29" y="73"/>
                </a:cubicBezTo>
                <a:cubicBezTo>
                  <a:pt x="34" y="55"/>
                  <a:pt x="34" y="55"/>
                  <a:pt x="34" y="55"/>
                </a:cubicBezTo>
                <a:cubicBezTo>
                  <a:pt x="38" y="58"/>
                  <a:pt x="43" y="60"/>
                  <a:pt x="49" y="60"/>
                </a:cubicBezTo>
                <a:cubicBezTo>
                  <a:pt x="55" y="60"/>
                  <a:pt x="60" y="58"/>
                  <a:pt x="65" y="54"/>
                </a:cubicBezTo>
                <a:cubicBezTo>
                  <a:pt x="58" y="50"/>
                  <a:pt x="58" y="50"/>
                  <a:pt x="58" y="50"/>
                </a:cubicBezTo>
                <a:cubicBezTo>
                  <a:pt x="56" y="52"/>
                  <a:pt x="53" y="53"/>
                  <a:pt x="49" y="53"/>
                </a:cubicBezTo>
                <a:cubicBezTo>
                  <a:pt x="43" y="53"/>
                  <a:pt x="39" y="50"/>
                  <a:pt x="37" y="46"/>
                </a:cubicBezTo>
                <a:cubicBezTo>
                  <a:pt x="37" y="44"/>
                  <a:pt x="37" y="44"/>
                  <a:pt x="37" y="44"/>
                </a:cubicBezTo>
                <a:cubicBezTo>
                  <a:pt x="56" y="44"/>
                  <a:pt x="56" y="44"/>
                  <a:pt x="56" y="44"/>
                </a:cubicBezTo>
                <a:cubicBezTo>
                  <a:pt x="56" y="40"/>
                  <a:pt x="56" y="40"/>
                  <a:pt x="56" y="40"/>
                </a:cubicBezTo>
                <a:cubicBezTo>
                  <a:pt x="39" y="40"/>
                  <a:pt x="39" y="40"/>
                  <a:pt x="39" y="40"/>
                </a:cubicBezTo>
                <a:cubicBezTo>
                  <a:pt x="40" y="37"/>
                  <a:pt x="40" y="37"/>
                  <a:pt x="40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3"/>
                  <a:pt x="56" y="33"/>
                  <a:pt x="56" y="33"/>
                </a:cubicBezTo>
                <a:cubicBezTo>
                  <a:pt x="41" y="33"/>
                  <a:pt x="41" y="33"/>
                  <a:pt x="41" y="33"/>
                </a:cubicBezTo>
                <a:cubicBezTo>
                  <a:pt x="43" y="23"/>
                  <a:pt x="43" y="23"/>
                  <a:pt x="43" y="23"/>
                </a:cubicBezTo>
                <a:cubicBezTo>
                  <a:pt x="45" y="23"/>
                  <a:pt x="47" y="22"/>
                  <a:pt x="49" y="22"/>
                </a:cubicBezTo>
                <a:cubicBezTo>
                  <a:pt x="53" y="22"/>
                  <a:pt x="57" y="24"/>
                  <a:pt x="60" y="26"/>
                </a:cubicBezTo>
                <a:cubicBezTo>
                  <a:pt x="60" y="27"/>
                  <a:pt x="60" y="27"/>
                  <a:pt x="61" y="27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23"/>
                  <a:pt x="66" y="22"/>
                  <a:pt x="66" y="22"/>
                </a:cubicBezTo>
                <a:cubicBezTo>
                  <a:pt x="61" y="18"/>
                  <a:pt x="56" y="15"/>
                  <a:pt x="49" y="15"/>
                </a:cubicBezTo>
                <a:cubicBezTo>
                  <a:pt x="48" y="15"/>
                  <a:pt x="47" y="15"/>
                  <a:pt x="45" y="15"/>
                </a:cubicBezTo>
                <a:cubicBezTo>
                  <a:pt x="49" y="1"/>
                  <a:pt x="49" y="1"/>
                  <a:pt x="49" y="1"/>
                </a:cubicBezTo>
                <a:close/>
                <a:moveTo>
                  <a:pt x="16" y="19"/>
                </a:moveTo>
                <a:cubicBezTo>
                  <a:pt x="14" y="19"/>
                  <a:pt x="13" y="20"/>
                  <a:pt x="12" y="21"/>
                </a:cubicBezTo>
                <a:cubicBezTo>
                  <a:pt x="11" y="22"/>
                  <a:pt x="11" y="23"/>
                  <a:pt x="11" y="24"/>
                </a:cubicBezTo>
                <a:cubicBezTo>
                  <a:pt x="11" y="25"/>
                  <a:pt x="11" y="26"/>
                  <a:pt x="12" y="27"/>
                </a:cubicBezTo>
                <a:cubicBezTo>
                  <a:pt x="13" y="28"/>
                  <a:pt x="14" y="29"/>
                  <a:pt x="16" y="29"/>
                </a:cubicBezTo>
                <a:lnTo>
                  <a:pt x="16" y="19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4" name="Freeform 57"/>
          <p:cNvSpPr>
            <a:spLocks noEditPoints="1"/>
          </p:cNvSpPr>
          <p:nvPr/>
        </p:nvSpPr>
        <p:spPr bwMode="auto">
          <a:xfrm>
            <a:off x="11206454" y="1007973"/>
            <a:ext cx="701675" cy="650875"/>
          </a:xfrm>
          <a:custGeom>
            <a:avLst/>
            <a:gdLst>
              <a:gd name="T0" fmla="*/ 310742 w 70"/>
              <a:gd name="T1" fmla="*/ 420565 h 65"/>
              <a:gd name="T2" fmla="*/ 561340 w 70"/>
              <a:gd name="T3" fmla="*/ 530713 h 65"/>
              <a:gd name="T4" fmla="*/ 370885 w 70"/>
              <a:gd name="T5" fmla="*/ 80108 h 65"/>
              <a:gd name="T6" fmla="*/ 320766 w 70"/>
              <a:gd name="T7" fmla="*/ 180242 h 65"/>
              <a:gd name="T8" fmla="*/ 260622 w 70"/>
              <a:gd name="T9" fmla="*/ 60081 h 65"/>
              <a:gd name="T10" fmla="*/ 270646 w 70"/>
              <a:gd name="T11" fmla="*/ 20027 h 65"/>
              <a:gd name="T12" fmla="*/ 350838 w 70"/>
              <a:gd name="T13" fmla="*/ 30040 h 65"/>
              <a:gd name="T14" fmla="*/ 280670 w 70"/>
              <a:gd name="T15" fmla="*/ 70094 h 65"/>
              <a:gd name="T16" fmla="*/ 300718 w 70"/>
              <a:gd name="T17" fmla="*/ 40054 h 65"/>
              <a:gd name="T18" fmla="*/ 280670 w 70"/>
              <a:gd name="T19" fmla="*/ 40054 h 65"/>
              <a:gd name="T20" fmla="*/ 310742 w 70"/>
              <a:gd name="T21" fmla="*/ 150202 h 65"/>
              <a:gd name="T22" fmla="*/ 310742 w 70"/>
              <a:gd name="T23" fmla="*/ 140188 h 65"/>
              <a:gd name="T24" fmla="*/ 310742 w 70"/>
              <a:gd name="T25" fmla="*/ 140188 h 65"/>
              <a:gd name="T26" fmla="*/ 300718 w 70"/>
              <a:gd name="T27" fmla="*/ 80108 h 65"/>
              <a:gd name="T28" fmla="*/ 310742 w 70"/>
              <a:gd name="T29" fmla="*/ 110148 h 65"/>
              <a:gd name="T30" fmla="*/ 350838 w 70"/>
              <a:gd name="T31" fmla="*/ 80108 h 65"/>
              <a:gd name="T32" fmla="*/ 330790 w 70"/>
              <a:gd name="T33" fmla="*/ 90121 h 65"/>
              <a:gd name="T34" fmla="*/ 511220 w 70"/>
              <a:gd name="T35" fmla="*/ 270363 h 65"/>
              <a:gd name="T36" fmla="*/ 521244 w 70"/>
              <a:gd name="T37" fmla="*/ 360485 h 65"/>
              <a:gd name="T38" fmla="*/ 521244 w 70"/>
              <a:gd name="T39" fmla="*/ 360485 h 65"/>
              <a:gd name="T40" fmla="*/ 601436 w 70"/>
              <a:gd name="T41" fmla="*/ 250337 h 65"/>
              <a:gd name="T42" fmla="*/ 541292 w 70"/>
              <a:gd name="T43" fmla="*/ 240323 h 65"/>
              <a:gd name="T44" fmla="*/ 541292 w 70"/>
              <a:gd name="T45" fmla="*/ 330444 h 65"/>
              <a:gd name="T46" fmla="*/ 521244 w 70"/>
              <a:gd name="T47" fmla="*/ 330444 h 65"/>
              <a:gd name="T48" fmla="*/ 531268 w 70"/>
              <a:gd name="T49" fmla="*/ 340458 h 65"/>
              <a:gd name="T50" fmla="*/ 591412 w 70"/>
              <a:gd name="T51" fmla="*/ 270363 h 65"/>
              <a:gd name="T52" fmla="*/ 581388 w 70"/>
              <a:gd name="T53" fmla="*/ 280377 h 65"/>
              <a:gd name="T54" fmla="*/ 581388 w 70"/>
              <a:gd name="T55" fmla="*/ 280377 h 65"/>
              <a:gd name="T56" fmla="*/ 541292 w 70"/>
              <a:gd name="T57" fmla="*/ 310417 h 65"/>
              <a:gd name="T58" fmla="*/ 551316 w 70"/>
              <a:gd name="T59" fmla="*/ 290390 h 65"/>
              <a:gd name="T60" fmla="*/ 521244 w 70"/>
              <a:gd name="T61" fmla="*/ 280377 h 65"/>
              <a:gd name="T62" fmla="*/ 531268 w 70"/>
              <a:gd name="T63" fmla="*/ 290390 h 65"/>
              <a:gd name="T64" fmla="*/ 390933 w 70"/>
              <a:gd name="T65" fmla="*/ 210283 h 65"/>
              <a:gd name="T66" fmla="*/ 290694 w 70"/>
              <a:gd name="T67" fmla="*/ 250337 h 65"/>
              <a:gd name="T68" fmla="*/ 290694 w 70"/>
              <a:gd name="T69" fmla="*/ 260350 h 65"/>
              <a:gd name="T70" fmla="*/ 441053 w 70"/>
              <a:gd name="T71" fmla="*/ 320431 h 65"/>
              <a:gd name="T72" fmla="*/ 441053 w 70"/>
              <a:gd name="T73" fmla="*/ 240323 h 65"/>
              <a:gd name="T74" fmla="*/ 330790 w 70"/>
              <a:gd name="T75" fmla="*/ 280377 h 65"/>
              <a:gd name="T76" fmla="*/ 310742 w 70"/>
              <a:gd name="T77" fmla="*/ 260350 h 65"/>
              <a:gd name="T78" fmla="*/ 320766 w 70"/>
              <a:gd name="T79" fmla="*/ 250337 h 65"/>
              <a:gd name="T80" fmla="*/ 421005 w 70"/>
              <a:gd name="T81" fmla="*/ 310417 h 65"/>
              <a:gd name="T82" fmla="*/ 410981 w 70"/>
              <a:gd name="T83" fmla="*/ 300404 h 65"/>
              <a:gd name="T84" fmla="*/ 410981 w 70"/>
              <a:gd name="T85" fmla="*/ 300404 h 65"/>
              <a:gd name="T86" fmla="*/ 360861 w 70"/>
              <a:gd name="T87" fmla="*/ 270363 h 65"/>
              <a:gd name="T88" fmla="*/ 380909 w 70"/>
              <a:gd name="T89" fmla="*/ 280377 h 65"/>
              <a:gd name="T90" fmla="*/ 431029 w 70"/>
              <a:gd name="T91" fmla="*/ 270363 h 65"/>
              <a:gd name="T92" fmla="*/ 330790 w 70"/>
              <a:gd name="T93" fmla="*/ 220296 h 65"/>
              <a:gd name="T94" fmla="*/ 561340 w 70"/>
              <a:gd name="T95" fmla="*/ 90121 h 65"/>
              <a:gd name="T96" fmla="*/ 671603 w 70"/>
              <a:gd name="T97" fmla="*/ 130175 h 65"/>
              <a:gd name="T98" fmla="*/ 541292 w 70"/>
              <a:gd name="T99" fmla="*/ 210283 h 65"/>
              <a:gd name="T100" fmla="*/ 501196 w 70"/>
              <a:gd name="T101" fmla="*/ 190256 h 65"/>
              <a:gd name="T102" fmla="*/ 511220 w 70"/>
              <a:gd name="T103" fmla="*/ 110148 h 65"/>
              <a:gd name="T104" fmla="*/ 551316 w 70"/>
              <a:gd name="T105" fmla="*/ 180242 h 65"/>
              <a:gd name="T106" fmla="*/ 531268 w 70"/>
              <a:gd name="T107" fmla="*/ 160215 h 65"/>
              <a:gd name="T108" fmla="*/ 531268 w 70"/>
              <a:gd name="T109" fmla="*/ 180242 h 65"/>
              <a:gd name="T110" fmla="*/ 641531 w 70"/>
              <a:gd name="T111" fmla="*/ 140188 h 65"/>
              <a:gd name="T112" fmla="*/ 631508 w 70"/>
              <a:gd name="T113" fmla="*/ 150202 h 65"/>
              <a:gd name="T114" fmla="*/ 631508 w 70"/>
              <a:gd name="T115" fmla="*/ 150202 h 65"/>
              <a:gd name="T116" fmla="*/ 571364 w 70"/>
              <a:gd name="T117" fmla="*/ 150202 h 65"/>
              <a:gd name="T118" fmla="*/ 591412 w 70"/>
              <a:gd name="T119" fmla="*/ 150202 h 65"/>
              <a:gd name="T120" fmla="*/ 571364 w 70"/>
              <a:gd name="T121" fmla="*/ 110148 h 65"/>
              <a:gd name="T122" fmla="*/ 571364 w 70"/>
              <a:gd name="T123" fmla="*/ 130175 h 6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70"/>
              <a:gd name="T187" fmla="*/ 0 h 65"/>
              <a:gd name="T188" fmla="*/ 70 w 70"/>
              <a:gd name="T189" fmla="*/ 65 h 65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70" h="65">
                <a:moveTo>
                  <a:pt x="0" y="65"/>
                </a:moveTo>
                <a:cubicBezTo>
                  <a:pt x="10" y="46"/>
                  <a:pt x="24" y="27"/>
                  <a:pt x="49" y="36"/>
                </a:cubicBezTo>
                <a:cubicBezTo>
                  <a:pt x="49" y="40"/>
                  <a:pt x="49" y="40"/>
                  <a:pt x="49" y="40"/>
                </a:cubicBezTo>
                <a:cubicBezTo>
                  <a:pt x="47" y="42"/>
                  <a:pt x="42" y="43"/>
                  <a:pt x="31" y="42"/>
                </a:cubicBezTo>
                <a:cubicBezTo>
                  <a:pt x="31" y="43"/>
                  <a:pt x="31" y="43"/>
                  <a:pt x="31" y="43"/>
                </a:cubicBezTo>
                <a:cubicBezTo>
                  <a:pt x="45" y="46"/>
                  <a:pt x="54" y="45"/>
                  <a:pt x="63" y="32"/>
                </a:cubicBezTo>
                <a:cubicBezTo>
                  <a:pt x="70" y="32"/>
                  <a:pt x="70" y="32"/>
                  <a:pt x="70" y="32"/>
                </a:cubicBezTo>
                <a:cubicBezTo>
                  <a:pt x="56" y="53"/>
                  <a:pt x="56" y="53"/>
                  <a:pt x="56" y="53"/>
                </a:cubicBezTo>
                <a:cubicBezTo>
                  <a:pt x="27" y="54"/>
                  <a:pt x="27" y="54"/>
                  <a:pt x="27" y="54"/>
                </a:cubicBezTo>
                <a:cubicBezTo>
                  <a:pt x="24" y="65"/>
                  <a:pt x="24" y="65"/>
                  <a:pt x="24" y="65"/>
                </a:cubicBezTo>
                <a:cubicBezTo>
                  <a:pt x="0" y="65"/>
                  <a:pt x="0" y="65"/>
                  <a:pt x="0" y="65"/>
                </a:cubicBezTo>
                <a:close/>
                <a:moveTo>
                  <a:pt x="37" y="8"/>
                </a:moveTo>
                <a:cubicBezTo>
                  <a:pt x="37" y="10"/>
                  <a:pt x="38" y="11"/>
                  <a:pt x="38" y="13"/>
                </a:cubicBezTo>
                <a:cubicBezTo>
                  <a:pt x="38" y="15"/>
                  <a:pt x="37" y="16"/>
                  <a:pt x="36" y="16"/>
                </a:cubicBezTo>
                <a:cubicBezTo>
                  <a:pt x="32" y="18"/>
                  <a:pt x="32" y="18"/>
                  <a:pt x="32" y="18"/>
                </a:cubicBezTo>
                <a:cubicBezTo>
                  <a:pt x="32" y="18"/>
                  <a:pt x="32" y="18"/>
                  <a:pt x="32" y="18"/>
                </a:cubicBezTo>
                <a:cubicBezTo>
                  <a:pt x="32" y="18"/>
                  <a:pt x="32" y="18"/>
                  <a:pt x="32" y="18"/>
                </a:cubicBezTo>
                <a:cubicBezTo>
                  <a:pt x="31" y="18"/>
                  <a:pt x="30" y="17"/>
                  <a:pt x="29" y="16"/>
                </a:cubicBezTo>
                <a:cubicBezTo>
                  <a:pt x="28" y="14"/>
                  <a:pt x="27" y="13"/>
                  <a:pt x="27" y="11"/>
                </a:cubicBezTo>
                <a:cubicBezTo>
                  <a:pt x="26" y="9"/>
                  <a:pt x="26" y="7"/>
                  <a:pt x="26" y="6"/>
                </a:cubicBezTo>
                <a:cubicBezTo>
                  <a:pt x="26" y="4"/>
                  <a:pt x="26" y="3"/>
                  <a:pt x="27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31" y="1"/>
                  <a:pt x="31" y="1"/>
                  <a:pt x="31" y="1"/>
                </a:cubicBezTo>
                <a:cubicBezTo>
                  <a:pt x="31" y="1"/>
                  <a:pt x="31" y="1"/>
                  <a:pt x="31" y="1"/>
                </a:cubicBezTo>
                <a:cubicBezTo>
                  <a:pt x="32" y="0"/>
                  <a:pt x="34" y="1"/>
                  <a:pt x="35" y="3"/>
                </a:cubicBezTo>
                <a:cubicBezTo>
                  <a:pt x="35" y="4"/>
                  <a:pt x="36" y="6"/>
                  <a:pt x="37" y="8"/>
                </a:cubicBezTo>
                <a:close/>
                <a:moveTo>
                  <a:pt x="30" y="5"/>
                </a:moveTo>
                <a:cubicBezTo>
                  <a:pt x="28" y="6"/>
                  <a:pt x="28" y="6"/>
                  <a:pt x="28" y="6"/>
                </a:cubicBezTo>
                <a:cubicBezTo>
                  <a:pt x="28" y="6"/>
                  <a:pt x="28" y="6"/>
                  <a:pt x="28" y="7"/>
                </a:cubicBezTo>
                <a:cubicBezTo>
                  <a:pt x="30" y="6"/>
                  <a:pt x="30" y="6"/>
                  <a:pt x="30" y="6"/>
                </a:cubicBezTo>
                <a:cubicBezTo>
                  <a:pt x="30" y="6"/>
                  <a:pt x="30" y="6"/>
                  <a:pt x="30" y="5"/>
                </a:cubicBezTo>
                <a:close/>
                <a:moveTo>
                  <a:pt x="28" y="5"/>
                </a:moveTo>
                <a:cubicBezTo>
                  <a:pt x="30" y="4"/>
                  <a:pt x="30" y="4"/>
                  <a:pt x="30" y="4"/>
                </a:cubicBezTo>
                <a:cubicBezTo>
                  <a:pt x="30" y="4"/>
                  <a:pt x="30" y="4"/>
                  <a:pt x="30" y="4"/>
                </a:cubicBezTo>
                <a:cubicBezTo>
                  <a:pt x="30" y="4"/>
                  <a:pt x="30" y="4"/>
                  <a:pt x="30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8" y="5"/>
                  <a:pt x="28" y="5"/>
                </a:cubicBezTo>
                <a:close/>
                <a:moveTo>
                  <a:pt x="33" y="15"/>
                </a:moveTo>
                <a:cubicBezTo>
                  <a:pt x="31" y="15"/>
                  <a:pt x="31" y="15"/>
                  <a:pt x="31" y="15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5"/>
                  <a:pt x="31" y="15"/>
                  <a:pt x="31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lose/>
                <a:moveTo>
                  <a:pt x="31" y="14"/>
                </a:moveTo>
                <a:cubicBezTo>
                  <a:pt x="33" y="14"/>
                  <a:pt x="33" y="14"/>
                  <a:pt x="33" y="14"/>
                </a:cubicBezTo>
                <a:cubicBezTo>
                  <a:pt x="32" y="13"/>
                  <a:pt x="32" y="13"/>
                  <a:pt x="32" y="13"/>
                </a:cubicBezTo>
                <a:cubicBezTo>
                  <a:pt x="30" y="14"/>
                  <a:pt x="30" y="14"/>
                  <a:pt x="30" y="14"/>
                </a:cubicBezTo>
                <a:cubicBezTo>
                  <a:pt x="30" y="14"/>
                  <a:pt x="31" y="14"/>
                  <a:pt x="31" y="14"/>
                </a:cubicBezTo>
                <a:close/>
                <a:moveTo>
                  <a:pt x="30" y="8"/>
                </a:moveTo>
                <a:cubicBezTo>
                  <a:pt x="28" y="8"/>
                  <a:pt x="28" y="8"/>
                  <a:pt x="28" y="8"/>
                </a:cubicBezTo>
                <a:cubicBezTo>
                  <a:pt x="28" y="9"/>
                  <a:pt x="28" y="9"/>
                  <a:pt x="28" y="9"/>
                </a:cubicBezTo>
                <a:cubicBezTo>
                  <a:pt x="30" y="8"/>
                  <a:pt x="30" y="8"/>
                  <a:pt x="30" y="8"/>
                </a:cubicBezTo>
                <a:cubicBezTo>
                  <a:pt x="30" y="8"/>
                  <a:pt x="30" y="8"/>
                  <a:pt x="30" y="8"/>
                </a:cubicBezTo>
                <a:close/>
                <a:moveTo>
                  <a:pt x="29" y="12"/>
                </a:moveTo>
                <a:cubicBezTo>
                  <a:pt x="31" y="11"/>
                  <a:pt x="31" y="11"/>
                  <a:pt x="31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1"/>
                  <a:pt x="29" y="12"/>
                  <a:pt x="29" y="12"/>
                </a:cubicBezTo>
                <a:close/>
                <a:moveTo>
                  <a:pt x="35" y="13"/>
                </a:moveTo>
                <a:cubicBezTo>
                  <a:pt x="35" y="12"/>
                  <a:pt x="35" y="10"/>
                  <a:pt x="35" y="8"/>
                </a:cubicBezTo>
                <a:cubicBezTo>
                  <a:pt x="34" y="7"/>
                  <a:pt x="33" y="5"/>
                  <a:pt x="33" y="4"/>
                </a:cubicBezTo>
                <a:cubicBezTo>
                  <a:pt x="32" y="3"/>
                  <a:pt x="32" y="3"/>
                  <a:pt x="32" y="3"/>
                </a:cubicBezTo>
                <a:cubicBezTo>
                  <a:pt x="32" y="3"/>
                  <a:pt x="32" y="3"/>
                  <a:pt x="32" y="4"/>
                </a:cubicBezTo>
                <a:cubicBezTo>
                  <a:pt x="32" y="5"/>
                  <a:pt x="32" y="7"/>
                  <a:pt x="33" y="9"/>
                </a:cubicBezTo>
                <a:cubicBezTo>
                  <a:pt x="34" y="11"/>
                  <a:pt x="34" y="12"/>
                  <a:pt x="35" y="13"/>
                </a:cubicBezTo>
                <a:cubicBezTo>
                  <a:pt x="35" y="14"/>
                  <a:pt x="35" y="14"/>
                  <a:pt x="36" y="14"/>
                </a:cubicBezTo>
                <a:cubicBezTo>
                  <a:pt x="36" y="14"/>
                  <a:pt x="35" y="14"/>
                  <a:pt x="35" y="13"/>
                </a:cubicBezTo>
                <a:close/>
                <a:moveTo>
                  <a:pt x="51" y="27"/>
                </a:moveTo>
                <a:cubicBezTo>
                  <a:pt x="50" y="28"/>
                  <a:pt x="49" y="30"/>
                  <a:pt x="49" y="31"/>
                </a:cubicBezTo>
                <a:cubicBezTo>
                  <a:pt x="48" y="32"/>
                  <a:pt x="48" y="33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6"/>
                  <a:pt x="54" y="36"/>
                  <a:pt x="55" y="35"/>
                </a:cubicBezTo>
                <a:cubicBezTo>
                  <a:pt x="56" y="34"/>
                  <a:pt x="57" y="33"/>
                  <a:pt x="58" y="32"/>
                </a:cubicBezTo>
                <a:cubicBezTo>
                  <a:pt x="59" y="31"/>
                  <a:pt x="60" y="29"/>
                  <a:pt x="60" y="28"/>
                </a:cubicBezTo>
                <a:cubicBezTo>
                  <a:pt x="60" y="27"/>
                  <a:pt x="60" y="26"/>
                  <a:pt x="60" y="25"/>
                </a:cubicBezTo>
                <a:cubicBezTo>
                  <a:pt x="60" y="25"/>
                  <a:pt x="60" y="25"/>
                  <a:pt x="60" y="25"/>
                </a:cubicBezTo>
                <a:cubicBezTo>
                  <a:pt x="60" y="25"/>
                  <a:pt x="60" y="25"/>
                  <a:pt x="60" y="25"/>
                </a:cubicBezTo>
                <a:cubicBezTo>
                  <a:pt x="57" y="23"/>
                  <a:pt x="57" y="23"/>
                  <a:pt x="57" y="23"/>
                </a:cubicBezTo>
                <a:cubicBezTo>
                  <a:pt x="56" y="23"/>
                  <a:pt x="55" y="23"/>
                  <a:pt x="54" y="24"/>
                </a:cubicBezTo>
                <a:cubicBezTo>
                  <a:pt x="53" y="25"/>
                  <a:pt x="52" y="26"/>
                  <a:pt x="51" y="27"/>
                </a:cubicBezTo>
                <a:close/>
                <a:moveTo>
                  <a:pt x="53" y="33"/>
                </a:moveTo>
                <a:cubicBezTo>
                  <a:pt x="54" y="34"/>
                  <a:pt x="54" y="34"/>
                  <a:pt x="54" y="34"/>
                </a:cubicBezTo>
                <a:cubicBezTo>
                  <a:pt x="54" y="33"/>
                  <a:pt x="54" y="33"/>
                  <a:pt x="54" y="33"/>
                </a:cubicBezTo>
                <a:cubicBezTo>
                  <a:pt x="53" y="32"/>
                  <a:pt x="53" y="32"/>
                  <a:pt x="53" y="32"/>
                </a:cubicBezTo>
                <a:cubicBezTo>
                  <a:pt x="53" y="32"/>
                  <a:pt x="53" y="32"/>
                  <a:pt x="53" y="33"/>
                </a:cubicBezTo>
                <a:close/>
                <a:moveTo>
                  <a:pt x="53" y="34"/>
                </a:moveTo>
                <a:cubicBezTo>
                  <a:pt x="52" y="33"/>
                  <a:pt x="52" y="33"/>
                  <a:pt x="52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53" y="34"/>
                  <a:pt x="53" y="34"/>
                </a:cubicBezTo>
                <a:close/>
                <a:moveTo>
                  <a:pt x="57" y="26"/>
                </a:moveTo>
                <a:cubicBezTo>
                  <a:pt x="58" y="27"/>
                  <a:pt x="58" y="27"/>
                  <a:pt x="58" y="27"/>
                </a:cubicBezTo>
                <a:cubicBezTo>
                  <a:pt x="58" y="27"/>
                  <a:pt x="59" y="27"/>
                  <a:pt x="59" y="27"/>
                </a:cubicBezTo>
                <a:cubicBezTo>
                  <a:pt x="58" y="27"/>
                  <a:pt x="58" y="27"/>
                  <a:pt x="58" y="27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6"/>
                  <a:pt x="57" y="26"/>
                  <a:pt x="57" y="26"/>
                </a:cubicBezTo>
                <a:close/>
                <a:moveTo>
                  <a:pt x="58" y="28"/>
                </a:moveTo>
                <a:cubicBezTo>
                  <a:pt x="57" y="27"/>
                  <a:pt x="57" y="27"/>
                  <a:pt x="57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28"/>
                  <a:pt x="58" y="28"/>
                  <a:pt x="58" y="28"/>
                </a:cubicBezTo>
                <a:close/>
                <a:moveTo>
                  <a:pt x="54" y="31"/>
                </a:moveTo>
                <a:cubicBezTo>
                  <a:pt x="55" y="32"/>
                  <a:pt x="55" y="32"/>
                  <a:pt x="55" y="32"/>
                </a:cubicBezTo>
                <a:cubicBezTo>
                  <a:pt x="56" y="32"/>
                  <a:pt x="56" y="32"/>
                  <a:pt x="56" y="32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lose/>
                <a:moveTo>
                  <a:pt x="57" y="30"/>
                </a:move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5" y="29"/>
                </a:cubicBezTo>
                <a:cubicBezTo>
                  <a:pt x="57" y="30"/>
                  <a:pt x="57" y="30"/>
                  <a:pt x="57" y="30"/>
                </a:cubicBezTo>
                <a:cubicBezTo>
                  <a:pt x="57" y="30"/>
                  <a:pt x="57" y="30"/>
                  <a:pt x="57" y="30"/>
                </a:cubicBezTo>
                <a:close/>
                <a:moveTo>
                  <a:pt x="55" y="25"/>
                </a:moveTo>
                <a:cubicBezTo>
                  <a:pt x="54" y="26"/>
                  <a:pt x="53" y="27"/>
                  <a:pt x="52" y="28"/>
                </a:cubicBezTo>
                <a:cubicBezTo>
                  <a:pt x="51" y="29"/>
                  <a:pt x="51" y="30"/>
                  <a:pt x="50" y="31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1" y="32"/>
                </a:cubicBezTo>
                <a:cubicBezTo>
                  <a:pt x="52" y="31"/>
                  <a:pt x="53" y="30"/>
                  <a:pt x="53" y="29"/>
                </a:cubicBezTo>
                <a:cubicBezTo>
                  <a:pt x="54" y="28"/>
                  <a:pt x="55" y="26"/>
                  <a:pt x="55" y="26"/>
                </a:cubicBezTo>
                <a:cubicBezTo>
                  <a:pt x="55" y="25"/>
                  <a:pt x="56" y="25"/>
                  <a:pt x="56" y="25"/>
                </a:cubicBezTo>
                <a:cubicBezTo>
                  <a:pt x="56" y="25"/>
                  <a:pt x="55" y="25"/>
                  <a:pt x="55" y="25"/>
                </a:cubicBezTo>
                <a:close/>
                <a:moveTo>
                  <a:pt x="39" y="21"/>
                </a:moveTo>
                <a:cubicBezTo>
                  <a:pt x="37" y="21"/>
                  <a:pt x="36" y="20"/>
                  <a:pt x="34" y="20"/>
                </a:cubicBezTo>
                <a:cubicBezTo>
                  <a:pt x="32" y="20"/>
                  <a:pt x="31" y="20"/>
                  <a:pt x="3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25"/>
                  <a:pt x="29" y="25"/>
                  <a:pt x="29" y="26"/>
                </a:cubicBezTo>
                <a:cubicBezTo>
                  <a:pt x="29" y="26"/>
                  <a:pt x="29" y="26"/>
                  <a:pt x="29" y="26"/>
                </a:cubicBezTo>
                <a:cubicBezTo>
                  <a:pt x="29" y="26"/>
                  <a:pt x="29" y="26"/>
                  <a:pt x="29" y="26"/>
                </a:cubicBezTo>
                <a:cubicBezTo>
                  <a:pt x="29" y="27"/>
                  <a:pt x="29" y="28"/>
                  <a:pt x="31" y="29"/>
                </a:cubicBezTo>
                <a:cubicBezTo>
                  <a:pt x="32" y="30"/>
                  <a:pt x="33" y="31"/>
                  <a:pt x="35" y="31"/>
                </a:cubicBezTo>
                <a:cubicBezTo>
                  <a:pt x="37" y="32"/>
                  <a:pt x="39" y="33"/>
                  <a:pt x="40" y="33"/>
                </a:cubicBezTo>
                <a:cubicBezTo>
                  <a:pt x="42" y="33"/>
                  <a:pt x="43" y="33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1"/>
                  <a:pt x="44" y="31"/>
                  <a:pt x="44" y="31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6"/>
                  <a:pt x="45" y="25"/>
                  <a:pt x="44" y="24"/>
                </a:cubicBezTo>
                <a:cubicBezTo>
                  <a:pt x="43" y="23"/>
                  <a:pt x="41" y="22"/>
                  <a:pt x="39" y="21"/>
                </a:cubicBezTo>
                <a:close/>
                <a:moveTo>
                  <a:pt x="33" y="25"/>
                </a:moveTo>
                <a:cubicBezTo>
                  <a:pt x="32" y="27"/>
                  <a:pt x="32" y="27"/>
                  <a:pt x="32" y="27"/>
                </a:cubicBezTo>
                <a:cubicBezTo>
                  <a:pt x="32" y="27"/>
                  <a:pt x="33" y="28"/>
                  <a:pt x="33" y="28"/>
                </a:cubicBezTo>
                <a:cubicBezTo>
                  <a:pt x="34" y="26"/>
                  <a:pt x="34" y="26"/>
                  <a:pt x="34" y="26"/>
                </a:cubicBezTo>
                <a:cubicBezTo>
                  <a:pt x="33" y="26"/>
                  <a:pt x="33" y="25"/>
                  <a:pt x="33" y="25"/>
                </a:cubicBezTo>
                <a:close/>
                <a:moveTo>
                  <a:pt x="32" y="27"/>
                </a:moveTo>
                <a:cubicBezTo>
                  <a:pt x="31" y="26"/>
                  <a:pt x="31" y="26"/>
                  <a:pt x="31" y="26"/>
                </a:cubicBezTo>
                <a:cubicBezTo>
                  <a:pt x="31" y="26"/>
                  <a:pt x="31" y="26"/>
                  <a:pt x="31" y="26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24"/>
                  <a:pt x="32" y="25"/>
                  <a:pt x="32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32" y="27"/>
                  <a:pt x="32" y="27"/>
                  <a:pt x="32" y="27"/>
                </a:cubicBezTo>
                <a:close/>
                <a:moveTo>
                  <a:pt x="42" y="29"/>
                </a:moveTo>
                <a:cubicBezTo>
                  <a:pt x="41" y="31"/>
                  <a:pt x="41" y="31"/>
                  <a:pt x="41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29"/>
                  <a:pt x="42" y="29"/>
                  <a:pt x="42" y="29"/>
                </a:cubicBezTo>
                <a:close/>
                <a:moveTo>
                  <a:pt x="41" y="30"/>
                </a:move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8"/>
                  <a:pt x="41" y="28"/>
                </a:cubicBezTo>
                <a:cubicBezTo>
                  <a:pt x="40" y="30"/>
                  <a:pt x="40" y="30"/>
                  <a:pt x="40" y="30"/>
                </a:cubicBezTo>
                <a:cubicBezTo>
                  <a:pt x="40" y="30"/>
                  <a:pt x="40" y="30"/>
                  <a:pt x="41" y="30"/>
                </a:cubicBezTo>
                <a:close/>
                <a:moveTo>
                  <a:pt x="35" y="27"/>
                </a:moveTo>
                <a:cubicBezTo>
                  <a:pt x="34" y="28"/>
                  <a:pt x="34" y="28"/>
                  <a:pt x="34" y="28"/>
                </a:cubicBezTo>
                <a:cubicBezTo>
                  <a:pt x="35" y="29"/>
                  <a:pt x="35" y="29"/>
                  <a:pt x="35" y="29"/>
                </a:cubicBezTo>
                <a:cubicBezTo>
                  <a:pt x="36" y="27"/>
                  <a:pt x="36" y="27"/>
                  <a:pt x="36" y="27"/>
                </a:cubicBezTo>
                <a:cubicBezTo>
                  <a:pt x="36" y="27"/>
                  <a:pt x="35" y="27"/>
                  <a:pt x="35" y="27"/>
                </a:cubicBezTo>
                <a:close/>
                <a:moveTo>
                  <a:pt x="38" y="30"/>
                </a:moveTo>
                <a:cubicBezTo>
                  <a:pt x="39" y="28"/>
                  <a:pt x="39" y="28"/>
                  <a:pt x="39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30"/>
                  <a:pt x="37" y="30"/>
                  <a:pt x="37" y="30"/>
                </a:cubicBezTo>
                <a:cubicBezTo>
                  <a:pt x="37" y="30"/>
                  <a:pt x="38" y="30"/>
                  <a:pt x="38" y="30"/>
                </a:cubicBezTo>
                <a:close/>
                <a:moveTo>
                  <a:pt x="42" y="26"/>
                </a:moveTo>
                <a:cubicBezTo>
                  <a:pt x="43" y="26"/>
                  <a:pt x="43" y="27"/>
                  <a:pt x="43" y="27"/>
                </a:cubicBezTo>
                <a:cubicBezTo>
                  <a:pt x="43" y="27"/>
                  <a:pt x="43" y="26"/>
                  <a:pt x="42" y="26"/>
                </a:cubicBezTo>
                <a:cubicBezTo>
                  <a:pt x="41" y="26"/>
                  <a:pt x="39" y="26"/>
                  <a:pt x="38" y="25"/>
                </a:cubicBezTo>
                <a:cubicBezTo>
                  <a:pt x="36" y="24"/>
                  <a:pt x="35" y="24"/>
                  <a:pt x="34" y="23"/>
                </a:cubicBezTo>
                <a:cubicBezTo>
                  <a:pt x="33" y="22"/>
                  <a:pt x="33" y="22"/>
                  <a:pt x="33" y="22"/>
                </a:cubicBezTo>
                <a:cubicBezTo>
                  <a:pt x="33" y="22"/>
                  <a:pt x="33" y="22"/>
                  <a:pt x="34" y="22"/>
                </a:cubicBezTo>
                <a:cubicBezTo>
                  <a:pt x="35" y="22"/>
                  <a:pt x="37" y="23"/>
                  <a:pt x="38" y="24"/>
                </a:cubicBezTo>
                <a:cubicBezTo>
                  <a:pt x="40" y="24"/>
                  <a:pt x="41" y="25"/>
                  <a:pt x="42" y="26"/>
                </a:cubicBezTo>
                <a:close/>
                <a:moveTo>
                  <a:pt x="56" y="9"/>
                </a:moveTo>
                <a:cubicBezTo>
                  <a:pt x="58" y="8"/>
                  <a:pt x="60" y="7"/>
                  <a:pt x="61" y="7"/>
                </a:cubicBezTo>
                <a:cubicBezTo>
                  <a:pt x="63" y="7"/>
                  <a:pt x="64" y="8"/>
                  <a:pt x="65" y="9"/>
                </a:cubicBezTo>
                <a:cubicBezTo>
                  <a:pt x="67" y="13"/>
                  <a:pt x="67" y="13"/>
                  <a:pt x="67" y="13"/>
                </a:cubicBezTo>
                <a:cubicBezTo>
                  <a:pt x="67" y="13"/>
                  <a:pt x="67" y="13"/>
                  <a:pt x="67" y="13"/>
                </a:cubicBezTo>
                <a:cubicBezTo>
                  <a:pt x="67" y="13"/>
                  <a:pt x="67" y="13"/>
                  <a:pt x="67" y="13"/>
                </a:cubicBezTo>
                <a:cubicBezTo>
                  <a:pt x="67" y="14"/>
                  <a:pt x="66" y="16"/>
                  <a:pt x="65" y="17"/>
                </a:cubicBezTo>
                <a:cubicBezTo>
                  <a:pt x="63" y="18"/>
                  <a:pt x="62" y="19"/>
                  <a:pt x="60" y="19"/>
                </a:cubicBezTo>
                <a:cubicBezTo>
                  <a:pt x="58" y="20"/>
                  <a:pt x="56" y="21"/>
                  <a:pt x="54" y="21"/>
                </a:cubicBezTo>
                <a:cubicBezTo>
                  <a:pt x="52" y="21"/>
                  <a:pt x="51" y="20"/>
                  <a:pt x="51" y="19"/>
                </a:cubicBezTo>
                <a:cubicBezTo>
                  <a:pt x="51" y="20"/>
                  <a:pt x="51" y="20"/>
                  <a:pt x="51" y="20"/>
                </a:cubicBezTo>
                <a:cubicBezTo>
                  <a:pt x="51" y="19"/>
                  <a:pt x="51" y="19"/>
                  <a:pt x="51" y="19"/>
                </a:cubicBezTo>
                <a:cubicBezTo>
                  <a:pt x="51" y="19"/>
                  <a:pt x="50" y="19"/>
                  <a:pt x="50" y="19"/>
                </a:cubicBezTo>
                <a:cubicBezTo>
                  <a:pt x="50" y="19"/>
                  <a:pt x="50" y="19"/>
                  <a:pt x="50" y="19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5"/>
                  <a:pt x="49" y="15"/>
                  <a:pt x="49" y="15"/>
                </a:cubicBezTo>
                <a:cubicBezTo>
                  <a:pt x="48" y="14"/>
                  <a:pt x="49" y="13"/>
                  <a:pt x="51" y="11"/>
                </a:cubicBezTo>
                <a:cubicBezTo>
                  <a:pt x="52" y="10"/>
                  <a:pt x="54" y="10"/>
                  <a:pt x="56" y="9"/>
                </a:cubicBezTo>
                <a:close/>
                <a:moveTo>
                  <a:pt x="54" y="16"/>
                </a:moveTo>
                <a:cubicBezTo>
                  <a:pt x="54" y="18"/>
                  <a:pt x="54" y="18"/>
                  <a:pt x="54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4" y="16"/>
                  <a:pt x="54" y="16"/>
                  <a:pt x="54" y="16"/>
                </a:cubicBezTo>
                <a:cubicBezTo>
                  <a:pt x="54" y="16"/>
                  <a:pt x="54" y="16"/>
                  <a:pt x="54" y="16"/>
                </a:cubicBezTo>
                <a:close/>
                <a:moveTo>
                  <a:pt x="53" y="18"/>
                </a:moveTo>
                <a:cubicBezTo>
                  <a:pt x="53" y="16"/>
                  <a:pt x="53" y="16"/>
                  <a:pt x="53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lose/>
                <a:moveTo>
                  <a:pt x="63" y="12"/>
                </a:moveTo>
                <a:cubicBezTo>
                  <a:pt x="64" y="14"/>
                  <a:pt x="64" y="14"/>
                  <a:pt x="64" y="14"/>
                </a:cubicBezTo>
                <a:cubicBezTo>
                  <a:pt x="64" y="14"/>
                  <a:pt x="64" y="14"/>
                  <a:pt x="64" y="14"/>
                </a:cubicBezTo>
                <a:cubicBezTo>
                  <a:pt x="64" y="14"/>
                  <a:pt x="64" y="14"/>
                  <a:pt x="64" y="14"/>
                </a:cubicBezTo>
                <a:cubicBezTo>
                  <a:pt x="64" y="12"/>
                  <a:pt x="64" y="12"/>
                  <a:pt x="64" y="12"/>
                </a:cubicBezTo>
                <a:cubicBezTo>
                  <a:pt x="63" y="12"/>
                  <a:pt x="63" y="12"/>
                  <a:pt x="63" y="12"/>
                </a:cubicBezTo>
                <a:close/>
                <a:moveTo>
                  <a:pt x="63" y="15"/>
                </a:moveTo>
                <a:cubicBezTo>
                  <a:pt x="62" y="13"/>
                  <a:pt x="62" y="13"/>
                  <a:pt x="62" y="13"/>
                </a:cubicBezTo>
                <a:cubicBezTo>
                  <a:pt x="62" y="13"/>
                  <a:pt x="62" y="13"/>
                  <a:pt x="62" y="13"/>
                </a:cubicBezTo>
                <a:cubicBezTo>
                  <a:pt x="63" y="15"/>
                  <a:pt x="63" y="15"/>
                  <a:pt x="63" y="15"/>
                </a:cubicBezTo>
                <a:cubicBezTo>
                  <a:pt x="63" y="15"/>
                  <a:pt x="63" y="15"/>
                  <a:pt x="63" y="15"/>
                </a:cubicBezTo>
                <a:close/>
                <a:moveTo>
                  <a:pt x="56" y="16"/>
                </a:moveTo>
                <a:cubicBezTo>
                  <a:pt x="57" y="18"/>
                  <a:pt x="57" y="18"/>
                  <a:pt x="57" y="18"/>
                </a:cubicBezTo>
                <a:cubicBezTo>
                  <a:pt x="57" y="18"/>
                  <a:pt x="57" y="18"/>
                  <a:pt x="58" y="17"/>
                </a:cubicBezTo>
                <a:cubicBezTo>
                  <a:pt x="57" y="15"/>
                  <a:pt x="57" y="15"/>
                  <a:pt x="57" y="15"/>
                </a:cubicBezTo>
                <a:cubicBezTo>
                  <a:pt x="57" y="15"/>
                  <a:pt x="56" y="16"/>
                  <a:pt x="56" y="16"/>
                </a:cubicBezTo>
                <a:close/>
                <a:moveTo>
                  <a:pt x="61" y="16"/>
                </a:moveTo>
                <a:cubicBezTo>
                  <a:pt x="60" y="14"/>
                  <a:pt x="60" y="14"/>
                  <a:pt x="60" y="14"/>
                </a:cubicBezTo>
                <a:cubicBezTo>
                  <a:pt x="60" y="14"/>
                  <a:pt x="59" y="14"/>
                  <a:pt x="59" y="15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6"/>
                  <a:pt x="61" y="16"/>
                  <a:pt x="61" y="16"/>
                </a:cubicBezTo>
                <a:close/>
                <a:moveTo>
                  <a:pt x="61" y="10"/>
                </a:moveTo>
                <a:cubicBezTo>
                  <a:pt x="60" y="10"/>
                  <a:pt x="58" y="10"/>
                  <a:pt x="57" y="11"/>
                </a:cubicBezTo>
                <a:cubicBezTo>
                  <a:pt x="55" y="12"/>
                  <a:pt x="53" y="13"/>
                  <a:pt x="52" y="13"/>
                </a:cubicBezTo>
                <a:cubicBezTo>
                  <a:pt x="51" y="14"/>
                  <a:pt x="51" y="14"/>
                  <a:pt x="51" y="14"/>
                </a:cubicBezTo>
                <a:cubicBezTo>
                  <a:pt x="51" y="14"/>
                  <a:pt x="52" y="14"/>
                  <a:pt x="52" y="14"/>
                </a:cubicBezTo>
                <a:cubicBezTo>
                  <a:pt x="54" y="14"/>
                  <a:pt x="55" y="13"/>
                  <a:pt x="57" y="13"/>
                </a:cubicBezTo>
                <a:cubicBezTo>
                  <a:pt x="59" y="12"/>
                  <a:pt x="61" y="11"/>
                  <a:pt x="62" y="10"/>
                </a:cubicBezTo>
                <a:cubicBezTo>
                  <a:pt x="62" y="10"/>
                  <a:pt x="63" y="10"/>
                  <a:pt x="63" y="10"/>
                </a:cubicBezTo>
                <a:cubicBezTo>
                  <a:pt x="63" y="10"/>
                  <a:pt x="62" y="10"/>
                  <a:pt x="61" y="10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5" name="Freeform 58"/>
          <p:cNvSpPr>
            <a:spLocks noEditPoints="1"/>
          </p:cNvSpPr>
          <p:nvPr/>
        </p:nvSpPr>
        <p:spPr bwMode="auto">
          <a:xfrm>
            <a:off x="11206454" y="2119223"/>
            <a:ext cx="701675" cy="561975"/>
          </a:xfrm>
          <a:custGeom>
            <a:avLst/>
            <a:gdLst>
              <a:gd name="T0" fmla="*/ 471125 w 70"/>
              <a:gd name="T1" fmla="*/ 40141 h 56"/>
              <a:gd name="T2" fmla="*/ 551316 w 70"/>
              <a:gd name="T3" fmla="*/ 50176 h 56"/>
              <a:gd name="T4" fmla="*/ 551316 w 70"/>
              <a:gd name="T5" fmla="*/ 321129 h 56"/>
              <a:gd name="T6" fmla="*/ 531268 w 70"/>
              <a:gd name="T7" fmla="*/ 341199 h 56"/>
              <a:gd name="T8" fmla="*/ 30072 w 70"/>
              <a:gd name="T9" fmla="*/ 341199 h 56"/>
              <a:gd name="T10" fmla="*/ 0 w 70"/>
              <a:gd name="T11" fmla="*/ 321129 h 56"/>
              <a:gd name="T12" fmla="*/ 0 w 70"/>
              <a:gd name="T13" fmla="*/ 50176 h 56"/>
              <a:gd name="T14" fmla="*/ 631508 w 70"/>
              <a:gd name="T15" fmla="*/ 180635 h 56"/>
              <a:gd name="T16" fmla="*/ 611460 w 70"/>
              <a:gd name="T17" fmla="*/ 421481 h 56"/>
              <a:gd name="T18" fmla="*/ 591412 w 70"/>
              <a:gd name="T19" fmla="*/ 431517 h 56"/>
              <a:gd name="T20" fmla="*/ 230550 w 70"/>
              <a:gd name="T21" fmla="*/ 501763 h 56"/>
              <a:gd name="T22" fmla="*/ 180431 w 70"/>
              <a:gd name="T23" fmla="*/ 451587 h 56"/>
              <a:gd name="T24" fmla="*/ 160383 w 70"/>
              <a:gd name="T25" fmla="*/ 541904 h 56"/>
              <a:gd name="T26" fmla="*/ 180431 w 70"/>
              <a:gd name="T27" fmla="*/ 551940 h 56"/>
              <a:gd name="T28" fmla="*/ 681627 w 70"/>
              <a:gd name="T29" fmla="*/ 461622 h 56"/>
              <a:gd name="T30" fmla="*/ 691651 w 70"/>
              <a:gd name="T31" fmla="*/ 441552 h 56"/>
              <a:gd name="T32" fmla="*/ 641531 w 70"/>
              <a:gd name="T33" fmla="*/ 180635 h 56"/>
              <a:gd name="T34" fmla="*/ 571364 w 70"/>
              <a:gd name="T35" fmla="*/ 110388 h 56"/>
              <a:gd name="T36" fmla="*/ 581388 w 70"/>
              <a:gd name="T37" fmla="*/ 200705 h 56"/>
              <a:gd name="T38" fmla="*/ 581388 w 70"/>
              <a:gd name="T39" fmla="*/ 301058 h 56"/>
              <a:gd name="T40" fmla="*/ 571364 w 70"/>
              <a:gd name="T41" fmla="*/ 371305 h 56"/>
              <a:gd name="T42" fmla="*/ 511220 w 70"/>
              <a:gd name="T43" fmla="*/ 361270 h 56"/>
              <a:gd name="T44" fmla="*/ 170407 w 70"/>
              <a:gd name="T45" fmla="*/ 391375 h 56"/>
              <a:gd name="T46" fmla="*/ 80191 w 70"/>
              <a:gd name="T47" fmla="*/ 351234 h 56"/>
              <a:gd name="T48" fmla="*/ 90215 w 70"/>
              <a:gd name="T49" fmla="*/ 451587 h 56"/>
              <a:gd name="T50" fmla="*/ 581388 w 70"/>
              <a:gd name="T51" fmla="*/ 401411 h 56"/>
              <a:gd name="T52" fmla="*/ 631508 w 70"/>
              <a:gd name="T53" fmla="*/ 401411 h 56"/>
              <a:gd name="T54" fmla="*/ 601436 w 70"/>
              <a:gd name="T55" fmla="*/ 120423 h 56"/>
              <a:gd name="T56" fmla="*/ 591412 w 70"/>
              <a:gd name="T57" fmla="*/ 110388 h 56"/>
              <a:gd name="T58" fmla="*/ 330790 w 70"/>
              <a:gd name="T59" fmla="*/ 60212 h 56"/>
              <a:gd name="T60" fmla="*/ 330790 w 70"/>
              <a:gd name="T61" fmla="*/ 280988 h 56"/>
              <a:gd name="T62" fmla="*/ 451077 w 70"/>
              <a:gd name="T63" fmla="*/ 291023 h 56"/>
              <a:gd name="T64" fmla="*/ 521244 w 70"/>
              <a:gd name="T65" fmla="*/ 240846 h 56"/>
              <a:gd name="T66" fmla="*/ 461101 w 70"/>
              <a:gd name="T67" fmla="*/ 80282 h 56"/>
              <a:gd name="T68" fmla="*/ 330790 w 70"/>
              <a:gd name="T69" fmla="*/ 60212 h 56"/>
              <a:gd name="T70" fmla="*/ 170407 w 70"/>
              <a:gd name="T71" fmla="*/ 170600 h 56"/>
              <a:gd name="T72" fmla="*/ 90215 w 70"/>
              <a:gd name="T73" fmla="*/ 70247 h 56"/>
              <a:gd name="T74" fmla="*/ 40096 w 70"/>
              <a:gd name="T75" fmla="*/ 130458 h 56"/>
              <a:gd name="T76" fmla="*/ 90215 w 70"/>
              <a:gd name="T77" fmla="*/ 291023 h 56"/>
              <a:gd name="T78" fmla="*/ 220526 w 70"/>
              <a:gd name="T79" fmla="*/ 280988 h 56"/>
              <a:gd name="T80" fmla="*/ 310742 w 70"/>
              <a:gd name="T81" fmla="*/ 130458 h 56"/>
              <a:gd name="T82" fmla="*/ 280670 w 70"/>
              <a:gd name="T83" fmla="*/ 100353 h 56"/>
              <a:gd name="T84" fmla="*/ 270646 w 70"/>
              <a:gd name="T85" fmla="*/ 90317 h 56"/>
              <a:gd name="T86" fmla="*/ 240574 w 70"/>
              <a:gd name="T87" fmla="*/ 110388 h 56"/>
              <a:gd name="T88" fmla="*/ 240574 w 70"/>
              <a:gd name="T89" fmla="*/ 150529 h 56"/>
              <a:gd name="T90" fmla="*/ 270646 w 70"/>
              <a:gd name="T91" fmla="*/ 180635 h 56"/>
              <a:gd name="T92" fmla="*/ 280670 w 70"/>
              <a:gd name="T93" fmla="*/ 210741 h 56"/>
              <a:gd name="T94" fmla="*/ 270646 w 70"/>
              <a:gd name="T95" fmla="*/ 210741 h 56"/>
              <a:gd name="T96" fmla="*/ 270646 w 70"/>
              <a:gd name="T97" fmla="*/ 190670 h 56"/>
              <a:gd name="T98" fmla="*/ 240574 w 70"/>
              <a:gd name="T99" fmla="*/ 190670 h 56"/>
              <a:gd name="T100" fmla="*/ 250598 w 70"/>
              <a:gd name="T101" fmla="*/ 220776 h 56"/>
              <a:gd name="T102" fmla="*/ 270646 w 70"/>
              <a:gd name="T103" fmla="*/ 250882 h 56"/>
              <a:gd name="T104" fmla="*/ 280670 w 70"/>
              <a:gd name="T105" fmla="*/ 230811 h 56"/>
              <a:gd name="T106" fmla="*/ 320766 w 70"/>
              <a:gd name="T107" fmla="*/ 190670 h 56"/>
              <a:gd name="T108" fmla="*/ 310742 w 70"/>
              <a:gd name="T109" fmla="*/ 160564 h 56"/>
              <a:gd name="T110" fmla="*/ 270646 w 70"/>
              <a:gd name="T111" fmla="*/ 140494 h 56"/>
              <a:gd name="T112" fmla="*/ 270646 w 70"/>
              <a:gd name="T113" fmla="*/ 120423 h 56"/>
              <a:gd name="T114" fmla="*/ 280670 w 70"/>
              <a:gd name="T115" fmla="*/ 120423 h 56"/>
              <a:gd name="T116" fmla="*/ 280670 w 70"/>
              <a:gd name="T117" fmla="*/ 140494 h 5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70"/>
              <a:gd name="T178" fmla="*/ 0 h 56"/>
              <a:gd name="T179" fmla="*/ 70 w 70"/>
              <a:gd name="T180" fmla="*/ 56 h 5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70" h="56">
                <a:moveTo>
                  <a:pt x="2" y="5"/>
                </a:moveTo>
                <a:cubicBezTo>
                  <a:pt x="17" y="0"/>
                  <a:pt x="32" y="2"/>
                  <a:pt x="47" y="4"/>
                </a:cubicBezTo>
                <a:cubicBezTo>
                  <a:pt x="49" y="4"/>
                  <a:pt x="51" y="5"/>
                  <a:pt x="53" y="5"/>
                </a:cubicBezTo>
                <a:cubicBezTo>
                  <a:pt x="55" y="5"/>
                  <a:pt x="55" y="5"/>
                  <a:pt x="55" y="5"/>
                </a:cubicBezTo>
                <a:cubicBezTo>
                  <a:pt x="55" y="7"/>
                  <a:pt x="55" y="7"/>
                  <a:pt x="55" y="7"/>
                </a:cubicBezTo>
                <a:cubicBezTo>
                  <a:pt x="55" y="32"/>
                  <a:pt x="55" y="32"/>
                  <a:pt x="55" y="32"/>
                </a:cubicBezTo>
                <a:cubicBezTo>
                  <a:pt x="55" y="34"/>
                  <a:pt x="55" y="34"/>
                  <a:pt x="55" y="34"/>
                </a:cubicBezTo>
                <a:cubicBezTo>
                  <a:pt x="53" y="34"/>
                  <a:pt x="53" y="34"/>
                  <a:pt x="53" y="34"/>
                </a:cubicBezTo>
                <a:cubicBezTo>
                  <a:pt x="52" y="34"/>
                  <a:pt x="51" y="34"/>
                  <a:pt x="50" y="34"/>
                </a:cubicBezTo>
                <a:cubicBezTo>
                  <a:pt x="35" y="32"/>
                  <a:pt x="19" y="30"/>
                  <a:pt x="3" y="34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7"/>
                  <a:pt x="0" y="7"/>
                  <a:pt x="0" y="7"/>
                </a:cubicBezTo>
                <a:cubicBezTo>
                  <a:pt x="0" y="5"/>
                  <a:pt x="0" y="5"/>
                  <a:pt x="0" y="5"/>
                </a:cubicBezTo>
                <a:cubicBezTo>
                  <a:pt x="2" y="5"/>
                  <a:pt x="2" y="5"/>
                  <a:pt x="2" y="5"/>
                </a:cubicBezTo>
                <a:close/>
                <a:moveTo>
                  <a:pt x="63" y="18"/>
                </a:moveTo>
                <a:cubicBezTo>
                  <a:pt x="65" y="42"/>
                  <a:pt x="65" y="42"/>
                  <a:pt x="65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0" y="42"/>
                  <a:pt x="60" y="42"/>
                  <a:pt x="59" y="42"/>
                </a:cubicBezTo>
                <a:cubicBezTo>
                  <a:pt x="59" y="42"/>
                  <a:pt x="59" y="43"/>
                  <a:pt x="59" y="43"/>
                </a:cubicBezTo>
                <a:cubicBezTo>
                  <a:pt x="59" y="43"/>
                  <a:pt x="59" y="44"/>
                  <a:pt x="59" y="44"/>
                </a:cubicBezTo>
                <a:cubicBezTo>
                  <a:pt x="47" y="44"/>
                  <a:pt x="35" y="46"/>
                  <a:pt x="23" y="50"/>
                </a:cubicBezTo>
                <a:cubicBezTo>
                  <a:pt x="23" y="50"/>
                  <a:pt x="23" y="49"/>
                  <a:pt x="23" y="49"/>
                </a:cubicBezTo>
                <a:cubicBezTo>
                  <a:pt x="23" y="46"/>
                  <a:pt x="20" y="45"/>
                  <a:pt x="18" y="45"/>
                </a:cubicBezTo>
                <a:cubicBezTo>
                  <a:pt x="16" y="45"/>
                  <a:pt x="15" y="45"/>
                  <a:pt x="14" y="46"/>
                </a:cubicBezTo>
                <a:cubicBezTo>
                  <a:pt x="16" y="54"/>
                  <a:pt x="16" y="54"/>
                  <a:pt x="16" y="54"/>
                </a:cubicBezTo>
                <a:cubicBezTo>
                  <a:pt x="16" y="56"/>
                  <a:pt x="16" y="56"/>
                  <a:pt x="16" y="56"/>
                </a:cubicBezTo>
                <a:cubicBezTo>
                  <a:pt x="18" y="55"/>
                  <a:pt x="18" y="55"/>
                  <a:pt x="18" y="55"/>
                </a:cubicBezTo>
                <a:cubicBezTo>
                  <a:pt x="33" y="48"/>
                  <a:pt x="49" y="48"/>
                  <a:pt x="65" y="47"/>
                </a:cubicBezTo>
                <a:cubicBezTo>
                  <a:pt x="66" y="47"/>
                  <a:pt x="67" y="47"/>
                  <a:pt x="68" y="46"/>
                </a:cubicBezTo>
                <a:cubicBezTo>
                  <a:pt x="70" y="46"/>
                  <a:pt x="70" y="46"/>
                  <a:pt x="70" y="46"/>
                </a:cubicBezTo>
                <a:cubicBezTo>
                  <a:pt x="69" y="44"/>
                  <a:pt x="69" y="44"/>
                  <a:pt x="69" y="44"/>
                </a:cubicBezTo>
                <a:cubicBezTo>
                  <a:pt x="65" y="19"/>
                  <a:pt x="65" y="19"/>
                  <a:pt x="65" y="19"/>
                </a:cubicBezTo>
                <a:cubicBezTo>
                  <a:pt x="64" y="18"/>
                  <a:pt x="64" y="18"/>
                  <a:pt x="64" y="18"/>
                </a:cubicBezTo>
                <a:cubicBezTo>
                  <a:pt x="63" y="18"/>
                  <a:pt x="63" y="18"/>
                  <a:pt x="63" y="18"/>
                </a:cubicBezTo>
                <a:close/>
                <a:moveTo>
                  <a:pt x="57" y="11"/>
                </a:moveTo>
                <a:cubicBezTo>
                  <a:pt x="57" y="20"/>
                  <a:pt x="57" y="20"/>
                  <a:pt x="57" y="20"/>
                </a:cubicBezTo>
                <a:cubicBezTo>
                  <a:pt x="57" y="20"/>
                  <a:pt x="58" y="20"/>
                  <a:pt x="58" y="20"/>
                </a:cubicBezTo>
                <a:cubicBezTo>
                  <a:pt x="59" y="30"/>
                  <a:pt x="59" y="30"/>
                  <a:pt x="59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8" y="30"/>
                  <a:pt x="58" y="30"/>
                  <a:pt x="57" y="30"/>
                </a:cubicBezTo>
                <a:cubicBezTo>
                  <a:pt x="57" y="37"/>
                  <a:pt x="57" y="37"/>
                  <a:pt x="57" y="37"/>
                </a:cubicBezTo>
                <a:cubicBezTo>
                  <a:pt x="53" y="36"/>
                  <a:pt x="53" y="36"/>
                  <a:pt x="53" y="36"/>
                </a:cubicBezTo>
                <a:cubicBezTo>
                  <a:pt x="52" y="36"/>
                  <a:pt x="52" y="36"/>
                  <a:pt x="51" y="36"/>
                </a:cubicBezTo>
                <a:cubicBezTo>
                  <a:pt x="40" y="36"/>
                  <a:pt x="28" y="36"/>
                  <a:pt x="17" y="39"/>
                </a:cubicBezTo>
                <a:cubicBezTo>
                  <a:pt x="17" y="39"/>
                  <a:pt x="17" y="39"/>
                  <a:pt x="17" y="39"/>
                </a:cubicBezTo>
                <a:cubicBezTo>
                  <a:pt x="17" y="37"/>
                  <a:pt x="15" y="35"/>
                  <a:pt x="14" y="34"/>
                </a:cubicBezTo>
                <a:cubicBezTo>
                  <a:pt x="12" y="34"/>
                  <a:pt x="10" y="35"/>
                  <a:pt x="8" y="35"/>
                </a:cubicBezTo>
                <a:cubicBezTo>
                  <a:pt x="9" y="43"/>
                  <a:pt x="9" y="43"/>
                  <a:pt x="9" y="43"/>
                </a:cubicBezTo>
                <a:cubicBezTo>
                  <a:pt x="9" y="45"/>
                  <a:pt x="9" y="45"/>
                  <a:pt x="9" y="45"/>
                </a:cubicBezTo>
                <a:cubicBezTo>
                  <a:pt x="11" y="44"/>
                  <a:pt x="11" y="44"/>
                  <a:pt x="11" y="44"/>
                </a:cubicBezTo>
                <a:cubicBezTo>
                  <a:pt x="26" y="39"/>
                  <a:pt x="42" y="39"/>
                  <a:pt x="58" y="40"/>
                </a:cubicBezTo>
                <a:cubicBezTo>
                  <a:pt x="59" y="40"/>
                  <a:pt x="60" y="40"/>
                  <a:pt x="61" y="40"/>
                </a:cubicBezTo>
                <a:cubicBezTo>
                  <a:pt x="63" y="40"/>
                  <a:pt x="63" y="40"/>
                  <a:pt x="63" y="40"/>
                </a:cubicBezTo>
                <a:cubicBezTo>
                  <a:pt x="63" y="38"/>
                  <a:pt x="63" y="38"/>
                  <a:pt x="63" y="38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11"/>
                  <a:pt x="60" y="11"/>
                  <a:pt x="60" y="11"/>
                </a:cubicBezTo>
                <a:cubicBezTo>
                  <a:pt x="59" y="11"/>
                  <a:pt x="59" y="11"/>
                  <a:pt x="59" y="11"/>
                </a:cubicBezTo>
                <a:cubicBezTo>
                  <a:pt x="58" y="11"/>
                  <a:pt x="58" y="11"/>
                  <a:pt x="57" y="11"/>
                </a:cubicBezTo>
                <a:close/>
                <a:moveTo>
                  <a:pt x="33" y="6"/>
                </a:moveTo>
                <a:cubicBezTo>
                  <a:pt x="36" y="8"/>
                  <a:pt x="38" y="12"/>
                  <a:pt x="38" y="17"/>
                </a:cubicBezTo>
                <a:cubicBezTo>
                  <a:pt x="38" y="22"/>
                  <a:pt x="36" y="26"/>
                  <a:pt x="33" y="28"/>
                </a:cubicBezTo>
                <a:cubicBezTo>
                  <a:pt x="37" y="29"/>
                  <a:pt x="41" y="29"/>
                  <a:pt x="45" y="30"/>
                </a:cubicBezTo>
                <a:cubicBezTo>
                  <a:pt x="45" y="30"/>
                  <a:pt x="45" y="29"/>
                  <a:pt x="45" y="29"/>
                </a:cubicBezTo>
                <a:cubicBezTo>
                  <a:pt x="45" y="26"/>
                  <a:pt x="48" y="24"/>
                  <a:pt x="51" y="24"/>
                </a:cubicBezTo>
                <a:cubicBezTo>
                  <a:pt x="51" y="24"/>
                  <a:pt x="51" y="24"/>
                  <a:pt x="52" y="24"/>
                </a:cubicBezTo>
                <a:cubicBezTo>
                  <a:pt x="52" y="14"/>
                  <a:pt x="52" y="14"/>
                  <a:pt x="52" y="14"/>
                </a:cubicBezTo>
                <a:cubicBezTo>
                  <a:pt x="48" y="14"/>
                  <a:pt x="46" y="11"/>
                  <a:pt x="46" y="8"/>
                </a:cubicBezTo>
                <a:cubicBezTo>
                  <a:pt x="46" y="8"/>
                  <a:pt x="46" y="8"/>
                  <a:pt x="46" y="7"/>
                </a:cubicBezTo>
                <a:cubicBezTo>
                  <a:pt x="42" y="7"/>
                  <a:pt x="37" y="6"/>
                  <a:pt x="33" y="6"/>
                </a:cubicBezTo>
                <a:close/>
                <a:moveTo>
                  <a:pt x="22" y="28"/>
                </a:moveTo>
                <a:cubicBezTo>
                  <a:pt x="19" y="26"/>
                  <a:pt x="17" y="22"/>
                  <a:pt x="17" y="17"/>
                </a:cubicBezTo>
                <a:cubicBezTo>
                  <a:pt x="17" y="12"/>
                  <a:pt x="20" y="8"/>
                  <a:pt x="23" y="5"/>
                </a:cubicBezTo>
                <a:cubicBezTo>
                  <a:pt x="18" y="5"/>
                  <a:pt x="13" y="6"/>
                  <a:pt x="9" y="7"/>
                </a:cubicBezTo>
                <a:cubicBezTo>
                  <a:pt x="9" y="7"/>
                  <a:pt x="9" y="7"/>
                  <a:pt x="9" y="7"/>
                </a:cubicBezTo>
                <a:cubicBezTo>
                  <a:pt x="9" y="10"/>
                  <a:pt x="7" y="13"/>
                  <a:pt x="4" y="13"/>
                </a:cubicBezTo>
                <a:cubicBezTo>
                  <a:pt x="4" y="23"/>
                  <a:pt x="4" y="23"/>
                  <a:pt x="4" y="23"/>
                </a:cubicBezTo>
                <a:cubicBezTo>
                  <a:pt x="7" y="23"/>
                  <a:pt x="9" y="26"/>
                  <a:pt x="9" y="29"/>
                </a:cubicBezTo>
                <a:cubicBezTo>
                  <a:pt x="9" y="29"/>
                  <a:pt x="9" y="29"/>
                  <a:pt x="9" y="29"/>
                </a:cubicBezTo>
                <a:cubicBezTo>
                  <a:pt x="13" y="28"/>
                  <a:pt x="18" y="28"/>
                  <a:pt x="22" y="28"/>
                </a:cubicBezTo>
                <a:close/>
                <a:moveTo>
                  <a:pt x="31" y="14"/>
                </a:moveTo>
                <a:cubicBezTo>
                  <a:pt x="31" y="14"/>
                  <a:pt x="31" y="14"/>
                  <a:pt x="31" y="13"/>
                </a:cubicBezTo>
                <a:cubicBezTo>
                  <a:pt x="31" y="13"/>
                  <a:pt x="31" y="12"/>
                  <a:pt x="31" y="11"/>
                </a:cubicBezTo>
                <a:cubicBezTo>
                  <a:pt x="30" y="11"/>
                  <a:pt x="29" y="10"/>
                  <a:pt x="28" y="10"/>
                </a:cubicBezTo>
                <a:cubicBezTo>
                  <a:pt x="28" y="9"/>
                  <a:pt x="28" y="9"/>
                  <a:pt x="28" y="9"/>
                </a:cubicBezTo>
                <a:cubicBezTo>
                  <a:pt x="27" y="9"/>
                  <a:pt x="27" y="9"/>
                  <a:pt x="27" y="9"/>
                </a:cubicBezTo>
                <a:cubicBezTo>
                  <a:pt x="27" y="10"/>
                  <a:pt x="27" y="10"/>
                  <a:pt x="27" y="10"/>
                </a:cubicBezTo>
                <a:cubicBezTo>
                  <a:pt x="26" y="10"/>
                  <a:pt x="25" y="11"/>
                  <a:pt x="24" y="11"/>
                </a:cubicBezTo>
                <a:cubicBezTo>
                  <a:pt x="24" y="12"/>
                  <a:pt x="24" y="13"/>
                  <a:pt x="24" y="14"/>
                </a:cubicBezTo>
                <a:cubicBezTo>
                  <a:pt x="24" y="14"/>
                  <a:pt x="24" y="15"/>
                  <a:pt x="24" y="15"/>
                </a:cubicBezTo>
                <a:cubicBezTo>
                  <a:pt x="24" y="16"/>
                  <a:pt x="25" y="16"/>
                  <a:pt x="25" y="17"/>
                </a:cubicBezTo>
                <a:cubicBezTo>
                  <a:pt x="25" y="17"/>
                  <a:pt x="26" y="17"/>
                  <a:pt x="27" y="18"/>
                </a:cubicBezTo>
                <a:cubicBezTo>
                  <a:pt x="27" y="18"/>
                  <a:pt x="28" y="19"/>
                  <a:pt x="28" y="19"/>
                </a:cubicBezTo>
                <a:cubicBezTo>
                  <a:pt x="28" y="19"/>
                  <a:pt x="28" y="20"/>
                  <a:pt x="28" y="21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8" y="21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7" y="21"/>
                  <a:pt x="27" y="20"/>
                  <a:pt x="27" y="19"/>
                </a:cubicBezTo>
                <a:cubicBezTo>
                  <a:pt x="27" y="19"/>
                  <a:pt x="27" y="19"/>
                  <a:pt x="27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21"/>
                  <a:pt x="24" y="22"/>
                  <a:pt x="25" y="22"/>
                </a:cubicBezTo>
                <a:cubicBezTo>
                  <a:pt x="25" y="23"/>
                  <a:pt x="26" y="23"/>
                  <a:pt x="27" y="23"/>
                </a:cubicBezTo>
                <a:cubicBezTo>
                  <a:pt x="27" y="25"/>
                  <a:pt x="27" y="25"/>
                  <a:pt x="27" y="25"/>
                </a:cubicBezTo>
                <a:cubicBezTo>
                  <a:pt x="28" y="25"/>
                  <a:pt x="28" y="25"/>
                  <a:pt x="28" y="25"/>
                </a:cubicBezTo>
                <a:cubicBezTo>
                  <a:pt x="28" y="23"/>
                  <a:pt x="28" y="23"/>
                  <a:pt x="28" y="23"/>
                </a:cubicBezTo>
                <a:cubicBezTo>
                  <a:pt x="29" y="23"/>
                  <a:pt x="30" y="23"/>
                  <a:pt x="31" y="22"/>
                </a:cubicBezTo>
                <a:cubicBezTo>
                  <a:pt x="31" y="21"/>
                  <a:pt x="32" y="21"/>
                  <a:pt x="32" y="19"/>
                </a:cubicBezTo>
                <a:cubicBezTo>
                  <a:pt x="32" y="19"/>
                  <a:pt x="32" y="18"/>
                  <a:pt x="31" y="18"/>
                </a:cubicBezTo>
                <a:cubicBezTo>
                  <a:pt x="31" y="17"/>
                  <a:pt x="31" y="17"/>
                  <a:pt x="31" y="16"/>
                </a:cubicBezTo>
                <a:cubicBezTo>
                  <a:pt x="30" y="16"/>
                  <a:pt x="30" y="16"/>
                  <a:pt x="29" y="15"/>
                </a:cubicBezTo>
                <a:cubicBezTo>
                  <a:pt x="28" y="15"/>
                  <a:pt x="27" y="14"/>
                  <a:pt x="27" y="14"/>
                </a:cubicBezTo>
                <a:cubicBezTo>
                  <a:pt x="27" y="14"/>
                  <a:pt x="27" y="14"/>
                  <a:pt x="27" y="13"/>
                </a:cubicBezTo>
                <a:cubicBezTo>
                  <a:pt x="27" y="13"/>
                  <a:pt x="27" y="13"/>
                  <a:pt x="27" y="12"/>
                </a:cubicBezTo>
                <a:cubicBezTo>
                  <a:pt x="27" y="12"/>
                  <a:pt x="27" y="12"/>
                  <a:pt x="27" y="12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3"/>
                  <a:pt x="28" y="13"/>
                  <a:pt x="28" y="14"/>
                </a:cubicBezTo>
                <a:cubicBezTo>
                  <a:pt x="28" y="14"/>
                  <a:pt x="28" y="14"/>
                  <a:pt x="28" y="14"/>
                </a:cubicBezTo>
                <a:lnTo>
                  <a:pt x="31" y="14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6" name="Freeform 59"/>
          <p:cNvSpPr>
            <a:spLocks noEditPoints="1"/>
          </p:cNvSpPr>
          <p:nvPr/>
        </p:nvSpPr>
        <p:spPr bwMode="auto">
          <a:xfrm>
            <a:off x="9122066" y="4135348"/>
            <a:ext cx="609600" cy="652462"/>
          </a:xfrm>
          <a:custGeom>
            <a:avLst/>
            <a:gdLst>
              <a:gd name="T0" fmla="*/ 109928 w 61"/>
              <a:gd name="T1" fmla="*/ 291098 h 65"/>
              <a:gd name="T2" fmla="*/ 449705 w 61"/>
              <a:gd name="T3" fmla="*/ 0 h 65"/>
              <a:gd name="T4" fmla="*/ 159895 w 61"/>
              <a:gd name="T5" fmla="*/ 361364 h 65"/>
              <a:gd name="T6" fmla="*/ 439711 w 61"/>
              <a:gd name="T7" fmla="*/ 401515 h 65"/>
              <a:gd name="T8" fmla="*/ 429718 w 61"/>
              <a:gd name="T9" fmla="*/ 552083 h 65"/>
              <a:gd name="T10" fmla="*/ 609600 w 61"/>
              <a:gd name="T11" fmla="*/ 622348 h 65"/>
              <a:gd name="T12" fmla="*/ 589613 w 61"/>
              <a:gd name="T13" fmla="*/ 552083 h 65"/>
              <a:gd name="T14" fmla="*/ 609600 w 61"/>
              <a:gd name="T15" fmla="*/ 471780 h 65"/>
              <a:gd name="T16" fmla="*/ 599607 w 61"/>
              <a:gd name="T17" fmla="*/ 361364 h 65"/>
              <a:gd name="T18" fmla="*/ 229849 w 61"/>
              <a:gd name="T19" fmla="*/ 401515 h 65"/>
              <a:gd name="T20" fmla="*/ 239843 w 61"/>
              <a:gd name="T21" fmla="*/ 501894 h 65"/>
              <a:gd name="T22" fmla="*/ 219856 w 61"/>
              <a:gd name="T23" fmla="*/ 582197 h 65"/>
              <a:gd name="T24" fmla="*/ 379751 w 61"/>
              <a:gd name="T25" fmla="*/ 622348 h 65"/>
              <a:gd name="T26" fmla="*/ 379751 w 61"/>
              <a:gd name="T27" fmla="*/ 481818 h 65"/>
              <a:gd name="T28" fmla="*/ 339777 w 61"/>
              <a:gd name="T29" fmla="*/ 431629 h 65"/>
              <a:gd name="T30" fmla="*/ 339777 w 61"/>
              <a:gd name="T31" fmla="*/ 431629 h 65"/>
              <a:gd name="T32" fmla="*/ 349770 w 61"/>
              <a:gd name="T33" fmla="*/ 501894 h 65"/>
              <a:gd name="T34" fmla="*/ 319790 w 61"/>
              <a:gd name="T35" fmla="*/ 582197 h 65"/>
              <a:gd name="T36" fmla="*/ 239843 w 61"/>
              <a:gd name="T37" fmla="*/ 602273 h 65"/>
              <a:gd name="T38" fmla="*/ 339777 w 61"/>
              <a:gd name="T39" fmla="*/ 622348 h 65"/>
              <a:gd name="T40" fmla="*/ 319790 w 61"/>
              <a:gd name="T41" fmla="*/ 632386 h 65"/>
              <a:gd name="T42" fmla="*/ 269823 w 61"/>
              <a:gd name="T43" fmla="*/ 552083 h 65"/>
              <a:gd name="T44" fmla="*/ 379751 w 61"/>
              <a:gd name="T45" fmla="*/ 552083 h 65"/>
              <a:gd name="T46" fmla="*/ 309797 w 61"/>
              <a:gd name="T47" fmla="*/ 562121 h 65"/>
              <a:gd name="T48" fmla="*/ 259830 w 61"/>
              <a:gd name="T49" fmla="*/ 481818 h 65"/>
              <a:gd name="T50" fmla="*/ 349770 w 61"/>
              <a:gd name="T51" fmla="*/ 461742 h 65"/>
              <a:gd name="T52" fmla="*/ 339777 w 61"/>
              <a:gd name="T53" fmla="*/ 481818 h 65"/>
              <a:gd name="T54" fmla="*/ 319790 w 61"/>
              <a:gd name="T55" fmla="*/ 481818 h 65"/>
              <a:gd name="T56" fmla="*/ 249836 w 61"/>
              <a:gd name="T57" fmla="*/ 401515 h 65"/>
              <a:gd name="T58" fmla="*/ 349770 w 61"/>
              <a:gd name="T59" fmla="*/ 381439 h 65"/>
              <a:gd name="T60" fmla="*/ 329784 w 61"/>
              <a:gd name="T61" fmla="*/ 391477 h 65"/>
              <a:gd name="T62" fmla="*/ 349770 w 61"/>
              <a:gd name="T63" fmla="*/ 361364 h 65"/>
              <a:gd name="T64" fmla="*/ 479685 w 61"/>
              <a:gd name="T65" fmla="*/ 441667 h 65"/>
              <a:gd name="T66" fmla="*/ 459698 w 61"/>
              <a:gd name="T67" fmla="*/ 511932 h 65"/>
              <a:gd name="T68" fmla="*/ 569626 w 61"/>
              <a:gd name="T69" fmla="*/ 582197 h 65"/>
              <a:gd name="T70" fmla="*/ 579620 w 61"/>
              <a:gd name="T71" fmla="*/ 622348 h 65"/>
              <a:gd name="T72" fmla="*/ 469692 w 61"/>
              <a:gd name="T73" fmla="*/ 622348 h 65"/>
              <a:gd name="T74" fmla="*/ 539646 w 61"/>
              <a:gd name="T75" fmla="*/ 632386 h 65"/>
              <a:gd name="T76" fmla="*/ 539646 w 61"/>
              <a:gd name="T77" fmla="*/ 552083 h 65"/>
              <a:gd name="T78" fmla="*/ 449705 w 61"/>
              <a:gd name="T79" fmla="*/ 532007 h 65"/>
              <a:gd name="T80" fmla="*/ 459698 w 61"/>
              <a:gd name="T81" fmla="*/ 552083 h 65"/>
              <a:gd name="T82" fmla="*/ 489679 w 61"/>
              <a:gd name="T83" fmla="*/ 562121 h 65"/>
              <a:gd name="T84" fmla="*/ 589613 w 61"/>
              <a:gd name="T85" fmla="*/ 471780 h 65"/>
              <a:gd name="T86" fmla="*/ 479685 w 61"/>
              <a:gd name="T87" fmla="*/ 461742 h 65"/>
              <a:gd name="T88" fmla="*/ 509666 w 61"/>
              <a:gd name="T89" fmla="*/ 461742 h 65"/>
              <a:gd name="T90" fmla="*/ 579620 w 61"/>
              <a:gd name="T91" fmla="*/ 401515 h 65"/>
              <a:gd name="T92" fmla="*/ 469692 w 61"/>
              <a:gd name="T93" fmla="*/ 401515 h 65"/>
              <a:gd name="T94" fmla="*/ 539646 w 61"/>
              <a:gd name="T95" fmla="*/ 411553 h 65"/>
              <a:gd name="T96" fmla="*/ 519659 w 61"/>
              <a:gd name="T97" fmla="*/ 371401 h 65"/>
              <a:gd name="T98" fmla="*/ 179882 w 61"/>
              <a:gd name="T99" fmla="*/ 622348 h 65"/>
              <a:gd name="T100" fmla="*/ 19987 w 61"/>
              <a:gd name="T101" fmla="*/ 582197 h 65"/>
              <a:gd name="T102" fmla="*/ 109928 w 61"/>
              <a:gd name="T103" fmla="*/ 471780 h 65"/>
              <a:gd name="T104" fmla="*/ 89941 w 61"/>
              <a:gd name="T105" fmla="*/ 532007 h 65"/>
              <a:gd name="T106" fmla="*/ 159895 w 61"/>
              <a:gd name="T107" fmla="*/ 582197 h 65"/>
              <a:gd name="T108" fmla="*/ 59961 w 61"/>
              <a:gd name="T109" fmla="*/ 521970 h 65"/>
              <a:gd name="T110" fmla="*/ 169889 w 61"/>
              <a:gd name="T111" fmla="*/ 521970 h 65"/>
              <a:gd name="T112" fmla="*/ 69954 w 61"/>
              <a:gd name="T113" fmla="*/ 501894 h 65"/>
              <a:gd name="T114" fmla="*/ 49967 w 61"/>
              <a:gd name="T115" fmla="*/ 622348 h 65"/>
              <a:gd name="T116" fmla="*/ 159895 w 61"/>
              <a:gd name="T117" fmla="*/ 622348 h 65"/>
              <a:gd name="T118" fmla="*/ 89941 w 61"/>
              <a:gd name="T119" fmla="*/ 632386 h 6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61"/>
              <a:gd name="T181" fmla="*/ 0 h 65"/>
              <a:gd name="T182" fmla="*/ 61 w 61"/>
              <a:gd name="T183" fmla="*/ 65 h 65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61" h="65">
                <a:moveTo>
                  <a:pt x="12" y="55"/>
                </a:moveTo>
                <a:cubicBezTo>
                  <a:pt x="13" y="55"/>
                  <a:pt x="13" y="55"/>
                  <a:pt x="13" y="55"/>
                </a:cubicBezTo>
                <a:cubicBezTo>
                  <a:pt x="13" y="53"/>
                  <a:pt x="13" y="53"/>
                  <a:pt x="13" y="53"/>
                </a:cubicBezTo>
                <a:cubicBezTo>
                  <a:pt x="13" y="53"/>
                  <a:pt x="13" y="53"/>
                  <a:pt x="12" y="53"/>
                </a:cubicBezTo>
                <a:cubicBezTo>
                  <a:pt x="12" y="55"/>
                  <a:pt x="12" y="55"/>
                  <a:pt x="12" y="55"/>
                </a:cubicBezTo>
                <a:close/>
                <a:moveTo>
                  <a:pt x="0" y="36"/>
                </a:moveTo>
                <a:cubicBezTo>
                  <a:pt x="9" y="29"/>
                  <a:pt x="9" y="29"/>
                  <a:pt x="9" y="29"/>
                </a:cubicBezTo>
                <a:cubicBezTo>
                  <a:pt x="10" y="28"/>
                  <a:pt x="10" y="28"/>
                  <a:pt x="10" y="28"/>
                </a:cubicBezTo>
                <a:cubicBezTo>
                  <a:pt x="11" y="29"/>
                  <a:pt x="11" y="29"/>
                  <a:pt x="11" y="29"/>
                </a:cubicBezTo>
                <a:cubicBezTo>
                  <a:pt x="11" y="29"/>
                  <a:pt x="11" y="29"/>
                  <a:pt x="11" y="29"/>
                </a:cubicBezTo>
                <a:cubicBezTo>
                  <a:pt x="11" y="29"/>
                  <a:pt x="11" y="29"/>
                  <a:pt x="11" y="29"/>
                </a:cubicBezTo>
                <a:cubicBezTo>
                  <a:pt x="12" y="29"/>
                  <a:pt x="12" y="29"/>
                  <a:pt x="12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30" y="21"/>
                  <a:pt x="30" y="21"/>
                  <a:pt x="30" y="21"/>
                </a:cubicBezTo>
                <a:cubicBezTo>
                  <a:pt x="31" y="15"/>
                  <a:pt x="31" y="15"/>
                  <a:pt x="31" y="15"/>
                </a:cubicBezTo>
                <a:cubicBezTo>
                  <a:pt x="32" y="14"/>
                  <a:pt x="32" y="14"/>
                  <a:pt x="32" y="14"/>
                </a:cubicBezTo>
                <a:cubicBezTo>
                  <a:pt x="32" y="13"/>
                  <a:pt x="32" y="13"/>
                  <a:pt x="32" y="13"/>
                </a:cubicBezTo>
                <a:cubicBezTo>
                  <a:pt x="33" y="12"/>
                  <a:pt x="33" y="12"/>
                  <a:pt x="33" y="12"/>
                </a:cubicBezTo>
                <a:cubicBezTo>
                  <a:pt x="47" y="3"/>
                  <a:pt x="47" y="3"/>
                  <a:pt x="47" y="3"/>
                </a:cubicBezTo>
                <a:cubicBezTo>
                  <a:pt x="45" y="0"/>
                  <a:pt x="45" y="0"/>
                  <a:pt x="45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56" y="6"/>
                  <a:pt x="56" y="6"/>
                  <a:pt x="56" y="6"/>
                </a:cubicBezTo>
                <a:cubicBezTo>
                  <a:pt x="52" y="13"/>
                  <a:pt x="52" y="13"/>
                  <a:pt x="52" y="13"/>
                </a:cubicBezTo>
                <a:cubicBezTo>
                  <a:pt x="50" y="9"/>
                  <a:pt x="50" y="9"/>
                  <a:pt x="50" y="9"/>
                </a:cubicBezTo>
                <a:cubicBezTo>
                  <a:pt x="38" y="17"/>
                  <a:pt x="38" y="17"/>
                  <a:pt x="38" y="17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5"/>
                  <a:pt x="36" y="25"/>
                  <a:pt x="36" y="25"/>
                </a:cubicBezTo>
                <a:cubicBezTo>
                  <a:pt x="34" y="26"/>
                  <a:pt x="34" y="26"/>
                  <a:pt x="34" y="2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4" y="36"/>
                  <a:pt x="14" y="36"/>
                  <a:pt x="14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4" y="41"/>
                  <a:pt x="4" y="41"/>
                  <a:pt x="4" y="41"/>
                </a:cubicBezTo>
                <a:cubicBezTo>
                  <a:pt x="0" y="36"/>
                  <a:pt x="0" y="36"/>
                  <a:pt x="0" y="36"/>
                </a:cubicBezTo>
                <a:close/>
                <a:moveTo>
                  <a:pt x="52" y="33"/>
                </a:moveTo>
                <a:cubicBezTo>
                  <a:pt x="50" y="33"/>
                  <a:pt x="48" y="33"/>
                  <a:pt x="47" y="33"/>
                </a:cubicBezTo>
                <a:cubicBezTo>
                  <a:pt x="45" y="34"/>
                  <a:pt x="44" y="35"/>
                  <a:pt x="44" y="36"/>
                </a:cubicBezTo>
                <a:cubicBezTo>
                  <a:pt x="44" y="40"/>
                  <a:pt x="44" y="40"/>
                  <a:pt x="44" y="40"/>
                </a:cubicBezTo>
                <a:cubicBezTo>
                  <a:pt x="44" y="40"/>
                  <a:pt x="44" y="40"/>
                  <a:pt x="44" y="40"/>
                </a:cubicBezTo>
                <a:cubicBezTo>
                  <a:pt x="44" y="40"/>
                  <a:pt x="44" y="40"/>
                  <a:pt x="44" y="40"/>
                </a:cubicBezTo>
                <a:cubicBezTo>
                  <a:pt x="44" y="41"/>
                  <a:pt x="45" y="41"/>
                  <a:pt x="45" y="42"/>
                </a:cubicBezTo>
                <a:cubicBezTo>
                  <a:pt x="45" y="42"/>
                  <a:pt x="45" y="43"/>
                  <a:pt x="45" y="43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4" y="49"/>
                  <a:pt x="43" y="50"/>
                  <a:pt x="43" y="51"/>
                </a:cubicBezTo>
                <a:cubicBezTo>
                  <a:pt x="43" y="55"/>
                  <a:pt x="43" y="55"/>
                  <a:pt x="43" y="55"/>
                </a:cubicBezTo>
                <a:cubicBezTo>
                  <a:pt x="43" y="55"/>
                  <a:pt x="43" y="55"/>
                  <a:pt x="43" y="55"/>
                </a:cubicBezTo>
                <a:cubicBezTo>
                  <a:pt x="43" y="55"/>
                  <a:pt x="43" y="55"/>
                  <a:pt x="43" y="55"/>
                </a:cubicBezTo>
                <a:cubicBezTo>
                  <a:pt x="43" y="56"/>
                  <a:pt x="44" y="57"/>
                  <a:pt x="45" y="57"/>
                </a:cubicBezTo>
                <a:cubicBezTo>
                  <a:pt x="45" y="57"/>
                  <a:pt x="45" y="58"/>
                  <a:pt x="45" y="58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3"/>
                  <a:pt x="46" y="64"/>
                  <a:pt x="48" y="65"/>
                </a:cubicBezTo>
                <a:cubicBezTo>
                  <a:pt x="49" y="65"/>
                  <a:pt x="51" y="65"/>
                  <a:pt x="53" y="65"/>
                </a:cubicBezTo>
                <a:cubicBezTo>
                  <a:pt x="55" y="65"/>
                  <a:pt x="57" y="65"/>
                  <a:pt x="58" y="65"/>
                </a:cubicBezTo>
                <a:cubicBezTo>
                  <a:pt x="60" y="64"/>
                  <a:pt x="61" y="63"/>
                  <a:pt x="61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1" y="58"/>
                  <a:pt x="61" y="58"/>
                  <a:pt x="61" y="58"/>
                </a:cubicBezTo>
                <a:cubicBezTo>
                  <a:pt x="61" y="58"/>
                  <a:pt x="61" y="58"/>
                  <a:pt x="61" y="58"/>
                </a:cubicBezTo>
                <a:cubicBezTo>
                  <a:pt x="61" y="57"/>
                  <a:pt x="60" y="56"/>
                  <a:pt x="59" y="56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1"/>
                  <a:pt x="59" y="51"/>
                  <a:pt x="59" y="51"/>
                </a:cubicBezTo>
                <a:cubicBezTo>
                  <a:pt x="59" y="51"/>
                  <a:pt x="59" y="51"/>
                  <a:pt x="59" y="51"/>
                </a:cubicBezTo>
                <a:cubicBezTo>
                  <a:pt x="59" y="50"/>
                  <a:pt x="59" y="50"/>
                  <a:pt x="59" y="50"/>
                </a:cubicBezTo>
                <a:cubicBezTo>
                  <a:pt x="60" y="49"/>
                  <a:pt x="61" y="49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7"/>
                  <a:pt x="61" y="47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0" y="42"/>
                  <a:pt x="59" y="41"/>
                </a:cubicBezTo>
                <a:cubicBezTo>
                  <a:pt x="60" y="41"/>
                  <a:pt x="60" y="41"/>
                  <a:pt x="60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5"/>
                  <a:pt x="59" y="34"/>
                  <a:pt x="57" y="33"/>
                </a:cubicBezTo>
                <a:cubicBezTo>
                  <a:pt x="56" y="33"/>
                  <a:pt x="54" y="33"/>
                  <a:pt x="52" y="33"/>
                </a:cubicBezTo>
                <a:close/>
                <a:moveTo>
                  <a:pt x="31" y="33"/>
                </a:moveTo>
                <a:cubicBezTo>
                  <a:pt x="29" y="33"/>
                  <a:pt x="27" y="33"/>
                  <a:pt x="25" y="33"/>
                </a:cubicBezTo>
                <a:cubicBezTo>
                  <a:pt x="24" y="34"/>
                  <a:pt x="23" y="35"/>
                  <a:pt x="23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1"/>
                  <a:pt x="23" y="41"/>
                  <a:pt x="23" y="41"/>
                </a:cubicBezTo>
                <a:cubicBezTo>
                  <a:pt x="22" y="42"/>
                  <a:pt x="22" y="43"/>
                  <a:pt x="22" y="43"/>
                </a:cubicBezTo>
                <a:cubicBezTo>
                  <a:pt x="22" y="43"/>
                  <a:pt x="22" y="43"/>
                  <a:pt x="22" y="43"/>
                </a:cubicBezTo>
                <a:cubicBezTo>
                  <a:pt x="22" y="47"/>
                  <a:pt x="22" y="47"/>
                  <a:pt x="22" y="47"/>
                </a:cubicBezTo>
                <a:cubicBezTo>
                  <a:pt x="22" y="47"/>
                  <a:pt x="22" y="48"/>
                  <a:pt x="22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2" y="49"/>
                  <a:pt x="23" y="49"/>
                  <a:pt x="24" y="50"/>
                </a:cubicBezTo>
                <a:cubicBezTo>
                  <a:pt x="24" y="50"/>
                  <a:pt x="24" y="50"/>
                  <a:pt x="24" y="51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6"/>
                </a:cubicBezTo>
                <a:cubicBezTo>
                  <a:pt x="23" y="56"/>
                  <a:pt x="22" y="57"/>
                  <a:pt x="22" y="58"/>
                </a:cubicBezTo>
                <a:cubicBezTo>
                  <a:pt x="22" y="58"/>
                  <a:pt x="22" y="58"/>
                  <a:pt x="22" y="58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3"/>
                  <a:pt x="23" y="64"/>
                  <a:pt x="25" y="65"/>
                </a:cubicBezTo>
                <a:cubicBezTo>
                  <a:pt x="26" y="65"/>
                  <a:pt x="28" y="65"/>
                  <a:pt x="30" y="65"/>
                </a:cubicBezTo>
                <a:cubicBezTo>
                  <a:pt x="32" y="65"/>
                  <a:pt x="34" y="65"/>
                  <a:pt x="35" y="65"/>
                </a:cubicBezTo>
                <a:cubicBezTo>
                  <a:pt x="37" y="64"/>
                  <a:pt x="38" y="63"/>
                  <a:pt x="38" y="62"/>
                </a:cubicBezTo>
                <a:cubicBezTo>
                  <a:pt x="38" y="62"/>
                  <a:pt x="38" y="62"/>
                  <a:pt x="38" y="62"/>
                </a:cubicBezTo>
                <a:cubicBezTo>
                  <a:pt x="38" y="62"/>
                  <a:pt x="38" y="62"/>
                  <a:pt x="38" y="62"/>
                </a:cubicBezTo>
                <a:cubicBezTo>
                  <a:pt x="38" y="58"/>
                  <a:pt x="38" y="58"/>
                  <a:pt x="38" y="58"/>
                </a:cubicBezTo>
                <a:cubicBezTo>
                  <a:pt x="38" y="58"/>
                  <a:pt x="38" y="57"/>
                  <a:pt x="38" y="57"/>
                </a:cubicBezTo>
                <a:cubicBezTo>
                  <a:pt x="39" y="57"/>
                  <a:pt x="40" y="56"/>
                  <a:pt x="40" y="55"/>
                </a:cubicBezTo>
                <a:cubicBezTo>
                  <a:pt x="40" y="55"/>
                  <a:pt x="40" y="55"/>
                  <a:pt x="40" y="55"/>
                </a:cubicBezTo>
                <a:cubicBezTo>
                  <a:pt x="40" y="55"/>
                  <a:pt x="40" y="55"/>
                  <a:pt x="40" y="55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0"/>
                  <a:pt x="39" y="49"/>
                  <a:pt x="38" y="48"/>
                </a:cubicBezTo>
                <a:cubicBezTo>
                  <a:pt x="38" y="48"/>
                  <a:pt x="38" y="48"/>
                  <a:pt x="38" y="48"/>
                </a:cubicBezTo>
                <a:cubicBezTo>
                  <a:pt x="38" y="48"/>
                  <a:pt x="38" y="48"/>
                  <a:pt x="38" y="48"/>
                </a:cubicBezTo>
                <a:cubicBezTo>
                  <a:pt x="38" y="48"/>
                  <a:pt x="38" y="48"/>
                  <a:pt x="38" y="48"/>
                </a:cubicBezTo>
                <a:cubicBezTo>
                  <a:pt x="38" y="43"/>
                  <a:pt x="38" y="43"/>
                  <a:pt x="38" y="43"/>
                </a:cubicBezTo>
                <a:cubicBezTo>
                  <a:pt x="38" y="43"/>
                  <a:pt x="38" y="42"/>
                  <a:pt x="37" y="42"/>
                </a:cubicBezTo>
                <a:cubicBezTo>
                  <a:pt x="38" y="41"/>
                  <a:pt x="39" y="41"/>
                  <a:pt x="39" y="40"/>
                </a:cubicBezTo>
                <a:cubicBezTo>
                  <a:pt x="39" y="40"/>
                  <a:pt x="39" y="40"/>
                  <a:pt x="39" y="40"/>
                </a:cubicBezTo>
                <a:cubicBezTo>
                  <a:pt x="39" y="40"/>
                  <a:pt x="39" y="40"/>
                  <a:pt x="39" y="40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5"/>
                  <a:pt x="37" y="34"/>
                  <a:pt x="36" y="33"/>
                </a:cubicBezTo>
                <a:cubicBezTo>
                  <a:pt x="34" y="33"/>
                  <a:pt x="33" y="33"/>
                  <a:pt x="31" y="33"/>
                </a:cubicBezTo>
                <a:close/>
                <a:moveTo>
                  <a:pt x="34" y="43"/>
                </a:moveTo>
                <a:cubicBezTo>
                  <a:pt x="34" y="43"/>
                  <a:pt x="34" y="43"/>
                  <a:pt x="34" y="43"/>
                </a:cubicBezTo>
                <a:cubicBezTo>
                  <a:pt x="35" y="43"/>
                  <a:pt x="36" y="43"/>
                  <a:pt x="36" y="43"/>
                </a:cubicBezTo>
                <a:cubicBezTo>
                  <a:pt x="36" y="43"/>
                  <a:pt x="35" y="43"/>
                  <a:pt x="34" y="44"/>
                </a:cubicBezTo>
                <a:cubicBezTo>
                  <a:pt x="33" y="44"/>
                  <a:pt x="32" y="44"/>
                  <a:pt x="30" y="44"/>
                </a:cubicBezTo>
                <a:cubicBezTo>
                  <a:pt x="28" y="44"/>
                  <a:pt x="27" y="44"/>
                  <a:pt x="25" y="44"/>
                </a:cubicBezTo>
                <a:cubicBezTo>
                  <a:pt x="25" y="43"/>
                  <a:pt x="24" y="43"/>
                  <a:pt x="24" y="43"/>
                </a:cubicBezTo>
                <a:cubicBezTo>
                  <a:pt x="24" y="43"/>
                  <a:pt x="25" y="43"/>
                  <a:pt x="25" y="43"/>
                </a:cubicBezTo>
                <a:cubicBezTo>
                  <a:pt x="26" y="43"/>
                  <a:pt x="26" y="43"/>
                  <a:pt x="26" y="43"/>
                </a:cubicBezTo>
                <a:cubicBezTo>
                  <a:pt x="27" y="43"/>
                  <a:pt x="29" y="43"/>
                  <a:pt x="31" y="43"/>
                </a:cubicBezTo>
                <a:cubicBezTo>
                  <a:pt x="32" y="43"/>
                  <a:pt x="33" y="43"/>
                  <a:pt x="34" y="43"/>
                </a:cubicBezTo>
                <a:close/>
                <a:moveTo>
                  <a:pt x="35" y="50"/>
                </a:moveTo>
                <a:cubicBezTo>
                  <a:pt x="35" y="50"/>
                  <a:pt x="36" y="50"/>
                  <a:pt x="36" y="50"/>
                </a:cubicBezTo>
                <a:cubicBezTo>
                  <a:pt x="37" y="51"/>
                  <a:pt x="38" y="51"/>
                  <a:pt x="38" y="51"/>
                </a:cubicBezTo>
                <a:cubicBezTo>
                  <a:pt x="38" y="51"/>
                  <a:pt x="37" y="51"/>
                  <a:pt x="36" y="51"/>
                </a:cubicBezTo>
                <a:cubicBezTo>
                  <a:pt x="35" y="51"/>
                  <a:pt x="34" y="51"/>
                  <a:pt x="32" y="51"/>
                </a:cubicBezTo>
                <a:cubicBezTo>
                  <a:pt x="30" y="51"/>
                  <a:pt x="29" y="51"/>
                  <a:pt x="27" y="51"/>
                </a:cubicBezTo>
                <a:cubicBezTo>
                  <a:pt x="27" y="51"/>
                  <a:pt x="26" y="51"/>
                  <a:pt x="26" y="51"/>
                </a:cubicBezTo>
                <a:cubicBezTo>
                  <a:pt x="26" y="51"/>
                  <a:pt x="27" y="51"/>
                  <a:pt x="27" y="50"/>
                </a:cubicBezTo>
                <a:cubicBezTo>
                  <a:pt x="28" y="51"/>
                  <a:pt x="29" y="51"/>
                  <a:pt x="30" y="51"/>
                </a:cubicBezTo>
                <a:cubicBezTo>
                  <a:pt x="32" y="51"/>
                  <a:pt x="34" y="50"/>
                  <a:pt x="35" y="50"/>
                </a:cubicBezTo>
                <a:close/>
                <a:moveTo>
                  <a:pt x="35" y="58"/>
                </a:moveTo>
                <a:cubicBezTo>
                  <a:pt x="36" y="58"/>
                  <a:pt x="36" y="58"/>
                  <a:pt x="36" y="58"/>
                </a:cubicBezTo>
                <a:cubicBezTo>
                  <a:pt x="36" y="58"/>
                  <a:pt x="35" y="58"/>
                  <a:pt x="34" y="58"/>
                </a:cubicBezTo>
                <a:cubicBezTo>
                  <a:pt x="33" y="59"/>
                  <a:pt x="32" y="59"/>
                  <a:pt x="30" y="59"/>
                </a:cubicBezTo>
                <a:cubicBezTo>
                  <a:pt x="28" y="59"/>
                  <a:pt x="27" y="59"/>
                  <a:pt x="25" y="58"/>
                </a:cubicBezTo>
                <a:cubicBezTo>
                  <a:pt x="25" y="58"/>
                  <a:pt x="24" y="58"/>
                  <a:pt x="24" y="58"/>
                </a:cubicBezTo>
                <a:cubicBezTo>
                  <a:pt x="24" y="58"/>
                  <a:pt x="25" y="58"/>
                  <a:pt x="25" y="58"/>
                </a:cubicBezTo>
                <a:cubicBezTo>
                  <a:pt x="26" y="57"/>
                  <a:pt x="26" y="57"/>
                  <a:pt x="27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8" y="58"/>
                  <a:pt x="30" y="58"/>
                  <a:pt x="32" y="58"/>
                </a:cubicBezTo>
                <a:cubicBezTo>
                  <a:pt x="33" y="58"/>
                  <a:pt x="34" y="58"/>
                  <a:pt x="35" y="58"/>
                </a:cubicBezTo>
                <a:close/>
                <a:moveTo>
                  <a:pt x="26" y="61"/>
                </a:moveTo>
                <a:cubicBezTo>
                  <a:pt x="26" y="61"/>
                  <a:pt x="26" y="61"/>
                  <a:pt x="26" y="61"/>
                </a:cubicBezTo>
                <a:cubicBezTo>
                  <a:pt x="26" y="63"/>
                  <a:pt x="26" y="63"/>
                  <a:pt x="2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6" y="61"/>
                  <a:pt x="26" y="61"/>
                  <a:pt x="26" y="61"/>
                </a:cubicBezTo>
                <a:close/>
                <a:moveTo>
                  <a:pt x="25" y="62"/>
                </a:moveTo>
                <a:cubicBezTo>
                  <a:pt x="24" y="62"/>
                  <a:pt x="24" y="62"/>
                  <a:pt x="24" y="62"/>
                </a:cubicBezTo>
                <a:cubicBezTo>
                  <a:pt x="24" y="62"/>
                  <a:pt x="24" y="62"/>
                  <a:pt x="24" y="62"/>
                </a:cubicBezTo>
                <a:cubicBezTo>
                  <a:pt x="24" y="60"/>
                  <a:pt x="24" y="60"/>
                  <a:pt x="24" y="60"/>
                </a:cubicBezTo>
                <a:cubicBezTo>
                  <a:pt x="24" y="60"/>
                  <a:pt x="25" y="60"/>
                  <a:pt x="25" y="60"/>
                </a:cubicBezTo>
                <a:cubicBezTo>
                  <a:pt x="25" y="60"/>
                  <a:pt x="25" y="60"/>
                  <a:pt x="25" y="60"/>
                </a:cubicBezTo>
                <a:cubicBezTo>
                  <a:pt x="25" y="62"/>
                  <a:pt x="25" y="62"/>
                  <a:pt x="25" y="62"/>
                </a:cubicBezTo>
                <a:close/>
                <a:moveTo>
                  <a:pt x="35" y="60"/>
                </a:moveTo>
                <a:cubicBezTo>
                  <a:pt x="35" y="60"/>
                  <a:pt x="36" y="60"/>
                  <a:pt x="36" y="60"/>
                </a:cubicBezTo>
                <a:cubicBezTo>
                  <a:pt x="36" y="62"/>
                  <a:pt x="36" y="62"/>
                  <a:pt x="36" y="62"/>
                </a:cubicBezTo>
                <a:cubicBezTo>
                  <a:pt x="36" y="62"/>
                  <a:pt x="36" y="62"/>
                  <a:pt x="36" y="62"/>
                </a:cubicBezTo>
                <a:cubicBezTo>
                  <a:pt x="36" y="62"/>
                  <a:pt x="36" y="62"/>
                  <a:pt x="35" y="62"/>
                </a:cubicBezTo>
                <a:cubicBezTo>
                  <a:pt x="35" y="60"/>
                  <a:pt x="35" y="60"/>
                  <a:pt x="35" y="60"/>
                </a:cubicBezTo>
                <a:close/>
                <a:moveTo>
                  <a:pt x="34" y="62"/>
                </a:moveTo>
                <a:cubicBezTo>
                  <a:pt x="34" y="63"/>
                  <a:pt x="34" y="63"/>
                  <a:pt x="34" y="63"/>
                </a:cubicBezTo>
                <a:cubicBezTo>
                  <a:pt x="34" y="61"/>
                  <a:pt x="34" y="61"/>
                  <a:pt x="34" y="61"/>
                </a:cubicBezTo>
                <a:cubicBezTo>
                  <a:pt x="34" y="61"/>
                  <a:pt x="34" y="61"/>
                  <a:pt x="34" y="61"/>
                </a:cubicBezTo>
                <a:cubicBezTo>
                  <a:pt x="34" y="62"/>
                  <a:pt x="34" y="62"/>
                  <a:pt x="34" y="62"/>
                </a:cubicBezTo>
                <a:close/>
                <a:moveTo>
                  <a:pt x="28" y="61"/>
                </a:moveTo>
                <a:cubicBezTo>
                  <a:pt x="28" y="61"/>
                  <a:pt x="29" y="61"/>
                  <a:pt x="29" y="61"/>
                </a:cubicBezTo>
                <a:cubicBezTo>
                  <a:pt x="29" y="63"/>
                  <a:pt x="29" y="63"/>
                  <a:pt x="29" y="63"/>
                </a:cubicBezTo>
                <a:cubicBezTo>
                  <a:pt x="29" y="63"/>
                  <a:pt x="28" y="63"/>
                  <a:pt x="28" y="63"/>
                </a:cubicBezTo>
                <a:cubicBezTo>
                  <a:pt x="28" y="61"/>
                  <a:pt x="28" y="61"/>
                  <a:pt x="28" y="61"/>
                </a:cubicBezTo>
                <a:close/>
                <a:moveTo>
                  <a:pt x="32" y="63"/>
                </a:moveTo>
                <a:cubicBezTo>
                  <a:pt x="32" y="63"/>
                  <a:pt x="31" y="63"/>
                  <a:pt x="31" y="63"/>
                </a:cubicBezTo>
                <a:cubicBezTo>
                  <a:pt x="31" y="61"/>
                  <a:pt x="31" y="61"/>
                  <a:pt x="31" y="61"/>
                </a:cubicBezTo>
                <a:cubicBezTo>
                  <a:pt x="31" y="61"/>
                  <a:pt x="32" y="61"/>
                  <a:pt x="32" y="61"/>
                </a:cubicBezTo>
                <a:cubicBezTo>
                  <a:pt x="32" y="63"/>
                  <a:pt x="32" y="63"/>
                  <a:pt x="32" y="63"/>
                </a:cubicBezTo>
                <a:close/>
                <a:moveTo>
                  <a:pt x="28" y="53"/>
                </a:moveTo>
                <a:cubicBezTo>
                  <a:pt x="28" y="53"/>
                  <a:pt x="28" y="53"/>
                  <a:pt x="28" y="53"/>
                </a:cubicBezTo>
                <a:cubicBezTo>
                  <a:pt x="28" y="55"/>
                  <a:pt x="28" y="55"/>
                  <a:pt x="28" y="55"/>
                </a:cubicBezTo>
                <a:cubicBezTo>
                  <a:pt x="28" y="55"/>
                  <a:pt x="28" y="55"/>
                  <a:pt x="28" y="55"/>
                </a:cubicBezTo>
                <a:cubicBezTo>
                  <a:pt x="28" y="53"/>
                  <a:pt x="28" y="53"/>
                  <a:pt x="28" y="53"/>
                </a:cubicBezTo>
                <a:close/>
                <a:moveTo>
                  <a:pt x="27" y="55"/>
                </a:moveTo>
                <a:cubicBezTo>
                  <a:pt x="26" y="55"/>
                  <a:pt x="26" y="55"/>
                  <a:pt x="26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6" y="53"/>
                  <a:pt x="26" y="53"/>
                  <a:pt x="26" y="53"/>
                </a:cubicBezTo>
                <a:cubicBezTo>
                  <a:pt x="26" y="53"/>
                  <a:pt x="27" y="53"/>
                  <a:pt x="27" y="53"/>
                </a:cubicBezTo>
                <a:cubicBezTo>
                  <a:pt x="27" y="53"/>
                  <a:pt x="27" y="53"/>
                  <a:pt x="27" y="53"/>
                </a:cubicBezTo>
                <a:cubicBezTo>
                  <a:pt x="27" y="55"/>
                  <a:pt x="27" y="55"/>
                  <a:pt x="27" y="55"/>
                </a:cubicBezTo>
                <a:close/>
                <a:moveTo>
                  <a:pt x="37" y="53"/>
                </a:moveTo>
                <a:cubicBezTo>
                  <a:pt x="37" y="53"/>
                  <a:pt x="38" y="53"/>
                  <a:pt x="38" y="53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7" y="55"/>
                </a:cubicBezTo>
                <a:cubicBezTo>
                  <a:pt x="37" y="53"/>
                  <a:pt x="37" y="53"/>
                  <a:pt x="37" y="53"/>
                </a:cubicBezTo>
                <a:close/>
                <a:moveTo>
                  <a:pt x="36" y="55"/>
                </a:moveTo>
                <a:cubicBezTo>
                  <a:pt x="36" y="55"/>
                  <a:pt x="36" y="55"/>
                  <a:pt x="36" y="55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5"/>
                  <a:pt x="36" y="55"/>
                  <a:pt x="36" y="55"/>
                </a:cubicBezTo>
                <a:close/>
                <a:moveTo>
                  <a:pt x="30" y="54"/>
                </a:moveTo>
                <a:cubicBezTo>
                  <a:pt x="30" y="54"/>
                  <a:pt x="31" y="54"/>
                  <a:pt x="31" y="54"/>
                </a:cubicBezTo>
                <a:cubicBezTo>
                  <a:pt x="31" y="56"/>
                  <a:pt x="31" y="56"/>
                  <a:pt x="31" y="56"/>
                </a:cubicBezTo>
                <a:cubicBezTo>
                  <a:pt x="31" y="56"/>
                  <a:pt x="30" y="56"/>
                  <a:pt x="30" y="56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4" y="56"/>
                </a:moveTo>
                <a:cubicBezTo>
                  <a:pt x="34" y="56"/>
                  <a:pt x="33" y="56"/>
                  <a:pt x="33" y="56"/>
                </a:cubicBezTo>
                <a:cubicBezTo>
                  <a:pt x="33" y="54"/>
                  <a:pt x="33" y="54"/>
                  <a:pt x="33" y="54"/>
                </a:cubicBezTo>
                <a:cubicBezTo>
                  <a:pt x="33" y="54"/>
                  <a:pt x="34" y="54"/>
                  <a:pt x="34" y="54"/>
                </a:cubicBezTo>
                <a:cubicBezTo>
                  <a:pt x="34" y="56"/>
                  <a:pt x="34" y="56"/>
                  <a:pt x="34" y="56"/>
                </a:cubicBezTo>
                <a:close/>
                <a:moveTo>
                  <a:pt x="26" y="46"/>
                </a:moveTo>
                <a:cubicBezTo>
                  <a:pt x="26" y="46"/>
                  <a:pt x="26" y="46"/>
                  <a:pt x="26" y="46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6"/>
                  <a:pt x="26" y="46"/>
                  <a:pt x="26" y="46"/>
                </a:cubicBezTo>
                <a:close/>
                <a:moveTo>
                  <a:pt x="25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5" y="46"/>
                  <a:pt x="25" y="46"/>
                </a:cubicBezTo>
                <a:cubicBezTo>
                  <a:pt x="25" y="46"/>
                  <a:pt x="25" y="46"/>
                  <a:pt x="25" y="46"/>
                </a:cubicBezTo>
                <a:cubicBezTo>
                  <a:pt x="25" y="48"/>
                  <a:pt x="25" y="48"/>
                  <a:pt x="25" y="48"/>
                </a:cubicBezTo>
                <a:close/>
                <a:moveTo>
                  <a:pt x="35" y="46"/>
                </a:moveTo>
                <a:cubicBezTo>
                  <a:pt x="35" y="46"/>
                  <a:pt x="36" y="46"/>
                  <a:pt x="36" y="45"/>
                </a:cubicBezTo>
                <a:cubicBezTo>
                  <a:pt x="36" y="47"/>
                  <a:pt x="36" y="47"/>
                  <a:pt x="36" y="47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5" y="48"/>
                  <a:pt x="35" y="48"/>
                </a:cubicBezTo>
                <a:cubicBezTo>
                  <a:pt x="35" y="46"/>
                  <a:pt x="35" y="46"/>
                  <a:pt x="35" y="46"/>
                </a:cubicBezTo>
                <a:close/>
                <a:moveTo>
                  <a:pt x="34" y="48"/>
                </a:moveTo>
                <a:cubicBezTo>
                  <a:pt x="34" y="48"/>
                  <a:pt x="34" y="48"/>
                  <a:pt x="34" y="48"/>
                </a:cubicBezTo>
                <a:cubicBezTo>
                  <a:pt x="34" y="46"/>
                  <a:pt x="34" y="46"/>
                  <a:pt x="34" y="46"/>
                </a:cubicBezTo>
                <a:cubicBezTo>
                  <a:pt x="34" y="46"/>
                  <a:pt x="34" y="46"/>
                  <a:pt x="34" y="46"/>
                </a:cubicBezTo>
                <a:cubicBezTo>
                  <a:pt x="34" y="48"/>
                  <a:pt x="34" y="48"/>
                  <a:pt x="34" y="48"/>
                </a:cubicBezTo>
                <a:close/>
                <a:moveTo>
                  <a:pt x="28" y="46"/>
                </a:moveTo>
                <a:cubicBezTo>
                  <a:pt x="28" y="46"/>
                  <a:pt x="29" y="46"/>
                  <a:pt x="29" y="46"/>
                </a:cubicBezTo>
                <a:cubicBezTo>
                  <a:pt x="29" y="48"/>
                  <a:pt x="29" y="48"/>
                  <a:pt x="29" y="48"/>
                </a:cubicBezTo>
                <a:cubicBezTo>
                  <a:pt x="29" y="48"/>
                  <a:pt x="28" y="48"/>
                  <a:pt x="28" y="48"/>
                </a:cubicBezTo>
                <a:cubicBezTo>
                  <a:pt x="28" y="46"/>
                  <a:pt x="28" y="46"/>
                  <a:pt x="28" y="46"/>
                </a:cubicBezTo>
                <a:close/>
                <a:moveTo>
                  <a:pt x="32" y="48"/>
                </a:moveTo>
                <a:cubicBezTo>
                  <a:pt x="32" y="48"/>
                  <a:pt x="31" y="48"/>
                  <a:pt x="31" y="48"/>
                </a:cubicBezTo>
                <a:cubicBezTo>
                  <a:pt x="31" y="46"/>
                  <a:pt x="31" y="46"/>
                  <a:pt x="31" y="46"/>
                </a:cubicBezTo>
                <a:cubicBezTo>
                  <a:pt x="31" y="46"/>
                  <a:pt x="32" y="46"/>
                  <a:pt x="32" y="46"/>
                </a:cubicBezTo>
                <a:cubicBezTo>
                  <a:pt x="32" y="48"/>
                  <a:pt x="32" y="48"/>
                  <a:pt x="32" y="48"/>
                </a:cubicBezTo>
                <a:close/>
                <a:moveTo>
                  <a:pt x="26" y="39"/>
                </a:moveTo>
                <a:cubicBezTo>
                  <a:pt x="26" y="41"/>
                  <a:pt x="26" y="41"/>
                  <a:pt x="26" y="41"/>
                </a:cubicBezTo>
                <a:cubicBezTo>
                  <a:pt x="27" y="41"/>
                  <a:pt x="27" y="41"/>
                  <a:pt x="27" y="41"/>
                </a:cubicBezTo>
                <a:cubicBezTo>
                  <a:pt x="27" y="39"/>
                  <a:pt x="27" y="39"/>
                  <a:pt x="27" y="39"/>
                </a:cubicBezTo>
                <a:cubicBezTo>
                  <a:pt x="27" y="39"/>
                  <a:pt x="27" y="39"/>
                  <a:pt x="26" y="39"/>
                </a:cubicBezTo>
                <a:close/>
                <a:moveTo>
                  <a:pt x="26" y="40"/>
                </a:moveTo>
                <a:cubicBezTo>
                  <a:pt x="26" y="38"/>
                  <a:pt x="26" y="38"/>
                  <a:pt x="26" y="38"/>
                </a:cubicBezTo>
                <a:cubicBezTo>
                  <a:pt x="25" y="38"/>
                  <a:pt x="25" y="38"/>
                  <a:pt x="25" y="38"/>
                </a:cubicBezTo>
                <a:cubicBezTo>
                  <a:pt x="25" y="38"/>
                  <a:pt x="25" y="38"/>
                  <a:pt x="25" y="38"/>
                </a:cubicBezTo>
                <a:cubicBezTo>
                  <a:pt x="25" y="40"/>
                  <a:pt x="25" y="40"/>
                  <a:pt x="25" y="40"/>
                </a:cubicBezTo>
                <a:cubicBezTo>
                  <a:pt x="25" y="40"/>
                  <a:pt x="25" y="40"/>
                  <a:pt x="25" y="40"/>
                </a:cubicBezTo>
                <a:cubicBezTo>
                  <a:pt x="25" y="40"/>
                  <a:pt x="25" y="40"/>
                  <a:pt x="26" y="40"/>
                </a:cubicBezTo>
                <a:close/>
                <a:moveTo>
                  <a:pt x="36" y="38"/>
                </a:moveTo>
                <a:cubicBezTo>
                  <a:pt x="36" y="40"/>
                  <a:pt x="36" y="40"/>
                  <a:pt x="36" y="40"/>
                </a:cubicBezTo>
                <a:cubicBezTo>
                  <a:pt x="36" y="40"/>
                  <a:pt x="36" y="40"/>
                  <a:pt x="36" y="40"/>
                </a:cubicBezTo>
                <a:cubicBezTo>
                  <a:pt x="36" y="40"/>
                  <a:pt x="36" y="40"/>
                  <a:pt x="36" y="40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8"/>
                  <a:pt x="36" y="38"/>
                  <a:pt x="36" y="38"/>
                </a:cubicBezTo>
                <a:close/>
                <a:moveTo>
                  <a:pt x="35" y="40"/>
                </a:moveTo>
                <a:cubicBezTo>
                  <a:pt x="35" y="38"/>
                  <a:pt x="35" y="38"/>
                  <a:pt x="35" y="38"/>
                </a:cubicBezTo>
                <a:cubicBezTo>
                  <a:pt x="35" y="38"/>
                  <a:pt x="35" y="39"/>
                  <a:pt x="34" y="39"/>
                </a:cubicBezTo>
                <a:cubicBezTo>
                  <a:pt x="34" y="41"/>
                  <a:pt x="34" y="41"/>
                  <a:pt x="34" y="41"/>
                </a:cubicBezTo>
                <a:cubicBezTo>
                  <a:pt x="35" y="41"/>
                  <a:pt x="35" y="40"/>
                  <a:pt x="35" y="40"/>
                </a:cubicBezTo>
                <a:close/>
                <a:moveTo>
                  <a:pt x="29" y="39"/>
                </a:moveTo>
                <a:cubicBezTo>
                  <a:pt x="29" y="41"/>
                  <a:pt x="29" y="41"/>
                  <a:pt x="29" y="41"/>
                </a:cubicBezTo>
                <a:cubicBezTo>
                  <a:pt x="29" y="41"/>
                  <a:pt x="29" y="41"/>
                  <a:pt x="30" y="41"/>
                </a:cubicBezTo>
                <a:cubicBezTo>
                  <a:pt x="30" y="39"/>
                  <a:pt x="30" y="39"/>
                  <a:pt x="30" y="39"/>
                </a:cubicBezTo>
                <a:cubicBezTo>
                  <a:pt x="29" y="39"/>
                  <a:pt x="29" y="39"/>
                  <a:pt x="29" y="39"/>
                </a:cubicBezTo>
                <a:close/>
                <a:moveTo>
                  <a:pt x="33" y="41"/>
                </a:moveTo>
                <a:cubicBezTo>
                  <a:pt x="33" y="39"/>
                  <a:pt x="33" y="39"/>
                  <a:pt x="33" y="39"/>
                </a:cubicBezTo>
                <a:cubicBezTo>
                  <a:pt x="32" y="39"/>
                  <a:pt x="32" y="39"/>
                  <a:pt x="32" y="39"/>
                </a:cubicBezTo>
                <a:cubicBezTo>
                  <a:pt x="32" y="41"/>
                  <a:pt x="32" y="41"/>
                  <a:pt x="32" y="41"/>
                </a:cubicBezTo>
                <a:cubicBezTo>
                  <a:pt x="32" y="41"/>
                  <a:pt x="32" y="41"/>
                  <a:pt x="33" y="41"/>
                </a:cubicBezTo>
                <a:close/>
                <a:moveTo>
                  <a:pt x="35" y="36"/>
                </a:moveTo>
                <a:cubicBezTo>
                  <a:pt x="34" y="35"/>
                  <a:pt x="32" y="35"/>
                  <a:pt x="31" y="35"/>
                </a:cubicBezTo>
                <a:cubicBezTo>
                  <a:pt x="29" y="35"/>
                  <a:pt x="27" y="35"/>
                  <a:pt x="26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6"/>
                  <a:pt x="26" y="36"/>
                </a:cubicBezTo>
                <a:cubicBezTo>
                  <a:pt x="27" y="36"/>
                  <a:pt x="29" y="37"/>
                  <a:pt x="31" y="37"/>
                </a:cubicBezTo>
                <a:cubicBezTo>
                  <a:pt x="32" y="37"/>
                  <a:pt x="34" y="36"/>
                  <a:pt x="35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36"/>
                  <a:pt x="36" y="36"/>
                  <a:pt x="35" y="36"/>
                </a:cubicBezTo>
                <a:close/>
                <a:moveTo>
                  <a:pt x="48" y="43"/>
                </a:moveTo>
                <a:cubicBezTo>
                  <a:pt x="50" y="43"/>
                  <a:pt x="51" y="43"/>
                  <a:pt x="52" y="43"/>
                </a:cubicBezTo>
                <a:cubicBezTo>
                  <a:pt x="54" y="43"/>
                  <a:pt x="55" y="43"/>
                  <a:pt x="57" y="43"/>
                </a:cubicBezTo>
                <a:cubicBezTo>
                  <a:pt x="57" y="43"/>
                  <a:pt x="57" y="43"/>
                  <a:pt x="57" y="43"/>
                </a:cubicBezTo>
                <a:cubicBezTo>
                  <a:pt x="58" y="43"/>
                  <a:pt x="59" y="43"/>
                  <a:pt x="59" y="43"/>
                </a:cubicBezTo>
                <a:cubicBezTo>
                  <a:pt x="59" y="43"/>
                  <a:pt x="58" y="43"/>
                  <a:pt x="57" y="44"/>
                </a:cubicBezTo>
                <a:cubicBezTo>
                  <a:pt x="56" y="44"/>
                  <a:pt x="55" y="44"/>
                  <a:pt x="53" y="44"/>
                </a:cubicBezTo>
                <a:cubicBezTo>
                  <a:pt x="51" y="44"/>
                  <a:pt x="49" y="44"/>
                  <a:pt x="48" y="44"/>
                </a:cubicBezTo>
                <a:cubicBezTo>
                  <a:pt x="48" y="43"/>
                  <a:pt x="47" y="43"/>
                  <a:pt x="47" y="43"/>
                </a:cubicBezTo>
                <a:cubicBezTo>
                  <a:pt x="47" y="43"/>
                  <a:pt x="48" y="43"/>
                  <a:pt x="48" y="43"/>
                </a:cubicBezTo>
                <a:cubicBezTo>
                  <a:pt x="48" y="43"/>
                  <a:pt x="48" y="43"/>
                  <a:pt x="48" y="43"/>
                </a:cubicBezTo>
                <a:close/>
                <a:moveTo>
                  <a:pt x="48" y="50"/>
                </a:moveTo>
                <a:cubicBezTo>
                  <a:pt x="49" y="50"/>
                  <a:pt x="51" y="51"/>
                  <a:pt x="53" y="51"/>
                </a:cubicBezTo>
                <a:cubicBezTo>
                  <a:pt x="54" y="51"/>
                  <a:pt x="55" y="51"/>
                  <a:pt x="56" y="50"/>
                </a:cubicBezTo>
                <a:cubicBezTo>
                  <a:pt x="56" y="51"/>
                  <a:pt x="56" y="51"/>
                  <a:pt x="56" y="51"/>
                </a:cubicBezTo>
                <a:cubicBezTo>
                  <a:pt x="56" y="51"/>
                  <a:pt x="56" y="51"/>
                  <a:pt x="55" y="51"/>
                </a:cubicBezTo>
                <a:cubicBezTo>
                  <a:pt x="54" y="51"/>
                  <a:pt x="53" y="51"/>
                  <a:pt x="51" y="51"/>
                </a:cubicBezTo>
                <a:cubicBezTo>
                  <a:pt x="49" y="51"/>
                  <a:pt x="47" y="51"/>
                  <a:pt x="46" y="51"/>
                </a:cubicBezTo>
                <a:cubicBezTo>
                  <a:pt x="46" y="51"/>
                  <a:pt x="45" y="51"/>
                  <a:pt x="45" y="51"/>
                </a:cubicBezTo>
                <a:cubicBezTo>
                  <a:pt x="45" y="51"/>
                  <a:pt x="46" y="51"/>
                  <a:pt x="46" y="50"/>
                </a:cubicBezTo>
                <a:cubicBezTo>
                  <a:pt x="47" y="50"/>
                  <a:pt x="47" y="50"/>
                  <a:pt x="48" y="50"/>
                </a:cubicBezTo>
                <a:close/>
                <a:moveTo>
                  <a:pt x="47" y="58"/>
                </a:moveTo>
                <a:cubicBezTo>
                  <a:pt x="48" y="58"/>
                  <a:pt x="50" y="58"/>
                  <a:pt x="51" y="58"/>
                </a:cubicBezTo>
                <a:cubicBezTo>
                  <a:pt x="53" y="58"/>
                  <a:pt x="55" y="58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7" y="57"/>
                  <a:pt x="57" y="57"/>
                  <a:pt x="57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7" y="58"/>
                </a:cubicBezTo>
                <a:cubicBezTo>
                  <a:pt x="56" y="59"/>
                  <a:pt x="55" y="59"/>
                  <a:pt x="53" y="59"/>
                </a:cubicBezTo>
                <a:cubicBezTo>
                  <a:pt x="51" y="59"/>
                  <a:pt x="49" y="59"/>
                  <a:pt x="48" y="58"/>
                </a:cubicBezTo>
                <a:cubicBezTo>
                  <a:pt x="48" y="58"/>
                  <a:pt x="47" y="58"/>
                  <a:pt x="47" y="58"/>
                </a:cubicBezTo>
                <a:cubicBezTo>
                  <a:pt x="47" y="58"/>
                  <a:pt x="47" y="58"/>
                  <a:pt x="47" y="58"/>
                </a:cubicBezTo>
                <a:close/>
                <a:moveTo>
                  <a:pt x="57" y="61"/>
                </a:moveTo>
                <a:cubicBezTo>
                  <a:pt x="57" y="63"/>
                  <a:pt x="57" y="63"/>
                  <a:pt x="57" y="63"/>
                </a:cubicBezTo>
                <a:cubicBezTo>
                  <a:pt x="57" y="63"/>
                  <a:pt x="56" y="63"/>
                  <a:pt x="56" y="63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7" y="61"/>
                  <a:pt x="57" y="61"/>
                </a:cubicBezTo>
                <a:close/>
                <a:moveTo>
                  <a:pt x="58" y="62"/>
                </a:moveTo>
                <a:cubicBezTo>
                  <a:pt x="58" y="60"/>
                  <a:pt x="58" y="60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58" y="60"/>
                  <a:pt x="58" y="60"/>
                  <a:pt x="59" y="60"/>
                </a:cubicBezTo>
                <a:cubicBezTo>
                  <a:pt x="59" y="62"/>
                  <a:pt x="59" y="62"/>
                  <a:pt x="59" y="62"/>
                </a:cubicBezTo>
                <a:cubicBezTo>
                  <a:pt x="58" y="62"/>
                  <a:pt x="58" y="62"/>
                  <a:pt x="58" y="62"/>
                </a:cubicBezTo>
                <a:cubicBezTo>
                  <a:pt x="58" y="62"/>
                  <a:pt x="58" y="62"/>
                  <a:pt x="58" y="62"/>
                </a:cubicBezTo>
                <a:close/>
                <a:moveTo>
                  <a:pt x="47" y="60"/>
                </a:moveTo>
                <a:cubicBezTo>
                  <a:pt x="47" y="62"/>
                  <a:pt x="47" y="62"/>
                  <a:pt x="47" y="62"/>
                </a:cubicBezTo>
                <a:cubicBezTo>
                  <a:pt x="47" y="62"/>
                  <a:pt x="47" y="62"/>
                  <a:pt x="47" y="62"/>
                </a:cubicBezTo>
                <a:cubicBezTo>
                  <a:pt x="47" y="62"/>
                  <a:pt x="47" y="62"/>
                  <a:pt x="47" y="62"/>
                </a:cubicBezTo>
                <a:cubicBezTo>
                  <a:pt x="47" y="60"/>
                  <a:pt x="47" y="60"/>
                  <a:pt x="47" y="60"/>
                </a:cubicBezTo>
                <a:cubicBezTo>
                  <a:pt x="47" y="60"/>
                  <a:pt x="47" y="60"/>
                  <a:pt x="47" y="60"/>
                </a:cubicBezTo>
                <a:close/>
                <a:moveTo>
                  <a:pt x="48" y="62"/>
                </a:moveTo>
                <a:cubicBezTo>
                  <a:pt x="48" y="61"/>
                  <a:pt x="48" y="61"/>
                  <a:pt x="48" y="61"/>
                </a:cubicBezTo>
                <a:cubicBezTo>
                  <a:pt x="49" y="61"/>
                  <a:pt x="49" y="61"/>
                  <a:pt x="49" y="61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8" y="62"/>
                </a:cubicBezTo>
                <a:close/>
                <a:moveTo>
                  <a:pt x="55" y="61"/>
                </a:moveTo>
                <a:cubicBezTo>
                  <a:pt x="55" y="63"/>
                  <a:pt x="55" y="63"/>
                  <a:pt x="55" y="63"/>
                </a:cubicBezTo>
                <a:cubicBezTo>
                  <a:pt x="54" y="63"/>
                  <a:pt x="54" y="63"/>
                  <a:pt x="54" y="63"/>
                </a:cubicBezTo>
                <a:cubicBezTo>
                  <a:pt x="54" y="61"/>
                  <a:pt x="54" y="61"/>
                  <a:pt x="54" y="61"/>
                </a:cubicBezTo>
                <a:cubicBezTo>
                  <a:pt x="54" y="61"/>
                  <a:pt x="54" y="61"/>
                  <a:pt x="55" y="61"/>
                </a:cubicBezTo>
                <a:close/>
                <a:moveTo>
                  <a:pt x="51" y="63"/>
                </a:moveTo>
                <a:cubicBezTo>
                  <a:pt x="51" y="61"/>
                  <a:pt x="51" y="61"/>
                  <a:pt x="51" y="61"/>
                </a:cubicBezTo>
                <a:cubicBezTo>
                  <a:pt x="51" y="61"/>
                  <a:pt x="51" y="61"/>
                  <a:pt x="52" y="61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1" y="63"/>
                  <a:pt x="51" y="63"/>
                </a:cubicBezTo>
                <a:close/>
                <a:moveTo>
                  <a:pt x="55" y="53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4" y="55"/>
                  <a:pt x="54" y="55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3"/>
                  <a:pt x="55" y="53"/>
                  <a:pt x="55" y="53"/>
                </a:cubicBezTo>
                <a:close/>
                <a:moveTo>
                  <a:pt x="56" y="55"/>
                </a:moveTo>
                <a:cubicBezTo>
                  <a:pt x="56" y="53"/>
                  <a:pt x="56" y="53"/>
                  <a:pt x="56" y="53"/>
                </a:cubicBezTo>
                <a:cubicBezTo>
                  <a:pt x="56" y="53"/>
                  <a:pt x="56" y="53"/>
                  <a:pt x="56" y="53"/>
                </a:cubicBezTo>
                <a:cubicBezTo>
                  <a:pt x="56" y="53"/>
                  <a:pt x="56" y="53"/>
                  <a:pt x="57" y="53"/>
                </a:cubicBezTo>
                <a:cubicBezTo>
                  <a:pt x="57" y="55"/>
                  <a:pt x="57" y="55"/>
                  <a:pt x="57" y="55"/>
                </a:cubicBezTo>
                <a:cubicBezTo>
                  <a:pt x="56" y="55"/>
                  <a:pt x="56" y="55"/>
                  <a:pt x="56" y="55"/>
                </a:cubicBezTo>
                <a:cubicBezTo>
                  <a:pt x="56" y="55"/>
                  <a:pt x="56" y="55"/>
                  <a:pt x="56" y="55"/>
                </a:cubicBezTo>
                <a:close/>
                <a:moveTo>
                  <a:pt x="45" y="53"/>
                </a:moveTo>
                <a:cubicBezTo>
                  <a:pt x="45" y="55"/>
                  <a:pt x="45" y="55"/>
                  <a:pt x="45" y="55"/>
                </a:cubicBezTo>
                <a:cubicBezTo>
                  <a:pt x="45" y="55"/>
                  <a:pt x="45" y="55"/>
                  <a:pt x="45" y="55"/>
                </a:cubicBezTo>
                <a:cubicBezTo>
                  <a:pt x="45" y="55"/>
                  <a:pt x="45" y="55"/>
                  <a:pt x="45" y="55"/>
                </a:cubicBezTo>
                <a:cubicBezTo>
                  <a:pt x="45" y="53"/>
                  <a:pt x="45" y="53"/>
                  <a:pt x="45" y="53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46" y="55"/>
                </a:moveTo>
                <a:cubicBezTo>
                  <a:pt x="46" y="53"/>
                  <a:pt x="46" y="53"/>
                  <a:pt x="46" y="53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5"/>
                  <a:pt x="47" y="55"/>
                  <a:pt x="47" y="55"/>
                </a:cubicBezTo>
                <a:cubicBezTo>
                  <a:pt x="47" y="55"/>
                  <a:pt x="47" y="55"/>
                  <a:pt x="46" y="55"/>
                </a:cubicBezTo>
                <a:close/>
                <a:moveTo>
                  <a:pt x="53" y="54"/>
                </a:moveTo>
                <a:cubicBezTo>
                  <a:pt x="53" y="56"/>
                  <a:pt x="53" y="56"/>
                  <a:pt x="53" y="56"/>
                </a:cubicBezTo>
                <a:cubicBezTo>
                  <a:pt x="52" y="56"/>
                  <a:pt x="52" y="56"/>
                  <a:pt x="52" y="56"/>
                </a:cubicBezTo>
                <a:cubicBezTo>
                  <a:pt x="52" y="54"/>
                  <a:pt x="52" y="54"/>
                  <a:pt x="52" y="54"/>
                </a:cubicBezTo>
                <a:cubicBezTo>
                  <a:pt x="52" y="54"/>
                  <a:pt x="52" y="54"/>
                  <a:pt x="53" y="54"/>
                </a:cubicBezTo>
                <a:close/>
                <a:moveTo>
                  <a:pt x="49" y="56"/>
                </a:move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50" y="54"/>
                </a:cubicBezTo>
                <a:cubicBezTo>
                  <a:pt x="50" y="56"/>
                  <a:pt x="50" y="56"/>
                  <a:pt x="50" y="56"/>
                </a:cubicBezTo>
                <a:cubicBezTo>
                  <a:pt x="49" y="56"/>
                  <a:pt x="49" y="56"/>
                  <a:pt x="49" y="56"/>
                </a:cubicBezTo>
                <a:close/>
                <a:moveTo>
                  <a:pt x="57" y="46"/>
                </a:moveTo>
                <a:cubicBezTo>
                  <a:pt x="57" y="48"/>
                  <a:pt x="57" y="48"/>
                  <a:pt x="57" y="48"/>
                </a:cubicBezTo>
                <a:cubicBezTo>
                  <a:pt x="57" y="48"/>
                  <a:pt x="57" y="48"/>
                  <a:pt x="56" y="48"/>
                </a:cubicBezTo>
                <a:cubicBezTo>
                  <a:pt x="56" y="46"/>
                  <a:pt x="56" y="46"/>
                  <a:pt x="56" y="46"/>
                </a:cubicBezTo>
                <a:cubicBezTo>
                  <a:pt x="57" y="46"/>
                  <a:pt x="57" y="46"/>
                  <a:pt x="57" y="46"/>
                </a:cubicBezTo>
                <a:close/>
                <a:moveTo>
                  <a:pt x="58" y="48"/>
                </a:moveTo>
                <a:cubicBezTo>
                  <a:pt x="58" y="46"/>
                  <a:pt x="58" y="46"/>
                  <a:pt x="58" y="46"/>
                </a:cubicBezTo>
                <a:cubicBezTo>
                  <a:pt x="58" y="46"/>
                  <a:pt x="58" y="46"/>
                  <a:pt x="58" y="46"/>
                </a:cubicBezTo>
                <a:cubicBezTo>
                  <a:pt x="58" y="46"/>
                  <a:pt x="58" y="46"/>
                  <a:pt x="59" y="46"/>
                </a:cubicBezTo>
                <a:cubicBezTo>
                  <a:pt x="59" y="47"/>
                  <a:pt x="59" y="47"/>
                  <a:pt x="59" y="47"/>
                </a:cubicBezTo>
                <a:cubicBezTo>
                  <a:pt x="59" y="48"/>
                  <a:pt x="59" y="48"/>
                  <a:pt x="59" y="48"/>
                </a:cubicBezTo>
                <a:cubicBezTo>
                  <a:pt x="59" y="48"/>
                  <a:pt x="58" y="48"/>
                  <a:pt x="58" y="48"/>
                </a:cubicBezTo>
                <a:close/>
                <a:moveTo>
                  <a:pt x="47" y="46"/>
                </a:moveTo>
                <a:cubicBezTo>
                  <a:pt x="47" y="48"/>
                  <a:pt x="47" y="48"/>
                  <a:pt x="47" y="48"/>
                </a:cubicBezTo>
                <a:cubicBezTo>
                  <a:pt x="47" y="48"/>
                  <a:pt x="47" y="48"/>
                  <a:pt x="47" y="48"/>
                </a:cubicBezTo>
                <a:cubicBezTo>
                  <a:pt x="47" y="47"/>
                  <a:pt x="47" y="47"/>
                  <a:pt x="47" y="47"/>
                </a:cubicBezTo>
                <a:cubicBezTo>
                  <a:pt x="47" y="45"/>
                  <a:pt x="47" y="45"/>
                  <a:pt x="47" y="45"/>
                </a:cubicBezTo>
                <a:cubicBezTo>
                  <a:pt x="47" y="46"/>
                  <a:pt x="47" y="46"/>
                  <a:pt x="47" y="46"/>
                </a:cubicBezTo>
                <a:close/>
                <a:moveTo>
                  <a:pt x="48" y="48"/>
                </a:moveTo>
                <a:cubicBezTo>
                  <a:pt x="48" y="46"/>
                  <a:pt x="48" y="46"/>
                  <a:pt x="48" y="46"/>
                </a:cubicBezTo>
                <a:cubicBezTo>
                  <a:pt x="49" y="46"/>
                  <a:pt x="49" y="46"/>
                  <a:pt x="49" y="46"/>
                </a:cubicBezTo>
                <a:cubicBezTo>
                  <a:pt x="49" y="48"/>
                  <a:pt x="49" y="48"/>
                  <a:pt x="49" y="48"/>
                </a:cubicBezTo>
                <a:cubicBezTo>
                  <a:pt x="49" y="48"/>
                  <a:pt x="49" y="48"/>
                  <a:pt x="48" y="48"/>
                </a:cubicBezTo>
                <a:close/>
                <a:moveTo>
                  <a:pt x="55" y="46"/>
                </a:moveTo>
                <a:cubicBezTo>
                  <a:pt x="55" y="48"/>
                  <a:pt x="55" y="48"/>
                  <a:pt x="55" y="48"/>
                </a:cubicBezTo>
                <a:cubicBezTo>
                  <a:pt x="54" y="48"/>
                  <a:pt x="54" y="48"/>
                  <a:pt x="54" y="48"/>
                </a:cubicBezTo>
                <a:cubicBezTo>
                  <a:pt x="54" y="46"/>
                  <a:pt x="54" y="46"/>
                  <a:pt x="54" y="46"/>
                </a:cubicBezTo>
                <a:cubicBezTo>
                  <a:pt x="54" y="46"/>
                  <a:pt x="54" y="46"/>
                  <a:pt x="55" y="46"/>
                </a:cubicBezTo>
                <a:close/>
                <a:moveTo>
                  <a:pt x="51" y="48"/>
                </a:moveTo>
                <a:cubicBezTo>
                  <a:pt x="51" y="46"/>
                  <a:pt x="51" y="46"/>
                  <a:pt x="51" y="46"/>
                </a:cubicBezTo>
                <a:cubicBezTo>
                  <a:pt x="51" y="46"/>
                  <a:pt x="51" y="46"/>
                  <a:pt x="52" y="46"/>
                </a:cubicBezTo>
                <a:cubicBezTo>
                  <a:pt x="52" y="48"/>
                  <a:pt x="52" y="48"/>
                  <a:pt x="52" y="48"/>
                </a:cubicBezTo>
                <a:cubicBezTo>
                  <a:pt x="51" y="48"/>
                  <a:pt x="51" y="48"/>
                  <a:pt x="51" y="48"/>
                </a:cubicBezTo>
                <a:close/>
                <a:moveTo>
                  <a:pt x="56" y="39"/>
                </a:moveTo>
                <a:cubicBezTo>
                  <a:pt x="56" y="39"/>
                  <a:pt x="56" y="39"/>
                  <a:pt x="56" y="39"/>
                </a:cubicBezTo>
                <a:cubicBezTo>
                  <a:pt x="56" y="41"/>
                  <a:pt x="56" y="41"/>
                  <a:pt x="56" y="41"/>
                </a:cubicBezTo>
                <a:cubicBezTo>
                  <a:pt x="56" y="41"/>
                  <a:pt x="56" y="41"/>
                  <a:pt x="56" y="41"/>
                </a:cubicBezTo>
                <a:cubicBezTo>
                  <a:pt x="56" y="39"/>
                  <a:pt x="56" y="39"/>
                  <a:pt x="56" y="39"/>
                </a:cubicBezTo>
                <a:close/>
                <a:moveTo>
                  <a:pt x="57" y="40"/>
                </a:moveTo>
                <a:cubicBezTo>
                  <a:pt x="58" y="40"/>
                  <a:pt x="58" y="40"/>
                  <a:pt x="58" y="40"/>
                </a:cubicBezTo>
                <a:cubicBezTo>
                  <a:pt x="58" y="40"/>
                  <a:pt x="58" y="40"/>
                  <a:pt x="58" y="40"/>
                </a:cubicBezTo>
                <a:cubicBezTo>
                  <a:pt x="58" y="38"/>
                  <a:pt x="58" y="38"/>
                  <a:pt x="58" y="38"/>
                </a:cubicBezTo>
                <a:cubicBezTo>
                  <a:pt x="58" y="38"/>
                  <a:pt x="57" y="38"/>
                  <a:pt x="57" y="38"/>
                </a:cubicBezTo>
                <a:cubicBezTo>
                  <a:pt x="57" y="38"/>
                  <a:pt x="57" y="38"/>
                  <a:pt x="57" y="38"/>
                </a:cubicBezTo>
                <a:cubicBezTo>
                  <a:pt x="57" y="40"/>
                  <a:pt x="57" y="40"/>
                  <a:pt x="57" y="40"/>
                </a:cubicBezTo>
                <a:close/>
                <a:moveTo>
                  <a:pt x="47" y="38"/>
                </a:moveTo>
                <a:cubicBezTo>
                  <a:pt x="47" y="38"/>
                  <a:pt x="46" y="38"/>
                  <a:pt x="46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38"/>
                  <a:pt x="47" y="38"/>
                  <a:pt x="47" y="38"/>
                </a:cubicBezTo>
                <a:close/>
                <a:moveTo>
                  <a:pt x="48" y="40"/>
                </a:moveTo>
                <a:cubicBezTo>
                  <a:pt x="48" y="40"/>
                  <a:pt x="48" y="41"/>
                  <a:pt x="48" y="41"/>
                </a:cubicBezTo>
                <a:cubicBezTo>
                  <a:pt x="48" y="39"/>
                  <a:pt x="48" y="39"/>
                  <a:pt x="48" y="39"/>
                </a:cubicBezTo>
                <a:cubicBezTo>
                  <a:pt x="48" y="39"/>
                  <a:pt x="48" y="38"/>
                  <a:pt x="48" y="38"/>
                </a:cubicBezTo>
                <a:cubicBezTo>
                  <a:pt x="48" y="40"/>
                  <a:pt x="48" y="40"/>
                  <a:pt x="48" y="40"/>
                </a:cubicBezTo>
                <a:close/>
                <a:moveTo>
                  <a:pt x="54" y="39"/>
                </a:moveTo>
                <a:cubicBezTo>
                  <a:pt x="54" y="39"/>
                  <a:pt x="53" y="39"/>
                  <a:pt x="53" y="39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4" y="41"/>
                  <a:pt x="54" y="41"/>
                </a:cubicBezTo>
                <a:cubicBezTo>
                  <a:pt x="54" y="39"/>
                  <a:pt x="54" y="39"/>
                  <a:pt x="54" y="39"/>
                </a:cubicBezTo>
                <a:close/>
                <a:moveTo>
                  <a:pt x="50" y="41"/>
                </a:moveTo>
                <a:cubicBezTo>
                  <a:pt x="50" y="41"/>
                  <a:pt x="51" y="41"/>
                  <a:pt x="51" y="41"/>
                </a:cubicBezTo>
                <a:cubicBezTo>
                  <a:pt x="51" y="39"/>
                  <a:pt x="51" y="39"/>
                  <a:pt x="51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50" y="41"/>
                  <a:pt x="50" y="41"/>
                  <a:pt x="50" y="41"/>
                </a:cubicBezTo>
                <a:close/>
                <a:moveTo>
                  <a:pt x="48" y="36"/>
                </a:moveTo>
                <a:cubicBezTo>
                  <a:pt x="47" y="36"/>
                  <a:pt x="46" y="36"/>
                  <a:pt x="46" y="36"/>
                </a:cubicBezTo>
                <a:cubicBezTo>
                  <a:pt x="46" y="36"/>
                  <a:pt x="47" y="36"/>
                  <a:pt x="48" y="36"/>
                </a:cubicBezTo>
                <a:cubicBezTo>
                  <a:pt x="49" y="36"/>
                  <a:pt x="50" y="37"/>
                  <a:pt x="52" y="37"/>
                </a:cubicBezTo>
                <a:cubicBezTo>
                  <a:pt x="54" y="37"/>
                  <a:pt x="55" y="36"/>
                  <a:pt x="57" y="36"/>
                </a:cubicBezTo>
                <a:cubicBezTo>
                  <a:pt x="57" y="36"/>
                  <a:pt x="58" y="36"/>
                  <a:pt x="58" y="36"/>
                </a:cubicBezTo>
                <a:cubicBezTo>
                  <a:pt x="58" y="36"/>
                  <a:pt x="57" y="36"/>
                  <a:pt x="57" y="36"/>
                </a:cubicBezTo>
                <a:cubicBezTo>
                  <a:pt x="55" y="35"/>
                  <a:pt x="54" y="35"/>
                  <a:pt x="52" y="35"/>
                </a:cubicBezTo>
                <a:cubicBezTo>
                  <a:pt x="50" y="35"/>
                  <a:pt x="49" y="35"/>
                  <a:pt x="48" y="36"/>
                </a:cubicBezTo>
                <a:close/>
                <a:moveTo>
                  <a:pt x="17" y="56"/>
                </a:moveTo>
                <a:cubicBezTo>
                  <a:pt x="18" y="57"/>
                  <a:pt x="18" y="57"/>
                  <a:pt x="18" y="58"/>
                </a:cubicBezTo>
                <a:cubicBezTo>
                  <a:pt x="18" y="62"/>
                  <a:pt x="18" y="62"/>
                  <a:pt x="18" y="62"/>
                </a:cubicBezTo>
                <a:cubicBezTo>
                  <a:pt x="18" y="62"/>
                  <a:pt x="18" y="62"/>
                  <a:pt x="18" y="62"/>
                </a:cubicBezTo>
                <a:cubicBezTo>
                  <a:pt x="18" y="62"/>
                  <a:pt x="18" y="62"/>
                  <a:pt x="18" y="62"/>
                </a:cubicBezTo>
                <a:cubicBezTo>
                  <a:pt x="18" y="63"/>
                  <a:pt x="17" y="64"/>
                  <a:pt x="15" y="65"/>
                </a:cubicBezTo>
                <a:cubicBezTo>
                  <a:pt x="14" y="65"/>
                  <a:pt x="12" y="65"/>
                  <a:pt x="10" y="65"/>
                </a:cubicBezTo>
                <a:cubicBezTo>
                  <a:pt x="8" y="65"/>
                  <a:pt x="7" y="65"/>
                  <a:pt x="5" y="65"/>
                </a:cubicBezTo>
                <a:cubicBezTo>
                  <a:pt x="4" y="64"/>
                  <a:pt x="2" y="63"/>
                  <a:pt x="2" y="62"/>
                </a:cubicBezTo>
                <a:cubicBezTo>
                  <a:pt x="2" y="62"/>
                  <a:pt x="2" y="62"/>
                  <a:pt x="2" y="62"/>
                </a:cubicBezTo>
                <a:cubicBezTo>
                  <a:pt x="2" y="62"/>
                  <a:pt x="2" y="62"/>
                  <a:pt x="2" y="62"/>
                </a:cubicBezTo>
                <a:cubicBezTo>
                  <a:pt x="2" y="62"/>
                  <a:pt x="2" y="62"/>
                  <a:pt x="2" y="62"/>
                </a:cubicBezTo>
                <a:cubicBezTo>
                  <a:pt x="2" y="62"/>
                  <a:pt x="2" y="62"/>
                  <a:pt x="2" y="62"/>
                </a:cubicBezTo>
                <a:cubicBezTo>
                  <a:pt x="2" y="58"/>
                  <a:pt x="2" y="58"/>
                  <a:pt x="2" y="58"/>
                </a:cubicBezTo>
                <a:cubicBezTo>
                  <a:pt x="2" y="58"/>
                  <a:pt x="2" y="58"/>
                  <a:pt x="2" y="58"/>
                </a:cubicBezTo>
                <a:cubicBezTo>
                  <a:pt x="2" y="57"/>
                  <a:pt x="3" y="56"/>
                  <a:pt x="4" y="56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0"/>
                  <a:pt x="3" y="50"/>
                  <a:pt x="3" y="50"/>
                </a:cubicBezTo>
                <a:cubicBezTo>
                  <a:pt x="3" y="50"/>
                  <a:pt x="3" y="50"/>
                  <a:pt x="3" y="50"/>
                </a:cubicBezTo>
                <a:cubicBezTo>
                  <a:pt x="3" y="49"/>
                  <a:pt x="4" y="48"/>
                  <a:pt x="6" y="48"/>
                </a:cubicBezTo>
                <a:cubicBezTo>
                  <a:pt x="7" y="47"/>
                  <a:pt x="9" y="47"/>
                  <a:pt x="11" y="47"/>
                </a:cubicBezTo>
                <a:cubicBezTo>
                  <a:pt x="13" y="47"/>
                  <a:pt x="15" y="47"/>
                  <a:pt x="16" y="48"/>
                </a:cubicBezTo>
                <a:cubicBezTo>
                  <a:pt x="18" y="48"/>
                  <a:pt x="19" y="49"/>
                  <a:pt x="19" y="50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5"/>
                  <a:pt x="18" y="56"/>
                  <a:pt x="17" y="56"/>
                </a:cubicBezTo>
                <a:close/>
                <a:moveTo>
                  <a:pt x="9" y="55"/>
                </a:moveTo>
                <a:cubicBezTo>
                  <a:pt x="10" y="55"/>
                  <a:pt x="10" y="55"/>
                  <a:pt x="10" y="55"/>
                </a:cubicBezTo>
                <a:cubicBezTo>
                  <a:pt x="10" y="53"/>
                  <a:pt x="10" y="53"/>
                  <a:pt x="10" y="53"/>
                </a:cubicBezTo>
                <a:cubicBezTo>
                  <a:pt x="10" y="53"/>
                  <a:pt x="10" y="53"/>
                  <a:pt x="9" y="53"/>
                </a:cubicBezTo>
                <a:cubicBezTo>
                  <a:pt x="9" y="55"/>
                  <a:pt x="9" y="55"/>
                  <a:pt x="9" y="55"/>
                </a:cubicBezTo>
                <a:close/>
                <a:moveTo>
                  <a:pt x="13" y="57"/>
                </a:moveTo>
                <a:cubicBezTo>
                  <a:pt x="13" y="57"/>
                  <a:pt x="12" y="57"/>
                  <a:pt x="11" y="57"/>
                </a:cubicBezTo>
                <a:cubicBezTo>
                  <a:pt x="10" y="57"/>
                  <a:pt x="9" y="57"/>
                  <a:pt x="8" y="57"/>
                </a:cubicBezTo>
                <a:cubicBezTo>
                  <a:pt x="7" y="57"/>
                  <a:pt x="6" y="57"/>
                  <a:pt x="6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5" y="58"/>
                  <a:pt x="5" y="58"/>
                  <a:pt x="6" y="58"/>
                </a:cubicBezTo>
                <a:cubicBezTo>
                  <a:pt x="7" y="59"/>
                  <a:pt x="9" y="59"/>
                  <a:pt x="10" y="59"/>
                </a:cubicBezTo>
                <a:cubicBezTo>
                  <a:pt x="12" y="59"/>
                  <a:pt x="14" y="59"/>
                  <a:pt x="15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8"/>
                  <a:pt x="16" y="58"/>
                  <a:pt x="15" y="58"/>
                </a:cubicBezTo>
                <a:cubicBezTo>
                  <a:pt x="14" y="57"/>
                  <a:pt x="14" y="57"/>
                  <a:pt x="13" y="57"/>
                </a:cubicBezTo>
                <a:close/>
                <a:moveTo>
                  <a:pt x="7" y="53"/>
                </a:moveTo>
                <a:cubicBezTo>
                  <a:pt x="7" y="55"/>
                  <a:pt x="7" y="55"/>
                  <a:pt x="7" y="55"/>
                </a:cubicBezTo>
                <a:cubicBezTo>
                  <a:pt x="7" y="55"/>
                  <a:pt x="8" y="55"/>
                  <a:pt x="8" y="55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53"/>
                  <a:pt x="7" y="53"/>
                  <a:pt x="7" y="53"/>
                </a:cubicBezTo>
                <a:close/>
                <a:moveTo>
                  <a:pt x="6" y="54"/>
                </a:moveTo>
                <a:cubicBezTo>
                  <a:pt x="6" y="52"/>
                  <a:pt x="6" y="52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6" y="52"/>
                  <a:pt x="6" y="52"/>
                  <a:pt x="5" y="52"/>
                </a:cubicBezTo>
                <a:cubicBezTo>
                  <a:pt x="5" y="54"/>
                  <a:pt x="5" y="54"/>
                  <a:pt x="5" y="54"/>
                </a:cubicBezTo>
                <a:cubicBezTo>
                  <a:pt x="6" y="54"/>
                  <a:pt x="6" y="54"/>
                  <a:pt x="6" y="54"/>
                </a:cubicBezTo>
                <a:cubicBezTo>
                  <a:pt x="6" y="54"/>
                  <a:pt x="6" y="54"/>
                  <a:pt x="6" y="54"/>
                </a:cubicBezTo>
                <a:close/>
                <a:moveTo>
                  <a:pt x="17" y="52"/>
                </a:moveTo>
                <a:cubicBezTo>
                  <a:pt x="17" y="54"/>
                  <a:pt x="17" y="54"/>
                  <a:pt x="17" y="54"/>
                </a:cubicBezTo>
                <a:cubicBezTo>
                  <a:pt x="17" y="54"/>
                  <a:pt x="17" y="54"/>
                  <a:pt x="17" y="54"/>
                </a:cubicBezTo>
                <a:cubicBezTo>
                  <a:pt x="17" y="54"/>
                  <a:pt x="17" y="54"/>
                  <a:pt x="17" y="54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lose/>
                <a:moveTo>
                  <a:pt x="16" y="55"/>
                </a:moveTo>
                <a:cubicBezTo>
                  <a:pt x="16" y="53"/>
                  <a:pt x="16" y="53"/>
                  <a:pt x="16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5" y="55"/>
                  <a:pt x="15" y="55"/>
                  <a:pt x="15" y="55"/>
                </a:cubicBezTo>
                <a:cubicBezTo>
                  <a:pt x="15" y="55"/>
                  <a:pt x="15" y="55"/>
                  <a:pt x="16" y="55"/>
                </a:cubicBezTo>
                <a:close/>
                <a:moveTo>
                  <a:pt x="16" y="50"/>
                </a:moveTo>
                <a:cubicBezTo>
                  <a:pt x="15" y="49"/>
                  <a:pt x="13" y="49"/>
                  <a:pt x="11" y="49"/>
                </a:cubicBezTo>
                <a:cubicBezTo>
                  <a:pt x="9" y="49"/>
                  <a:pt x="8" y="49"/>
                  <a:pt x="7" y="50"/>
                </a:cubicBezTo>
                <a:cubicBezTo>
                  <a:pt x="6" y="50"/>
                  <a:pt x="6" y="50"/>
                  <a:pt x="6" y="50"/>
                </a:cubicBezTo>
                <a:cubicBezTo>
                  <a:pt x="6" y="50"/>
                  <a:pt x="6" y="50"/>
                  <a:pt x="7" y="50"/>
                </a:cubicBezTo>
                <a:cubicBezTo>
                  <a:pt x="8" y="51"/>
                  <a:pt x="9" y="51"/>
                  <a:pt x="11" y="51"/>
                </a:cubicBezTo>
                <a:cubicBezTo>
                  <a:pt x="13" y="51"/>
                  <a:pt x="15" y="51"/>
                  <a:pt x="16" y="50"/>
                </a:cubicBezTo>
                <a:cubicBezTo>
                  <a:pt x="16" y="50"/>
                  <a:pt x="17" y="50"/>
                  <a:pt x="17" y="50"/>
                </a:cubicBezTo>
                <a:cubicBezTo>
                  <a:pt x="17" y="50"/>
                  <a:pt x="16" y="50"/>
                  <a:pt x="16" y="50"/>
                </a:cubicBezTo>
                <a:close/>
                <a:moveTo>
                  <a:pt x="6" y="61"/>
                </a:moveTo>
                <a:cubicBezTo>
                  <a:pt x="6" y="63"/>
                  <a:pt x="6" y="63"/>
                  <a:pt x="6" y="63"/>
                </a:cubicBezTo>
                <a:cubicBezTo>
                  <a:pt x="6" y="63"/>
                  <a:pt x="7" y="63"/>
                  <a:pt x="7" y="63"/>
                </a:cubicBezTo>
                <a:cubicBezTo>
                  <a:pt x="7" y="61"/>
                  <a:pt x="7" y="61"/>
                  <a:pt x="7" y="61"/>
                </a:cubicBezTo>
                <a:cubicBezTo>
                  <a:pt x="7" y="61"/>
                  <a:pt x="6" y="61"/>
                  <a:pt x="6" y="61"/>
                </a:cubicBezTo>
                <a:close/>
                <a:moveTo>
                  <a:pt x="5" y="62"/>
                </a:moveTo>
                <a:cubicBezTo>
                  <a:pt x="5" y="60"/>
                  <a:pt x="5" y="60"/>
                  <a:pt x="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62"/>
                  <a:pt x="5" y="62"/>
                  <a:pt x="5" y="62"/>
                </a:cubicBezTo>
                <a:close/>
                <a:moveTo>
                  <a:pt x="16" y="60"/>
                </a:moveTo>
                <a:cubicBezTo>
                  <a:pt x="16" y="62"/>
                  <a:pt x="16" y="62"/>
                  <a:pt x="16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6" y="60"/>
                  <a:pt x="16" y="60"/>
                  <a:pt x="16" y="60"/>
                </a:cubicBezTo>
                <a:cubicBezTo>
                  <a:pt x="16" y="60"/>
                  <a:pt x="16" y="60"/>
                  <a:pt x="16" y="60"/>
                </a:cubicBezTo>
                <a:close/>
                <a:moveTo>
                  <a:pt x="15" y="63"/>
                </a:moveTo>
                <a:cubicBezTo>
                  <a:pt x="15" y="61"/>
                  <a:pt x="15" y="61"/>
                  <a:pt x="15" y="61"/>
                </a:cubicBezTo>
                <a:cubicBezTo>
                  <a:pt x="15" y="61"/>
                  <a:pt x="14" y="61"/>
                  <a:pt x="14" y="61"/>
                </a:cubicBezTo>
                <a:cubicBezTo>
                  <a:pt x="14" y="63"/>
                  <a:pt x="14" y="63"/>
                  <a:pt x="14" y="63"/>
                </a:cubicBezTo>
                <a:cubicBezTo>
                  <a:pt x="14" y="63"/>
                  <a:pt x="15" y="63"/>
                  <a:pt x="15" y="63"/>
                </a:cubicBezTo>
                <a:close/>
                <a:moveTo>
                  <a:pt x="9" y="61"/>
                </a:moveTo>
                <a:cubicBezTo>
                  <a:pt x="9" y="63"/>
                  <a:pt x="9" y="63"/>
                  <a:pt x="9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9" y="61"/>
                  <a:pt x="9" y="61"/>
                  <a:pt x="9" y="61"/>
                </a:cubicBezTo>
                <a:cubicBezTo>
                  <a:pt x="9" y="61"/>
                  <a:pt x="9" y="61"/>
                  <a:pt x="9" y="61"/>
                </a:cubicBezTo>
                <a:close/>
                <a:moveTo>
                  <a:pt x="12" y="63"/>
                </a:move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1"/>
                  <a:pt x="11" y="61"/>
                </a:cubicBezTo>
                <a:cubicBezTo>
                  <a:pt x="11" y="63"/>
                  <a:pt x="11" y="63"/>
                  <a:pt x="11" y="63"/>
                </a:cubicBezTo>
                <a:cubicBezTo>
                  <a:pt x="12" y="63"/>
                  <a:pt x="12" y="63"/>
                  <a:pt x="12" y="63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7" name="Freeform 60"/>
          <p:cNvSpPr>
            <a:spLocks noEditPoints="1"/>
          </p:cNvSpPr>
          <p:nvPr/>
        </p:nvSpPr>
        <p:spPr bwMode="auto">
          <a:xfrm>
            <a:off x="8109241" y="3052675"/>
            <a:ext cx="630238" cy="661987"/>
          </a:xfrm>
          <a:custGeom>
            <a:avLst/>
            <a:gdLst>
              <a:gd name="T0" fmla="*/ 200076 w 63"/>
              <a:gd name="T1" fmla="*/ 581746 h 66"/>
              <a:gd name="T2" fmla="*/ 220083 w 63"/>
              <a:gd name="T3" fmla="*/ 611836 h 66"/>
              <a:gd name="T4" fmla="*/ 260098 w 63"/>
              <a:gd name="T5" fmla="*/ 401204 h 66"/>
              <a:gd name="T6" fmla="*/ 370140 w 63"/>
              <a:gd name="T7" fmla="*/ 611836 h 66"/>
              <a:gd name="T8" fmla="*/ 410155 w 63"/>
              <a:gd name="T9" fmla="*/ 581746 h 66"/>
              <a:gd name="T10" fmla="*/ 450170 w 63"/>
              <a:gd name="T11" fmla="*/ 300903 h 66"/>
              <a:gd name="T12" fmla="*/ 440166 w 63"/>
              <a:gd name="T13" fmla="*/ 290873 h 66"/>
              <a:gd name="T14" fmla="*/ 440166 w 63"/>
              <a:gd name="T15" fmla="*/ 280843 h 66"/>
              <a:gd name="T16" fmla="*/ 200076 w 63"/>
              <a:gd name="T17" fmla="*/ 290873 h 66"/>
              <a:gd name="T18" fmla="*/ 180068 w 63"/>
              <a:gd name="T19" fmla="*/ 300903 h 66"/>
              <a:gd name="T20" fmla="*/ 320121 w 63"/>
              <a:gd name="T21" fmla="*/ 10030 h 66"/>
              <a:gd name="T22" fmla="*/ 630238 w 63"/>
              <a:gd name="T23" fmla="*/ 180542 h 66"/>
              <a:gd name="T24" fmla="*/ 580219 w 63"/>
              <a:gd name="T25" fmla="*/ 220662 h 66"/>
              <a:gd name="T26" fmla="*/ 550208 w 63"/>
              <a:gd name="T27" fmla="*/ 260783 h 66"/>
              <a:gd name="T28" fmla="*/ 530200 w 63"/>
              <a:gd name="T29" fmla="*/ 280843 h 66"/>
              <a:gd name="T30" fmla="*/ 530200 w 63"/>
              <a:gd name="T31" fmla="*/ 290873 h 66"/>
              <a:gd name="T32" fmla="*/ 510193 w 63"/>
              <a:gd name="T33" fmla="*/ 300903 h 66"/>
              <a:gd name="T34" fmla="*/ 550208 w 63"/>
              <a:gd name="T35" fmla="*/ 581746 h 66"/>
              <a:gd name="T36" fmla="*/ 580219 w 63"/>
              <a:gd name="T37" fmla="*/ 611836 h 66"/>
              <a:gd name="T38" fmla="*/ 50019 w 63"/>
              <a:gd name="T39" fmla="*/ 661987 h 66"/>
              <a:gd name="T40" fmla="*/ 80030 w 63"/>
              <a:gd name="T41" fmla="*/ 611836 h 66"/>
              <a:gd name="T42" fmla="*/ 100038 w 63"/>
              <a:gd name="T43" fmla="*/ 581746 h 66"/>
              <a:gd name="T44" fmla="*/ 120045 w 63"/>
              <a:gd name="T45" fmla="*/ 300903 h 66"/>
              <a:gd name="T46" fmla="*/ 100038 w 63"/>
              <a:gd name="T47" fmla="*/ 290873 h 66"/>
              <a:gd name="T48" fmla="*/ 90034 w 63"/>
              <a:gd name="T49" fmla="*/ 280843 h 66"/>
              <a:gd name="T50" fmla="*/ 50019 w 63"/>
              <a:gd name="T51" fmla="*/ 260783 h 66"/>
              <a:gd name="T52" fmla="*/ 10004 w 63"/>
              <a:gd name="T53" fmla="*/ 220662 h 66"/>
              <a:gd name="T54" fmla="*/ 150057 w 63"/>
              <a:gd name="T55" fmla="*/ 90271 h 66"/>
              <a:gd name="T56" fmla="*/ 310117 w 63"/>
              <a:gd name="T57" fmla="*/ 0 h 66"/>
              <a:gd name="T58" fmla="*/ 450170 w 63"/>
              <a:gd name="T59" fmla="*/ 130391 h 66"/>
              <a:gd name="T60" fmla="*/ 170064 w 63"/>
              <a:gd name="T61" fmla="*/ 130391 h 66"/>
              <a:gd name="T62" fmla="*/ 310117 w 63"/>
              <a:gd name="T63" fmla="*/ 170512 h 66"/>
              <a:gd name="T64" fmla="*/ 450170 w 63"/>
              <a:gd name="T65" fmla="*/ 130391 h 6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63"/>
              <a:gd name="T100" fmla="*/ 0 h 66"/>
              <a:gd name="T101" fmla="*/ 63 w 63"/>
              <a:gd name="T102" fmla="*/ 66 h 6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63" h="66">
                <a:moveTo>
                  <a:pt x="18" y="30"/>
                </a:moveTo>
                <a:cubicBezTo>
                  <a:pt x="20" y="58"/>
                  <a:pt x="20" y="58"/>
                  <a:pt x="20" y="58"/>
                </a:cubicBezTo>
                <a:cubicBezTo>
                  <a:pt x="22" y="58"/>
                  <a:pt x="22" y="58"/>
                  <a:pt x="22" y="58"/>
                </a:cubicBezTo>
                <a:cubicBezTo>
                  <a:pt x="22" y="61"/>
                  <a:pt x="22" y="61"/>
                  <a:pt x="22" y="61"/>
                </a:cubicBezTo>
                <a:cubicBezTo>
                  <a:pt x="26" y="61"/>
                  <a:pt x="26" y="61"/>
                  <a:pt x="26" y="61"/>
                </a:cubicBezTo>
                <a:cubicBezTo>
                  <a:pt x="26" y="40"/>
                  <a:pt x="26" y="40"/>
                  <a:pt x="26" y="40"/>
                </a:cubicBezTo>
                <a:cubicBezTo>
                  <a:pt x="37" y="40"/>
                  <a:pt x="37" y="40"/>
                  <a:pt x="37" y="40"/>
                </a:cubicBezTo>
                <a:cubicBezTo>
                  <a:pt x="37" y="61"/>
                  <a:pt x="37" y="61"/>
                  <a:pt x="37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41" y="58"/>
                  <a:pt x="41" y="58"/>
                  <a:pt x="41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4" y="30"/>
                  <a:pt x="44" y="30"/>
                  <a:pt x="44" y="29"/>
                </a:cubicBezTo>
                <a:cubicBezTo>
                  <a:pt x="44" y="29"/>
                  <a:pt x="44" y="29"/>
                  <a:pt x="44" y="29"/>
                </a:cubicBezTo>
                <a:cubicBezTo>
                  <a:pt x="44" y="29"/>
                  <a:pt x="44" y="28"/>
                  <a:pt x="44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30"/>
                  <a:pt x="19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lose/>
                <a:moveTo>
                  <a:pt x="32" y="1"/>
                </a:moveTo>
                <a:cubicBezTo>
                  <a:pt x="48" y="9"/>
                  <a:pt x="48" y="9"/>
                  <a:pt x="48" y="9"/>
                </a:cubicBezTo>
                <a:cubicBezTo>
                  <a:pt x="63" y="18"/>
                  <a:pt x="63" y="18"/>
                  <a:pt x="63" y="18"/>
                </a:cubicBezTo>
                <a:cubicBezTo>
                  <a:pt x="62" y="22"/>
                  <a:pt x="62" y="22"/>
                  <a:pt x="62" y="22"/>
                </a:cubicBezTo>
                <a:cubicBezTo>
                  <a:pt x="58" y="22"/>
                  <a:pt x="58" y="22"/>
                  <a:pt x="58" y="22"/>
                </a:cubicBezTo>
                <a:cubicBezTo>
                  <a:pt x="58" y="26"/>
                  <a:pt x="58" y="26"/>
                  <a:pt x="58" y="26"/>
                </a:cubicBezTo>
                <a:cubicBezTo>
                  <a:pt x="55" y="26"/>
                  <a:pt x="55" y="26"/>
                  <a:pt x="55" y="26"/>
                </a:cubicBezTo>
                <a:cubicBezTo>
                  <a:pt x="55" y="28"/>
                  <a:pt x="55" y="28"/>
                  <a:pt x="55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3" y="58"/>
                  <a:pt x="53" y="58"/>
                  <a:pt x="53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61"/>
                  <a:pt x="55" y="61"/>
                  <a:pt x="55" y="61"/>
                </a:cubicBezTo>
                <a:cubicBezTo>
                  <a:pt x="58" y="61"/>
                  <a:pt x="58" y="61"/>
                  <a:pt x="58" y="61"/>
                </a:cubicBezTo>
                <a:cubicBezTo>
                  <a:pt x="58" y="66"/>
                  <a:pt x="58" y="66"/>
                  <a:pt x="58" y="66"/>
                </a:cubicBezTo>
                <a:cubicBezTo>
                  <a:pt x="5" y="66"/>
                  <a:pt x="5" y="66"/>
                  <a:pt x="5" y="66"/>
                </a:cubicBezTo>
                <a:cubicBezTo>
                  <a:pt x="5" y="61"/>
                  <a:pt x="5" y="61"/>
                  <a:pt x="5" y="61"/>
                </a:cubicBezTo>
                <a:cubicBezTo>
                  <a:pt x="8" y="61"/>
                  <a:pt x="8" y="61"/>
                  <a:pt x="8" y="61"/>
                </a:cubicBezTo>
                <a:cubicBezTo>
                  <a:pt x="8" y="58"/>
                  <a:pt x="8" y="58"/>
                  <a:pt x="8" y="58"/>
                </a:cubicBezTo>
                <a:cubicBezTo>
                  <a:pt x="10" y="58"/>
                  <a:pt x="10" y="58"/>
                  <a:pt x="10" y="58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1" y="30"/>
                  <a:pt x="10" y="30"/>
                  <a:pt x="10" y="29"/>
                </a:cubicBezTo>
                <a:cubicBezTo>
                  <a:pt x="10" y="29"/>
                  <a:pt x="10" y="29"/>
                  <a:pt x="10" y="29"/>
                </a:cubicBezTo>
                <a:cubicBezTo>
                  <a:pt x="10" y="29"/>
                  <a:pt x="10" y="28"/>
                  <a:pt x="11" y="28"/>
                </a:cubicBezTo>
                <a:cubicBezTo>
                  <a:pt x="9" y="28"/>
                  <a:pt x="9" y="28"/>
                  <a:pt x="9" y="28"/>
                </a:cubicBezTo>
                <a:cubicBezTo>
                  <a:pt x="9" y="26"/>
                  <a:pt x="9" y="26"/>
                  <a:pt x="9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22"/>
                  <a:pt x="5" y="22"/>
                  <a:pt x="5" y="22"/>
                </a:cubicBezTo>
                <a:cubicBezTo>
                  <a:pt x="1" y="22"/>
                  <a:pt x="1" y="22"/>
                  <a:pt x="1" y="22"/>
                </a:cubicBezTo>
                <a:cubicBezTo>
                  <a:pt x="0" y="18"/>
                  <a:pt x="0" y="18"/>
                  <a:pt x="0" y="18"/>
                </a:cubicBezTo>
                <a:cubicBezTo>
                  <a:pt x="15" y="9"/>
                  <a:pt x="15" y="9"/>
                  <a:pt x="15" y="9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1"/>
                  <a:pt x="32" y="1"/>
                  <a:pt x="32" y="1"/>
                </a:cubicBezTo>
                <a:close/>
                <a:moveTo>
                  <a:pt x="45" y="13"/>
                </a:moveTo>
                <a:cubicBezTo>
                  <a:pt x="31" y="5"/>
                  <a:pt x="31" y="5"/>
                  <a:pt x="31" y="5"/>
                </a:cubicBezTo>
                <a:cubicBezTo>
                  <a:pt x="17" y="13"/>
                  <a:pt x="17" y="13"/>
                  <a:pt x="17" y="13"/>
                </a:cubicBezTo>
                <a:cubicBezTo>
                  <a:pt x="10" y="17"/>
                  <a:pt x="10" y="17"/>
                  <a:pt x="10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53" y="17"/>
                  <a:pt x="53" y="17"/>
                  <a:pt x="53" y="17"/>
                </a:cubicBezTo>
                <a:lnTo>
                  <a:pt x="45" y="13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8" name="Freeform 61"/>
          <p:cNvSpPr>
            <a:spLocks noEditPoints="1"/>
          </p:cNvSpPr>
          <p:nvPr/>
        </p:nvSpPr>
        <p:spPr bwMode="auto">
          <a:xfrm>
            <a:off x="8056854" y="5218025"/>
            <a:ext cx="711200" cy="561975"/>
          </a:xfrm>
          <a:custGeom>
            <a:avLst/>
            <a:gdLst>
              <a:gd name="T0" fmla="*/ 450942 w 276"/>
              <a:gd name="T1" fmla="*/ 90225 h 218"/>
              <a:gd name="T2" fmla="*/ 450942 w 276"/>
              <a:gd name="T3" fmla="*/ 30934 h 218"/>
              <a:gd name="T4" fmla="*/ 481864 w 276"/>
              <a:gd name="T5" fmla="*/ 0 h 218"/>
              <a:gd name="T6" fmla="*/ 711200 w 276"/>
              <a:gd name="T7" fmla="*/ 0 h 218"/>
              <a:gd name="T8" fmla="*/ 711200 w 276"/>
              <a:gd name="T9" fmla="*/ 531041 h 218"/>
              <a:gd name="T10" fmla="*/ 682855 w 276"/>
              <a:gd name="T11" fmla="*/ 561975 h 218"/>
              <a:gd name="T12" fmla="*/ 450942 w 276"/>
              <a:gd name="T13" fmla="*/ 561975 h 218"/>
              <a:gd name="T14" fmla="*/ 450942 w 276"/>
              <a:gd name="T15" fmla="*/ 451127 h 218"/>
              <a:gd name="T16" fmla="*/ 322101 w 276"/>
              <a:gd name="T17" fmla="*/ 451127 h 218"/>
              <a:gd name="T18" fmla="*/ 350446 w 276"/>
              <a:gd name="T19" fmla="*/ 512996 h 218"/>
              <a:gd name="T20" fmla="*/ 110803 w 276"/>
              <a:gd name="T21" fmla="*/ 551664 h 218"/>
              <a:gd name="T22" fmla="*/ 149455 w 276"/>
              <a:gd name="T23" fmla="*/ 512996 h 218"/>
              <a:gd name="T24" fmla="*/ 30922 w 276"/>
              <a:gd name="T25" fmla="*/ 451127 h 218"/>
              <a:gd name="T26" fmla="*/ 0 w 276"/>
              <a:gd name="T27" fmla="*/ 422770 h 218"/>
              <a:gd name="T28" fmla="*/ 0 w 276"/>
              <a:gd name="T29" fmla="*/ 90225 h 218"/>
              <a:gd name="T30" fmla="*/ 30922 w 276"/>
              <a:gd name="T31" fmla="*/ 90225 h 218"/>
              <a:gd name="T32" fmla="*/ 110803 w 276"/>
              <a:gd name="T33" fmla="*/ 291299 h 218"/>
              <a:gd name="T34" fmla="*/ 211299 w 276"/>
              <a:gd name="T35" fmla="*/ 252631 h 218"/>
              <a:gd name="T36" fmla="*/ 239643 w 276"/>
              <a:gd name="T37" fmla="*/ 270676 h 218"/>
              <a:gd name="T38" fmla="*/ 270565 w 276"/>
              <a:gd name="T39" fmla="*/ 280988 h 218"/>
              <a:gd name="T40" fmla="*/ 291180 w 276"/>
              <a:gd name="T41" fmla="*/ 270676 h 218"/>
              <a:gd name="T42" fmla="*/ 322101 w 276"/>
              <a:gd name="T43" fmla="*/ 211385 h 218"/>
              <a:gd name="T44" fmla="*/ 350446 w 276"/>
              <a:gd name="T45" fmla="*/ 211385 h 218"/>
              <a:gd name="T46" fmla="*/ 340139 w 276"/>
              <a:gd name="T47" fmla="*/ 170139 h 218"/>
              <a:gd name="T48" fmla="*/ 311794 w 276"/>
              <a:gd name="T49" fmla="*/ 190762 h 218"/>
              <a:gd name="T50" fmla="*/ 280872 w 276"/>
              <a:gd name="T51" fmla="*/ 201074 h 218"/>
              <a:gd name="T52" fmla="*/ 260258 w 276"/>
              <a:gd name="T53" fmla="*/ 260365 h 218"/>
              <a:gd name="T54" fmla="*/ 231913 w 276"/>
              <a:gd name="T55" fmla="*/ 232008 h 218"/>
              <a:gd name="T56" fmla="*/ 221606 w 276"/>
              <a:gd name="T57" fmla="*/ 232008 h 218"/>
              <a:gd name="T58" fmla="*/ 100496 w 276"/>
              <a:gd name="T59" fmla="*/ 270676 h 218"/>
              <a:gd name="T60" fmla="*/ 131417 w 276"/>
              <a:gd name="T61" fmla="*/ 371213 h 218"/>
              <a:gd name="T62" fmla="*/ 159762 w 276"/>
              <a:gd name="T63" fmla="*/ 301610 h 218"/>
              <a:gd name="T64" fmla="*/ 131417 w 276"/>
              <a:gd name="T65" fmla="*/ 371213 h 218"/>
              <a:gd name="T66" fmla="*/ 322101 w 276"/>
              <a:gd name="T67" fmla="*/ 371213 h 218"/>
              <a:gd name="T68" fmla="*/ 350446 w 276"/>
              <a:gd name="T69" fmla="*/ 242319 h 218"/>
              <a:gd name="T70" fmla="*/ 322101 w 276"/>
              <a:gd name="T71" fmla="*/ 371213 h 218"/>
              <a:gd name="T72" fmla="*/ 270565 w 276"/>
              <a:gd name="T73" fmla="*/ 371213 h 218"/>
              <a:gd name="T74" fmla="*/ 301487 w 276"/>
              <a:gd name="T75" fmla="*/ 311922 h 218"/>
              <a:gd name="T76" fmla="*/ 270565 w 276"/>
              <a:gd name="T77" fmla="*/ 371213 h 218"/>
              <a:gd name="T78" fmla="*/ 221606 w 276"/>
              <a:gd name="T79" fmla="*/ 371213 h 218"/>
              <a:gd name="T80" fmla="*/ 249951 w 276"/>
              <a:gd name="T81" fmla="*/ 301610 h 218"/>
              <a:gd name="T82" fmla="*/ 221606 w 276"/>
              <a:gd name="T83" fmla="*/ 371213 h 218"/>
              <a:gd name="T84" fmla="*/ 170070 w 276"/>
              <a:gd name="T85" fmla="*/ 371213 h 218"/>
              <a:gd name="T86" fmla="*/ 211299 w 276"/>
              <a:gd name="T87" fmla="*/ 280988 h 218"/>
              <a:gd name="T88" fmla="*/ 170070 w 276"/>
              <a:gd name="T89" fmla="*/ 371213 h 218"/>
              <a:gd name="T90" fmla="*/ 541130 w 276"/>
              <a:gd name="T91" fmla="*/ 190762 h 218"/>
              <a:gd name="T92" fmla="*/ 651933 w 276"/>
              <a:gd name="T93" fmla="*/ 162406 h 218"/>
              <a:gd name="T94" fmla="*/ 541130 w 276"/>
              <a:gd name="T95" fmla="*/ 100537 h 218"/>
              <a:gd name="T96" fmla="*/ 651933 w 276"/>
              <a:gd name="T97" fmla="*/ 61869 h 218"/>
              <a:gd name="T98" fmla="*/ 512786 w 276"/>
              <a:gd name="T99" fmla="*/ 502684 h 218"/>
              <a:gd name="T100" fmla="*/ 651933 w 276"/>
              <a:gd name="T101" fmla="*/ 252631 h 218"/>
              <a:gd name="T102" fmla="*/ 541130 w 276"/>
              <a:gd name="T103" fmla="*/ 190762 h 218"/>
              <a:gd name="T104" fmla="*/ 422597 w 276"/>
              <a:gd name="T105" fmla="*/ 152094 h 218"/>
              <a:gd name="T106" fmla="*/ 59267 w 276"/>
              <a:gd name="T107" fmla="*/ 391836 h 218"/>
              <a:gd name="T108" fmla="*/ 422597 w 276"/>
              <a:gd name="T109" fmla="*/ 152094 h 218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276"/>
              <a:gd name="T166" fmla="*/ 0 h 218"/>
              <a:gd name="T167" fmla="*/ 276 w 276"/>
              <a:gd name="T168" fmla="*/ 218 h 218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276" h="218">
                <a:moveTo>
                  <a:pt x="12" y="35"/>
                </a:moveTo>
                <a:lnTo>
                  <a:pt x="175" y="35"/>
                </a:lnTo>
                <a:lnTo>
                  <a:pt x="175" y="12"/>
                </a:lnTo>
                <a:lnTo>
                  <a:pt x="175" y="0"/>
                </a:lnTo>
                <a:lnTo>
                  <a:pt x="187" y="0"/>
                </a:lnTo>
                <a:lnTo>
                  <a:pt x="265" y="0"/>
                </a:lnTo>
                <a:lnTo>
                  <a:pt x="276" y="0"/>
                </a:lnTo>
                <a:lnTo>
                  <a:pt x="276" y="12"/>
                </a:lnTo>
                <a:lnTo>
                  <a:pt x="276" y="206"/>
                </a:lnTo>
                <a:lnTo>
                  <a:pt x="276" y="218"/>
                </a:lnTo>
                <a:lnTo>
                  <a:pt x="265" y="218"/>
                </a:lnTo>
                <a:lnTo>
                  <a:pt x="187" y="218"/>
                </a:lnTo>
                <a:lnTo>
                  <a:pt x="175" y="218"/>
                </a:lnTo>
                <a:lnTo>
                  <a:pt x="175" y="206"/>
                </a:lnTo>
                <a:lnTo>
                  <a:pt x="175" y="175"/>
                </a:lnTo>
                <a:lnTo>
                  <a:pt x="125" y="175"/>
                </a:lnTo>
                <a:lnTo>
                  <a:pt x="125" y="199"/>
                </a:lnTo>
                <a:lnTo>
                  <a:pt x="136" y="199"/>
                </a:lnTo>
                <a:lnTo>
                  <a:pt x="136" y="214"/>
                </a:lnTo>
                <a:lnTo>
                  <a:pt x="43" y="214"/>
                </a:lnTo>
                <a:lnTo>
                  <a:pt x="43" y="199"/>
                </a:lnTo>
                <a:lnTo>
                  <a:pt x="58" y="199"/>
                </a:lnTo>
                <a:lnTo>
                  <a:pt x="58" y="175"/>
                </a:lnTo>
                <a:lnTo>
                  <a:pt x="12" y="175"/>
                </a:lnTo>
                <a:lnTo>
                  <a:pt x="0" y="175"/>
                </a:lnTo>
                <a:lnTo>
                  <a:pt x="0" y="164"/>
                </a:lnTo>
                <a:lnTo>
                  <a:pt x="0" y="47"/>
                </a:lnTo>
                <a:lnTo>
                  <a:pt x="0" y="35"/>
                </a:lnTo>
                <a:lnTo>
                  <a:pt x="12" y="35"/>
                </a:lnTo>
                <a:close/>
                <a:moveTo>
                  <a:pt x="39" y="105"/>
                </a:moveTo>
                <a:lnTo>
                  <a:pt x="43" y="113"/>
                </a:lnTo>
                <a:lnTo>
                  <a:pt x="70" y="98"/>
                </a:lnTo>
                <a:lnTo>
                  <a:pt x="82" y="98"/>
                </a:lnTo>
                <a:lnTo>
                  <a:pt x="90" y="105"/>
                </a:lnTo>
                <a:lnTo>
                  <a:pt x="93" y="105"/>
                </a:lnTo>
                <a:lnTo>
                  <a:pt x="105" y="109"/>
                </a:lnTo>
                <a:lnTo>
                  <a:pt x="109" y="113"/>
                </a:lnTo>
                <a:lnTo>
                  <a:pt x="113" y="105"/>
                </a:lnTo>
                <a:lnTo>
                  <a:pt x="117" y="82"/>
                </a:lnTo>
                <a:lnTo>
                  <a:pt x="125" y="82"/>
                </a:lnTo>
                <a:lnTo>
                  <a:pt x="125" y="90"/>
                </a:lnTo>
                <a:lnTo>
                  <a:pt x="136" y="82"/>
                </a:lnTo>
                <a:lnTo>
                  <a:pt x="144" y="70"/>
                </a:lnTo>
                <a:lnTo>
                  <a:pt x="132" y="66"/>
                </a:lnTo>
                <a:lnTo>
                  <a:pt x="121" y="66"/>
                </a:lnTo>
                <a:lnTo>
                  <a:pt x="121" y="74"/>
                </a:lnTo>
                <a:lnTo>
                  <a:pt x="109" y="74"/>
                </a:lnTo>
                <a:lnTo>
                  <a:pt x="109" y="78"/>
                </a:lnTo>
                <a:lnTo>
                  <a:pt x="105" y="78"/>
                </a:lnTo>
                <a:lnTo>
                  <a:pt x="101" y="101"/>
                </a:lnTo>
                <a:lnTo>
                  <a:pt x="97" y="98"/>
                </a:lnTo>
                <a:lnTo>
                  <a:pt x="90" y="90"/>
                </a:lnTo>
                <a:lnTo>
                  <a:pt x="86" y="90"/>
                </a:lnTo>
                <a:lnTo>
                  <a:pt x="66" y="86"/>
                </a:lnTo>
                <a:lnTo>
                  <a:pt x="39" y="105"/>
                </a:lnTo>
                <a:close/>
                <a:moveTo>
                  <a:pt x="51" y="144"/>
                </a:moveTo>
                <a:lnTo>
                  <a:pt x="62" y="144"/>
                </a:lnTo>
                <a:lnTo>
                  <a:pt x="62" y="117"/>
                </a:lnTo>
                <a:lnTo>
                  <a:pt x="51" y="117"/>
                </a:lnTo>
                <a:lnTo>
                  <a:pt x="51" y="144"/>
                </a:lnTo>
                <a:close/>
                <a:moveTo>
                  <a:pt x="125" y="144"/>
                </a:moveTo>
                <a:lnTo>
                  <a:pt x="136" y="144"/>
                </a:lnTo>
                <a:lnTo>
                  <a:pt x="136" y="94"/>
                </a:lnTo>
                <a:lnTo>
                  <a:pt x="125" y="94"/>
                </a:lnTo>
                <a:lnTo>
                  <a:pt x="125" y="144"/>
                </a:lnTo>
                <a:close/>
                <a:moveTo>
                  <a:pt x="105" y="144"/>
                </a:moveTo>
                <a:lnTo>
                  <a:pt x="117" y="144"/>
                </a:lnTo>
                <a:lnTo>
                  <a:pt x="117" y="121"/>
                </a:lnTo>
                <a:lnTo>
                  <a:pt x="105" y="121"/>
                </a:lnTo>
                <a:lnTo>
                  <a:pt x="105" y="144"/>
                </a:lnTo>
                <a:close/>
                <a:moveTo>
                  <a:pt x="86" y="144"/>
                </a:moveTo>
                <a:lnTo>
                  <a:pt x="97" y="144"/>
                </a:lnTo>
                <a:lnTo>
                  <a:pt x="97" y="117"/>
                </a:lnTo>
                <a:lnTo>
                  <a:pt x="86" y="117"/>
                </a:lnTo>
                <a:lnTo>
                  <a:pt x="86" y="144"/>
                </a:lnTo>
                <a:close/>
                <a:moveTo>
                  <a:pt x="66" y="144"/>
                </a:moveTo>
                <a:lnTo>
                  <a:pt x="82" y="144"/>
                </a:lnTo>
                <a:lnTo>
                  <a:pt x="82" y="109"/>
                </a:lnTo>
                <a:lnTo>
                  <a:pt x="66" y="109"/>
                </a:lnTo>
                <a:lnTo>
                  <a:pt x="66" y="144"/>
                </a:lnTo>
                <a:close/>
                <a:moveTo>
                  <a:pt x="210" y="74"/>
                </a:moveTo>
                <a:lnTo>
                  <a:pt x="253" y="74"/>
                </a:lnTo>
                <a:lnTo>
                  <a:pt x="253" y="63"/>
                </a:lnTo>
                <a:lnTo>
                  <a:pt x="210" y="63"/>
                </a:lnTo>
                <a:lnTo>
                  <a:pt x="210" y="39"/>
                </a:lnTo>
                <a:lnTo>
                  <a:pt x="253" y="39"/>
                </a:lnTo>
                <a:lnTo>
                  <a:pt x="253" y="24"/>
                </a:lnTo>
                <a:lnTo>
                  <a:pt x="199" y="24"/>
                </a:lnTo>
                <a:lnTo>
                  <a:pt x="199" y="195"/>
                </a:lnTo>
                <a:lnTo>
                  <a:pt x="253" y="195"/>
                </a:lnTo>
                <a:lnTo>
                  <a:pt x="253" y="98"/>
                </a:lnTo>
                <a:lnTo>
                  <a:pt x="210" y="98"/>
                </a:lnTo>
                <a:lnTo>
                  <a:pt x="210" y="74"/>
                </a:lnTo>
                <a:close/>
                <a:moveTo>
                  <a:pt x="164" y="59"/>
                </a:moveTo>
                <a:lnTo>
                  <a:pt x="23" y="59"/>
                </a:lnTo>
                <a:lnTo>
                  <a:pt x="23" y="152"/>
                </a:lnTo>
                <a:lnTo>
                  <a:pt x="164" y="152"/>
                </a:lnTo>
                <a:lnTo>
                  <a:pt x="164" y="59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9" name="Freeform 62"/>
          <p:cNvSpPr>
            <a:spLocks noEditPoints="1"/>
          </p:cNvSpPr>
          <p:nvPr/>
        </p:nvSpPr>
        <p:spPr bwMode="auto">
          <a:xfrm>
            <a:off x="8077491" y="4055973"/>
            <a:ext cx="711200" cy="779462"/>
          </a:xfrm>
          <a:custGeom>
            <a:avLst/>
            <a:gdLst>
              <a:gd name="T0" fmla="*/ 360608 w 71"/>
              <a:gd name="T1" fmla="*/ 259821 h 78"/>
              <a:gd name="T2" fmla="*/ 430727 w 71"/>
              <a:gd name="T3" fmla="*/ 529634 h 78"/>
              <a:gd name="T4" fmla="*/ 360608 w 71"/>
              <a:gd name="T5" fmla="*/ 709510 h 78"/>
              <a:gd name="T6" fmla="*/ 450761 w 71"/>
              <a:gd name="T7" fmla="*/ 699517 h 78"/>
              <a:gd name="T8" fmla="*/ 500845 w 71"/>
              <a:gd name="T9" fmla="*/ 729496 h 78"/>
              <a:gd name="T10" fmla="*/ 410693 w 71"/>
              <a:gd name="T11" fmla="*/ 779462 h 78"/>
              <a:gd name="T12" fmla="*/ 320541 w 71"/>
              <a:gd name="T13" fmla="*/ 739490 h 78"/>
              <a:gd name="T14" fmla="*/ 310524 w 71"/>
              <a:gd name="T15" fmla="*/ 719503 h 78"/>
              <a:gd name="T16" fmla="*/ 220372 w 71"/>
              <a:gd name="T17" fmla="*/ 529634 h 78"/>
              <a:gd name="T18" fmla="*/ 310524 w 71"/>
              <a:gd name="T19" fmla="*/ 259821 h 78"/>
              <a:gd name="T20" fmla="*/ 360608 w 71"/>
              <a:gd name="T21" fmla="*/ 219848 h 78"/>
              <a:gd name="T22" fmla="*/ 430727 w 71"/>
              <a:gd name="T23" fmla="*/ 129910 h 78"/>
              <a:gd name="T24" fmla="*/ 360608 w 71"/>
              <a:gd name="T25" fmla="*/ 149897 h 78"/>
              <a:gd name="T26" fmla="*/ 430727 w 71"/>
              <a:gd name="T27" fmla="*/ 19986 h 78"/>
              <a:gd name="T28" fmla="*/ 450761 w 71"/>
              <a:gd name="T29" fmla="*/ 79945 h 78"/>
              <a:gd name="T30" fmla="*/ 430727 w 71"/>
              <a:gd name="T31" fmla="*/ 19986 h 78"/>
              <a:gd name="T32" fmla="*/ 601014 w 71"/>
              <a:gd name="T33" fmla="*/ 279807 h 78"/>
              <a:gd name="T34" fmla="*/ 661115 w 71"/>
              <a:gd name="T35" fmla="*/ 259821 h 78"/>
              <a:gd name="T36" fmla="*/ 661115 w 71"/>
              <a:gd name="T37" fmla="*/ 149897 h 78"/>
              <a:gd name="T38" fmla="*/ 691166 w 71"/>
              <a:gd name="T39" fmla="*/ 209855 h 78"/>
              <a:gd name="T40" fmla="*/ 661115 w 71"/>
              <a:gd name="T41" fmla="*/ 149897 h 78"/>
              <a:gd name="T42" fmla="*/ 480811 w 71"/>
              <a:gd name="T43" fmla="*/ 229841 h 78"/>
              <a:gd name="T44" fmla="*/ 550930 w 71"/>
              <a:gd name="T45" fmla="*/ 209855 h 78"/>
              <a:gd name="T46" fmla="*/ 580980 w 71"/>
              <a:gd name="T47" fmla="*/ 9993 h 78"/>
              <a:gd name="T48" fmla="*/ 611031 w 71"/>
              <a:gd name="T49" fmla="*/ 69952 h 78"/>
              <a:gd name="T50" fmla="*/ 580980 w 71"/>
              <a:gd name="T51" fmla="*/ 9993 h 78"/>
              <a:gd name="T52" fmla="*/ 590997 w 71"/>
              <a:gd name="T53" fmla="*/ 119917 h 78"/>
              <a:gd name="T54" fmla="*/ 520879 w 71"/>
              <a:gd name="T55" fmla="*/ 139903 h 78"/>
              <a:gd name="T56" fmla="*/ 20034 w 71"/>
              <a:gd name="T57" fmla="*/ 269814 h 78"/>
              <a:gd name="T58" fmla="*/ 40068 w 71"/>
              <a:gd name="T59" fmla="*/ 339765 h 78"/>
              <a:gd name="T60" fmla="*/ 20034 w 71"/>
              <a:gd name="T61" fmla="*/ 269814 h 78"/>
              <a:gd name="T62" fmla="*/ 120203 w 71"/>
              <a:gd name="T63" fmla="*/ 49966 h 78"/>
              <a:gd name="T64" fmla="*/ 180304 w 71"/>
              <a:gd name="T65" fmla="*/ 49966 h 78"/>
              <a:gd name="T66" fmla="*/ 100169 w 71"/>
              <a:gd name="T67" fmla="*/ 89938 h 78"/>
              <a:gd name="T68" fmla="*/ 130220 w 71"/>
              <a:gd name="T69" fmla="*/ 159890 h 78"/>
              <a:gd name="T70" fmla="*/ 100169 w 71"/>
              <a:gd name="T71" fmla="*/ 89938 h 78"/>
              <a:gd name="T72" fmla="*/ 40068 w 71"/>
              <a:gd name="T73" fmla="*/ 229841 h 78"/>
              <a:gd name="T74" fmla="*/ 100169 w 71"/>
              <a:gd name="T75" fmla="*/ 199862 h 78"/>
              <a:gd name="T76" fmla="*/ 200338 w 71"/>
              <a:gd name="T77" fmla="*/ 179876 h 78"/>
              <a:gd name="T78" fmla="*/ 220372 w 71"/>
              <a:gd name="T79" fmla="*/ 249828 h 78"/>
              <a:gd name="T80" fmla="*/ 200338 w 71"/>
              <a:gd name="T81" fmla="*/ 179876 h 78"/>
              <a:gd name="T82" fmla="*/ 330558 w 71"/>
              <a:gd name="T83" fmla="*/ 19986 h 78"/>
              <a:gd name="T84" fmla="*/ 260439 w 71"/>
              <a:gd name="T85" fmla="*/ 49966 h 78"/>
              <a:gd name="T86" fmla="*/ 240406 w 71"/>
              <a:gd name="T87" fmla="*/ 89938 h 78"/>
              <a:gd name="T88" fmla="*/ 270456 w 71"/>
              <a:gd name="T89" fmla="*/ 159890 h 78"/>
              <a:gd name="T90" fmla="*/ 240406 w 71"/>
              <a:gd name="T91" fmla="*/ 89938 h 78"/>
              <a:gd name="T92" fmla="*/ 160270 w 71"/>
              <a:gd name="T93" fmla="*/ 459683 h 78"/>
              <a:gd name="T94" fmla="*/ 90152 w 71"/>
              <a:gd name="T95" fmla="*/ 449690 h 7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71"/>
              <a:gd name="T145" fmla="*/ 0 h 78"/>
              <a:gd name="T146" fmla="*/ 71 w 71"/>
              <a:gd name="T147" fmla="*/ 78 h 7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71" h="78">
                <a:moveTo>
                  <a:pt x="36" y="22"/>
                </a:moveTo>
                <a:cubicBezTo>
                  <a:pt x="36" y="26"/>
                  <a:pt x="36" y="26"/>
                  <a:pt x="36" y="26"/>
                </a:cubicBezTo>
                <a:cubicBezTo>
                  <a:pt x="52" y="27"/>
                  <a:pt x="64" y="38"/>
                  <a:pt x="66" y="53"/>
                </a:cubicBezTo>
                <a:cubicBezTo>
                  <a:pt x="57" y="49"/>
                  <a:pt x="50" y="50"/>
                  <a:pt x="43" y="53"/>
                </a:cubicBezTo>
                <a:cubicBezTo>
                  <a:pt x="41" y="51"/>
                  <a:pt x="39" y="50"/>
                  <a:pt x="36" y="50"/>
                </a:cubicBezTo>
                <a:cubicBezTo>
                  <a:pt x="36" y="71"/>
                  <a:pt x="36" y="71"/>
                  <a:pt x="36" y="71"/>
                </a:cubicBezTo>
                <a:cubicBezTo>
                  <a:pt x="38" y="72"/>
                  <a:pt x="39" y="72"/>
                  <a:pt x="41" y="72"/>
                </a:cubicBezTo>
                <a:cubicBezTo>
                  <a:pt x="43" y="72"/>
                  <a:pt x="44" y="71"/>
                  <a:pt x="45" y="70"/>
                </a:cubicBezTo>
                <a:cubicBezTo>
                  <a:pt x="46" y="70"/>
                  <a:pt x="46" y="70"/>
                  <a:pt x="46" y="69"/>
                </a:cubicBezTo>
                <a:cubicBezTo>
                  <a:pt x="50" y="73"/>
                  <a:pt x="50" y="73"/>
                  <a:pt x="50" y="73"/>
                </a:cubicBezTo>
                <a:cubicBezTo>
                  <a:pt x="50" y="73"/>
                  <a:pt x="50" y="74"/>
                  <a:pt x="49" y="74"/>
                </a:cubicBezTo>
                <a:cubicBezTo>
                  <a:pt x="47" y="76"/>
                  <a:pt x="44" y="77"/>
                  <a:pt x="41" y="78"/>
                </a:cubicBezTo>
                <a:cubicBezTo>
                  <a:pt x="38" y="78"/>
                  <a:pt x="35" y="77"/>
                  <a:pt x="33" y="75"/>
                </a:cubicBezTo>
                <a:cubicBezTo>
                  <a:pt x="32" y="74"/>
                  <a:pt x="32" y="74"/>
                  <a:pt x="32" y="74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49"/>
                  <a:pt x="31" y="49"/>
                  <a:pt x="31" y="49"/>
                </a:cubicBezTo>
                <a:cubicBezTo>
                  <a:pt x="28" y="50"/>
                  <a:pt x="25" y="51"/>
                  <a:pt x="22" y="53"/>
                </a:cubicBezTo>
                <a:cubicBezTo>
                  <a:pt x="15" y="49"/>
                  <a:pt x="8" y="49"/>
                  <a:pt x="2" y="53"/>
                </a:cubicBezTo>
                <a:cubicBezTo>
                  <a:pt x="3" y="38"/>
                  <a:pt x="16" y="27"/>
                  <a:pt x="31" y="26"/>
                </a:cubicBezTo>
                <a:cubicBezTo>
                  <a:pt x="31" y="22"/>
                  <a:pt x="31" y="22"/>
                  <a:pt x="31" y="22"/>
                </a:cubicBezTo>
                <a:cubicBezTo>
                  <a:pt x="36" y="22"/>
                  <a:pt x="36" y="22"/>
                  <a:pt x="36" y="22"/>
                </a:cubicBezTo>
                <a:close/>
                <a:moveTo>
                  <a:pt x="38" y="11"/>
                </a:moveTo>
                <a:cubicBezTo>
                  <a:pt x="43" y="13"/>
                  <a:pt x="43" y="13"/>
                  <a:pt x="43" y="13"/>
                </a:cubicBezTo>
                <a:cubicBezTo>
                  <a:pt x="41" y="17"/>
                  <a:pt x="41" y="17"/>
                  <a:pt x="41" y="17"/>
                </a:cubicBezTo>
                <a:cubicBezTo>
                  <a:pt x="36" y="15"/>
                  <a:pt x="36" y="15"/>
                  <a:pt x="36" y="15"/>
                </a:cubicBezTo>
                <a:cubicBezTo>
                  <a:pt x="38" y="11"/>
                  <a:pt x="38" y="11"/>
                  <a:pt x="38" y="11"/>
                </a:cubicBezTo>
                <a:close/>
                <a:moveTo>
                  <a:pt x="43" y="2"/>
                </a:moveTo>
                <a:cubicBezTo>
                  <a:pt x="47" y="4"/>
                  <a:pt x="47" y="4"/>
                  <a:pt x="47" y="4"/>
                </a:cubicBezTo>
                <a:cubicBezTo>
                  <a:pt x="45" y="8"/>
                  <a:pt x="45" y="8"/>
                  <a:pt x="45" y="8"/>
                </a:cubicBezTo>
                <a:cubicBezTo>
                  <a:pt x="41" y="6"/>
                  <a:pt x="41" y="6"/>
                  <a:pt x="41" y="6"/>
                </a:cubicBezTo>
                <a:cubicBezTo>
                  <a:pt x="43" y="2"/>
                  <a:pt x="43" y="2"/>
                  <a:pt x="43" y="2"/>
                </a:cubicBezTo>
                <a:close/>
                <a:moveTo>
                  <a:pt x="62" y="24"/>
                </a:moveTo>
                <a:cubicBezTo>
                  <a:pt x="60" y="28"/>
                  <a:pt x="60" y="28"/>
                  <a:pt x="60" y="28"/>
                </a:cubicBezTo>
                <a:cubicBezTo>
                  <a:pt x="64" y="30"/>
                  <a:pt x="64" y="30"/>
                  <a:pt x="64" y="30"/>
                </a:cubicBezTo>
                <a:cubicBezTo>
                  <a:pt x="66" y="26"/>
                  <a:pt x="66" y="26"/>
                  <a:pt x="66" y="26"/>
                </a:cubicBezTo>
                <a:cubicBezTo>
                  <a:pt x="62" y="24"/>
                  <a:pt x="62" y="24"/>
                  <a:pt x="62" y="24"/>
                </a:cubicBezTo>
                <a:close/>
                <a:moveTo>
                  <a:pt x="66" y="15"/>
                </a:moveTo>
                <a:cubicBezTo>
                  <a:pt x="71" y="17"/>
                  <a:pt x="71" y="17"/>
                  <a:pt x="71" y="17"/>
                </a:cubicBezTo>
                <a:cubicBezTo>
                  <a:pt x="69" y="21"/>
                  <a:pt x="69" y="21"/>
                  <a:pt x="69" y="21"/>
                </a:cubicBezTo>
                <a:cubicBezTo>
                  <a:pt x="64" y="19"/>
                  <a:pt x="64" y="19"/>
                  <a:pt x="64" y="19"/>
                </a:cubicBezTo>
                <a:cubicBezTo>
                  <a:pt x="66" y="15"/>
                  <a:pt x="66" y="15"/>
                  <a:pt x="66" y="15"/>
                </a:cubicBezTo>
                <a:close/>
                <a:moveTo>
                  <a:pt x="50" y="18"/>
                </a:moveTo>
                <a:cubicBezTo>
                  <a:pt x="48" y="23"/>
                  <a:pt x="48" y="23"/>
                  <a:pt x="48" y="23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1"/>
                  <a:pt x="55" y="21"/>
                  <a:pt x="55" y="21"/>
                </a:cubicBezTo>
                <a:cubicBezTo>
                  <a:pt x="50" y="18"/>
                  <a:pt x="50" y="18"/>
                  <a:pt x="50" y="18"/>
                </a:cubicBezTo>
                <a:close/>
                <a:moveTo>
                  <a:pt x="58" y="1"/>
                </a:moveTo>
                <a:cubicBezTo>
                  <a:pt x="57" y="5"/>
                  <a:pt x="57" y="5"/>
                  <a:pt x="57" y="5"/>
                </a:cubicBezTo>
                <a:cubicBezTo>
                  <a:pt x="61" y="7"/>
                  <a:pt x="61" y="7"/>
                  <a:pt x="61" y="7"/>
                </a:cubicBezTo>
                <a:cubicBezTo>
                  <a:pt x="63" y="4"/>
                  <a:pt x="63" y="4"/>
                  <a:pt x="63" y="4"/>
                </a:cubicBezTo>
                <a:cubicBezTo>
                  <a:pt x="58" y="1"/>
                  <a:pt x="58" y="1"/>
                  <a:pt x="58" y="1"/>
                </a:cubicBezTo>
                <a:close/>
                <a:moveTo>
                  <a:pt x="54" y="9"/>
                </a:moveTo>
                <a:cubicBezTo>
                  <a:pt x="59" y="12"/>
                  <a:pt x="59" y="12"/>
                  <a:pt x="59" y="12"/>
                </a:cubicBezTo>
                <a:cubicBezTo>
                  <a:pt x="57" y="16"/>
                  <a:pt x="57" y="16"/>
                  <a:pt x="57" y="16"/>
                </a:cubicBezTo>
                <a:cubicBezTo>
                  <a:pt x="52" y="14"/>
                  <a:pt x="52" y="14"/>
                  <a:pt x="52" y="14"/>
                </a:cubicBezTo>
                <a:cubicBezTo>
                  <a:pt x="54" y="9"/>
                  <a:pt x="54" y="9"/>
                  <a:pt x="54" y="9"/>
                </a:cubicBezTo>
                <a:close/>
                <a:moveTo>
                  <a:pt x="2" y="27"/>
                </a:moveTo>
                <a:cubicBezTo>
                  <a:pt x="0" y="32"/>
                  <a:pt x="0" y="32"/>
                  <a:pt x="0" y="32"/>
                </a:cubicBezTo>
                <a:cubicBezTo>
                  <a:pt x="4" y="34"/>
                  <a:pt x="4" y="34"/>
                  <a:pt x="4" y="34"/>
                </a:cubicBezTo>
                <a:cubicBezTo>
                  <a:pt x="6" y="29"/>
                  <a:pt x="6" y="29"/>
                  <a:pt x="6" y="29"/>
                </a:cubicBezTo>
                <a:cubicBezTo>
                  <a:pt x="2" y="27"/>
                  <a:pt x="2" y="27"/>
                  <a:pt x="2" y="27"/>
                </a:cubicBezTo>
                <a:close/>
                <a:moveTo>
                  <a:pt x="13" y="3"/>
                </a:moveTo>
                <a:cubicBezTo>
                  <a:pt x="12" y="5"/>
                  <a:pt x="12" y="5"/>
                  <a:pt x="12" y="5"/>
                </a:cubicBezTo>
                <a:cubicBezTo>
                  <a:pt x="17" y="7"/>
                  <a:pt x="17" y="7"/>
                  <a:pt x="17" y="7"/>
                </a:cubicBezTo>
                <a:cubicBezTo>
                  <a:pt x="18" y="5"/>
                  <a:pt x="18" y="5"/>
                  <a:pt x="18" y="5"/>
                </a:cubicBezTo>
                <a:cubicBezTo>
                  <a:pt x="13" y="3"/>
                  <a:pt x="13" y="3"/>
                  <a:pt x="13" y="3"/>
                </a:cubicBezTo>
                <a:close/>
                <a:moveTo>
                  <a:pt x="10" y="9"/>
                </a:moveTo>
                <a:cubicBezTo>
                  <a:pt x="15" y="11"/>
                  <a:pt x="15" y="11"/>
                  <a:pt x="15" y="11"/>
                </a:cubicBezTo>
                <a:cubicBezTo>
                  <a:pt x="13" y="16"/>
                  <a:pt x="13" y="16"/>
                  <a:pt x="13" y="16"/>
                </a:cubicBezTo>
                <a:cubicBezTo>
                  <a:pt x="8" y="14"/>
                  <a:pt x="8" y="14"/>
                  <a:pt x="8" y="14"/>
                </a:cubicBezTo>
                <a:cubicBezTo>
                  <a:pt x="10" y="9"/>
                  <a:pt x="10" y="9"/>
                  <a:pt x="10" y="9"/>
                </a:cubicBezTo>
                <a:close/>
                <a:moveTo>
                  <a:pt x="6" y="18"/>
                </a:moveTo>
                <a:cubicBezTo>
                  <a:pt x="4" y="23"/>
                  <a:pt x="4" y="23"/>
                  <a:pt x="4" y="23"/>
                </a:cubicBezTo>
                <a:cubicBezTo>
                  <a:pt x="8" y="25"/>
                  <a:pt x="8" y="25"/>
                  <a:pt x="8" y="25"/>
                </a:cubicBezTo>
                <a:cubicBezTo>
                  <a:pt x="10" y="20"/>
                  <a:pt x="10" y="20"/>
                  <a:pt x="10" y="20"/>
                </a:cubicBezTo>
                <a:cubicBezTo>
                  <a:pt x="6" y="18"/>
                  <a:pt x="6" y="18"/>
                  <a:pt x="6" y="18"/>
                </a:cubicBezTo>
                <a:close/>
                <a:moveTo>
                  <a:pt x="20" y="18"/>
                </a:moveTo>
                <a:cubicBezTo>
                  <a:pt x="18" y="23"/>
                  <a:pt x="18" y="23"/>
                  <a:pt x="18" y="23"/>
                </a:cubicBezTo>
                <a:cubicBezTo>
                  <a:pt x="22" y="25"/>
                  <a:pt x="22" y="25"/>
                  <a:pt x="22" y="25"/>
                </a:cubicBezTo>
                <a:cubicBezTo>
                  <a:pt x="24" y="20"/>
                  <a:pt x="24" y="20"/>
                  <a:pt x="24" y="20"/>
                </a:cubicBezTo>
                <a:cubicBezTo>
                  <a:pt x="20" y="18"/>
                  <a:pt x="20" y="18"/>
                  <a:pt x="20" y="18"/>
                </a:cubicBezTo>
                <a:close/>
                <a:moveTo>
                  <a:pt x="29" y="0"/>
                </a:moveTo>
                <a:cubicBezTo>
                  <a:pt x="33" y="2"/>
                  <a:pt x="33" y="2"/>
                  <a:pt x="33" y="2"/>
                </a:cubicBezTo>
                <a:cubicBezTo>
                  <a:pt x="31" y="7"/>
                  <a:pt x="31" y="7"/>
                  <a:pt x="31" y="7"/>
                </a:cubicBezTo>
                <a:cubicBezTo>
                  <a:pt x="26" y="5"/>
                  <a:pt x="26" y="5"/>
                  <a:pt x="26" y="5"/>
                </a:cubicBezTo>
                <a:cubicBezTo>
                  <a:pt x="29" y="0"/>
                  <a:pt x="29" y="0"/>
                  <a:pt x="29" y="0"/>
                </a:cubicBezTo>
                <a:close/>
                <a:moveTo>
                  <a:pt x="24" y="9"/>
                </a:moveTo>
                <a:cubicBezTo>
                  <a:pt x="29" y="11"/>
                  <a:pt x="29" y="11"/>
                  <a:pt x="29" y="11"/>
                </a:cubicBezTo>
                <a:cubicBezTo>
                  <a:pt x="27" y="16"/>
                  <a:pt x="27" y="16"/>
                  <a:pt x="27" y="16"/>
                </a:cubicBezTo>
                <a:cubicBezTo>
                  <a:pt x="22" y="14"/>
                  <a:pt x="22" y="14"/>
                  <a:pt x="22" y="14"/>
                </a:cubicBezTo>
                <a:cubicBezTo>
                  <a:pt x="24" y="9"/>
                  <a:pt x="24" y="9"/>
                  <a:pt x="24" y="9"/>
                </a:cubicBezTo>
                <a:close/>
                <a:moveTo>
                  <a:pt x="9" y="45"/>
                </a:moveTo>
                <a:cubicBezTo>
                  <a:pt x="11" y="45"/>
                  <a:pt x="14" y="46"/>
                  <a:pt x="16" y="46"/>
                </a:cubicBezTo>
                <a:cubicBezTo>
                  <a:pt x="20" y="40"/>
                  <a:pt x="24" y="35"/>
                  <a:pt x="27" y="29"/>
                </a:cubicBezTo>
                <a:cubicBezTo>
                  <a:pt x="18" y="33"/>
                  <a:pt x="12" y="39"/>
                  <a:pt x="9" y="45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2" name="Freeform 65"/>
          <p:cNvSpPr>
            <a:spLocks noEditPoints="1"/>
          </p:cNvSpPr>
          <p:nvPr/>
        </p:nvSpPr>
        <p:spPr bwMode="auto">
          <a:xfrm>
            <a:off x="4928413" y="2164466"/>
            <a:ext cx="801688" cy="471488"/>
          </a:xfrm>
          <a:custGeom>
            <a:avLst/>
            <a:gdLst>
              <a:gd name="T0" fmla="*/ 581224 w 80"/>
              <a:gd name="T1" fmla="*/ 70222 h 47"/>
              <a:gd name="T2" fmla="*/ 611287 w 80"/>
              <a:gd name="T3" fmla="*/ 60190 h 47"/>
              <a:gd name="T4" fmla="*/ 661393 w 80"/>
              <a:gd name="T5" fmla="*/ 140443 h 47"/>
              <a:gd name="T6" fmla="*/ 741561 w 80"/>
              <a:gd name="T7" fmla="*/ 190602 h 47"/>
              <a:gd name="T8" fmla="*/ 731540 w 80"/>
              <a:gd name="T9" fmla="*/ 220697 h 47"/>
              <a:gd name="T10" fmla="*/ 801688 w 80"/>
              <a:gd name="T11" fmla="*/ 391235 h 47"/>
              <a:gd name="T12" fmla="*/ 771625 w 80"/>
              <a:gd name="T13" fmla="*/ 411298 h 47"/>
              <a:gd name="T14" fmla="*/ 711498 w 80"/>
              <a:gd name="T15" fmla="*/ 411298 h 47"/>
              <a:gd name="T16" fmla="*/ 731540 w 80"/>
              <a:gd name="T17" fmla="*/ 391235 h 47"/>
              <a:gd name="T18" fmla="*/ 671414 w 80"/>
              <a:gd name="T19" fmla="*/ 250791 h 47"/>
              <a:gd name="T20" fmla="*/ 591245 w 80"/>
              <a:gd name="T21" fmla="*/ 391235 h 47"/>
              <a:gd name="T22" fmla="*/ 671414 w 80"/>
              <a:gd name="T23" fmla="*/ 250791 h 47"/>
              <a:gd name="T24" fmla="*/ 681435 w 80"/>
              <a:gd name="T25" fmla="*/ 230728 h 47"/>
              <a:gd name="T26" fmla="*/ 571203 w 80"/>
              <a:gd name="T27" fmla="*/ 120380 h 47"/>
              <a:gd name="T28" fmla="*/ 621308 w 80"/>
              <a:gd name="T29" fmla="*/ 180570 h 47"/>
              <a:gd name="T30" fmla="*/ 561182 w 80"/>
              <a:gd name="T31" fmla="*/ 290918 h 47"/>
              <a:gd name="T32" fmla="*/ 501055 w 80"/>
              <a:gd name="T33" fmla="*/ 240760 h 47"/>
              <a:gd name="T34" fmla="*/ 551161 w 80"/>
              <a:gd name="T35" fmla="*/ 130412 h 47"/>
              <a:gd name="T36" fmla="*/ 410865 w 80"/>
              <a:gd name="T37" fmla="*/ 70222 h 47"/>
              <a:gd name="T38" fmla="*/ 390823 w 80"/>
              <a:gd name="T39" fmla="*/ 90285 h 47"/>
              <a:gd name="T40" fmla="*/ 240506 w 80"/>
              <a:gd name="T41" fmla="*/ 110348 h 47"/>
              <a:gd name="T42" fmla="*/ 390823 w 80"/>
              <a:gd name="T43" fmla="*/ 90285 h 47"/>
              <a:gd name="T44" fmla="*/ 310654 w 80"/>
              <a:gd name="T45" fmla="*/ 230728 h 47"/>
              <a:gd name="T46" fmla="*/ 240506 w 80"/>
              <a:gd name="T47" fmla="*/ 140443 h 47"/>
              <a:gd name="T48" fmla="*/ 170359 w 80"/>
              <a:gd name="T49" fmla="*/ 170538 h 47"/>
              <a:gd name="T50" fmla="*/ 140295 w 80"/>
              <a:gd name="T51" fmla="*/ 240760 h 47"/>
              <a:gd name="T52" fmla="*/ 240506 w 80"/>
              <a:gd name="T53" fmla="*/ 140443 h 47"/>
              <a:gd name="T54" fmla="*/ 280591 w 80"/>
              <a:gd name="T55" fmla="*/ 250791 h 47"/>
              <a:gd name="T56" fmla="*/ 200422 w 80"/>
              <a:gd name="T57" fmla="*/ 220697 h 47"/>
              <a:gd name="T58" fmla="*/ 230485 w 80"/>
              <a:gd name="T59" fmla="*/ 290918 h 47"/>
              <a:gd name="T60" fmla="*/ 130274 w 80"/>
              <a:gd name="T61" fmla="*/ 250791 h 47"/>
              <a:gd name="T62" fmla="*/ 70148 w 80"/>
              <a:gd name="T63" fmla="*/ 391235 h 47"/>
              <a:gd name="T64" fmla="*/ 90190 w 80"/>
              <a:gd name="T65" fmla="*/ 411298 h 47"/>
              <a:gd name="T66" fmla="*/ 30063 w 80"/>
              <a:gd name="T67" fmla="*/ 411298 h 47"/>
              <a:gd name="T68" fmla="*/ 0 w 80"/>
              <a:gd name="T69" fmla="*/ 391235 h 47"/>
              <a:gd name="T70" fmla="*/ 70148 w 80"/>
              <a:gd name="T71" fmla="*/ 220697 h 47"/>
              <a:gd name="T72" fmla="*/ 60127 w 80"/>
              <a:gd name="T73" fmla="*/ 190602 h 47"/>
              <a:gd name="T74" fmla="*/ 140295 w 80"/>
              <a:gd name="T75" fmla="*/ 140443 h 47"/>
              <a:gd name="T76" fmla="*/ 190401 w 80"/>
              <a:gd name="T77" fmla="*/ 60190 h 47"/>
              <a:gd name="T78" fmla="*/ 220464 w 80"/>
              <a:gd name="T79" fmla="*/ 70222 h 47"/>
              <a:gd name="T80" fmla="*/ 390823 w 80"/>
              <a:gd name="T81" fmla="*/ 0 h 47"/>
              <a:gd name="T82" fmla="*/ 410865 w 80"/>
              <a:gd name="T83" fmla="*/ 30095 h 47"/>
              <a:gd name="T84" fmla="*/ 330696 w 80"/>
              <a:gd name="T85" fmla="*/ 401266 h 47"/>
              <a:gd name="T86" fmla="*/ 400844 w 80"/>
              <a:gd name="T87" fmla="*/ 471488 h 47"/>
              <a:gd name="T88" fmla="*/ 450950 w 80"/>
              <a:gd name="T89" fmla="*/ 451425 h 47"/>
              <a:gd name="T90" fmla="*/ 470992 w 80"/>
              <a:gd name="T91" fmla="*/ 391235 h 47"/>
              <a:gd name="T92" fmla="*/ 450950 w 80"/>
              <a:gd name="T93" fmla="*/ 341076 h 47"/>
              <a:gd name="T94" fmla="*/ 390823 w 80"/>
              <a:gd name="T95" fmla="*/ 331045 h 47"/>
              <a:gd name="T96" fmla="*/ 240506 w 80"/>
              <a:gd name="T97" fmla="*/ 230728 h 47"/>
              <a:gd name="T98" fmla="*/ 220464 w 80"/>
              <a:gd name="T99" fmla="*/ 260823 h 47"/>
              <a:gd name="T100" fmla="*/ 400844 w 80"/>
              <a:gd name="T101" fmla="*/ 371171 h 47"/>
              <a:gd name="T102" fmla="*/ 370781 w 80"/>
              <a:gd name="T103" fmla="*/ 401266 h 47"/>
              <a:gd name="T104" fmla="*/ 400844 w 80"/>
              <a:gd name="T105" fmla="*/ 431361 h 47"/>
              <a:gd name="T106" fmla="*/ 420886 w 80"/>
              <a:gd name="T107" fmla="*/ 421330 h 47"/>
              <a:gd name="T108" fmla="*/ 430907 w 80"/>
              <a:gd name="T109" fmla="*/ 401266 h 47"/>
              <a:gd name="T110" fmla="*/ 400844 w 80"/>
              <a:gd name="T111" fmla="*/ 371171 h 47"/>
              <a:gd name="T112" fmla="*/ 410865 w 80"/>
              <a:gd name="T113" fmla="*/ 90285 h 47"/>
              <a:gd name="T114" fmla="*/ 491034 w 80"/>
              <a:gd name="T115" fmla="*/ 230728 h 47"/>
              <a:gd name="T116" fmla="*/ 410865 w 80"/>
              <a:gd name="T117" fmla="*/ 90285 h 47"/>
              <a:gd name="T118" fmla="*/ 130274 w 80"/>
              <a:gd name="T119" fmla="*/ 250791 h 47"/>
              <a:gd name="T120" fmla="*/ 210443 w 80"/>
              <a:gd name="T121" fmla="*/ 391235 h 47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80"/>
              <a:gd name="T184" fmla="*/ 0 h 47"/>
              <a:gd name="T185" fmla="*/ 80 w 80"/>
              <a:gd name="T186" fmla="*/ 47 h 47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80" h="47">
                <a:moveTo>
                  <a:pt x="41" y="3"/>
                </a:moveTo>
                <a:cubicBezTo>
                  <a:pt x="47" y="3"/>
                  <a:pt x="53" y="5"/>
                  <a:pt x="58" y="7"/>
                </a:cubicBezTo>
                <a:cubicBezTo>
                  <a:pt x="59" y="5"/>
                  <a:pt x="59" y="5"/>
                  <a:pt x="59" y="5"/>
                </a:cubicBezTo>
                <a:cubicBezTo>
                  <a:pt x="61" y="6"/>
                  <a:pt x="61" y="6"/>
                  <a:pt x="61" y="6"/>
                </a:cubicBezTo>
                <a:cubicBezTo>
                  <a:pt x="59" y="8"/>
                  <a:pt x="59" y="8"/>
                  <a:pt x="59" y="8"/>
                </a:cubicBezTo>
                <a:cubicBezTo>
                  <a:pt x="62" y="10"/>
                  <a:pt x="64" y="12"/>
                  <a:pt x="66" y="14"/>
                </a:cubicBezTo>
                <a:cubicBezTo>
                  <a:pt x="68" y="16"/>
                  <a:pt x="70" y="18"/>
                  <a:pt x="72" y="20"/>
                </a:cubicBezTo>
                <a:cubicBezTo>
                  <a:pt x="74" y="19"/>
                  <a:pt x="74" y="19"/>
                  <a:pt x="74" y="19"/>
                </a:cubicBezTo>
                <a:cubicBezTo>
                  <a:pt x="75" y="21"/>
                  <a:pt x="75" y="21"/>
                  <a:pt x="75" y="21"/>
                </a:cubicBezTo>
                <a:cubicBezTo>
                  <a:pt x="73" y="22"/>
                  <a:pt x="73" y="22"/>
                  <a:pt x="73" y="22"/>
                </a:cubicBezTo>
                <a:cubicBezTo>
                  <a:pt x="75" y="27"/>
                  <a:pt x="77" y="33"/>
                  <a:pt x="77" y="39"/>
                </a:cubicBezTo>
                <a:cubicBezTo>
                  <a:pt x="80" y="39"/>
                  <a:pt x="80" y="39"/>
                  <a:pt x="80" y="39"/>
                </a:cubicBezTo>
                <a:cubicBezTo>
                  <a:pt x="80" y="41"/>
                  <a:pt x="80" y="41"/>
                  <a:pt x="80" y="41"/>
                </a:cubicBezTo>
                <a:cubicBezTo>
                  <a:pt x="77" y="41"/>
                  <a:pt x="77" y="41"/>
                  <a:pt x="77" y="41"/>
                </a:cubicBezTo>
                <a:cubicBezTo>
                  <a:pt x="73" y="41"/>
                  <a:pt x="73" y="41"/>
                  <a:pt x="73" y="41"/>
                </a:cubicBezTo>
                <a:cubicBezTo>
                  <a:pt x="71" y="41"/>
                  <a:pt x="71" y="41"/>
                  <a:pt x="71" y="41"/>
                </a:cubicBezTo>
                <a:cubicBezTo>
                  <a:pt x="71" y="39"/>
                  <a:pt x="71" y="39"/>
                  <a:pt x="71" y="39"/>
                </a:cubicBezTo>
                <a:cubicBezTo>
                  <a:pt x="73" y="39"/>
                  <a:pt x="73" y="39"/>
                  <a:pt x="73" y="39"/>
                </a:cubicBezTo>
                <a:cubicBezTo>
                  <a:pt x="73" y="34"/>
                  <a:pt x="71" y="29"/>
                  <a:pt x="69" y="24"/>
                </a:cubicBezTo>
                <a:cubicBezTo>
                  <a:pt x="67" y="25"/>
                  <a:pt x="67" y="25"/>
                  <a:pt x="67" y="25"/>
                </a:cubicBezTo>
                <a:cubicBezTo>
                  <a:pt x="69" y="29"/>
                  <a:pt x="71" y="34"/>
                  <a:pt x="71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59" y="36"/>
                  <a:pt x="58" y="33"/>
                  <a:pt x="57" y="31"/>
                </a:cubicBezTo>
                <a:cubicBezTo>
                  <a:pt x="67" y="25"/>
                  <a:pt x="67" y="25"/>
                  <a:pt x="67" y="25"/>
                </a:cubicBezTo>
                <a:cubicBezTo>
                  <a:pt x="66" y="24"/>
                  <a:pt x="66" y="24"/>
                  <a:pt x="66" y="24"/>
                </a:cubicBezTo>
                <a:cubicBezTo>
                  <a:pt x="68" y="23"/>
                  <a:pt x="68" y="23"/>
                  <a:pt x="68" y="23"/>
                </a:cubicBezTo>
                <a:cubicBezTo>
                  <a:pt x="67" y="20"/>
                  <a:pt x="65" y="18"/>
                  <a:pt x="63" y="17"/>
                </a:cubicBezTo>
                <a:cubicBezTo>
                  <a:pt x="61" y="15"/>
                  <a:pt x="59" y="13"/>
                  <a:pt x="57" y="12"/>
                </a:cubicBezTo>
                <a:cubicBezTo>
                  <a:pt x="56" y="14"/>
                  <a:pt x="56" y="14"/>
                  <a:pt x="56" y="14"/>
                </a:cubicBezTo>
                <a:cubicBezTo>
                  <a:pt x="58" y="15"/>
                  <a:pt x="60" y="16"/>
                  <a:pt x="62" y="18"/>
                </a:cubicBezTo>
                <a:cubicBezTo>
                  <a:pt x="63" y="20"/>
                  <a:pt x="65" y="22"/>
                  <a:pt x="66" y="24"/>
                </a:cubicBezTo>
                <a:cubicBezTo>
                  <a:pt x="56" y="29"/>
                  <a:pt x="56" y="29"/>
                  <a:pt x="56" y="29"/>
                </a:cubicBezTo>
                <a:cubicBezTo>
                  <a:pt x="55" y="28"/>
                  <a:pt x="55" y="27"/>
                  <a:pt x="54" y="26"/>
                </a:cubicBezTo>
                <a:cubicBezTo>
                  <a:pt x="53" y="25"/>
                  <a:pt x="52" y="24"/>
                  <a:pt x="50" y="24"/>
                </a:cubicBezTo>
                <a:cubicBezTo>
                  <a:pt x="56" y="14"/>
                  <a:pt x="56" y="14"/>
                  <a:pt x="56" y="14"/>
                </a:cubicBezTo>
                <a:cubicBezTo>
                  <a:pt x="55" y="13"/>
                  <a:pt x="55" y="13"/>
                  <a:pt x="55" y="13"/>
                </a:cubicBezTo>
                <a:cubicBezTo>
                  <a:pt x="56" y="11"/>
                  <a:pt x="56" y="11"/>
                  <a:pt x="56" y="11"/>
                </a:cubicBezTo>
                <a:cubicBezTo>
                  <a:pt x="51" y="8"/>
                  <a:pt x="46" y="7"/>
                  <a:pt x="41" y="7"/>
                </a:cubicBezTo>
                <a:cubicBezTo>
                  <a:pt x="41" y="9"/>
                  <a:pt x="41" y="9"/>
                  <a:pt x="41" y="9"/>
                </a:cubicBezTo>
                <a:cubicBezTo>
                  <a:pt x="39" y="9"/>
                  <a:pt x="39" y="9"/>
                  <a:pt x="39" y="9"/>
                </a:cubicBezTo>
                <a:cubicBezTo>
                  <a:pt x="39" y="7"/>
                  <a:pt x="39" y="7"/>
                  <a:pt x="39" y="7"/>
                </a:cubicBezTo>
                <a:cubicBezTo>
                  <a:pt x="34" y="7"/>
                  <a:pt x="29" y="8"/>
                  <a:pt x="24" y="11"/>
                </a:cubicBezTo>
                <a:cubicBezTo>
                  <a:pt x="25" y="13"/>
                  <a:pt x="25" y="13"/>
                  <a:pt x="25" y="13"/>
                </a:cubicBezTo>
                <a:cubicBezTo>
                  <a:pt x="29" y="11"/>
                  <a:pt x="34" y="9"/>
                  <a:pt x="39" y="9"/>
                </a:cubicBezTo>
                <a:cubicBezTo>
                  <a:pt x="39" y="21"/>
                  <a:pt x="39" y="21"/>
                  <a:pt x="39" y="21"/>
                </a:cubicBezTo>
                <a:cubicBezTo>
                  <a:pt x="36" y="21"/>
                  <a:pt x="34" y="21"/>
                  <a:pt x="31" y="23"/>
                </a:cubicBezTo>
                <a:cubicBezTo>
                  <a:pt x="25" y="13"/>
                  <a:pt x="25" y="13"/>
                  <a:pt x="25" y="13"/>
                </a:cubicBezTo>
                <a:cubicBezTo>
                  <a:pt x="24" y="14"/>
                  <a:pt x="24" y="14"/>
                  <a:pt x="24" y="14"/>
                </a:cubicBezTo>
                <a:cubicBezTo>
                  <a:pt x="23" y="12"/>
                  <a:pt x="23" y="12"/>
                  <a:pt x="23" y="12"/>
                </a:cubicBezTo>
                <a:cubicBezTo>
                  <a:pt x="21" y="13"/>
                  <a:pt x="19" y="15"/>
                  <a:pt x="17" y="17"/>
                </a:cubicBezTo>
                <a:cubicBezTo>
                  <a:pt x="15" y="18"/>
                  <a:pt x="13" y="20"/>
                  <a:pt x="12" y="23"/>
                </a:cubicBezTo>
                <a:cubicBezTo>
                  <a:pt x="14" y="24"/>
                  <a:pt x="14" y="24"/>
                  <a:pt x="14" y="24"/>
                </a:cubicBezTo>
                <a:cubicBezTo>
                  <a:pt x="15" y="22"/>
                  <a:pt x="17" y="20"/>
                  <a:pt x="18" y="18"/>
                </a:cubicBezTo>
                <a:cubicBezTo>
                  <a:pt x="20" y="16"/>
                  <a:pt x="22" y="15"/>
                  <a:pt x="24" y="14"/>
                </a:cubicBezTo>
                <a:cubicBezTo>
                  <a:pt x="30" y="24"/>
                  <a:pt x="30" y="24"/>
                  <a:pt x="30" y="24"/>
                </a:cubicBezTo>
                <a:cubicBezTo>
                  <a:pt x="29" y="24"/>
                  <a:pt x="29" y="24"/>
                  <a:pt x="28" y="25"/>
                </a:cubicBezTo>
                <a:cubicBezTo>
                  <a:pt x="24" y="22"/>
                  <a:pt x="24" y="22"/>
                  <a:pt x="24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1" y="26"/>
                  <a:pt x="21" y="26"/>
                  <a:pt x="21" y="26"/>
                </a:cubicBezTo>
                <a:cubicBezTo>
                  <a:pt x="23" y="29"/>
                  <a:pt x="23" y="29"/>
                  <a:pt x="23" y="29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5"/>
                  <a:pt x="13" y="25"/>
                  <a:pt x="13" y="25"/>
                </a:cubicBezTo>
                <a:cubicBezTo>
                  <a:pt x="11" y="24"/>
                  <a:pt x="11" y="24"/>
                  <a:pt x="11" y="24"/>
                </a:cubicBezTo>
                <a:cubicBezTo>
                  <a:pt x="9" y="29"/>
                  <a:pt x="7" y="34"/>
                  <a:pt x="7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41"/>
                  <a:pt x="9" y="41"/>
                  <a:pt x="9" y="41"/>
                </a:cubicBezTo>
                <a:cubicBezTo>
                  <a:pt x="7" y="41"/>
                  <a:pt x="7" y="41"/>
                  <a:pt x="7" y="41"/>
                </a:cubicBezTo>
                <a:cubicBezTo>
                  <a:pt x="3" y="41"/>
                  <a:pt x="3" y="41"/>
                  <a:pt x="3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39"/>
                  <a:pt x="0" y="39"/>
                  <a:pt x="0" y="39"/>
                </a:cubicBezTo>
                <a:cubicBezTo>
                  <a:pt x="3" y="39"/>
                  <a:pt x="3" y="39"/>
                  <a:pt x="3" y="39"/>
                </a:cubicBezTo>
                <a:cubicBezTo>
                  <a:pt x="3" y="33"/>
                  <a:pt x="5" y="27"/>
                  <a:pt x="7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6" y="19"/>
                  <a:pt x="6" y="19"/>
                  <a:pt x="6" y="19"/>
                </a:cubicBezTo>
                <a:cubicBezTo>
                  <a:pt x="8" y="20"/>
                  <a:pt x="8" y="20"/>
                  <a:pt x="8" y="20"/>
                </a:cubicBezTo>
                <a:cubicBezTo>
                  <a:pt x="10" y="18"/>
                  <a:pt x="12" y="16"/>
                  <a:pt x="14" y="14"/>
                </a:cubicBezTo>
                <a:cubicBezTo>
                  <a:pt x="16" y="12"/>
                  <a:pt x="18" y="10"/>
                  <a:pt x="21" y="8"/>
                </a:cubicBezTo>
                <a:cubicBezTo>
                  <a:pt x="19" y="6"/>
                  <a:pt x="19" y="6"/>
                  <a:pt x="19" y="6"/>
                </a:cubicBezTo>
                <a:cubicBezTo>
                  <a:pt x="21" y="5"/>
                  <a:pt x="21" y="5"/>
                  <a:pt x="21" y="5"/>
                </a:cubicBezTo>
                <a:cubicBezTo>
                  <a:pt x="22" y="7"/>
                  <a:pt x="22" y="7"/>
                  <a:pt x="22" y="7"/>
                </a:cubicBezTo>
                <a:cubicBezTo>
                  <a:pt x="27" y="5"/>
                  <a:pt x="33" y="3"/>
                  <a:pt x="39" y="3"/>
                </a:cubicBezTo>
                <a:cubicBezTo>
                  <a:pt x="39" y="0"/>
                  <a:pt x="39" y="0"/>
                  <a:pt x="39" y="0"/>
                </a:cubicBezTo>
                <a:cubicBezTo>
                  <a:pt x="41" y="0"/>
                  <a:pt x="41" y="0"/>
                  <a:pt x="41" y="0"/>
                </a:cubicBezTo>
                <a:cubicBezTo>
                  <a:pt x="41" y="3"/>
                  <a:pt x="41" y="3"/>
                  <a:pt x="41" y="3"/>
                </a:cubicBezTo>
                <a:close/>
                <a:moveTo>
                  <a:pt x="33" y="39"/>
                </a:moveTo>
                <a:cubicBezTo>
                  <a:pt x="33" y="40"/>
                  <a:pt x="33" y="40"/>
                  <a:pt x="33" y="40"/>
                </a:cubicBezTo>
                <a:cubicBezTo>
                  <a:pt x="33" y="42"/>
                  <a:pt x="34" y="44"/>
                  <a:pt x="35" y="45"/>
                </a:cubicBezTo>
                <a:cubicBezTo>
                  <a:pt x="37" y="47"/>
                  <a:pt x="39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2" y="47"/>
                  <a:pt x="44" y="46"/>
                  <a:pt x="45" y="45"/>
                </a:cubicBezTo>
                <a:cubicBezTo>
                  <a:pt x="47" y="43"/>
                  <a:pt x="47" y="41"/>
                  <a:pt x="47" y="39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37"/>
                  <a:pt x="46" y="36"/>
                  <a:pt x="45" y="34"/>
                </a:cubicBezTo>
                <a:cubicBezTo>
                  <a:pt x="43" y="33"/>
                  <a:pt x="41" y="32"/>
                  <a:pt x="39" y="33"/>
                </a:cubicBezTo>
                <a:cubicBezTo>
                  <a:pt x="39" y="33"/>
                  <a:pt x="39" y="33"/>
                  <a:pt x="39" y="33"/>
                </a:cubicBezTo>
                <a:cubicBezTo>
                  <a:pt x="39" y="33"/>
                  <a:pt x="39" y="33"/>
                  <a:pt x="39" y="33"/>
                </a:cubicBezTo>
                <a:cubicBezTo>
                  <a:pt x="24" y="23"/>
                  <a:pt x="24" y="23"/>
                  <a:pt x="24" y="23"/>
                </a:cubicBezTo>
                <a:cubicBezTo>
                  <a:pt x="21" y="23"/>
                  <a:pt x="21" y="23"/>
                  <a:pt x="21" y="23"/>
                </a:cubicBezTo>
                <a:cubicBezTo>
                  <a:pt x="22" y="26"/>
                  <a:pt x="22" y="26"/>
                  <a:pt x="22" y="26"/>
                </a:cubicBezTo>
                <a:cubicBezTo>
                  <a:pt x="33" y="39"/>
                  <a:pt x="33" y="39"/>
                  <a:pt x="33" y="39"/>
                </a:cubicBezTo>
                <a:close/>
                <a:moveTo>
                  <a:pt x="40" y="37"/>
                </a:moveTo>
                <a:cubicBezTo>
                  <a:pt x="39" y="37"/>
                  <a:pt x="38" y="37"/>
                  <a:pt x="38" y="38"/>
                </a:cubicBezTo>
                <a:cubicBezTo>
                  <a:pt x="37" y="38"/>
                  <a:pt x="37" y="39"/>
                  <a:pt x="37" y="40"/>
                </a:cubicBezTo>
                <a:cubicBezTo>
                  <a:pt x="37" y="41"/>
                  <a:pt x="37" y="42"/>
                  <a:pt x="38" y="42"/>
                </a:cubicBezTo>
                <a:cubicBezTo>
                  <a:pt x="39" y="43"/>
                  <a:pt x="39" y="43"/>
                  <a:pt x="40" y="43"/>
                </a:cubicBezTo>
                <a:cubicBezTo>
                  <a:pt x="40" y="43"/>
                  <a:pt x="40" y="43"/>
                  <a:pt x="40" y="43"/>
                </a:cubicBezTo>
                <a:cubicBezTo>
                  <a:pt x="41" y="43"/>
                  <a:pt x="42" y="42"/>
                  <a:pt x="42" y="42"/>
                </a:cubicBezTo>
                <a:cubicBezTo>
                  <a:pt x="43" y="41"/>
                  <a:pt x="43" y="40"/>
                  <a:pt x="43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3" y="39"/>
                  <a:pt x="43" y="38"/>
                  <a:pt x="42" y="37"/>
                </a:cubicBezTo>
                <a:cubicBezTo>
                  <a:pt x="41" y="37"/>
                  <a:pt x="41" y="37"/>
                  <a:pt x="40" y="37"/>
                </a:cubicBezTo>
                <a:cubicBezTo>
                  <a:pt x="40" y="37"/>
                  <a:pt x="40" y="37"/>
                  <a:pt x="40" y="37"/>
                </a:cubicBezTo>
                <a:close/>
                <a:moveTo>
                  <a:pt x="41" y="9"/>
                </a:moveTo>
                <a:cubicBezTo>
                  <a:pt x="41" y="21"/>
                  <a:pt x="41" y="21"/>
                  <a:pt x="41" y="21"/>
                </a:cubicBezTo>
                <a:cubicBezTo>
                  <a:pt x="44" y="21"/>
                  <a:pt x="46" y="21"/>
                  <a:pt x="49" y="23"/>
                </a:cubicBezTo>
                <a:cubicBezTo>
                  <a:pt x="55" y="13"/>
                  <a:pt x="55" y="13"/>
                  <a:pt x="55" y="13"/>
                </a:cubicBezTo>
                <a:cubicBezTo>
                  <a:pt x="50" y="11"/>
                  <a:pt x="46" y="9"/>
                  <a:pt x="41" y="9"/>
                </a:cubicBezTo>
                <a:close/>
                <a:moveTo>
                  <a:pt x="23" y="31"/>
                </a:moveTo>
                <a:cubicBezTo>
                  <a:pt x="13" y="25"/>
                  <a:pt x="13" y="25"/>
                  <a:pt x="13" y="25"/>
                </a:cubicBezTo>
                <a:cubicBezTo>
                  <a:pt x="11" y="29"/>
                  <a:pt x="9" y="34"/>
                  <a:pt x="9" y="39"/>
                </a:cubicBezTo>
                <a:cubicBezTo>
                  <a:pt x="21" y="39"/>
                  <a:pt x="21" y="39"/>
                  <a:pt x="21" y="39"/>
                </a:cubicBezTo>
                <a:cubicBezTo>
                  <a:pt x="21" y="36"/>
                  <a:pt x="22" y="33"/>
                  <a:pt x="23" y="31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3" name="Freeform 66"/>
          <p:cNvSpPr>
            <a:spLocks noEditPoints="1"/>
          </p:cNvSpPr>
          <p:nvPr/>
        </p:nvSpPr>
        <p:spPr bwMode="auto">
          <a:xfrm>
            <a:off x="7240284" y="2024944"/>
            <a:ext cx="360362" cy="711200"/>
          </a:xfrm>
          <a:custGeom>
            <a:avLst/>
            <a:gdLst>
              <a:gd name="T0" fmla="*/ 0 w 140"/>
              <a:gd name="T1" fmla="*/ 0 h 276"/>
              <a:gd name="T2" fmla="*/ 301160 w 140"/>
              <a:gd name="T3" fmla="*/ 0 h 276"/>
              <a:gd name="T4" fmla="*/ 200773 w 140"/>
              <a:gd name="T5" fmla="*/ 208722 h 276"/>
              <a:gd name="T6" fmla="*/ 360362 w 140"/>
              <a:gd name="T7" fmla="*/ 278296 h 276"/>
              <a:gd name="T8" fmla="*/ 200773 w 140"/>
              <a:gd name="T9" fmla="*/ 510209 h 276"/>
              <a:gd name="T10" fmla="*/ 120979 w 140"/>
              <a:gd name="T11" fmla="*/ 510209 h 276"/>
              <a:gd name="T12" fmla="*/ 169885 w 140"/>
              <a:gd name="T13" fmla="*/ 368484 h 276"/>
              <a:gd name="T14" fmla="*/ 20592 w 140"/>
              <a:gd name="T15" fmla="*/ 329832 h 276"/>
              <a:gd name="T16" fmla="*/ 0 w 140"/>
              <a:gd name="T17" fmla="*/ 0 h 276"/>
              <a:gd name="T18" fmla="*/ 0 w 140"/>
              <a:gd name="T19" fmla="*/ 0 h 276"/>
              <a:gd name="T20" fmla="*/ 100387 w 140"/>
              <a:gd name="T21" fmla="*/ 711200 h 276"/>
              <a:gd name="T22" fmla="*/ 61776 w 140"/>
              <a:gd name="T23" fmla="*/ 621012 h 276"/>
              <a:gd name="T24" fmla="*/ 20592 w 140"/>
              <a:gd name="T25" fmla="*/ 530823 h 276"/>
              <a:gd name="T26" fmla="*/ 151867 w 140"/>
              <a:gd name="T27" fmla="*/ 530823 h 276"/>
              <a:gd name="T28" fmla="*/ 280568 w 140"/>
              <a:gd name="T29" fmla="*/ 530823 h 276"/>
              <a:gd name="T30" fmla="*/ 190477 w 140"/>
              <a:gd name="T31" fmla="*/ 621012 h 276"/>
              <a:gd name="T32" fmla="*/ 100387 w 140"/>
              <a:gd name="T33" fmla="*/ 711200 h 27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40"/>
              <a:gd name="T52" fmla="*/ 0 h 276"/>
              <a:gd name="T53" fmla="*/ 140 w 140"/>
              <a:gd name="T54" fmla="*/ 276 h 27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40" h="276">
                <a:moveTo>
                  <a:pt x="0" y="0"/>
                </a:moveTo>
                <a:lnTo>
                  <a:pt x="117" y="0"/>
                </a:lnTo>
                <a:lnTo>
                  <a:pt x="78" y="81"/>
                </a:lnTo>
                <a:lnTo>
                  <a:pt x="140" y="108"/>
                </a:lnTo>
                <a:lnTo>
                  <a:pt x="78" y="198"/>
                </a:lnTo>
                <a:lnTo>
                  <a:pt x="47" y="198"/>
                </a:lnTo>
                <a:lnTo>
                  <a:pt x="66" y="143"/>
                </a:lnTo>
                <a:lnTo>
                  <a:pt x="8" y="128"/>
                </a:lnTo>
                <a:lnTo>
                  <a:pt x="0" y="0"/>
                </a:lnTo>
                <a:close/>
                <a:moveTo>
                  <a:pt x="39" y="276"/>
                </a:moveTo>
                <a:lnTo>
                  <a:pt x="24" y="241"/>
                </a:lnTo>
                <a:lnTo>
                  <a:pt x="8" y="206"/>
                </a:lnTo>
                <a:lnTo>
                  <a:pt x="59" y="206"/>
                </a:lnTo>
                <a:lnTo>
                  <a:pt x="109" y="206"/>
                </a:lnTo>
                <a:lnTo>
                  <a:pt x="74" y="241"/>
                </a:lnTo>
                <a:lnTo>
                  <a:pt x="39" y="276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5" name="Freeform 68"/>
          <p:cNvSpPr>
            <a:spLocks noEditPoints="1"/>
          </p:cNvSpPr>
          <p:nvPr/>
        </p:nvSpPr>
        <p:spPr bwMode="auto">
          <a:xfrm>
            <a:off x="5094310" y="5146585"/>
            <a:ext cx="669925" cy="652462"/>
          </a:xfrm>
          <a:custGeom>
            <a:avLst/>
            <a:gdLst>
              <a:gd name="T0" fmla="*/ 569936 w 67"/>
              <a:gd name="T1" fmla="*/ 331250 h 65"/>
              <a:gd name="T2" fmla="*/ 289968 w 67"/>
              <a:gd name="T3" fmla="*/ 461742 h 65"/>
              <a:gd name="T4" fmla="*/ 569936 w 67"/>
              <a:gd name="T5" fmla="*/ 602273 h 65"/>
              <a:gd name="T6" fmla="*/ 0 w 67"/>
              <a:gd name="T7" fmla="*/ 220833 h 65"/>
              <a:gd name="T8" fmla="*/ 219975 w 67"/>
              <a:gd name="T9" fmla="*/ 120455 h 65"/>
              <a:gd name="T10" fmla="*/ 69992 w 67"/>
              <a:gd name="T11" fmla="*/ 602273 h 65"/>
              <a:gd name="T12" fmla="*/ 109988 w 67"/>
              <a:gd name="T13" fmla="*/ 622348 h 65"/>
              <a:gd name="T14" fmla="*/ 69992 w 67"/>
              <a:gd name="T15" fmla="*/ 602273 h 65"/>
              <a:gd name="T16" fmla="*/ 429952 w 67"/>
              <a:gd name="T17" fmla="*/ 421591 h 65"/>
              <a:gd name="T18" fmla="*/ 59993 w 67"/>
              <a:gd name="T19" fmla="*/ 271023 h 65"/>
              <a:gd name="T20" fmla="*/ 119987 w 67"/>
              <a:gd name="T21" fmla="*/ 271023 h 65"/>
              <a:gd name="T22" fmla="*/ 469947 w 67"/>
              <a:gd name="T23" fmla="*/ 271023 h 65"/>
              <a:gd name="T24" fmla="*/ 529941 w 67"/>
              <a:gd name="T25" fmla="*/ 271023 h 65"/>
              <a:gd name="T26" fmla="*/ 399955 w 67"/>
              <a:gd name="T27" fmla="*/ 260985 h 65"/>
              <a:gd name="T28" fmla="*/ 439951 w 67"/>
              <a:gd name="T29" fmla="*/ 281061 h 65"/>
              <a:gd name="T30" fmla="*/ 399955 w 67"/>
              <a:gd name="T31" fmla="*/ 260985 h 65"/>
              <a:gd name="T32" fmla="*/ 319964 w 67"/>
              <a:gd name="T33" fmla="*/ 281061 h 65"/>
              <a:gd name="T34" fmla="*/ 359960 w 67"/>
              <a:gd name="T35" fmla="*/ 260985 h 65"/>
              <a:gd name="T36" fmla="*/ 229974 w 67"/>
              <a:gd name="T37" fmla="*/ 271023 h 65"/>
              <a:gd name="T38" fmla="*/ 289968 w 67"/>
              <a:gd name="T39" fmla="*/ 271023 h 65"/>
              <a:gd name="T40" fmla="*/ 139984 w 67"/>
              <a:gd name="T41" fmla="*/ 271023 h 65"/>
              <a:gd name="T42" fmla="*/ 199978 w 67"/>
              <a:gd name="T43" fmla="*/ 271023 h 65"/>
              <a:gd name="T44" fmla="*/ 49994 w 67"/>
              <a:gd name="T45" fmla="*/ 301136 h 65"/>
              <a:gd name="T46" fmla="*/ 39996 w 67"/>
              <a:gd name="T47" fmla="*/ 341288 h 65"/>
              <a:gd name="T48" fmla="*/ 49994 w 67"/>
              <a:gd name="T49" fmla="*/ 301136 h 65"/>
              <a:gd name="T50" fmla="*/ 49994 w 67"/>
              <a:gd name="T51" fmla="*/ 542045 h 65"/>
              <a:gd name="T52" fmla="*/ 49994 w 67"/>
              <a:gd name="T53" fmla="*/ 602273 h 65"/>
              <a:gd name="T54" fmla="*/ 49994 w 67"/>
              <a:gd name="T55" fmla="*/ 471780 h 65"/>
              <a:gd name="T56" fmla="*/ 39996 w 67"/>
              <a:gd name="T57" fmla="*/ 511932 h 65"/>
              <a:gd name="T58" fmla="*/ 49994 w 67"/>
              <a:gd name="T59" fmla="*/ 471780 h 65"/>
              <a:gd name="T60" fmla="*/ 39996 w 67"/>
              <a:gd name="T61" fmla="*/ 381439 h 65"/>
              <a:gd name="T62" fmla="*/ 49994 w 67"/>
              <a:gd name="T63" fmla="*/ 431629 h 65"/>
              <a:gd name="T64" fmla="*/ 469947 w 67"/>
              <a:gd name="T65" fmla="*/ 612310 h 65"/>
              <a:gd name="T66" fmla="*/ 529941 w 67"/>
              <a:gd name="T67" fmla="*/ 612310 h 65"/>
              <a:gd name="T68" fmla="*/ 389956 w 67"/>
              <a:gd name="T69" fmla="*/ 612310 h 65"/>
              <a:gd name="T70" fmla="*/ 449950 w 67"/>
              <a:gd name="T71" fmla="*/ 612310 h 65"/>
              <a:gd name="T72" fmla="*/ 319964 w 67"/>
              <a:gd name="T73" fmla="*/ 602273 h 65"/>
              <a:gd name="T74" fmla="*/ 359960 w 67"/>
              <a:gd name="T75" fmla="*/ 622348 h 65"/>
              <a:gd name="T76" fmla="*/ 319964 w 67"/>
              <a:gd name="T77" fmla="*/ 602273 h 65"/>
              <a:gd name="T78" fmla="*/ 229974 w 67"/>
              <a:gd name="T79" fmla="*/ 622348 h 65"/>
              <a:gd name="T80" fmla="*/ 279969 w 67"/>
              <a:gd name="T81" fmla="*/ 602273 h 65"/>
              <a:gd name="T82" fmla="*/ 139984 w 67"/>
              <a:gd name="T83" fmla="*/ 612310 h 65"/>
              <a:gd name="T84" fmla="*/ 199978 w 67"/>
              <a:gd name="T85" fmla="*/ 612310 h 65"/>
              <a:gd name="T86" fmla="*/ 159982 w 67"/>
              <a:gd name="T87" fmla="*/ 200758 h 65"/>
              <a:gd name="T88" fmla="*/ 589934 w 67"/>
              <a:gd name="T89" fmla="*/ 341288 h 65"/>
              <a:gd name="T90" fmla="*/ 519942 w 67"/>
              <a:gd name="T91" fmla="*/ 10038 h 65"/>
              <a:gd name="T92" fmla="*/ 349961 w 67"/>
              <a:gd name="T93" fmla="*/ 361364 h 65"/>
              <a:gd name="T94" fmla="*/ 319964 w 67"/>
              <a:gd name="T95" fmla="*/ 481818 h 65"/>
              <a:gd name="T96" fmla="*/ 589934 w 67"/>
              <a:gd name="T97" fmla="*/ 361364 h 6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"/>
              <a:gd name="T148" fmla="*/ 0 h 65"/>
              <a:gd name="T149" fmla="*/ 67 w 67"/>
              <a:gd name="T150" fmla="*/ 65 h 6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" h="65">
                <a:moveTo>
                  <a:pt x="7" y="21"/>
                </a:moveTo>
                <a:cubicBezTo>
                  <a:pt x="52" y="21"/>
                  <a:pt x="52" y="21"/>
                  <a:pt x="52" y="21"/>
                </a:cubicBezTo>
                <a:cubicBezTo>
                  <a:pt x="55" y="21"/>
                  <a:pt x="57" y="24"/>
                  <a:pt x="57" y="27"/>
                </a:cubicBezTo>
                <a:cubicBezTo>
                  <a:pt x="57" y="33"/>
                  <a:pt x="57" y="33"/>
                  <a:pt x="57" y="33"/>
                </a:cubicBezTo>
                <a:cubicBezTo>
                  <a:pt x="35" y="33"/>
                  <a:pt x="35" y="33"/>
                  <a:pt x="35" y="33"/>
                </a:cubicBezTo>
                <a:cubicBezTo>
                  <a:pt x="33" y="33"/>
                  <a:pt x="32" y="34"/>
                  <a:pt x="31" y="35"/>
                </a:cubicBezTo>
                <a:cubicBezTo>
                  <a:pt x="29" y="36"/>
                  <a:pt x="29" y="38"/>
                  <a:pt x="29" y="39"/>
                </a:cubicBezTo>
                <a:cubicBezTo>
                  <a:pt x="29" y="46"/>
                  <a:pt x="29" y="46"/>
                  <a:pt x="29" y="46"/>
                </a:cubicBezTo>
                <a:cubicBezTo>
                  <a:pt x="29" y="47"/>
                  <a:pt x="29" y="49"/>
                  <a:pt x="31" y="50"/>
                </a:cubicBezTo>
                <a:cubicBezTo>
                  <a:pt x="32" y="51"/>
                  <a:pt x="33" y="51"/>
                  <a:pt x="35" y="51"/>
                </a:cubicBezTo>
                <a:cubicBezTo>
                  <a:pt x="57" y="51"/>
                  <a:pt x="57" y="51"/>
                  <a:pt x="57" y="51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3"/>
                  <a:pt x="55" y="65"/>
                  <a:pt x="52" y="65"/>
                </a:cubicBezTo>
                <a:cubicBezTo>
                  <a:pt x="7" y="65"/>
                  <a:pt x="7" y="65"/>
                  <a:pt x="7" y="65"/>
                </a:cubicBezTo>
                <a:cubicBezTo>
                  <a:pt x="3" y="65"/>
                  <a:pt x="0" y="64"/>
                  <a:pt x="0" y="60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7"/>
                  <a:pt x="2" y="12"/>
                  <a:pt x="5" y="12"/>
                </a:cubicBezTo>
                <a:cubicBezTo>
                  <a:pt x="6" y="12"/>
                  <a:pt x="6" y="12"/>
                  <a:pt x="6" y="12"/>
                </a:cubicBezTo>
                <a:cubicBezTo>
                  <a:pt x="6" y="12"/>
                  <a:pt x="6" y="12"/>
                  <a:pt x="6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10" y="17"/>
                  <a:pt x="10" y="17"/>
                  <a:pt x="10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5" y="17"/>
                  <a:pt x="5" y="21"/>
                  <a:pt x="7" y="21"/>
                </a:cubicBezTo>
                <a:close/>
                <a:moveTo>
                  <a:pt x="7" y="60"/>
                </a:moveTo>
                <a:cubicBezTo>
                  <a:pt x="6" y="60"/>
                  <a:pt x="6" y="61"/>
                  <a:pt x="6" y="61"/>
                </a:cubicBezTo>
                <a:cubicBezTo>
                  <a:pt x="6" y="61"/>
                  <a:pt x="6" y="61"/>
                  <a:pt x="6" y="61"/>
                </a:cubicBezTo>
                <a:cubicBezTo>
                  <a:pt x="6" y="62"/>
                  <a:pt x="6" y="62"/>
                  <a:pt x="7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12" y="62"/>
                  <a:pt x="12" y="62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0"/>
                  <a:pt x="11" y="60"/>
                </a:cubicBezTo>
                <a:cubicBezTo>
                  <a:pt x="7" y="60"/>
                  <a:pt x="7" y="60"/>
                  <a:pt x="7" y="60"/>
                </a:cubicBezTo>
                <a:close/>
                <a:moveTo>
                  <a:pt x="39" y="38"/>
                </a:moveTo>
                <a:cubicBezTo>
                  <a:pt x="36" y="38"/>
                  <a:pt x="35" y="40"/>
                  <a:pt x="35" y="42"/>
                </a:cubicBezTo>
                <a:cubicBezTo>
                  <a:pt x="35" y="45"/>
                  <a:pt x="36" y="46"/>
                  <a:pt x="39" y="46"/>
                </a:cubicBezTo>
                <a:cubicBezTo>
                  <a:pt x="41" y="46"/>
                  <a:pt x="43" y="45"/>
                  <a:pt x="43" y="42"/>
                </a:cubicBezTo>
                <a:cubicBezTo>
                  <a:pt x="43" y="40"/>
                  <a:pt x="41" y="38"/>
                  <a:pt x="39" y="38"/>
                </a:cubicBezTo>
                <a:close/>
                <a:moveTo>
                  <a:pt x="7" y="26"/>
                </a:moveTo>
                <a:cubicBezTo>
                  <a:pt x="6" y="26"/>
                  <a:pt x="6" y="27"/>
                  <a:pt x="6" y="27"/>
                </a:cubicBezTo>
                <a:cubicBezTo>
                  <a:pt x="6" y="27"/>
                  <a:pt x="6" y="27"/>
                  <a:pt x="6" y="27"/>
                </a:cubicBezTo>
                <a:cubicBezTo>
                  <a:pt x="6" y="27"/>
                  <a:pt x="6" y="28"/>
                  <a:pt x="7" y="28"/>
                </a:cubicBezTo>
                <a:cubicBezTo>
                  <a:pt x="11" y="28"/>
                  <a:pt x="11" y="28"/>
                  <a:pt x="11" y="28"/>
                </a:cubicBezTo>
                <a:cubicBezTo>
                  <a:pt x="12" y="28"/>
                  <a:pt x="12" y="27"/>
                  <a:pt x="12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27"/>
                  <a:pt x="12" y="26"/>
                  <a:pt x="11" y="26"/>
                </a:cubicBezTo>
                <a:cubicBezTo>
                  <a:pt x="7" y="26"/>
                  <a:pt x="7" y="26"/>
                  <a:pt x="7" y="26"/>
                </a:cubicBezTo>
                <a:close/>
                <a:moveTo>
                  <a:pt x="48" y="26"/>
                </a:moveTo>
                <a:cubicBezTo>
                  <a:pt x="47" y="26"/>
                  <a:pt x="47" y="27"/>
                  <a:pt x="47" y="27"/>
                </a:cubicBezTo>
                <a:cubicBezTo>
                  <a:pt x="47" y="27"/>
                  <a:pt x="47" y="27"/>
                  <a:pt x="47" y="27"/>
                </a:cubicBezTo>
                <a:cubicBezTo>
                  <a:pt x="47" y="27"/>
                  <a:pt x="47" y="28"/>
                  <a:pt x="48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53" y="28"/>
                  <a:pt x="53" y="27"/>
                  <a:pt x="53" y="27"/>
                </a:cubicBezTo>
                <a:cubicBezTo>
                  <a:pt x="53" y="27"/>
                  <a:pt x="53" y="27"/>
                  <a:pt x="53" y="27"/>
                </a:cubicBezTo>
                <a:cubicBezTo>
                  <a:pt x="53" y="27"/>
                  <a:pt x="53" y="26"/>
                  <a:pt x="52" y="26"/>
                </a:cubicBezTo>
                <a:cubicBezTo>
                  <a:pt x="48" y="26"/>
                  <a:pt x="48" y="26"/>
                  <a:pt x="48" y="26"/>
                </a:cubicBezTo>
                <a:close/>
                <a:moveTo>
                  <a:pt x="40" y="26"/>
                </a:moveTo>
                <a:cubicBezTo>
                  <a:pt x="39" y="26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8"/>
                  <a:pt x="40" y="28"/>
                </a:cubicBezTo>
                <a:cubicBezTo>
                  <a:pt x="44" y="28"/>
                  <a:pt x="44" y="28"/>
                  <a:pt x="44" y="28"/>
                </a:cubicBezTo>
                <a:cubicBezTo>
                  <a:pt x="44" y="28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4" y="26"/>
                  <a:pt x="44" y="26"/>
                </a:cubicBezTo>
                <a:cubicBezTo>
                  <a:pt x="40" y="26"/>
                  <a:pt x="40" y="26"/>
                  <a:pt x="40" y="26"/>
                </a:cubicBezTo>
                <a:close/>
                <a:moveTo>
                  <a:pt x="32" y="26"/>
                </a:moveTo>
                <a:cubicBezTo>
                  <a:pt x="31" y="26"/>
                  <a:pt x="31" y="27"/>
                  <a:pt x="31" y="27"/>
                </a:cubicBezTo>
                <a:cubicBezTo>
                  <a:pt x="31" y="27"/>
                  <a:pt x="31" y="27"/>
                  <a:pt x="31" y="27"/>
                </a:cubicBezTo>
                <a:cubicBezTo>
                  <a:pt x="31" y="27"/>
                  <a:pt x="31" y="28"/>
                  <a:pt x="32" y="28"/>
                </a:cubicBezTo>
                <a:cubicBezTo>
                  <a:pt x="36" y="28"/>
                  <a:pt x="36" y="28"/>
                  <a:pt x="36" y="28"/>
                </a:cubicBezTo>
                <a:cubicBezTo>
                  <a:pt x="37" y="28"/>
                  <a:pt x="37" y="27"/>
                  <a:pt x="37" y="27"/>
                </a:cubicBezTo>
                <a:cubicBezTo>
                  <a:pt x="37" y="27"/>
                  <a:pt x="37" y="27"/>
                  <a:pt x="37" y="27"/>
                </a:cubicBezTo>
                <a:cubicBezTo>
                  <a:pt x="37" y="27"/>
                  <a:pt x="37" y="26"/>
                  <a:pt x="36" y="26"/>
                </a:cubicBezTo>
                <a:cubicBezTo>
                  <a:pt x="32" y="26"/>
                  <a:pt x="32" y="26"/>
                  <a:pt x="32" y="26"/>
                </a:cubicBezTo>
                <a:close/>
                <a:moveTo>
                  <a:pt x="23" y="26"/>
                </a:moveTo>
                <a:cubicBezTo>
                  <a:pt x="23" y="26"/>
                  <a:pt x="23" y="27"/>
                  <a:pt x="23" y="27"/>
                </a:cubicBezTo>
                <a:cubicBezTo>
                  <a:pt x="23" y="27"/>
                  <a:pt x="23" y="27"/>
                  <a:pt x="23" y="27"/>
                </a:cubicBezTo>
                <a:cubicBezTo>
                  <a:pt x="23" y="27"/>
                  <a:pt x="23" y="28"/>
                  <a:pt x="23" y="28"/>
                </a:cubicBezTo>
                <a:cubicBezTo>
                  <a:pt x="28" y="28"/>
                  <a:pt x="28" y="28"/>
                  <a:pt x="28" y="28"/>
                </a:cubicBezTo>
                <a:cubicBezTo>
                  <a:pt x="28" y="28"/>
                  <a:pt x="29" y="27"/>
                  <a:pt x="29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7"/>
                  <a:pt x="28" y="26"/>
                  <a:pt x="28" y="26"/>
                </a:cubicBezTo>
                <a:cubicBezTo>
                  <a:pt x="23" y="26"/>
                  <a:pt x="23" y="26"/>
                  <a:pt x="23" y="26"/>
                </a:cubicBezTo>
                <a:close/>
                <a:moveTo>
                  <a:pt x="15" y="26"/>
                </a:moveTo>
                <a:cubicBezTo>
                  <a:pt x="14" y="26"/>
                  <a:pt x="14" y="27"/>
                  <a:pt x="14" y="27"/>
                </a:cubicBezTo>
                <a:cubicBezTo>
                  <a:pt x="14" y="27"/>
                  <a:pt x="14" y="27"/>
                  <a:pt x="14" y="27"/>
                </a:cubicBezTo>
                <a:cubicBezTo>
                  <a:pt x="14" y="27"/>
                  <a:pt x="14" y="28"/>
                  <a:pt x="15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20" y="28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6"/>
                  <a:pt x="19" y="26"/>
                </a:cubicBezTo>
                <a:cubicBezTo>
                  <a:pt x="15" y="26"/>
                  <a:pt x="15" y="26"/>
                  <a:pt x="15" y="26"/>
                </a:cubicBezTo>
                <a:close/>
                <a:moveTo>
                  <a:pt x="5" y="30"/>
                </a:moveTo>
                <a:cubicBezTo>
                  <a:pt x="5" y="30"/>
                  <a:pt x="5" y="29"/>
                  <a:pt x="5" y="29"/>
                </a:cubicBezTo>
                <a:cubicBezTo>
                  <a:pt x="5" y="29"/>
                  <a:pt x="5" y="29"/>
                  <a:pt x="5" y="29"/>
                </a:cubicBezTo>
                <a:cubicBezTo>
                  <a:pt x="4" y="29"/>
                  <a:pt x="4" y="30"/>
                  <a:pt x="4" y="30"/>
                </a:cubicBezTo>
                <a:cubicBezTo>
                  <a:pt x="4" y="34"/>
                  <a:pt x="4" y="34"/>
                  <a:pt x="4" y="34"/>
                </a:cubicBezTo>
                <a:cubicBezTo>
                  <a:pt x="4" y="35"/>
                  <a:pt x="4" y="35"/>
                  <a:pt x="5" y="35"/>
                </a:cubicBez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5"/>
                  <a:pt x="5" y="34"/>
                </a:cubicBezTo>
                <a:cubicBezTo>
                  <a:pt x="5" y="30"/>
                  <a:pt x="5" y="30"/>
                  <a:pt x="5" y="30"/>
                </a:cubicBezTo>
                <a:close/>
                <a:moveTo>
                  <a:pt x="5" y="62"/>
                </a:moveTo>
                <a:cubicBezTo>
                  <a:pt x="8" y="62"/>
                  <a:pt x="1" y="62"/>
                  <a:pt x="5" y="62"/>
                </a:cubicBezTo>
                <a:close/>
                <a:moveTo>
                  <a:pt x="5" y="55"/>
                </a:moveTo>
                <a:cubicBezTo>
                  <a:pt x="5" y="55"/>
                  <a:pt x="5" y="54"/>
                  <a:pt x="5" y="54"/>
                </a:cubicBezTo>
                <a:cubicBezTo>
                  <a:pt x="5" y="54"/>
                  <a:pt x="5" y="54"/>
                  <a:pt x="5" y="54"/>
                </a:cubicBezTo>
                <a:cubicBezTo>
                  <a:pt x="4" y="54"/>
                  <a:pt x="4" y="55"/>
                  <a:pt x="4" y="55"/>
                </a:cubicBezTo>
                <a:cubicBezTo>
                  <a:pt x="4" y="59"/>
                  <a:pt x="4" y="59"/>
                  <a:pt x="4" y="59"/>
                </a:cubicBezTo>
                <a:cubicBezTo>
                  <a:pt x="4" y="60"/>
                  <a:pt x="4" y="60"/>
                  <a:pt x="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60"/>
                  <a:pt x="5" y="60"/>
                  <a:pt x="5" y="59"/>
                </a:cubicBezTo>
                <a:cubicBezTo>
                  <a:pt x="5" y="55"/>
                  <a:pt x="5" y="55"/>
                  <a:pt x="5" y="55"/>
                </a:cubicBezTo>
                <a:close/>
                <a:moveTo>
                  <a:pt x="5" y="47"/>
                </a:move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5" y="46"/>
                </a:cubicBezTo>
                <a:cubicBezTo>
                  <a:pt x="4" y="46"/>
                  <a:pt x="4" y="46"/>
                  <a:pt x="4" y="47"/>
                </a:cubicBezTo>
                <a:cubicBezTo>
                  <a:pt x="4" y="51"/>
                  <a:pt x="4" y="51"/>
                  <a:pt x="4" y="51"/>
                </a:cubicBezTo>
                <a:cubicBezTo>
                  <a:pt x="4" y="52"/>
                  <a:pt x="4" y="52"/>
                  <a:pt x="5" y="52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5" y="52"/>
                  <a:pt x="5" y="51"/>
                </a:cubicBezTo>
                <a:cubicBezTo>
                  <a:pt x="5" y="47"/>
                  <a:pt x="5" y="47"/>
                  <a:pt x="5" y="47"/>
                </a:cubicBezTo>
                <a:close/>
                <a:moveTo>
                  <a:pt x="5" y="38"/>
                </a:moveTo>
                <a:cubicBezTo>
                  <a:pt x="5" y="38"/>
                  <a:pt x="5" y="37"/>
                  <a:pt x="5" y="37"/>
                </a:cubicBezTo>
                <a:cubicBezTo>
                  <a:pt x="5" y="37"/>
                  <a:pt x="5" y="37"/>
                  <a:pt x="5" y="37"/>
                </a:cubicBezTo>
                <a:cubicBezTo>
                  <a:pt x="4" y="37"/>
                  <a:pt x="4" y="38"/>
                  <a:pt x="4" y="38"/>
                </a:cubicBezTo>
                <a:cubicBezTo>
                  <a:pt x="4" y="43"/>
                  <a:pt x="4" y="43"/>
                  <a:pt x="4" y="43"/>
                </a:cubicBezTo>
                <a:cubicBezTo>
                  <a:pt x="4" y="43"/>
                  <a:pt x="4" y="43"/>
                  <a:pt x="5" y="43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38"/>
                  <a:pt x="5" y="38"/>
                  <a:pt x="5" y="38"/>
                </a:cubicBezTo>
                <a:close/>
                <a:moveTo>
                  <a:pt x="48" y="60"/>
                </a:moveTo>
                <a:cubicBezTo>
                  <a:pt x="47" y="60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2"/>
                  <a:pt x="47" y="62"/>
                  <a:pt x="48" y="62"/>
                </a:cubicBezTo>
                <a:cubicBezTo>
                  <a:pt x="52" y="62"/>
                  <a:pt x="52" y="62"/>
                  <a:pt x="52" y="62"/>
                </a:cubicBezTo>
                <a:cubicBezTo>
                  <a:pt x="53" y="62"/>
                  <a:pt x="53" y="62"/>
                  <a:pt x="53" y="61"/>
                </a:cubicBezTo>
                <a:cubicBezTo>
                  <a:pt x="53" y="61"/>
                  <a:pt x="53" y="61"/>
                  <a:pt x="53" y="61"/>
                </a:cubicBezTo>
                <a:cubicBezTo>
                  <a:pt x="53" y="61"/>
                  <a:pt x="53" y="60"/>
                  <a:pt x="52" y="60"/>
                </a:cubicBezTo>
                <a:cubicBezTo>
                  <a:pt x="48" y="60"/>
                  <a:pt x="48" y="60"/>
                  <a:pt x="48" y="60"/>
                </a:cubicBezTo>
                <a:close/>
                <a:moveTo>
                  <a:pt x="40" y="60"/>
                </a:moveTo>
                <a:cubicBezTo>
                  <a:pt x="39" y="60"/>
                  <a:pt x="39" y="61"/>
                  <a:pt x="39" y="61"/>
                </a:cubicBezTo>
                <a:cubicBezTo>
                  <a:pt x="39" y="61"/>
                  <a:pt x="39" y="61"/>
                  <a:pt x="39" y="61"/>
                </a:cubicBezTo>
                <a:cubicBezTo>
                  <a:pt x="39" y="62"/>
                  <a:pt x="39" y="62"/>
                  <a:pt x="40" y="62"/>
                </a:cubicBezTo>
                <a:cubicBezTo>
                  <a:pt x="44" y="62"/>
                  <a:pt x="44" y="62"/>
                  <a:pt x="44" y="62"/>
                </a:cubicBezTo>
                <a:cubicBezTo>
                  <a:pt x="44" y="62"/>
                  <a:pt x="45" y="62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61"/>
                  <a:pt x="44" y="60"/>
                  <a:pt x="44" y="60"/>
                </a:cubicBezTo>
                <a:cubicBezTo>
                  <a:pt x="40" y="60"/>
                  <a:pt x="40" y="60"/>
                  <a:pt x="40" y="60"/>
                </a:cubicBezTo>
                <a:close/>
                <a:moveTo>
                  <a:pt x="32" y="60"/>
                </a:moveTo>
                <a:cubicBezTo>
                  <a:pt x="31" y="60"/>
                  <a:pt x="31" y="61"/>
                  <a:pt x="31" y="61"/>
                </a:cubicBezTo>
                <a:cubicBezTo>
                  <a:pt x="31" y="61"/>
                  <a:pt x="31" y="61"/>
                  <a:pt x="31" y="61"/>
                </a:cubicBezTo>
                <a:cubicBezTo>
                  <a:pt x="31" y="62"/>
                  <a:pt x="31" y="62"/>
                  <a:pt x="32" y="62"/>
                </a:cubicBezTo>
                <a:cubicBezTo>
                  <a:pt x="36" y="62"/>
                  <a:pt x="36" y="62"/>
                  <a:pt x="36" y="62"/>
                </a:cubicBezTo>
                <a:cubicBezTo>
                  <a:pt x="37" y="62"/>
                  <a:pt x="37" y="62"/>
                  <a:pt x="37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1"/>
                  <a:pt x="37" y="60"/>
                  <a:pt x="36" y="60"/>
                </a:cubicBezTo>
                <a:cubicBezTo>
                  <a:pt x="32" y="60"/>
                  <a:pt x="32" y="60"/>
                  <a:pt x="32" y="60"/>
                </a:cubicBezTo>
                <a:close/>
                <a:moveTo>
                  <a:pt x="23" y="60"/>
                </a:moveTo>
                <a:cubicBezTo>
                  <a:pt x="23" y="60"/>
                  <a:pt x="23" y="61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2"/>
                  <a:pt x="23" y="62"/>
                  <a:pt x="23" y="62"/>
                </a:cubicBezTo>
                <a:cubicBezTo>
                  <a:pt x="28" y="62"/>
                  <a:pt x="28" y="62"/>
                  <a:pt x="28" y="62"/>
                </a:cubicBezTo>
                <a:cubicBezTo>
                  <a:pt x="28" y="62"/>
                  <a:pt x="29" y="62"/>
                  <a:pt x="29" y="61"/>
                </a:cubicBezTo>
                <a:cubicBezTo>
                  <a:pt x="29" y="61"/>
                  <a:pt x="29" y="61"/>
                  <a:pt x="29" y="61"/>
                </a:cubicBezTo>
                <a:cubicBezTo>
                  <a:pt x="29" y="61"/>
                  <a:pt x="28" y="60"/>
                  <a:pt x="28" y="60"/>
                </a:cubicBezTo>
                <a:cubicBezTo>
                  <a:pt x="23" y="60"/>
                  <a:pt x="23" y="60"/>
                  <a:pt x="23" y="60"/>
                </a:cubicBezTo>
                <a:close/>
                <a:moveTo>
                  <a:pt x="15" y="60"/>
                </a:moveTo>
                <a:cubicBezTo>
                  <a:pt x="14" y="60"/>
                  <a:pt x="14" y="61"/>
                  <a:pt x="14" y="61"/>
                </a:cubicBezTo>
                <a:cubicBezTo>
                  <a:pt x="14" y="61"/>
                  <a:pt x="14" y="61"/>
                  <a:pt x="14" y="61"/>
                </a:cubicBezTo>
                <a:cubicBezTo>
                  <a:pt x="14" y="62"/>
                  <a:pt x="14" y="62"/>
                  <a:pt x="15" y="62"/>
                </a:cubicBezTo>
                <a:cubicBezTo>
                  <a:pt x="19" y="62"/>
                  <a:pt x="19" y="62"/>
                  <a:pt x="19" y="62"/>
                </a:cubicBezTo>
                <a:cubicBezTo>
                  <a:pt x="20" y="62"/>
                  <a:pt x="20" y="62"/>
                  <a:pt x="20" y="61"/>
                </a:cubicBezTo>
                <a:cubicBezTo>
                  <a:pt x="20" y="61"/>
                  <a:pt x="20" y="61"/>
                  <a:pt x="20" y="61"/>
                </a:cubicBezTo>
                <a:cubicBezTo>
                  <a:pt x="20" y="61"/>
                  <a:pt x="20" y="60"/>
                  <a:pt x="19" y="60"/>
                </a:cubicBezTo>
                <a:cubicBezTo>
                  <a:pt x="15" y="60"/>
                  <a:pt x="15" y="60"/>
                  <a:pt x="15" y="60"/>
                </a:cubicBezTo>
                <a:close/>
                <a:moveTo>
                  <a:pt x="7" y="20"/>
                </a:moveTo>
                <a:cubicBezTo>
                  <a:pt x="16" y="20"/>
                  <a:pt x="16" y="20"/>
                  <a:pt x="16" y="20"/>
                </a:cubicBezTo>
                <a:cubicBezTo>
                  <a:pt x="51" y="5"/>
                  <a:pt x="51" y="5"/>
                  <a:pt x="51" y="5"/>
                </a:cubicBezTo>
                <a:cubicBezTo>
                  <a:pt x="62" y="28"/>
                  <a:pt x="62" y="28"/>
                  <a:pt x="62" y="28"/>
                </a:cubicBezTo>
                <a:cubicBezTo>
                  <a:pt x="59" y="30"/>
                  <a:pt x="59" y="30"/>
                  <a:pt x="59" y="30"/>
                </a:cubicBezTo>
                <a:cubicBezTo>
                  <a:pt x="59" y="34"/>
                  <a:pt x="59" y="34"/>
                  <a:pt x="59" y="34"/>
                </a:cubicBezTo>
                <a:cubicBezTo>
                  <a:pt x="67" y="30"/>
                  <a:pt x="67" y="30"/>
                  <a:pt x="67" y="30"/>
                </a:cubicBezTo>
                <a:cubicBezTo>
                  <a:pt x="54" y="2"/>
                  <a:pt x="54" y="2"/>
                  <a:pt x="54" y="2"/>
                </a:cubicBezTo>
                <a:cubicBezTo>
                  <a:pt x="53" y="0"/>
                  <a:pt x="53" y="0"/>
                  <a:pt x="53" y="0"/>
                </a:cubicBezTo>
                <a:cubicBezTo>
                  <a:pt x="52" y="1"/>
                  <a:pt x="52" y="1"/>
                  <a:pt x="52" y="1"/>
                </a:cubicBezTo>
                <a:cubicBezTo>
                  <a:pt x="7" y="20"/>
                  <a:pt x="7" y="20"/>
                  <a:pt x="7" y="20"/>
                </a:cubicBezTo>
                <a:close/>
                <a:moveTo>
                  <a:pt x="59" y="36"/>
                </a:moveTo>
                <a:cubicBezTo>
                  <a:pt x="57" y="36"/>
                  <a:pt x="57" y="36"/>
                  <a:pt x="57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4" y="36"/>
                  <a:pt x="33" y="36"/>
                  <a:pt x="32" y="37"/>
                </a:cubicBezTo>
                <a:cubicBezTo>
                  <a:pt x="32" y="38"/>
                  <a:pt x="31" y="38"/>
                  <a:pt x="31" y="39"/>
                </a:cubicBezTo>
                <a:cubicBezTo>
                  <a:pt x="31" y="46"/>
                  <a:pt x="31" y="46"/>
                  <a:pt x="31" y="46"/>
                </a:cubicBezTo>
                <a:cubicBezTo>
                  <a:pt x="31" y="47"/>
                  <a:pt x="32" y="47"/>
                  <a:pt x="32" y="48"/>
                </a:cubicBezTo>
                <a:cubicBezTo>
                  <a:pt x="33" y="49"/>
                  <a:pt x="34" y="49"/>
                  <a:pt x="35" y="49"/>
                </a:cubicBezTo>
                <a:cubicBezTo>
                  <a:pt x="57" y="49"/>
                  <a:pt x="57" y="49"/>
                  <a:pt x="57" y="49"/>
                </a:cubicBezTo>
                <a:cubicBezTo>
                  <a:pt x="59" y="49"/>
                  <a:pt x="59" y="49"/>
                  <a:pt x="59" y="49"/>
                </a:cubicBezTo>
                <a:lnTo>
                  <a:pt x="59" y="36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7" name="Freeform 70"/>
          <p:cNvSpPr>
            <a:spLocks noEditPoints="1"/>
          </p:cNvSpPr>
          <p:nvPr/>
        </p:nvSpPr>
        <p:spPr bwMode="auto">
          <a:xfrm>
            <a:off x="5931193" y="4106773"/>
            <a:ext cx="773113" cy="590550"/>
          </a:xfrm>
          <a:custGeom>
            <a:avLst/>
            <a:gdLst>
              <a:gd name="T0" fmla="*/ 552224 w 77"/>
              <a:gd name="T1" fmla="*/ 140131 h 59"/>
              <a:gd name="T2" fmla="*/ 40162 w 77"/>
              <a:gd name="T3" fmla="*/ 180168 h 59"/>
              <a:gd name="T4" fmla="*/ 652628 w 77"/>
              <a:gd name="T5" fmla="*/ 550513 h 59"/>
              <a:gd name="T6" fmla="*/ 672709 w 77"/>
              <a:gd name="T7" fmla="*/ 340317 h 59"/>
              <a:gd name="T8" fmla="*/ 682749 w 77"/>
              <a:gd name="T9" fmla="*/ 320298 h 59"/>
              <a:gd name="T10" fmla="*/ 682749 w 77"/>
              <a:gd name="T11" fmla="*/ 310289 h 59"/>
              <a:gd name="T12" fmla="*/ 682749 w 77"/>
              <a:gd name="T13" fmla="*/ 590550 h 59"/>
              <a:gd name="T14" fmla="*/ 20081 w 77"/>
              <a:gd name="T15" fmla="*/ 590550 h 59"/>
              <a:gd name="T16" fmla="*/ 0 w 77"/>
              <a:gd name="T17" fmla="*/ 570531 h 59"/>
              <a:gd name="T18" fmla="*/ 0 w 77"/>
              <a:gd name="T19" fmla="*/ 140131 h 59"/>
              <a:gd name="T20" fmla="*/ 100404 w 77"/>
              <a:gd name="T21" fmla="*/ 380354 h 59"/>
              <a:gd name="T22" fmla="*/ 291172 w 77"/>
              <a:gd name="T23" fmla="*/ 410382 h 59"/>
              <a:gd name="T24" fmla="*/ 100404 w 77"/>
              <a:gd name="T25" fmla="*/ 380354 h 59"/>
              <a:gd name="T26" fmla="*/ 100404 w 77"/>
              <a:gd name="T27" fmla="*/ 330308 h 59"/>
              <a:gd name="T28" fmla="*/ 431738 w 77"/>
              <a:gd name="T29" fmla="*/ 300280 h 59"/>
              <a:gd name="T30" fmla="*/ 100404 w 77"/>
              <a:gd name="T31" fmla="*/ 220205 h 59"/>
              <a:gd name="T32" fmla="*/ 431738 w 77"/>
              <a:gd name="T33" fmla="*/ 250233 h 59"/>
              <a:gd name="T34" fmla="*/ 100404 w 77"/>
              <a:gd name="T35" fmla="*/ 220205 h 59"/>
              <a:gd name="T36" fmla="*/ 712870 w 77"/>
              <a:gd name="T37" fmla="*/ 90084 h 59"/>
              <a:gd name="T38" fmla="*/ 672709 w 77"/>
              <a:gd name="T39" fmla="*/ 250233 h 59"/>
              <a:gd name="T40" fmla="*/ 702830 w 77"/>
              <a:gd name="T41" fmla="*/ 240224 h 59"/>
              <a:gd name="T42" fmla="*/ 763073 w 77"/>
              <a:gd name="T43" fmla="*/ 100093 h 59"/>
              <a:gd name="T44" fmla="*/ 753032 w 77"/>
              <a:gd name="T45" fmla="*/ 80075 h 59"/>
              <a:gd name="T46" fmla="*/ 612466 w 77"/>
              <a:gd name="T47" fmla="*/ 90084 h 59"/>
              <a:gd name="T48" fmla="*/ 652628 w 77"/>
              <a:gd name="T49" fmla="*/ 290270 h 59"/>
              <a:gd name="T50" fmla="*/ 522102 w 77"/>
              <a:gd name="T51" fmla="*/ 400373 h 59"/>
              <a:gd name="T52" fmla="*/ 502021 w 77"/>
              <a:gd name="T53" fmla="*/ 490457 h 59"/>
              <a:gd name="T54" fmla="*/ 532143 w 77"/>
              <a:gd name="T55" fmla="*/ 450419 h 59"/>
              <a:gd name="T56" fmla="*/ 542183 w 77"/>
              <a:gd name="T57" fmla="*/ 430401 h 59"/>
              <a:gd name="T58" fmla="*/ 542183 w 77"/>
              <a:gd name="T59" fmla="*/ 460429 h 59"/>
              <a:gd name="T60" fmla="*/ 532143 w 77"/>
              <a:gd name="T61" fmla="*/ 500466 h 59"/>
              <a:gd name="T62" fmla="*/ 592385 w 77"/>
              <a:gd name="T63" fmla="*/ 420392 h 59"/>
              <a:gd name="T64" fmla="*/ 642587 w 77"/>
              <a:gd name="T65" fmla="*/ 300280 h 59"/>
              <a:gd name="T66" fmla="*/ 512062 w 77"/>
              <a:gd name="T67" fmla="*/ 380354 h 59"/>
              <a:gd name="T68" fmla="*/ 642587 w 77"/>
              <a:gd name="T69" fmla="*/ 300280 h 59"/>
              <a:gd name="T70" fmla="*/ 240970 w 77"/>
              <a:gd name="T71" fmla="*/ 520485 h 59"/>
              <a:gd name="T72" fmla="*/ 291172 w 77"/>
              <a:gd name="T73" fmla="*/ 480447 h 59"/>
              <a:gd name="T74" fmla="*/ 301213 w 77"/>
              <a:gd name="T75" fmla="*/ 520485 h 59"/>
              <a:gd name="T76" fmla="*/ 371496 w 77"/>
              <a:gd name="T77" fmla="*/ 500466 h 59"/>
              <a:gd name="T78" fmla="*/ 401617 w 77"/>
              <a:gd name="T79" fmla="*/ 510475 h 59"/>
              <a:gd name="T80" fmla="*/ 401617 w 77"/>
              <a:gd name="T81" fmla="*/ 510475 h 59"/>
              <a:gd name="T82" fmla="*/ 401617 w 77"/>
              <a:gd name="T83" fmla="*/ 540503 h 59"/>
              <a:gd name="T84" fmla="*/ 461860 w 77"/>
              <a:gd name="T85" fmla="*/ 550513 h 59"/>
              <a:gd name="T86" fmla="*/ 431738 w 77"/>
              <a:gd name="T87" fmla="*/ 520485 h 59"/>
              <a:gd name="T88" fmla="*/ 431738 w 77"/>
              <a:gd name="T89" fmla="*/ 520485 h 59"/>
              <a:gd name="T90" fmla="*/ 421698 w 77"/>
              <a:gd name="T91" fmla="*/ 480447 h 59"/>
              <a:gd name="T92" fmla="*/ 391577 w 77"/>
              <a:gd name="T93" fmla="*/ 490457 h 59"/>
              <a:gd name="T94" fmla="*/ 311253 w 77"/>
              <a:gd name="T95" fmla="*/ 490457 h 59"/>
              <a:gd name="T96" fmla="*/ 230930 w 77"/>
              <a:gd name="T97" fmla="*/ 500466 h 5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77"/>
              <a:gd name="T148" fmla="*/ 0 h 59"/>
              <a:gd name="T149" fmla="*/ 77 w 77"/>
              <a:gd name="T150" fmla="*/ 59 h 59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77" h="59">
                <a:moveTo>
                  <a:pt x="2" y="14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6"/>
                  <a:pt x="54" y="17"/>
                  <a:pt x="5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55"/>
                  <a:pt x="4" y="55"/>
                  <a:pt x="4" y="55"/>
                </a:cubicBezTo>
                <a:cubicBezTo>
                  <a:pt x="65" y="55"/>
                  <a:pt x="65" y="55"/>
                  <a:pt x="65" y="55"/>
                </a:cubicBezTo>
                <a:cubicBezTo>
                  <a:pt x="65" y="40"/>
                  <a:pt x="65" y="40"/>
                  <a:pt x="65" y="40"/>
                </a:cubicBezTo>
                <a:cubicBezTo>
                  <a:pt x="65" y="38"/>
                  <a:pt x="66" y="36"/>
                  <a:pt x="67" y="34"/>
                </a:cubicBezTo>
                <a:cubicBezTo>
                  <a:pt x="67" y="34"/>
                  <a:pt x="67" y="34"/>
                  <a:pt x="67" y="34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57"/>
                  <a:pt x="68" y="57"/>
                  <a:pt x="68" y="57"/>
                </a:cubicBezTo>
                <a:cubicBezTo>
                  <a:pt x="68" y="59"/>
                  <a:pt x="68" y="59"/>
                  <a:pt x="68" y="59"/>
                </a:cubicBezTo>
                <a:cubicBezTo>
                  <a:pt x="66" y="59"/>
                  <a:pt x="66" y="59"/>
                  <a:pt x="66" y="59"/>
                </a:cubicBezTo>
                <a:cubicBezTo>
                  <a:pt x="2" y="59"/>
                  <a:pt x="2" y="59"/>
                  <a:pt x="2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4"/>
                  <a:pt x="0" y="14"/>
                  <a:pt x="0" y="14"/>
                </a:cubicBezTo>
                <a:cubicBezTo>
                  <a:pt x="2" y="14"/>
                  <a:pt x="2" y="14"/>
                  <a:pt x="2" y="14"/>
                </a:cubicBezTo>
                <a:close/>
                <a:moveTo>
                  <a:pt x="10" y="38"/>
                </a:moveTo>
                <a:cubicBezTo>
                  <a:pt x="10" y="41"/>
                  <a:pt x="10" y="41"/>
                  <a:pt x="10" y="41"/>
                </a:cubicBezTo>
                <a:cubicBezTo>
                  <a:pt x="29" y="41"/>
                  <a:pt x="29" y="41"/>
                  <a:pt x="29" y="41"/>
                </a:cubicBezTo>
                <a:cubicBezTo>
                  <a:pt x="29" y="38"/>
                  <a:pt x="29" y="38"/>
                  <a:pt x="29" y="38"/>
                </a:cubicBezTo>
                <a:cubicBezTo>
                  <a:pt x="10" y="38"/>
                  <a:pt x="10" y="38"/>
                  <a:pt x="10" y="38"/>
                </a:cubicBezTo>
                <a:close/>
                <a:moveTo>
                  <a:pt x="10" y="30"/>
                </a:moveTo>
                <a:cubicBezTo>
                  <a:pt x="10" y="33"/>
                  <a:pt x="10" y="33"/>
                  <a:pt x="10" y="33"/>
                </a:cubicBezTo>
                <a:cubicBezTo>
                  <a:pt x="43" y="33"/>
                  <a:pt x="43" y="33"/>
                  <a:pt x="43" y="33"/>
                </a:cubicBezTo>
                <a:cubicBezTo>
                  <a:pt x="43" y="30"/>
                  <a:pt x="43" y="30"/>
                  <a:pt x="43" y="30"/>
                </a:cubicBezTo>
                <a:cubicBezTo>
                  <a:pt x="10" y="30"/>
                  <a:pt x="10" y="30"/>
                  <a:pt x="10" y="30"/>
                </a:cubicBezTo>
                <a:close/>
                <a:moveTo>
                  <a:pt x="10" y="22"/>
                </a:moveTo>
                <a:cubicBezTo>
                  <a:pt x="10" y="25"/>
                  <a:pt x="10" y="25"/>
                  <a:pt x="10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22"/>
                  <a:pt x="43" y="22"/>
                  <a:pt x="43" y="22"/>
                </a:cubicBezTo>
                <a:cubicBezTo>
                  <a:pt x="10" y="22"/>
                  <a:pt x="10" y="22"/>
                  <a:pt x="10" y="22"/>
                </a:cubicBezTo>
                <a:close/>
                <a:moveTo>
                  <a:pt x="70" y="12"/>
                </a:moveTo>
                <a:cubicBezTo>
                  <a:pt x="71" y="11"/>
                  <a:pt x="71" y="10"/>
                  <a:pt x="71" y="9"/>
                </a:cubicBezTo>
                <a:cubicBezTo>
                  <a:pt x="74" y="10"/>
                  <a:pt x="74" y="10"/>
                  <a:pt x="74" y="10"/>
                </a:cubicBezTo>
                <a:cubicBezTo>
                  <a:pt x="72" y="13"/>
                  <a:pt x="67" y="24"/>
                  <a:pt x="67" y="25"/>
                </a:cubicBezTo>
                <a:cubicBezTo>
                  <a:pt x="68" y="27"/>
                  <a:pt x="69" y="27"/>
                  <a:pt x="69" y="27"/>
                </a:cubicBezTo>
                <a:cubicBezTo>
                  <a:pt x="70" y="24"/>
                  <a:pt x="70" y="24"/>
                  <a:pt x="70" y="24"/>
                </a:cubicBezTo>
                <a:cubicBezTo>
                  <a:pt x="70" y="24"/>
                  <a:pt x="69" y="24"/>
                  <a:pt x="69" y="24"/>
                </a:cubicBezTo>
                <a:cubicBezTo>
                  <a:pt x="69" y="24"/>
                  <a:pt x="76" y="10"/>
                  <a:pt x="76" y="10"/>
                </a:cubicBezTo>
                <a:cubicBezTo>
                  <a:pt x="77" y="9"/>
                  <a:pt x="77" y="9"/>
                  <a:pt x="77" y="9"/>
                </a:cubicBezTo>
                <a:cubicBezTo>
                  <a:pt x="75" y="8"/>
                  <a:pt x="75" y="8"/>
                  <a:pt x="75" y="8"/>
                </a:cubicBezTo>
                <a:cubicBezTo>
                  <a:pt x="71" y="7"/>
                  <a:pt x="71" y="7"/>
                  <a:pt x="71" y="7"/>
                </a:cubicBezTo>
                <a:cubicBezTo>
                  <a:pt x="71" y="0"/>
                  <a:pt x="65" y="0"/>
                  <a:pt x="61" y="9"/>
                </a:cubicBezTo>
                <a:cubicBezTo>
                  <a:pt x="59" y="15"/>
                  <a:pt x="57" y="20"/>
                  <a:pt x="55" y="25"/>
                </a:cubicBezTo>
                <a:cubicBezTo>
                  <a:pt x="65" y="29"/>
                  <a:pt x="65" y="29"/>
                  <a:pt x="65" y="29"/>
                </a:cubicBezTo>
                <a:cubicBezTo>
                  <a:pt x="67" y="23"/>
                  <a:pt x="69" y="18"/>
                  <a:pt x="70" y="12"/>
                </a:cubicBezTo>
                <a:close/>
                <a:moveTo>
                  <a:pt x="52" y="40"/>
                </a:moveTo>
                <a:cubicBezTo>
                  <a:pt x="49" y="42"/>
                  <a:pt x="49" y="42"/>
                  <a:pt x="49" y="42"/>
                </a:cubicBezTo>
                <a:cubicBezTo>
                  <a:pt x="50" y="49"/>
                  <a:pt x="50" y="49"/>
                  <a:pt x="50" y="49"/>
                </a:cubicBezTo>
                <a:cubicBezTo>
                  <a:pt x="51" y="49"/>
                  <a:pt x="51" y="49"/>
                  <a:pt x="51" y="49"/>
                </a:cubicBezTo>
                <a:cubicBezTo>
                  <a:pt x="53" y="45"/>
                  <a:pt x="53" y="45"/>
                  <a:pt x="53" y="45"/>
                </a:cubicBezTo>
                <a:cubicBezTo>
                  <a:pt x="52" y="45"/>
                  <a:pt x="52" y="44"/>
                  <a:pt x="52" y="44"/>
                </a:cubicBezTo>
                <a:cubicBezTo>
                  <a:pt x="53" y="43"/>
                  <a:pt x="54" y="42"/>
                  <a:pt x="54" y="43"/>
                </a:cubicBezTo>
                <a:cubicBezTo>
                  <a:pt x="55" y="43"/>
                  <a:pt x="55" y="44"/>
                  <a:pt x="55" y="45"/>
                </a:cubicBezTo>
                <a:cubicBezTo>
                  <a:pt x="55" y="45"/>
                  <a:pt x="54" y="46"/>
                  <a:pt x="54" y="46"/>
                </a:cubicBezTo>
                <a:cubicBezTo>
                  <a:pt x="52" y="50"/>
                  <a:pt x="52" y="50"/>
                  <a:pt x="52" y="50"/>
                </a:cubicBezTo>
                <a:cubicBezTo>
                  <a:pt x="53" y="50"/>
                  <a:pt x="53" y="50"/>
                  <a:pt x="53" y="50"/>
                </a:cubicBezTo>
                <a:cubicBezTo>
                  <a:pt x="58" y="46"/>
                  <a:pt x="58" y="46"/>
                  <a:pt x="58" y="46"/>
                </a:cubicBezTo>
                <a:cubicBezTo>
                  <a:pt x="59" y="42"/>
                  <a:pt x="59" y="42"/>
                  <a:pt x="59" y="42"/>
                </a:cubicBezTo>
                <a:cubicBezTo>
                  <a:pt x="52" y="40"/>
                  <a:pt x="52" y="40"/>
                  <a:pt x="52" y="40"/>
                </a:cubicBezTo>
                <a:close/>
                <a:moveTo>
                  <a:pt x="64" y="30"/>
                </a:moveTo>
                <a:cubicBezTo>
                  <a:pt x="55" y="27"/>
                  <a:pt x="55" y="27"/>
                  <a:pt x="55" y="27"/>
                </a:cubicBezTo>
                <a:cubicBezTo>
                  <a:pt x="54" y="31"/>
                  <a:pt x="53" y="34"/>
                  <a:pt x="51" y="38"/>
                </a:cubicBezTo>
                <a:cubicBezTo>
                  <a:pt x="54" y="39"/>
                  <a:pt x="57" y="40"/>
                  <a:pt x="59" y="41"/>
                </a:cubicBezTo>
                <a:cubicBezTo>
                  <a:pt x="61" y="38"/>
                  <a:pt x="63" y="34"/>
                  <a:pt x="64" y="30"/>
                </a:cubicBezTo>
                <a:close/>
                <a:moveTo>
                  <a:pt x="23" y="50"/>
                </a:moveTo>
                <a:cubicBezTo>
                  <a:pt x="24" y="52"/>
                  <a:pt x="24" y="52"/>
                  <a:pt x="24" y="52"/>
                </a:cubicBezTo>
                <a:cubicBezTo>
                  <a:pt x="24" y="52"/>
                  <a:pt x="30" y="46"/>
                  <a:pt x="30" y="47"/>
                </a:cubicBezTo>
                <a:cubicBezTo>
                  <a:pt x="30" y="47"/>
                  <a:pt x="30" y="47"/>
                  <a:pt x="29" y="48"/>
                </a:cubicBezTo>
                <a:cubicBezTo>
                  <a:pt x="28" y="49"/>
                  <a:pt x="28" y="49"/>
                  <a:pt x="28" y="50"/>
                </a:cubicBezTo>
                <a:cubicBezTo>
                  <a:pt x="28" y="51"/>
                  <a:pt x="28" y="52"/>
                  <a:pt x="30" y="52"/>
                </a:cubicBezTo>
                <a:cubicBezTo>
                  <a:pt x="32" y="52"/>
                  <a:pt x="33" y="51"/>
                  <a:pt x="34" y="51"/>
                </a:cubicBezTo>
                <a:cubicBezTo>
                  <a:pt x="35" y="51"/>
                  <a:pt x="36" y="50"/>
                  <a:pt x="37" y="50"/>
                </a:cubicBezTo>
                <a:cubicBezTo>
                  <a:pt x="37" y="51"/>
                  <a:pt x="37" y="51"/>
                  <a:pt x="38" y="51"/>
                </a:cubicBezTo>
                <a:cubicBezTo>
                  <a:pt x="38" y="51"/>
                  <a:pt x="39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2"/>
                  <a:pt x="40" y="53"/>
                  <a:pt x="40" y="54"/>
                </a:cubicBezTo>
                <a:cubicBezTo>
                  <a:pt x="40" y="55"/>
                  <a:pt x="41" y="55"/>
                  <a:pt x="42" y="55"/>
                </a:cubicBezTo>
                <a:cubicBezTo>
                  <a:pt x="43" y="54"/>
                  <a:pt x="46" y="55"/>
                  <a:pt x="46" y="55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4" y="52"/>
                  <a:pt x="43" y="52"/>
                </a:cubicBezTo>
                <a:cubicBezTo>
                  <a:pt x="43" y="52"/>
                  <a:pt x="43" y="52"/>
                  <a:pt x="43" y="52"/>
                </a:cubicBezTo>
                <a:cubicBezTo>
                  <a:pt x="43" y="52"/>
                  <a:pt x="43" y="52"/>
                  <a:pt x="43" y="52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49"/>
                  <a:pt x="43" y="48"/>
                  <a:pt x="42" y="48"/>
                </a:cubicBezTo>
                <a:cubicBezTo>
                  <a:pt x="41" y="48"/>
                  <a:pt x="40" y="48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7" y="47"/>
                  <a:pt x="35" y="48"/>
                  <a:pt x="33" y="49"/>
                </a:cubicBezTo>
                <a:cubicBezTo>
                  <a:pt x="33" y="49"/>
                  <a:pt x="32" y="49"/>
                  <a:pt x="31" y="49"/>
                </a:cubicBezTo>
                <a:cubicBezTo>
                  <a:pt x="32" y="48"/>
                  <a:pt x="33" y="48"/>
                  <a:pt x="33" y="47"/>
                </a:cubicBezTo>
                <a:cubicBezTo>
                  <a:pt x="33" y="42"/>
                  <a:pt x="23" y="50"/>
                  <a:pt x="23" y="50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0" name="Freeform 73"/>
          <p:cNvSpPr>
            <a:spLocks noEditPoints="1"/>
          </p:cNvSpPr>
          <p:nvPr/>
        </p:nvSpPr>
        <p:spPr bwMode="auto">
          <a:xfrm>
            <a:off x="4983183" y="4259718"/>
            <a:ext cx="731838" cy="430212"/>
          </a:xfrm>
          <a:custGeom>
            <a:avLst/>
            <a:gdLst>
              <a:gd name="T0" fmla="*/ 721813 w 73"/>
              <a:gd name="T1" fmla="*/ 320158 h 43"/>
              <a:gd name="T2" fmla="*/ 571435 w 73"/>
              <a:gd name="T3" fmla="*/ 270133 h 43"/>
              <a:gd name="T4" fmla="*/ 591486 w 73"/>
              <a:gd name="T5" fmla="*/ 290143 h 43"/>
              <a:gd name="T6" fmla="*/ 631586 w 73"/>
              <a:gd name="T7" fmla="*/ 260128 h 43"/>
              <a:gd name="T8" fmla="*/ 631586 w 73"/>
              <a:gd name="T9" fmla="*/ 210104 h 43"/>
              <a:gd name="T10" fmla="*/ 591486 w 73"/>
              <a:gd name="T11" fmla="*/ 180089 h 43"/>
              <a:gd name="T12" fmla="*/ 601511 w 73"/>
              <a:gd name="T13" fmla="*/ 170084 h 43"/>
              <a:gd name="T14" fmla="*/ 631586 w 73"/>
              <a:gd name="T15" fmla="*/ 190094 h 43"/>
              <a:gd name="T16" fmla="*/ 611536 w 73"/>
              <a:gd name="T17" fmla="*/ 150074 h 43"/>
              <a:gd name="T18" fmla="*/ 591486 w 73"/>
              <a:gd name="T19" fmla="*/ 150074 h 43"/>
              <a:gd name="T20" fmla="*/ 561410 w 73"/>
              <a:gd name="T21" fmla="*/ 200099 h 43"/>
              <a:gd name="T22" fmla="*/ 601511 w 73"/>
              <a:gd name="T23" fmla="*/ 230113 h 43"/>
              <a:gd name="T24" fmla="*/ 601511 w 73"/>
              <a:gd name="T25" fmla="*/ 260128 h 43"/>
              <a:gd name="T26" fmla="*/ 591486 w 73"/>
              <a:gd name="T27" fmla="*/ 230113 h 43"/>
              <a:gd name="T28" fmla="*/ 551385 w 73"/>
              <a:gd name="T29" fmla="*/ 100049 h 43"/>
              <a:gd name="T30" fmla="*/ 531334 w 73"/>
              <a:gd name="T31" fmla="*/ 20010 h 43"/>
              <a:gd name="T32" fmla="*/ 591486 w 73"/>
              <a:gd name="T33" fmla="*/ 0 h 43"/>
              <a:gd name="T34" fmla="*/ 631586 w 73"/>
              <a:gd name="T35" fmla="*/ 0 h 43"/>
              <a:gd name="T36" fmla="*/ 641611 w 73"/>
              <a:gd name="T37" fmla="*/ 70035 h 43"/>
              <a:gd name="T38" fmla="*/ 230579 w 73"/>
              <a:gd name="T39" fmla="*/ 140069 h 43"/>
              <a:gd name="T40" fmla="*/ 10025 w 73"/>
              <a:gd name="T41" fmla="*/ 320158 h 43"/>
              <a:gd name="T42" fmla="*/ 90227 w 73"/>
              <a:gd name="T43" fmla="*/ 70035 h 43"/>
              <a:gd name="T44" fmla="*/ 100252 w 73"/>
              <a:gd name="T45" fmla="*/ 10005 h 43"/>
              <a:gd name="T46" fmla="*/ 150378 w 73"/>
              <a:gd name="T47" fmla="*/ 10005 h 43"/>
              <a:gd name="T48" fmla="*/ 200504 w 73"/>
              <a:gd name="T49" fmla="*/ 20010 h 43"/>
              <a:gd name="T50" fmla="*/ 170428 w 73"/>
              <a:gd name="T51" fmla="*/ 90044 h 43"/>
              <a:gd name="T52" fmla="*/ 160403 w 73"/>
              <a:gd name="T53" fmla="*/ 160079 h 43"/>
              <a:gd name="T54" fmla="*/ 130327 w 73"/>
              <a:gd name="T55" fmla="*/ 140069 h 43"/>
              <a:gd name="T56" fmla="*/ 100252 w 73"/>
              <a:gd name="T57" fmla="*/ 180089 h 43"/>
              <a:gd name="T58" fmla="*/ 130327 w 73"/>
              <a:gd name="T59" fmla="*/ 220108 h 43"/>
              <a:gd name="T60" fmla="*/ 140352 w 73"/>
              <a:gd name="T61" fmla="*/ 260128 h 43"/>
              <a:gd name="T62" fmla="*/ 130327 w 73"/>
              <a:gd name="T63" fmla="*/ 240118 h 43"/>
              <a:gd name="T64" fmla="*/ 100252 w 73"/>
              <a:gd name="T65" fmla="*/ 240118 h 43"/>
              <a:gd name="T66" fmla="*/ 130327 w 73"/>
              <a:gd name="T67" fmla="*/ 290143 h 43"/>
              <a:gd name="T68" fmla="*/ 160403 w 73"/>
              <a:gd name="T69" fmla="*/ 260128 h 43"/>
              <a:gd name="T70" fmla="*/ 160403 w 73"/>
              <a:gd name="T71" fmla="*/ 210104 h 43"/>
              <a:gd name="T72" fmla="*/ 130327 w 73"/>
              <a:gd name="T73" fmla="*/ 180089 h 43"/>
              <a:gd name="T74" fmla="*/ 140352 w 73"/>
              <a:gd name="T75" fmla="*/ 170084 h 43"/>
              <a:gd name="T76" fmla="*/ 170428 w 73"/>
              <a:gd name="T77" fmla="*/ 190094 h 43"/>
              <a:gd name="T78" fmla="*/ 421057 w 73"/>
              <a:gd name="T79" fmla="*/ 90044 h 43"/>
              <a:gd name="T80" fmla="*/ 390982 w 73"/>
              <a:gd name="T81" fmla="*/ 30015 h 43"/>
              <a:gd name="T82" fmla="*/ 340856 w 73"/>
              <a:gd name="T83" fmla="*/ 30015 h 43"/>
              <a:gd name="T84" fmla="*/ 320806 w 73"/>
              <a:gd name="T85" fmla="*/ 90044 h 43"/>
              <a:gd name="T86" fmla="*/ 200504 w 73"/>
              <a:gd name="T87" fmla="*/ 320158 h 43"/>
              <a:gd name="T88" fmla="*/ 541360 w 73"/>
              <a:gd name="T89" fmla="*/ 320158 h 43"/>
              <a:gd name="T90" fmla="*/ 380957 w 73"/>
              <a:gd name="T91" fmla="*/ 230113 h 43"/>
              <a:gd name="T92" fmla="*/ 370932 w 73"/>
              <a:gd name="T93" fmla="*/ 210104 h 43"/>
              <a:gd name="T94" fmla="*/ 370932 w 73"/>
              <a:gd name="T95" fmla="*/ 230113 h 43"/>
              <a:gd name="T96" fmla="*/ 421057 w 73"/>
              <a:gd name="T97" fmla="*/ 280138 h 43"/>
              <a:gd name="T98" fmla="*/ 380957 w 73"/>
              <a:gd name="T99" fmla="*/ 350173 h 43"/>
              <a:gd name="T100" fmla="*/ 360906 w 73"/>
              <a:gd name="T101" fmla="*/ 350173 h 43"/>
              <a:gd name="T102" fmla="*/ 320806 w 73"/>
              <a:gd name="T103" fmla="*/ 290143 h 43"/>
              <a:gd name="T104" fmla="*/ 360906 w 73"/>
              <a:gd name="T105" fmla="*/ 320158 h 43"/>
              <a:gd name="T106" fmla="*/ 380957 w 73"/>
              <a:gd name="T107" fmla="*/ 310153 h 43"/>
              <a:gd name="T108" fmla="*/ 340856 w 73"/>
              <a:gd name="T109" fmla="*/ 260128 h 43"/>
              <a:gd name="T110" fmla="*/ 330831 w 73"/>
              <a:gd name="T111" fmla="*/ 200099 h 43"/>
              <a:gd name="T112" fmla="*/ 380957 w 73"/>
              <a:gd name="T113" fmla="*/ 170084 h 43"/>
              <a:gd name="T114" fmla="*/ 421057 w 73"/>
              <a:gd name="T115" fmla="*/ 230113 h 43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73"/>
              <a:gd name="T175" fmla="*/ 0 h 43"/>
              <a:gd name="T176" fmla="*/ 73 w 73"/>
              <a:gd name="T177" fmla="*/ 43 h 43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73" h="43">
                <a:moveTo>
                  <a:pt x="64" y="9"/>
                </a:moveTo>
                <a:cubicBezTo>
                  <a:pt x="69" y="12"/>
                  <a:pt x="73" y="18"/>
                  <a:pt x="73" y="26"/>
                </a:cubicBezTo>
                <a:cubicBezTo>
                  <a:pt x="73" y="28"/>
                  <a:pt x="73" y="30"/>
                  <a:pt x="72" y="32"/>
                </a:cubicBezTo>
                <a:cubicBezTo>
                  <a:pt x="67" y="33"/>
                  <a:pt x="62" y="34"/>
                  <a:pt x="57" y="34"/>
                </a:cubicBezTo>
                <a:cubicBezTo>
                  <a:pt x="58" y="33"/>
                  <a:pt x="58" y="33"/>
                  <a:pt x="58" y="32"/>
                </a:cubicBezTo>
                <a:cubicBezTo>
                  <a:pt x="58" y="30"/>
                  <a:pt x="57" y="28"/>
                  <a:pt x="57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8" y="27"/>
                  <a:pt x="58" y="28"/>
                  <a:pt x="59" y="28"/>
                </a:cubicBezTo>
                <a:cubicBezTo>
                  <a:pt x="59" y="29"/>
                  <a:pt x="59" y="29"/>
                  <a:pt x="59" y="29"/>
                </a:cubicBezTo>
                <a:cubicBezTo>
                  <a:pt x="61" y="29"/>
                  <a:pt x="61" y="29"/>
                  <a:pt x="61" y="29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3" y="27"/>
                  <a:pt x="63" y="26"/>
                </a:cubicBezTo>
                <a:cubicBezTo>
                  <a:pt x="64" y="26"/>
                  <a:pt x="64" y="25"/>
                  <a:pt x="64" y="24"/>
                </a:cubicBezTo>
                <a:cubicBezTo>
                  <a:pt x="64" y="23"/>
                  <a:pt x="64" y="23"/>
                  <a:pt x="64" y="22"/>
                </a:cubicBezTo>
                <a:cubicBezTo>
                  <a:pt x="63" y="22"/>
                  <a:pt x="63" y="21"/>
                  <a:pt x="63" y="21"/>
                </a:cubicBezTo>
                <a:cubicBezTo>
                  <a:pt x="63" y="21"/>
                  <a:pt x="62" y="20"/>
                  <a:pt x="61" y="20"/>
                </a:cubicBezTo>
                <a:cubicBezTo>
                  <a:pt x="60" y="19"/>
                  <a:pt x="60" y="19"/>
                  <a:pt x="60" y="19"/>
                </a:cubicBezTo>
                <a:cubicBezTo>
                  <a:pt x="59" y="19"/>
                  <a:pt x="59" y="18"/>
                  <a:pt x="59" y="18"/>
                </a:cubicBezTo>
                <a:cubicBezTo>
                  <a:pt x="59" y="17"/>
                  <a:pt x="59" y="17"/>
                  <a:pt x="59" y="17"/>
                </a:cubicBezTo>
                <a:cubicBezTo>
                  <a:pt x="59" y="17"/>
                  <a:pt x="60" y="17"/>
                  <a:pt x="60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7"/>
                  <a:pt x="60" y="18"/>
                  <a:pt x="60" y="18"/>
                </a:cubicBezTo>
                <a:cubicBezTo>
                  <a:pt x="60" y="19"/>
                  <a:pt x="60" y="19"/>
                  <a:pt x="60" y="19"/>
                </a:cubicBezTo>
                <a:cubicBezTo>
                  <a:pt x="63" y="19"/>
                  <a:pt x="63" y="19"/>
                  <a:pt x="63" y="19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17"/>
                  <a:pt x="63" y="17"/>
                  <a:pt x="63" y="16"/>
                </a:cubicBezTo>
                <a:cubicBezTo>
                  <a:pt x="62" y="15"/>
                  <a:pt x="62" y="15"/>
                  <a:pt x="61" y="15"/>
                </a:cubicBezTo>
                <a:cubicBezTo>
                  <a:pt x="61" y="14"/>
                  <a:pt x="61" y="14"/>
                  <a:pt x="61" y="14"/>
                </a:cubicBezTo>
                <a:cubicBezTo>
                  <a:pt x="59" y="14"/>
                  <a:pt x="59" y="14"/>
                  <a:pt x="59" y="14"/>
                </a:cubicBezTo>
                <a:cubicBezTo>
                  <a:pt x="59" y="15"/>
                  <a:pt x="59" y="15"/>
                  <a:pt x="59" y="15"/>
                </a:cubicBezTo>
                <a:cubicBezTo>
                  <a:pt x="58" y="15"/>
                  <a:pt x="57" y="15"/>
                  <a:pt x="57" y="16"/>
                </a:cubicBezTo>
                <a:cubicBezTo>
                  <a:pt x="56" y="17"/>
                  <a:pt x="56" y="17"/>
                  <a:pt x="56" y="18"/>
                </a:cubicBezTo>
                <a:cubicBezTo>
                  <a:pt x="56" y="19"/>
                  <a:pt x="56" y="19"/>
                  <a:pt x="56" y="20"/>
                </a:cubicBezTo>
                <a:cubicBezTo>
                  <a:pt x="57" y="20"/>
                  <a:pt x="57" y="21"/>
                  <a:pt x="57" y="21"/>
                </a:cubicBezTo>
                <a:cubicBezTo>
                  <a:pt x="58" y="21"/>
                  <a:pt x="58" y="22"/>
                  <a:pt x="59" y="22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4"/>
                  <a:pt x="60" y="24"/>
                  <a:pt x="60" y="25"/>
                </a:cubicBezTo>
                <a:cubicBezTo>
                  <a:pt x="60" y="25"/>
                  <a:pt x="60" y="25"/>
                  <a:pt x="60" y="26"/>
                </a:cubicBezTo>
                <a:cubicBezTo>
                  <a:pt x="60" y="26"/>
                  <a:pt x="60" y="26"/>
                  <a:pt x="60" y="26"/>
                </a:cubicBezTo>
                <a:cubicBezTo>
                  <a:pt x="60" y="26"/>
                  <a:pt x="59" y="26"/>
                  <a:pt x="59" y="25"/>
                </a:cubicBezTo>
                <a:cubicBezTo>
                  <a:pt x="59" y="25"/>
                  <a:pt x="59" y="25"/>
                  <a:pt x="59" y="24"/>
                </a:cubicBezTo>
                <a:cubicBezTo>
                  <a:pt x="59" y="23"/>
                  <a:pt x="59" y="23"/>
                  <a:pt x="59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5" y="19"/>
                  <a:pt x="53" y="16"/>
                  <a:pt x="51" y="13"/>
                </a:cubicBezTo>
                <a:cubicBezTo>
                  <a:pt x="52" y="12"/>
                  <a:pt x="54" y="10"/>
                  <a:pt x="55" y="10"/>
                </a:cubicBezTo>
                <a:cubicBezTo>
                  <a:pt x="55" y="7"/>
                  <a:pt x="55" y="7"/>
                  <a:pt x="55" y="7"/>
                </a:cubicBezTo>
                <a:cubicBezTo>
                  <a:pt x="56" y="7"/>
                  <a:pt x="56" y="7"/>
                  <a:pt x="56" y="7"/>
                </a:cubicBezTo>
                <a:cubicBezTo>
                  <a:pt x="53" y="2"/>
                  <a:pt x="53" y="2"/>
                  <a:pt x="53" y="2"/>
                </a:cubicBezTo>
                <a:cubicBezTo>
                  <a:pt x="57" y="1"/>
                  <a:pt x="57" y="1"/>
                  <a:pt x="57" y="1"/>
                </a:cubicBezTo>
                <a:cubicBezTo>
                  <a:pt x="58" y="3"/>
                  <a:pt x="58" y="3"/>
                  <a:pt x="58" y="3"/>
                </a:cubicBezTo>
                <a:cubicBezTo>
                  <a:pt x="59" y="0"/>
                  <a:pt x="59" y="0"/>
                  <a:pt x="59" y="0"/>
                </a:cubicBezTo>
                <a:cubicBezTo>
                  <a:pt x="62" y="1"/>
                  <a:pt x="62" y="1"/>
                  <a:pt x="62" y="1"/>
                </a:cubicBezTo>
                <a:cubicBezTo>
                  <a:pt x="61" y="3"/>
                  <a:pt x="61" y="3"/>
                  <a:pt x="61" y="3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2"/>
                  <a:pt x="66" y="2"/>
                  <a:pt x="66" y="2"/>
                </a:cubicBezTo>
                <a:cubicBezTo>
                  <a:pt x="64" y="7"/>
                  <a:pt x="64" y="7"/>
                  <a:pt x="64" y="7"/>
                </a:cubicBezTo>
                <a:cubicBezTo>
                  <a:pt x="64" y="7"/>
                  <a:pt x="64" y="7"/>
                  <a:pt x="64" y="7"/>
                </a:cubicBezTo>
                <a:cubicBezTo>
                  <a:pt x="64" y="9"/>
                  <a:pt x="64" y="9"/>
                  <a:pt x="64" y="9"/>
                </a:cubicBezTo>
                <a:close/>
                <a:moveTo>
                  <a:pt x="17" y="9"/>
                </a:moveTo>
                <a:cubicBezTo>
                  <a:pt x="19" y="10"/>
                  <a:pt x="21" y="12"/>
                  <a:pt x="23" y="14"/>
                </a:cubicBezTo>
                <a:cubicBezTo>
                  <a:pt x="19" y="19"/>
                  <a:pt x="17" y="26"/>
                  <a:pt x="17" y="32"/>
                </a:cubicBezTo>
                <a:cubicBezTo>
                  <a:pt x="17" y="33"/>
                  <a:pt x="17" y="33"/>
                  <a:pt x="17" y="34"/>
                </a:cubicBezTo>
                <a:cubicBezTo>
                  <a:pt x="11" y="34"/>
                  <a:pt x="6" y="33"/>
                  <a:pt x="1" y="32"/>
                </a:cubicBezTo>
                <a:cubicBezTo>
                  <a:pt x="1" y="30"/>
                  <a:pt x="0" y="28"/>
                  <a:pt x="0" y="26"/>
                </a:cubicBezTo>
                <a:cubicBezTo>
                  <a:pt x="0" y="18"/>
                  <a:pt x="4" y="12"/>
                  <a:pt x="9" y="10"/>
                </a:cubicBezTo>
                <a:cubicBezTo>
                  <a:pt x="9" y="7"/>
                  <a:pt x="9" y="7"/>
                  <a:pt x="9" y="7"/>
                </a:cubicBezTo>
                <a:cubicBezTo>
                  <a:pt x="9" y="7"/>
                  <a:pt x="9" y="7"/>
                  <a:pt x="9" y="7"/>
                </a:cubicBezTo>
                <a:cubicBezTo>
                  <a:pt x="7" y="2"/>
                  <a:pt x="7" y="2"/>
                  <a:pt x="7" y="2"/>
                </a:cubicBezTo>
                <a:cubicBezTo>
                  <a:pt x="10" y="1"/>
                  <a:pt x="10" y="1"/>
                  <a:pt x="10" y="1"/>
                </a:cubicBezTo>
                <a:cubicBezTo>
                  <a:pt x="11" y="3"/>
                  <a:pt x="11" y="3"/>
                  <a:pt x="11" y="3"/>
                </a:cubicBezTo>
                <a:cubicBezTo>
                  <a:pt x="12" y="0"/>
                  <a:pt x="12" y="0"/>
                  <a:pt x="12" y="0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3"/>
                  <a:pt x="15" y="3"/>
                  <a:pt x="15" y="3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2"/>
                  <a:pt x="20" y="2"/>
                  <a:pt x="20" y="2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9"/>
                  <a:pt x="17" y="9"/>
                  <a:pt x="17" y="9"/>
                </a:cubicBezTo>
                <a:close/>
                <a:moveTo>
                  <a:pt x="17" y="19"/>
                </a:moveTo>
                <a:cubicBezTo>
                  <a:pt x="17" y="18"/>
                  <a:pt x="17" y="18"/>
                  <a:pt x="17" y="18"/>
                </a:cubicBezTo>
                <a:cubicBezTo>
                  <a:pt x="17" y="17"/>
                  <a:pt x="17" y="17"/>
                  <a:pt x="16" y="16"/>
                </a:cubicBezTo>
                <a:cubicBezTo>
                  <a:pt x="16" y="15"/>
                  <a:pt x="15" y="15"/>
                  <a:pt x="14" y="15"/>
                </a:cubicBezTo>
                <a:cubicBezTo>
                  <a:pt x="14" y="14"/>
                  <a:pt x="14" y="14"/>
                  <a:pt x="14" y="14"/>
                </a:cubicBezTo>
                <a:cubicBezTo>
                  <a:pt x="13" y="14"/>
                  <a:pt x="13" y="14"/>
                  <a:pt x="13" y="14"/>
                </a:cubicBezTo>
                <a:cubicBezTo>
                  <a:pt x="13" y="15"/>
                  <a:pt x="13" y="15"/>
                  <a:pt x="13" y="15"/>
                </a:cubicBezTo>
                <a:cubicBezTo>
                  <a:pt x="12" y="15"/>
                  <a:pt x="11" y="15"/>
                  <a:pt x="10" y="16"/>
                </a:cubicBezTo>
                <a:cubicBezTo>
                  <a:pt x="10" y="17"/>
                  <a:pt x="10" y="17"/>
                  <a:pt x="10" y="18"/>
                </a:cubicBezTo>
                <a:cubicBezTo>
                  <a:pt x="10" y="19"/>
                  <a:pt x="10" y="19"/>
                  <a:pt x="10" y="20"/>
                </a:cubicBezTo>
                <a:cubicBezTo>
                  <a:pt x="10" y="20"/>
                  <a:pt x="10" y="21"/>
                  <a:pt x="11" y="21"/>
                </a:cubicBezTo>
                <a:cubicBezTo>
                  <a:pt x="11" y="21"/>
                  <a:pt x="12" y="22"/>
                  <a:pt x="13" y="22"/>
                </a:cubicBezTo>
                <a:cubicBezTo>
                  <a:pt x="13" y="23"/>
                  <a:pt x="14" y="23"/>
                  <a:pt x="14" y="23"/>
                </a:cubicBezTo>
                <a:cubicBezTo>
                  <a:pt x="14" y="24"/>
                  <a:pt x="14" y="24"/>
                  <a:pt x="14" y="25"/>
                </a:cubicBezTo>
                <a:cubicBezTo>
                  <a:pt x="14" y="25"/>
                  <a:pt x="14" y="25"/>
                  <a:pt x="14" y="26"/>
                </a:cubicBezTo>
                <a:cubicBezTo>
                  <a:pt x="14" y="26"/>
                  <a:pt x="13" y="26"/>
                  <a:pt x="13" y="26"/>
                </a:cubicBezTo>
                <a:cubicBezTo>
                  <a:pt x="13" y="26"/>
                  <a:pt x="13" y="26"/>
                  <a:pt x="13" y="25"/>
                </a:cubicBezTo>
                <a:cubicBezTo>
                  <a:pt x="13" y="25"/>
                  <a:pt x="13" y="25"/>
                  <a:pt x="13" y="24"/>
                </a:cubicBezTo>
                <a:cubicBezTo>
                  <a:pt x="13" y="23"/>
                  <a:pt x="13" y="23"/>
                  <a:pt x="13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4"/>
                  <a:pt x="10" y="24"/>
                  <a:pt x="10" y="24"/>
                </a:cubicBezTo>
                <a:cubicBezTo>
                  <a:pt x="10" y="25"/>
                  <a:pt x="10" y="26"/>
                  <a:pt x="10" y="27"/>
                </a:cubicBezTo>
                <a:cubicBezTo>
                  <a:pt x="11" y="27"/>
                  <a:pt x="12" y="28"/>
                  <a:pt x="13" y="28"/>
                </a:cubicBezTo>
                <a:cubicBezTo>
                  <a:pt x="13" y="29"/>
                  <a:pt x="13" y="29"/>
                  <a:pt x="13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14" y="28"/>
                  <a:pt x="14" y="28"/>
                  <a:pt x="14" y="28"/>
                </a:cubicBezTo>
                <a:cubicBezTo>
                  <a:pt x="15" y="27"/>
                  <a:pt x="16" y="27"/>
                  <a:pt x="16" y="26"/>
                </a:cubicBezTo>
                <a:cubicBezTo>
                  <a:pt x="17" y="26"/>
                  <a:pt x="17" y="25"/>
                  <a:pt x="17" y="24"/>
                </a:cubicBezTo>
                <a:cubicBezTo>
                  <a:pt x="17" y="23"/>
                  <a:pt x="17" y="23"/>
                  <a:pt x="17" y="22"/>
                </a:cubicBezTo>
                <a:cubicBezTo>
                  <a:pt x="17" y="22"/>
                  <a:pt x="17" y="21"/>
                  <a:pt x="16" y="21"/>
                </a:cubicBezTo>
                <a:cubicBezTo>
                  <a:pt x="16" y="21"/>
                  <a:pt x="15" y="20"/>
                  <a:pt x="15" y="20"/>
                </a:cubicBezTo>
                <a:cubicBezTo>
                  <a:pt x="14" y="19"/>
                  <a:pt x="13" y="19"/>
                  <a:pt x="13" y="19"/>
                </a:cubicBezTo>
                <a:cubicBezTo>
                  <a:pt x="13" y="19"/>
                  <a:pt x="13" y="18"/>
                  <a:pt x="13" y="18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4" y="17"/>
                  <a:pt x="14" y="17"/>
                </a:cubicBezTo>
                <a:cubicBezTo>
                  <a:pt x="14" y="17"/>
                  <a:pt x="14" y="18"/>
                  <a:pt x="14" y="18"/>
                </a:cubicBezTo>
                <a:cubicBezTo>
                  <a:pt x="14" y="19"/>
                  <a:pt x="14" y="19"/>
                  <a:pt x="14" y="19"/>
                </a:cubicBezTo>
                <a:cubicBezTo>
                  <a:pt x="17" y="19"/>
                  <a:pt x="17" y="19"/>
                  <a:pt x="17" y="19"/>
                </a:cubicBezTo>
                <a:close/>
                <a:moveTo>
                  <a:pt x="42" y="11"/>
                </a:move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5" y="2"/>
                  <a:pt x="45" y="2"/>
                  <a:pt x="45" y="2"/>
                </a:cubicBezTo>
                <a:cubicBezTo>
                  <a:pt x="41" y="0"/>
                  <a:pt x="41" y="0"/>
                  <a:pt x="41" y="0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0"/>
                  <a:pt x="39" y="0"/>
                  <a:pt x="3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4" y="3"/>
                  <a:pt x="34" y="3"/>
                  <a:pt x="34" y="3"/>
                </a:cubicBezTo>
                <a:cubicBezTo>
                  <a:pt x="33" y="0"/>
                  <a:pt x="33" y="0"/>
                  <a:pt x="33" y="0"/>
                </a:cubicBezTo>
                <a:cubicBezTo>
                  <a:pt x="29" y="2"/>
                  <a:pt x="29" y="2"/>
                  <a:pt x="29" y="2"/>
                </a:cubicBezTo>
                <a:cubicBezTo>
                  <a:pt x="32" y="9"/>
                  <a:pt x="32" y="9"/>
                  <a:pt x="32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12"/>
                  <a:pt x="31" y="12"/>
                  <a:pt x="31" y="12"/>
                </a:cubicBezTo>
                <a:cubicBezTo>
                  <a:pt x="25" y="15"/>
                  <a:pt x="20" y="23"/>
                  <a:pt x="20" y="32"/>
                </a:cubicBezTo>
                <a:cubicBezTo>
                  <a:pt x="20" y="35"/>
                  <a:pt x="21" y="38"/>
                  <a:pt x="22" y="41"/>
                </a:cubicBezTo>
                <a:cubicBezTo>
                  <a:pt x="32" y="43"/>
                  <a:pt x="42" y="43"/>
                  <a:pt x="52" y="41"/>
                </a:cubicBezTo>
                <a:cubicBezTo>
                  <a:pt x="53" y="38"/>
                  <a:pt x="54" y="35"/>
                  <a:pt x="54" y="32"/>
                </a:cubicBezTo>
                <a:cubicBezTo>
                  <a:pt x="54" y="22"/>
                  <a:pt x="49" y="14"/>
                  <a:pt x="42" y="11"/>
                </a:cubicBezTo>
                <a:close/>
                <a:moveTo>
                  <a:pt x="42" y="23"/>
                </a:moveTo>
                <a:cubicBezTo>
                  <a:pt x="38" y="23"/>
                  <a:pt x="38" y="23"/>
                  <a:pt x="38" y="23"/>
                </a:cubicBezTo>
                <a:cubicBezTo>
                  <a:pt x="38" y="23"/>
                  <a:pt x="38" y="23"/>
                  <a:pt x="38" y="23"/>
                </a:cubicBezTo>
                <a:cubicBezTo>
                  <a:pt x="38" y="22"/>
                  <a:pt x="38" y="22"/>
                  <a:pt x="37" y="21"/>
                </a:cubicBezTo>
                <a:cubicBezTo>
                  <a:pt x="37" y="21"/>
                  <a:pt x="37" y="21"/>
                  <a:pt x="37" y="21"/>
                </a:cubicBezTo>
                <a:cubicBezTo>
                  <a:pt x="37" y="21"/>
                  <a:pt x="36" y="21"/>
                  <a:pt x="36" y="21"/>
                </a:cubicBezTo>
                <a:cubicBezTo>
                  <a:pt x="36" y="21"/>
                  <a:pt x="36" y="22"/>
                  <a:pt x="36" y="22"/>
                </a:cubicBezTo>
                <a:cubicBezTo>
                  <a:pt x="36" y="23"/>
                  <a:pt x="36" y="23"/>
                  <a:pt x="37" y="23"/>
                </a:cubicBezTo>
                <a:cubicBezTo>
                  <a:pt x="37" y="24"/>
                  <a:pt x="37" y="24"/>
                  <a:pt x="39" y="25"/>
                </a:cubicBezTo>
                <a:cubicBezTo>
                  <a:pt x="40" y="25"/>
                  <a:pt x="40" y="26"/>
                  <a:pt x="41" y="26"/>
                </a:cubicBezTo>
                <a:cubicBezTo>
                  <a:pt x="41" y="27"/>
                  <a:pt x="41" y="27"/>
                  <a:pt x="42" y="28"/>
                </a:cubicBezTo>
                <a:cubicBezTo>
                  <a:pt x="42" y="28"/>
                  <a:pt x="42" y="29"/>
                  <a:pt x="42" y="30"/>
                </a:cubicBezTo>
                <a:cubicBezTo>
                  <a:pt x="42" y="31"/>
                  <a:pt x="42" y="32"/>
                  <a:pt x="41" y="33"/>
                </a:cubicBezTo>
                <a:cubicBezTo>
                  <a:pt x="40" y="34"/>
                  <a:pt x="39" y="34"/>
                  <a:pt x="38" y="35"/>
                </a:cubicBezTo>
                <a:cubicBezTo>
                  <a:pt x="38" y="36"/>
                  <a:pt x="38" y="36"/>
                  <a:pt x="3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35"/>
                  <a:pt x="36" y="35"/>
                  <a:pt x="36" y="35"/>
                </a:cubicBezTo>
                <a:cubicBezTo>
                  <a:pt x="35" y="35"/>
                  <a:pt x="34" y="34"/>
                  <a:pt x="33" y="33"/>
                </a:cubicBezTo>
                <a:cubicBezTo>
                  <a:pt x="33" y="33"/>
                  <a:pt x="32" y="31"/>
                  <a:pt x="32" y="30"/>
                </a:cubicBezTo>
                <a:cubicBezTo>
                  <a:pt x="32" y="29"/>
                  <a:pt x="32" y="29"/>
                  <a:pt x="32" y="29"/>
                </a:cubicBezTo>
                <a:cubicBezTo>
                  <a:pt x="36" y="29"/>
                  <a:pt x="36" y="29"/>
                  <a:pt x="36" y="29"/>
                </a:cubicBezTo>
                <a:cubicBezTo>
                  <a:pt x="36" y="30"/>
                  <a:pt x="36" y="30"/>
                  <a:pt x="36" y="30"/>
                </a:cubicBezTo>
                <a:cubicBezTo>
                  <a:pt x="36" y="31"/>
                  <a:pt x="36" y="32"/>
                  <a:pt x="36" y="32"/>
                </a:cubicBezTo>
                <a:cubicBezTo>
                  <a:pt x="36" y="32"/>
                  <a:pt x="37" y="32"/>
                  <a:pt x="37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8" y="32"/>
                  <a:pt x="38" y="32"/>
                  <a:pt x="38" y="31"/>
                </a:cubicBezTo>
                <a:cubicBezTo>
                  <a:pt x="38" y="30"/>
                  <a:pt x="38" y="30"/>
                  <a:pt x="37" y="29"/>
                </a:cubicBezTo>
                <a:cubicBezTo>
                  <a:pt x="37" y="29"/>
                  <a:pt x="37" y="28"/>
                  <a:pt x="36" y="28"/>
                </a:cubicBezTo>
                <a:cubicBezTo>
                  <a:pt x="35" y="27"/>
                  <a:pt x="34" y="27"/>
                  <a:pt x="34" y="26"/>
                </a:cubicBezTo>
                <a:cubicBezTo>
                  <a:pt x="33" y="26"/>
                  <a:pt x="33" y="25"/>
                  <a:pt x="33" y="25"/>
                </a:cubicBezTo>
                <a:cubicBezTo>
                  <a:pt x="32" y="24"/>
                  <a:pt x="32" y="23"/>
                  <a:pt x="32" y="23"/>
                </a:cubicBezTo>
                <a:cubicBezTo>
                  <a:pt x="32" y="21"/>
                  <a:pt x="32" y="21"/>
                  <a:pt x="33" y="20"/>
                </a:cubicBezTo>
                <a:cubicBezTo>
                  <a:pt x="34" y="19"/>
                  <a:pt x="35" y="19"/>
                  <a:pt x="36" y="19"/>
                </a:cubicBezTo>
                <a:cubicBezTo>
                  <a:pt x="36" y="17"/>
                  <a:pt x="36" y="17"/>
                  <a:pt x="36" y="17"/>
                </a:cubicBezTo>
                <a:cubicBezTo>
                  <a:pt x="38" y="17"/>
                  <a:pt x="38" y="17"/>
                  <a:pt x="38" y="17"/>
                </a:cubicBezTo>
                <a:cubicBezTo>
                  <a:pt x="38" y="19"/>
                  <a:pt x="38" y="19"/>
                  <a:pt x="38" y="19"/>
                </a:cubicBezTo>
                <a:cubicBezTo>
                  <a:pt x="39" y="19"/>
                  <a:pt x="40" y="19"/>
                  <a:pt x="41" y="20"/>
                </a:cubicBezTo>
                <a:cubicBezTo>
                  <a:pt x="41" y="21"/>
                  <a:pt x="42" y="21"/>
                  <a:pt x="42" y="23"/>
                </a:cubicBezTo>
                <a:cubicBezTo>
                  <a:pt x="42" y="23"/>
                  <a:pt x="42" y="23"/>
                  <a:pt x="42" y="23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1" name="Freeform 74"/>
          <p:cNvSpPr>
            <a:spLocks noEditPoints="1"/>
          </p:cNvSpPr>
          <p:nvPr/>
        </p:nvSpPr>
        <p:spPr bwMode="auto">
          <a:xfrm>
            <a:off x="5070159" y="1195255"/>
            <a:ext cx="612775" cy="550863"/>
          </a:xfrm>
          <a:custGeom>
            <a:avLst/>
            <a:gdLst>
              <a:gd name="T0" fmla="*/ 442002 w 61"/>
              <a:gd name="T1" fmla="*/ 490769 h 55"/>
              <a:gd name="T2" fmla="*/ 502275 w 61"/>
              <a:gd name="T3" fmla="*/ 550863 h 55"/>
              <a:gd name="T4" fmla="*/ 572593 w 61"/>
              <a:gd name="T5" fmla="*/ 550863 h 55"/>
              <a:gd name="T6" fmla="*/ 542457 w 61"/>
              <a:gd name="T7" fmla="*/ 410643 h 55"/>
              <a:gd name="T8" fmla="*/ 592684 w 61"/>
              <a:gd name="T9" fmla="*/ 260408 h 55"/>
              <a:gd name="T10" fmla="*/ 562548 w 61"/>
              <a:gd name="T11" fmla="*/ 150235 h 55"/>
              <a:gd name="T12" fmla="*/ 612775 w 61"/>
              <a:gd name="T13" fmla="*/ 0 h 55"/>
              <a:gd name="T14" fmla="*/ 472138 w 61"/>
              <a:gd name="T15" fmla="*/ 50078 h 55"/>
              <a:gd name="T16" fmla="*/ 361638 w 61"/>
              <a:gd name="T17" fmla="*/ 0 h 55"/>
              <a:gd name="T18" fmla="*/ 361638 w 61"/>
              <a:gd name="T19" fmla="*/ 70110 h 55"/>
              <a:gd name="T20" fmla="*/ 261183 w 61"/>
              <a:gd name="T21" fmla="*/ 70110 h 55"/>
              <a:gd name="T22" fmla="*/ 261183 w 61"/>
              <a:gd name="T23" fmla="*/ 0 h 55"/>
              <a:gd name="T24" fmla="*/ 140637 w 61"/>
              <a:gd name="T25" fmla="*/ 50078 h 55"/>
              <a:gd name="T26" fmla="*/ 0 w 61"/>
              <a:gd name="T27" fmla="*/ 0 h 55"/>
              <a:gd name="T28" fmla="*/ 50227 w 61"/>
              <a:gd name="T29" fmla="*/ 160251 h 55"/>
              <a:gd name="T30" fmla="*/ 30136 w 61"/>
              <a:gd name="T31" fmla="*/ 260408 h 55"/>
              <a:gd name="T32" fmla="*/ 90409 w 61"/>
              <a:gd name="T33" fmla="*/ 420659 h 55"/>
              <a:gd name="T34" fmla="*/ 60273 w 61"/>
              <a:gd name="T35" fmla="*/ 550863 h 55"/>
              <a:gd name="T36" fmla="*/ 130591 w 61"/>
              <a:gd name="T37" fmla="*/ 550863 h 55"/>
              <a:gd name="T38" fmla="*/ 190864 w 61"/>
              <a:gd name="T39" fmla="*/ 500785 h 55"/>
              <a:gd name="T40" fmla="*/ 311410 w 61"/>
              <a:gd name="T41" fmla="*/ 520816 h 55"/>
              <a:gd name="T42" fmla="*/ 442002 w 61"/>
              <a:gd name="T43" fmla="*/ 490769 h 55"/>
              <a:gd name="T44" fmla="*/ 421911 w 61"/>
              <a:gd name="T45" fmla="*/ 140220 h 55"/>
              <a:gd name="T46" fmla="*/ 442002 w 61"/>
              <a:gd name="T47" fmla="*/ 160251 h 55"/>
              <a:gd name="T48" fmla="*/ 421911 w 61"/>
              <a:gd name="T49" fmla="*/ 190298 h 55"/>
              <a:gd name="T50" fmla="*/ 401820 w 61"/>
              <a:gd name="T51" fmla="*/ 160251 h 55"/>
              <a:gd name="T52" fmla="*/ 421911 w 61"/>
              <a:gd name="T53" fmla="*/ 140220 h 55"/>
              <a:gd name="T54" fmla="*/ 321456 w 61"/>
              <a:gd name="T55" fmla="*/ 210330 h 55"/>
              <a:gd name="T56" fmla="*/ 411865 w 61"/>
              <a:gd name="T57" fmla="*/ 300471 h 55"/>
              <a:gd name="T58" fmla="*/ 321456 w 61"/>
              <a:gd name="T59" fmla="*/ 390612 h 55"/>
              <a:gd name="T60" fmla="*/ 221001 w 61"/>
              <a:gd name="T61" fmla="*/ 300471 h 55"/>
              <a:gd name="T62" fmla="*/ 321456 w 61"/>
              <a:gd name="T63" fmla="*/ 210330 h 55"/>
              <a:gd name="T64" fmla="*/ 281274 w 61"/>
              <a:gd name="T65" fmla="*/ 280439 h 55"/>
              <a:gd name="T66" fmla="*/ 301365 w 61"/>
              <a:gd name="T67" fmla="*/ 300471 h 55"/>
              <a:gd name="T68" fmla="*/ 281274 w 61"/>
              <a:gd name="T69" fmla="*/ 320502 h 55"/>
              <a:gd name="T70" fmla="*/ 261183 w 61"/>
              <a:gd name="T71" fmla="*/ 300471 h 55"/>
              <a:gd name="T72" fmla="*/ 281274 w 61"/>
              <a:gd name="T73" fmla="*/ 280439 h 55"/>
              <a:gd name="T74" fmla="*/ 351592 w 61"/>
              <a:gd name="T75" fmla="*/ 280439 h 55"/>
              <a:gd name="T76" fmla="*/ 371683 w 61"/>
              <a:gd name="T77" fmla="*/ 300471 h 55"/>
              <a:gd name="T78" fmla="*/ 351592 w 61"/>
              <a:gd name="T79" fmla="*/ 320502 h 55"/>
              <a:gd name="T80" fmla="*/ 331501 w 61"/>
              <a:gd name="T81" fmla="*/ 300471 h 55"/>
              <a:gd name="T82" fmla="*/ 351592 w 61"/>
              <a:gd name="T83" fmla="*/ 280439 h 55"/>
              <a:gd name="T84" fmla="*/ 210955 w 61"/>
              <a:gd name="T85" fmla="*/ 140220 h 55"/>
              <a:gd name="T86" fmla="*/ 231046 w 61"/>
              <a:gd name="T87" fmla="*/ 160251 h 55"/>
              <a:gd name="T88" fmla="*/ 210955 w 61"/>
              <a:gd name="T89" fmla="*/ 190298 h 55"/>
              <a:gd name="T90" fmla="*/ 190864 w 61"/>
              <a:gd name="T91" fmla="*/ 160251 h 55"/>
              <a:gd name="T92" fmla="*/ 210955 w 61"/>
              <a:gd name="T93" fmla="*/ 140220 h 55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61"/>
              <a:gd name="T142" fmla="*/ 0 h 55"/>
              <a:gd name="T143" fmla="*/ 61 w 61"/>
              <a:gd name="T144" fmla="*/ 55 h 55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61" h="55">
                <a:moveTo>
                  <a:pt x="44" y="49"/>
                </a:moveTo>
                <a:cubicBezTo>
                  <a:pt x="50" y="55"/>
                  <a:pt x="50" y="55"/>
                  <a:pt x="50" y="55"/>
                </a:cubicBezTo>
                <a:cubicBezTo>
                  <a:pt x="57" y="55"/>
                  <a:pt x="57" y="55"/>
                  <a:pt x="57" y="55"/>
                </a:cubicBezTo>
                <a:cubicBezTo>
                  <a:pt x="54" y="41"/>
                  <a:pt x="54" y="41"/>
                  <a:pt x="54" y="41"/>
                </a:cubicBezTo>
                <a:cubicBezTo>
                  <a:pt x="57" y="37"/>
                  <a:pt x="59" y="32"/>
                  <a:pt x="59" y="26"/>
                </a:cubicBezTo>
                <a:cubicBezTo>
                  <a:pt x="59" y="22"/>
                  <a:pt x="58" y="18"/>
                  <a:pt x="56" y="15"/>
                </a:cubicBezTo>
                <a:cubicBezTo>
                  <a:pt x="61" y="9"/>
                  <a:pt x="61" y="4"/>
                  <a:pt x="61" y="0"/>
                </a:cubicBezTo>
                <a:cubicBezTo>
                  <a:pt x="55" y="0"/>
                  <a:pt x="51" y="2"/>
                  <a:pt x="47" y="5"/>
                </a:cubicBezTo>
                <a:cubicBezTo>
                  <a:pt x="44" y="3"/>
                  <a:pt x="40" y="1"/>
                  <a:pt x="36" y="0"/>
                </a:cubicBezTo>
                <a:cubicBezTo>
                  <a:pt x="36" y="7"/>
                  <a:pt x="36" y="7"/>
                  <a:pt x="36" y="7"/>
                </a:cubicBezTo>
                <a:cubicBezTo>
                  <a:pt x="26" y="7"/>
                  <a:pt x="26" y="7"/>
                  <a:pt x="26" y="7"/>
                </a:cubicBezTo>
                <a:cubicBezTo>
                  <a:pt x="26" y="0"/>
                  <a:pt x="26" y="0"/>
                  <a:pt x="26" y="0"/>
                </a:cubicBezTo>
                <a:cubicBezTo>
                  <a:pt x="22" y="1"/>
                  <a:pt x="18" y="3"/>
                  <a:pt x="14" y="5"/>
                </a:cubicBezTo>
                <a:cubicBezTo>
                  <a:pt x="11" y="2"/>
                  <a:pt x="6" y="0"/>
                  <a:pt x="0" y="0"/>
                </a:cubicBezTo>
                <a:cubicBezTo>
                  <a:pt x="0" y="4"/>
                  <a:pt x="1" y="10"/>
                  <a:pt x="5" y="16"/>
                </a:cubicBezTo>
                <a:cubicBezTo>
                  <a:pt x="4" y="19"/>
                  <a:pt x="3" y="22"/>
                  <a:pt x="3" y="26"/>
                </a:cubicBezTo>
                <a:cubicBezTo>
                  <a:pt x="3" y="32"/>
                  <a:pt x="5" y="38"/>
                  <a:pt x="9" y="42"/>
                </a:cubicBezTo>
                <a:cubicBezTo>
                  <a:pt x="6" y="55"/>
                  <a:pt x="6" y="55"/>
                  <a:pt x="6" y="55"/>
                </a:cubicBezTo>
                <a:cubicBezTo>
                  <a:pt x="13" y="55"/>
                  <a:pt x="13" y="55"/>
                  <a:pt x="13" y="55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51"/>
                  <a:pt x="27" y="52"/>
                  <a:pt x="31" y="52"/>
                </a:cubicBezTo>
                <a:cubicBezTo>
                  <a:pt x="36" y="52"/>
                  <a:pt x="40" y="51"/>
                  <a:pt x="44" y="49"/>
                </a:cubicBezTo>
                <a:close/>
                <a:moveTo>
                  <a:pt x="42" y="14"/>
                </a:moveTo>
                <a:cubicBezTo>
                  <a:pt x="43" y="14"/>
                  <a:pt x="44" y="15"/>
                  <a:pt x="44" y="16"/>
                </a:cubicBezTo>
                <a:cubicBezTo>
                  <a:pt x="44" y="18"/>
                  <a:pt x="43" y="19"/>
                  <a:pt x="42" y="19"/>
                </a:cubicBezTo>
                <a:cubicBezTo>
                  <a:pt x="41" y="19"/>
                  <a:pt x="40" y="18"/>
                  <a:pt x="40" y="16"/>
                </a:cubicBezTo>
                <a:cubicBezTo>
                  <a:pt x="40" y="15"/>
                  <a:pt x="41" y="14"/>
                  <a:pt x="42" y="14"/>
                </a:cubicBezTo>
                <a:close/>
                <a:moveTo>
                  <a:pt x="32" y="21"/>
                </a:moveTo>
                <a:cubicBezTo>
                  <a:pt x="37" y="21"/>
                  <a:pt x="41" y="25"/>
                  <a:pt x="41" y="30"/>
                </a:cubicBezTo>
                <a:cubicBezTo>
                  <a:pt x="41" y="35"/>
                  <a:pt x="37" y="39"/>
                  <a:pt x="32" y="39"/>
                </a:cubicBezTo>
                <a:cubicBezTo>
                  <a:pt x="27" y="39"/>
                  <a:pt x="22" y="35"/>
                  <a:pt x="22" y="30"/>
                </a:cubicBezTo>
                <a:cubicBezTo>
                  <a:pt x="22" y="25"/>
                  <a:pt x="27" y="21"/>
                  <a:pt x="32" y="21"/>
                </a:cubicBezTo>
                <a:close/>
                <a:moveTo>
                  <a:pt x="28" y="28"/>
                </a:moveTo>
                <a:cubicBezTo>
                  <a:pt x="29" y="28"/>
                  <a:pt x="30" y="29"/>
                  <a:pt x="30" y="30"/>
                </a:cubicBezTo>
                <a:cubicBezTo>
                  <a:pt x="30" y="31"/>
                  <a:pt x="29" y="32"/>
                  <a:pt x="28" y="32"/>
                </a:cubicBezTo>
                <a:cubicBezTo>
                  <a:pt x="27" y="32"/>
                  <a:pt x="26" y="31"/>
                  <a:pt x="26" y="30"/>
                </a:cubicBezTo>
                <a:cubicBezTo>
                  <a:pt x="26" y="29"/>
                  <a:pt x="27" y="28"/>
                  <a:pt x="28" y="28"/>
                </a:cubicBezTo>
                <a:close/>
                <a:moveTo>
                  <a:pt x="35" y="28"/>
                </a:moveTo>
                <a:cubicBezTo>
                  <a:pt x="36" y="28"/>
                  <a:pt x="37" y="29"/>
                  <a:pt x="37" y="30"/>
                </a:cubicBezTo>
                <a:cubicBezTo>
                  <a:pt x="37" y="31"/>
                  <a:pt x="36" y="32"/>
                  <a:pt x="35" y="32"/>
                </a:cubicBezTo>
                <a:cubicBezTo>
                  <a:pt x="34" y="32"/>
                  <a:pt x="33" y="31"/>
                  <a:pt x="33" y="30"/>
                </a:cubicBezTo>
                <a:cubicBezTo>
                  <a:pt x="33" y="29"/>
                  <a:pt x="34" y="28"/>
                  <a:pt x="35" y="28"/>
                </a:cubicBezTo>
                <a:close/>
                <a:moveTo>
                  <a:pt x="21" y="14"/>
                </a:moveTo>
                <a:cubicBezTo>
                  <a:pt x="22" y="14"/>
                  <a:pt x="23" y="15"/>
                  <a:pt x="23" y="16"/>
                </a:cubicBezTo>
                <a:cubicBezTo>
                  <a:pt x="23" y="18"/>
                  <a:pt x="22" y="19"/>
                  <a:pt x="21" y="19"/>
                </a:cubicBezTo>
                <a:cubicBezTo>
                  <a:pt x="20" y="19"/>
                  <a:pt x="19" y="18"/>
                  <a:pt x="19" y="16"/>
                </a:cubicBezTo>
                <a:cubicBezTo>
                  <a:pt x="19" y="15"/>
                  <a:pt x="20" y="14"/>
                  <a:pt x="21" y="14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2" name="Freeform 75"/>
          <p:cNvSpPr>
            <a:spLocks noEditPoints="1"/>
          </p:cNvSpPr>
          <p:nvPr/>
        </p:nvSpPr>
        <p:spPr bwMode="auto">
          <a:xfrm>
            <a:off x="5923270" y="2055725"/>
            <a:ext cx="673100" cy="631825"/>
          </a:xfrm>
          <a:custGeom>
            <a:avLst/>
            <a:gdLst>
              <a:gd name="T0" fmla="*/ 20093 w 67"/>
              <a:gd name="T1" fmla="*/ 501448 h 63"/>
              <a:gd name="T2" fmla="*/ 472175 w 67"/>
              <a:gd name="T3" fmla="*/ 391130 h 63"/>
              <a:gd name="T4" fmla="*/ 421943 w 67"/>
              <a:gd name="T5" fmla="*/ 471362 h 63"/>
              <a:gd name="T6" fmla="*/ 472175 w 67"/>
              <a:gd name="T7" fmla="*/ 351014 h 63"/>
              <a:gd name="T8" fmla="*/ 421943 w 67"/>
              <a:gd name="T9" fmla="*/ 290840 h 63"/>
              <a:gd name="T10" fmla="*/ 411897 w 67"/>
              <a:gd name="T11" fmla="*/ 290840 h 63"/>
              <a:gd name="T12" fmla="*/ 421943 w 67"/>
              <a:gd name="T13" fmla="*/ 300869 h 63"/>
              <a:gd name="T14" fmla="*/ 371712 w 67"/>
              <a:gd name="T15" fmla="*/ 310898 h 63"/>
              <a:gd name="T16" fmla="*/ 361666 w 67"/>
              <a:gd name="T17" fmla="*/ 320927 h 63"/>
              <a:gd name="T18" fmla="*/ 371712 w 67"/>
              <a:gd name="T19" fmla="*/ 330956 h 63"/>
              <a:gd name="T20" fmla="*/ 381758 w 67"/>
              <a:gd name="T21" fmla="*/ 330956 h 63"/>
              <a:gd name="T22" fmla="*/ 331527 w 67"/>
              <a:gd name="T23" fmla="*/ 361043 h 63"/>
              <a:gd name="T24" fmla="*/ 331527 w 67"/>
              <a:gd name="T25" fmla="*/ 371072 h 63"/>
              <a:gd name="T26" fmla="*/ 351619 w 67"/>
              <a:gd name="T27" fmla="*/ 371072 h 63"/>
              <a:gd name="T28" fmla="*/ 311434 w 67"/>
              <a:gd name="T29" fmla="*/ 411188 h 63"/>
              <a:gd name="T30" fmla="*/ 311434 w 67"/>
              <a:gd name="T31" fmla="*/ 421217 h 63"/>
              <a:gd name="T32" fmla="*/ 331527 w 67"/>
              <a:gd name="T33" fmla="*/ 421217 h 63"/>
              <a:gd name="T34" fmla="*/ 331527 w 67"/>
              <a:gd name="T35" fmla="*/ 411188 h 63"/>
              <a:gd name="T36" fmla="*/ 321481 w 67"/>
              <a:gd name="T37" fmla="*/ 481390 h 63"/>
              <a:gd name="T38" fmla="*/ 341573 w 67"/>
              <a:gd name="T39" fmla="*/ 481390 h 63"/>
              <a:gd name="T40" fmla="*/ 331527 w 67"/>
              <a:gd name="T41" fmla="*/ 471362 h 63"/>
              <a:gd name="T42" fmla="*/ 341573 w 67"/>
              <a:gd name="T43" fmla="*/ 521506 h 63"/>
              <a:gd name="T44" fmla="*/ 351619 w 67"/>
              <a:gd name="T45" fmla="*/ 531535 h 63"/>
              <a:gd name="T46" fmla="*/ 361666 w 67"/>
              <a:gd name="T47" fmla="*/ 521506 h 63"/>
              <a:gd name="T48" fmla="*/ 351619 w 67"/>
              <a:gd name="T49" fmla="*/ 511477 h 63"/>
              <a:gd name="T50" fmla="*/ 391804 w 67"/>
              <a:gd name="T51" fmla="*/ 571651 h 63"/>
              <a:gd name="T52" fmla="*/ 401851 w 67"/>
              <a:gd name="T53" fmla="*/ 561622 h 63"/>
              <a:gd name="T54" fmla="*/ 391804 w 67"/>
              <a:gd name="T55" fmla="*/ 551593 h 63"/>
              <a:gd name="T56" fmla="*/ 431990 w 67"/>
              <a:gd name="T57" fmla="*/ 591709 h 63"/>
              <a:gd name="T58" fmla="*/ 452082 w 67"/>
              <a:gd name="T59" fmla="*/ 591709 h 63"/>
              <a:gd name="T60" fmla="*/ 442036 w 67"/>
              <a:gd name="T61" fmla="*/ 571651 h 63"/>
              <a:gd name="T62" fmla="*/ 431990 w 67"/>
              <a:gd name="T63" fmla="*/ 591709 h 63"/>
              <a:gd name="T64" fmla="*/ 502313 w 67"/>
              <a:gd name="T65" fmla="*/ 591709 h 63"/>
              <a:gd name="T66" fmla="*/ 502313 w 67"/>
              <a:gd name="T67" fmla="*/ 571651 h 63"/>
              <a:gd name="T68" fmla="*/ 492267 w 67"/>
              <a:gd name="T69" fmla="*/ 581680 h 63"/>
              <a:gd name="T70" fmla="*/ 552545 w 67"/>
              <a:gd name="T71" fmla="*/ 581680 h 63"/>
              <a:gd name="T72" fmla="*/ 562591 w 67"/>
              <a:gd name="T73" fmla="*/ 571651 h 63"/>
              <a:gd name="T74" fmla="*/ 542499 w 67"/>
              <a:gd name="T75" fmla="*/ 561622 h 63"/>
              <a:gd name="T76" fmla="*/ 592730 w 67"/>
              <a:gd name="T77" fmla="*/ 541564 h 63"/>
              <a:gd name="T78" fmla="*/ 602776 w 67"/>
              <a:gd name="T79" fmla="*/ 541564 h 63"/>
              <a:gd name="T80" fmla="*/ 582684 w 67"/>
              <a:gd name="T81" fmla="*/ 521506 h 63"/>
              <a:gd name="T82" fmla="*/ 582684 w 67"/>
              <a:gd name="T83" fmla="*/ 531535 h 63"/>
              <a:gd name="T84" fmla="*/ 622869 w 67"/>
              <a:gd name="T85" fmla="*/ 491419 h 63"/>
              <a:gd name="T86" fmla="*/ 632915 w 67"/>
              <a:gd name="T87" fmla="*/ 481390 h 63"/>
              <a:gd name="T88" fmla="*/ 612822 w 67"/>
              <a:gd name="T89" fmla="*/ 481390 h 63"/>
              <a:gd name="T90" fmla="*/ 632915 w 67"/>
              <a:gd name="T91" fmla="*/ 441275 h 63"/>
              <a:gd name="T92" fmla="*/ 632915 w 67"/>
              <a:gd name="T93" fmla="*/ 421217 h 63"/>
              <a:gd name="T94" fmla="*/ 612822 w 67"/>
              <a:gd name="T95" fmla="*/ 431246 h 63"/>
              <a:gd name="T96" fmla="*/ 612822 w 67"/>
              <a:gd name="T97" fmla="*/ 441275 h 63"/>
              <a:gd name="T98" fmla="*/ 622869 w 67"/>
              <a:gd name="T99" fmla="*/ 371072 h 63"/>
              <a:gd name="T100" fmla="*/ 602776 w 67"/>
              <a:gd name="T101" fmla="*/ 371072 h 63"/>
              <a:gd name="T102" fmla="*/ 602776 w 67"/>
              <a:gd name="T103" fmla="*/ 381101 h 63"/>
              <a:gd name="T104" fmla="*/ 592730 w 67"/>
              <a:gd name="T105" fmla="*/ 330956 h 63"/>
              <a:gd name="T106" fmla="*/ 582684 w 67"/>
              <a:gd name="T107" fmla="*/ 320927 h 63"/>
              <a:gd name="T108" fmla="*/ 572637 w 67"/>
              <a:gd name="T109" fmla="*/ 340985 h 63"/>
              <a:gd name="T110" fmla="*/ 582684 w 67"/>
              <a:gd name="T111" fmla="*/ 340985 h 63"/>
              <a:gd name="T112" fmla="*/ 542499 w 67"/>
              <a:gd name="T113" fmla="*/ 290840 h 63"/>
              <a:gd name="T114" fmla="*/ 522406 w 67"/>
              <a:gd name="T115" fmla="*/ 300869 h 63"/>
              <a:gd name="T116" fmla="*/ 532452 w 67"/>
              <a:gd name="T117" fmla="*/ 310898 h 63"/>
              <a:gd name="T118" fmla="*/ 30139 w 67"/>
              <a:gd name="T119" fmla="*/ 160463 h 63"/>
              <a:gd name="T120" fmla="*/ 361666 w 67"/>
              <a:gd name="T121" fmla="*/ 230666 h 6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7"/>
              <a:gd name="T184" fmla="*/ 0 h 63"/>
              <a:gd name="T185" fmla="*/ 67 w 67"/>
              <a:gd name="T186" fmla="*/ 63 h 63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7" h="63">
                <a:moveTo>
                  <a:pt x="5" y="47"/>
                </a:moveTo>
                <a:cubicBezTo>
                  <a:pt x="8" y="46"/>
                  <a:pt x="12" y="46"/>
                  <a:pt x="15" y="46"/>
                </a:cubicBezTo>
                <a:cubicBezTo>
                  <a:pt x="13" y="46"/>
                  <a:pt x="11" y="46"/>
                  <a:pt x="9" y="46"/>
                </a:cubicBezTo>
                <a:cubicBezTo>
                  <a:pt x="7" y="45"/>
                  <a:pt x="6" y="44"/>
                  <a:pt x="6" y="43"/>
                </a:cubicBezTo>
                <a:cubicBezTo>
                  <a:pt x="6" y="40"/>
                  <a:pt x="6" y="38"/>
                  <a:pt x="6" y="35"/>
                </a:cubicBezTo>
                <a:cubicBezTo>
                  <a:pt x="6" y="33"/>
                  <a:pt x="7" y="32"/>
                  <a:pt x="9" y="32"/>
                </a:cubicBezTo>
                <a:cubicBezTo>
                  <a:pt x="15" y="31"/>
                  <a:pt x="21" y="31"/>
                  <a:pt x="27" y="31"/>
                </a:cubicBezTo>
                <a:cubicBezTo>
                  <a:pt x="25" y="35"/>
                  <a:pt x="24" y="39"/>
                  <a:pt x="24" y="44"/>
                </a:cubicBezTo>
                <a:cubicBezTo>
                  <a:pt x="24" y="50"/>
                  <a:pt x="26" y="56"/>
                  <a:pt x="31" y="60"/>
                </a:cubicBezTo>
                <a:cubicBezTo>
                  <a:pt x="31" y="60"/>
                  <a:pt x="31" y="61"/>
                  <a:pt x="31" y="61"/>
                </a:cubicBezTo>
                <a:cubicBezTo>
                  <a:pt x="23" y="62"/>
                  <a:pt x="14" y="61"/>
                  <a:pt x="5" y="61"/>
                </a:cubicBezTo>
                <a:cubicBezTo>
                  <a:pt x="3" y="60"/>
                  <a:pt x="2" y="59"/>
                  <a:pt x="2" y="57"/>
                </a:cubicBezTo>
                <a:cubicBezTo>
                  <a:pt x="2" y="55"/>
                  <a:pt x="2" y="52"/>
                  <a:pt x="2" y="50"/>
                </a:cubicBezTo>
                <a:cubicBezTo>
                  <a:pt x="2" y="48"/>
                  <a:pt x="3" y="47"/>
                  <a:pt x="5" y="47"/>
                </a:cubicBezTo>
                <a:close/>
                <a:moveTo>
                  <a:pt x="46" y="28"/>
                </a:moveTo>
                <a:cubicBezTo>
                  <a:pt x="47" y="27"/>
                  <a:pt x="48" y="27"/>
                  <a:pt x="49" y="28"/>
                </a:cubicBezTo>
                <a:cubicBezTo>
                  <a:pt x="49" y="28"/>
                  <a:pt x="49" y="29"/>
                  <a:pt x="49" y="30"/>
                </a:cubicBezTo>
                <a:cubicBezTo>
                  <a:pt x="48" y="30"/>
                  <a:pt x="47" y="30"/>
                  <a:pt x="46" y="30"/>
                </a:cubicBezTo>
                <a:cubicBezTo>
                  <a:pt x="46" y="29"/>
                  <a:pt x="46" y="28"/>
                  <a:pt x="46" y="28"/>
                </a:cubicBezTo>
                <a:close/>
                <a:moveTo>
                  <a:pt x="53" y="40"/>
                </a:moveTo>
                <a:cubicBezTo>
                  <a:pt x="48" y="40"/>
                  <a:pt x="48" y="40"/>
                  <a:pt x="48" y="40"/>
                </a:cubicBezTo>
                <a:cubicBezTo>
                  <a:pt x="48" y="39"/>
                  <a:pt x="48" y="39"/>
                  <a:pt x="48" y="39"/>
                </a:cubicBezTo>
                <a:cubicBezTo>
                  <a:pt x="48" y="39"/>
                  <a:pt x="48" y="38"/>
                  <a:pt x="48" y="38"/>
                </a:cubicBezTo>
                <a:cubicBezTo>
                  <a:pt x="48" y="38"/>
                  <a:pt x="48" y="37"/>
                  <a:pt x="47" y="37"/>
                </a:cubicBezTo>
                <a:cubicBezTo>
                  <a:pt x="47" y="37"/>
                  <a:pt x="47" y="38"/>
                  <a:pt x="47" y="38"/>
                </a:cubicBezTo>
                <a:cubicBezTo>
                  <a:pt x="47" y="38"/>
                  <a:pt x="47" y="38"/>
                  <a:pt x="47" y="39"/>
                </a:cubicBezTo>
                <a:cubicBezTo>
                  <a:pt x="47" y="39"/>
                  <a:pt x="47" y="40"/>
                  <a:pt x="47" y="40"/>
                </a:cubicBezTo>
                <a:cubicBezTo>
                  <a:pt x="47" y="41"/>
                  <a:pt x="48" y="41"/>
                  <a:pt x="49" y="42"/>
                </a:cubicBezTo>
                <a:cubicBezTo>
                  <a:pt x="51" y="43"/>
                  <a:pt x="51" y="43"/>
                  <a:pt x="52" y="43"/>
                </a:cubicBezTo>
                <a:cubicBezTo>
                  <a:pt x="52" y="44"/>
                  <a:pt x="53" y="44"/>
                  <a:pt x="53" y="45"/>
                </a:cubicBezTo>
                <a:cubicBezTo>
                  <a:pt x="53" y="46"/>
                  <a:pt x="53" y="47"/>
                  <a:pt x="53" y="48"/>
                </a:cubicBezTo>
                <a:cubicBezTo>
                  <a:pt x="53" y="49"/>
                  <a:pt x="53" y="50"/>
                  <a:pt x="52" y="51"/>
                </a:cubicBezTo>
                <a:cubicBezTo>
                  <a:pt x="51" y="52"/>
                  <a:pt x="50" y="53"/>
                  <a:pt x="49" y="53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7" y="55"/>
                  <a:pt x="47" y="55"/>
                </a:cubicBezTo>
                <a:cubicBezTo>
                  <a:pt x="47" y="53"/>
                  <a:pt x="47" y="53"/>
                  <a:pt x="47" y="53"/>
                </a:cubicBezTo>
                <a:cubicBezTo>
                  <a:pt x="45" y="53"/>
                  <a:pt x="44" y="52"/>
                  <a:pt x="43" y="52"/>
                </a:cubicBezTo>
                <a:cubicBezTo>
                  <a:pt x="42" y="51"/>
                  <a:pt x="42" y="49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7" y="47"/>
                  <a:pt x="47" y="47"/>
                  <a:pt x="47" y="47"/>
                </a:cubicBezTo>
                <a:cubicBezTo>
                  <a:pt x="47" y="48"/>
                  <a:pt x="47" y="48"/>
                  <a:pt x="47" y="48"/>
                </a:cubicBezTo>
                <a:cubicBezTo>
                  <a:pt x="47" y="49"/>
                  <a:pt x="47" y="50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50"/>
                  <a:pt x="48" y="49"/>
                  <a:pt x="48" y="49"/>
                </a:cubicBezTo>
                <a:cubicBezTo>
                  <a:pt x="48" y="48"/>
                  <a:pt x="48" y="47"/>
                  <a:pt x="48" y="47"/>
                </a:cubicBezTo>
                <a:cubicBezTo>
                  <a:pt x="48" y="46"/>
                  <a:pt x="47" y="46"/>
                  <a:pt x="47" y="46"/>
                </a:cubicBezTo>
                <a:cubicBezTo>
                  <a:pt x="45" y="45"/>
                  <a:pt x="44" y="44"/>
                  <a:pt x="44" y="44"/>
                </a:cubicBezTo>
                <a:cubicBezTo>
                  <a:pt x="43" y="43"/>
                  <a:pt x="43" y="43"/>
                  <a:pt x="42" y="42"/>
                </a:cubicBezTo>
                <a:cubicBezTo>
                  <a:pt x="42" y="41"/>
                  <a:pt x="42" y="40"/>
                  <a:pt x="42" y="39"/>
                </a:cubicBezTo>
                <a:cubicBezTo>
                  <a:pt x="42" y="38"/>
                  <a:pt x="42" y="37"/>
                  <a:pt x="43" y="36"/>
                </a:cubicBezTo>
                <a:cubicBezTo>
                  <a:pt x="44" y="35"/>
                  <a:pt x="45" y="35"/>
                  <a:pt x="47" y="35"/>
                </a:cubicBezTo>
                <a:cubicBezTo>
                  <a:pt x="47" y="33"/>
                  <a:pt x="47" y="33"/>
                  <a:pt x="47" y="33"/>
                </a:cubicBezTo>
                <a:cubicBezTo>
                  <a:pt x="49" y="33"/>
                  <a:pt x="49" y="33"/>
                  <a:pt x="49" y="33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1" y="35"/>
                  <a:pt x="52" y="36"/>
                </a:cubicBezTo>
                <a:cubicBezTo>
                  <a:pt x="52" y="37"/>
                  <a:pt x="53" y="38"/>
                  <a:pt x="53" y="39"/>
                </a:cubicBezTo>
                <a:cubicBezTo>
                  <a:pt x="53" y="40"/>
                  <a:pt x="53" y="40"/>
                  <a:pt x="53" y="40"/>
                </a:cubicBezTo>
                <a:close/>
                <a:moveTo>
                  <a:pt x="42" y="28"/>
                </a:moveTo>
                <a:cubicBezTo>
                  <a:pt x="42" y="28"/>
                  <a:pt x="42" y="28"/>
                  <a:pt x="42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31"/>
                  <a:pt x="41" y="31"/>
                  <a:pt x="41" y="31"/>
                </a:cubicBezTo>
                <a:cubicBezTo>
                  <a:pt x="41" y="31"/>
                  <a:pt x="41" y="31"/>
                  <a:pt x="41" y="31"/>
                </a:cubicBezTo>
                <a:cubicBezTo>
                  <a:pt x="41" y="31"/>
                  <a:pt x="41" y="31"/>
                  <a:pt x="41" y="31"/>
                </a:cubicBezTo>
                <a:cubicBezTo>
                  <a:pt x="41" y="31"/>
                  <a:pt x="41" y="31"/>
                  <a:pt x="41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2" y="28"/>
                  <a:pt x="42" y="28"/>
                  <a:pt x="42" y="28"/>
                </a:cubicBezTo>
                <a:close/>
                <a:moveTo>
                  <a:pt x="37" y="31"/>
                </a:move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7" y="34"/>
                  <a:pt x="37" y="34"/>
                  <a:pt x="37" y="34"/>
                </a:cubicBezTo>
                <a:cubicBezTo>
                  <a:pt x="37" y="34"/>
                  <a:pt x="37" y="34"/>
                  <a:pt x="37" y="34"/>
                </a:cubicBezTo>
                <a:cubicBezTo>
                  <a:pt x="37" y="34"/>
                  <a:pt x="37" y="34"/>
                  <a:pt x="37" y="34"/>
                </a:cubicBezTo>
                <a:cubicBezTo>
                  <a:pt x="37" y="34"/>
                  <a:pt x="37" y="34"/>
                  <a:pt x="37" y="34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7" y="31"/>
                  <a:pt x="37" y="31"/>
                  <a:pt x="37" y="31"/>
                </a:cubicBezTo>
                <a:close/>
                <a:moveTo>
                  <a:pt x="33" y="36"/>
                </a:move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7"/>
                  <a:pt x="34" y="37"/>
                  <a:pt x="34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6"/>
                  <a:pt x="35" y="36"/>
                  <a:pt x="35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3" y="36"/>
                  <a:pt x="33" y="36"/>
                  <a:pt x="33" y="36"/>
                </a:cubicBezTo>
                <a:close/>
                <a:moveTo>
                  <a:pt x="31" y="41"/>
                </a:moveTo>
                <a:cubicBezTo>
                  <a:pt x="31" y="41"/>
                  <a:pt x="31" y="41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1"/>
                  <a:pt x="33" y="41"/>
                  <a:pt x="33" y="41"/>
                </a:cubicBezTo>
                <a:cubicBezTo>
                  <a:pt x="33" y="41"/>
                  <a:pt x="33" y="41"/>
                  <a:pt x="33" y="41"/>
                </a:cubicBezTo>
                <a:cubicBezTo>
                  <a:pt x="33" y="41"/>
                  <a:pt x="33" y="41"/>
                  <a:pt x="33" y="41"/>
                </a:cubicBezTo>
                <a:cubicBezTo>
                  <a:pt x="31" y="41"/>
                  <a:pt x="31" y="41"/>
                  <a:pt x="31" y="41"/>
                </a:cubicBezTo>
                <a:close/>
                <a:moveTo>
                  <a:pt x="32" y="47"/>
                </a:move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9"/>
                  <a:pt x="32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2" y="47"/>
                  <a:pt x="32" y="47"/>
                  <a:pt x="32" y="47"/>
                </a:cubicBezTo>
                <a:close/>
                <a:moveTo>
                  <a:pt x="34" y="52"/>
                </a:move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4"/>
                  <a:pt x="35" y="54"/>
                  <a:pt x="35" y="54"/>
                </a:cubicBezTo>
                <a:cubicBezTo>
                  <a:pt x="35" y="54"/>
                  <a:pt x="35" y="54"/>
                  <a:pt x="35" y="54"/>
                </a:cubicBezTo>
                <a:cubicBezTo>
                  <a:pt x="35" y="54"/>
                  <a:pt x="35" y="54"/>
                  <a:pt x="35" y="54"/>
                </a:cubicBezTo>
                <a:cubicBezTo>
                  <a:pt x="35" y="54"/>
                  <a:pt x="35" y="54"/>
                  <a:pt x="35" y="54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4" y="52"/>
                  <a:pt x="34" y="52"/>
                  <a:pt x="34" y="52"/>
                </a:cubicBezTo>
                <a:close/>
                <a:moveTo>
                  <a:pt x="38" y="56"/>
                </a:moveTo>
                <a:cubicBezTo>
                  <a:pt x="38" y="56"/>
                  <a:pt x="38" y="56"/>
                  <a:pt x="38" y="56"/>
                </a:cubicBezTo>
                <a:cubicBezTo>
                  <a:pt x="38" y="56"/>
                  <a:pt x="38" y="56"/>
                  <a:pt x="38" y="56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5"/>
                  <a:pt x="40" y="55"/>
                  <a:pt x="40" y="55"/>
                </a:cubicBezTo>
                <a:cubicBezTo>
                  <a:pt x="40" y="55"/>
                  <a:pt x="40" y="55"/>
                  <a:pt x="40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8" y="56"/>
                  <a:pt x="38" y="56"/>
                  <a:pt x="38" y="56"/>
                </a:cubicBezTo>
                <a:close/>
                <a:moveTo>
                  <a:pt x="43" y="59"/>
                </a:move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3" y="57"/>
                  <a:pt x="43" y="57"/>
                  <a:pt x="43" y="57"/>
                </a:cubicBezTo>
                <a:cubicBezTo>
                  <a:pt x="43" y="57"/>
                  <a:pt x="43" y="57"/>
                  <a:pt x="43" y="57"/>
                </a:cubicBezTo>
                <a:cubicBezTo>
                  <a:pt x="43" y="59"/>
                  <a:pt x="43" y="59"/>
                  <a:pt x="43" y="59"/>
                </a:cubicBezTo>
                <a:close/>
                <a:moveTo>
                  <a:pt x="49" y="59"/>
                </a:move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1" y="59"/>
                  <a:pt x="51" y="59"/>
                  <a:pt x="51" y="59"/>
                </a:cubicBezTo>
                <a:cubicBezTo>
                  <a:pt x="51" y="59"/>
                  <a:pt x="51" y="59"/>
                  <a:pt x="51" y="59"/>
                </a:cubicBezTo>
                <a:cubicBezTo>
                  <a:pt x="51" y="59"/>
                  <a:pt x="51" y="59"/>
                  <a:pt x="51" y="59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8"/>
                  <a:pt x="50" y="58"/>
                  <a:pt x="50" y="58"/>
                </a:cubicBezTo>
                <a:cubicBezTo>
                  <a:pt x="50" y="58"/>
                  <a:pt x="50" y="58"/>
                  <a:pt x="50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9"/>
                  <a:pt x="49" y="59"/>
                  <a:pt x="49" y="59"/>
                </a:cubicBezTo>
                <a:close/>
                <a:moveTo>
                  <a:pt x="54" y="58"/>
                </a:moveTo>
                <a:cubicBezTo>
                  <a:pt x="54" y="58"/>
                  <a:pt x="54" y="58"/>
                  <a:pt x="54" y="58"/>
                </a:cubicBezTo>
                <a:cubicBezTo>
                  <a:pt x="54" y="58"/>
                  <a:pt x="54" y="58"/>
                  <a:pt x="54" y="58"/>
                </a:cubicBezTo>
                <a:cubicBezTo>
                  <a:pt x="54" y="58"/>
                  <a:pt x="54" y="58"/>
                  <a:pt x="54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3" y="56"/>
                  <a:pt x="53" y="56"/>
                  <a:pt x="53" y="56"/>
                </a:cubicBezTo>
                <a:cubicBezTo>
                  <a:pt x="53" y="56"/>
                  <a:pt x="53" y="56"/>
                  <a:pt x="53" y="56"/>
                </a:cubicBezTo>
                <a:cubicBezTo>
                  <a:pt x="54" y="58"/>
                  <a:pt x="54" y="58"/>
                  <a:pt x="54" y="58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60" y="54"/>
                  <a:pt x="60" y="54"/>
                  <a:pt x="60" y="54"/>
                </a:cubicBezTo>
                <a:cubicBezTo>
                  <a:pt x="60" y="54"/>
                  <a:pt x="60" y="54"/>
                  <a:pt x="60" y="54"/>
                </a:cubicBezTo>
                <a:cubicBezTo>
                  <a:pt x="60" y="54"/>
                  <a:pt x="60" y="54"/>
                  <a:pt x="60" y="54"/>
                </a:cubicBezTo>
                <a:cubicBezTo>
                  <a:pt x="60" y="54"/>
                  <a:pt x="60" y="54"/>
                  <a:pt x="60" y="54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59" y="52"/>
                  <a:pt x="59" y="52"/>
                  <a:pt x="59" y="52"/>
                </a:cubicBezTo>
                <a:cubicBezTo>
                  <a:pt x="59" y="52"/>
                  <a:pt x="59" y="52"/>
                  <a:pt x="59" y="52"/>
                </a:cubicBezTo>
                <a:cubicBezTo>
                  <a:pt x="59" y="52"/>
                  <a:pt x="59" y="52"/>
                  <a:pt x="59" y="52"/>
                </a:cubicBezTo>
                <a:cubicBezTo>
                  <a:pt x="59" y="52"/>
                  <a:pt x="59" y="52"/>
                  <a:pt x="59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50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9"/>
                  <a:pt x="60" y="49"/>
                  <a:pt x="60" y="49"/>
                </a:cubicBezTo>
                <a:cubicBezTo>
                  <a:pt x="60" y="49"/>
                  <a:pt x="60" y="49"/>
                  <a:pt x="60" y="49"/>
                </a:cubicBezTo>
                <a:cubicBezTo>
                  <a:pt x="60" y="49"/>
                  <a:pt x="60" y="49"/>
                  <a:pt x="60" y="49"/>
                </a:cubicBezTo>
                <a:cubicBezTo>
                  <a:pt x="60" y="49"/>
                  <a:pt x="60" y="49"/>
                  <a:pt x="60" y="49"/>
                </a:cubicBezTo>
                <a:cubicBezTo>
                  <a:pt x="60" y="49"/>
                  <a:pt x="60" y="49"/>
                  <a:pt x="60" y="49"/>
                </a:cubicBezTo>
                <a:cubicBezTo>
                  <a:pt x="62" y="50"/>
                  <a:pt x="62" y="50"/>
                  <a:pt x="62" y="50"/>
                </a:cubicBezTo>
                <a:close/>
                <a:moveTo>
                  <a:pt x="63" y="44"/>
                </a:move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4"/>
                  <a:pt x="61" y="44"/>
                  <a:pt x="61" y="44"/>
                </a:cubicBezTo>
                <a:cubicBezTo>
                  <a:pt x="61" y="44"/>
                  <a:pt x="61" y="44"/>
                  <a:pt x="61" y="44"/>
                </a:cubicBezTo>
                <a:cubicBezTo>
                  <a:pt x="61" y="44"/>
                  <a:pt x="61" y="44"/>
                  <a:pt x="61" y="44"/>
                </a:cubicBezTo>
                <a:cubicBezTo>
                  <a:pt x="61" y="44"/>
                  <a:pt x="61" y="44"/>
                  <a:pt x="61" y="44"/>
                </a:cubicBezTo>
                <a:cubicBezTo>
                  <a:pt x="63" y="44"/>
                  <a:pt x="63" y="44"/>
                  <a:pt x="63" y="44"/>
                </a:cubicBezTo>
                <a:close/>
                <a:moveTo>
                  <a:pt x="62" y="38"/>
                </a:move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6"/>
                  <a:pt x="62" y="36"/>
                  <a:pt x="6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9"/>
                  <a:pt x="60" y="39"/>
                  <a:pt x="60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62" y="38"/>
                  <a:pt x="62" y="38"/>
                  <a:pt x="62" y="38"/>
                </a:cubicBezTo>
                <a:close/>
                <a:moveTo>
                  <a:pt x="59" y="33"/>
                </a:move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2"/>
                  <a:pt x="59" y="32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9" y="33"/>
                  <a:pt x="59" y="33"/>
                  <a:pt x="59" y="33"/>
                </a:cubicBezTo>
                <a:close/>
                <a:moveTo>
                  <a:pt x="55" y="29"/>
                </a:moveTo>
                <a:cubicBezTo>
                  <a:pt x="55" y="29"/>
                  <a:pt x="55" y="29"/>
                  <a:pt x="55" y="29"/>
                </a:cubicBezTo>
                <a:cubicBezTo>
                  <a:pt x="55" y="29"/>
                  <a:pt x="55" y="29"/>
                  <a:pt x="55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2" y="30"/>
                  <a:pt x="52" y="30"/>
                  <a:pt x="52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3" y="30"/>
                  <a:pt x="53" y="30"/>
                  <a:pt x="53" y="30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5" y="29"/>
                  <a:pt x="55" y="29"/>
                  <a:pt x="55" y="29"/>
                </a:cubicBezTo>
                <a:close/>
                <a:moveTo>
                  <a:pt x="47" y="24"/>
                </a:moveTo>
                <a:cubicBezTo>
                  <a:pt x="36" y="24"/>
                  <a:pt x="28" y="33"/>
                  <a:pt x="28" y="44"/>
                </a:cubicBezTo>
                <a:cubicBezTo>
                  <a:pt x="28" y="54"/>
                  <a:pt x="36" y="63"/>
                  <a:pt x="47" y="63"/>
                </a:cubicBezTo>
                <a:cubicBezTo>
                  <a:pt x="58" y="63"/>
                  <a:pt x="67" y="54"/>
                  <a:pt x="67" y="44"/>
                </a:cubicBezTo>
                <a:cubicBezTo>
                  <a:pt x="67" y="33"/>
                  <a:pt x="58" y="24"/>
                  <a:pt x="47" y="24"/>
                </a:cubicBezTo>
                <a:close/>
                <a:moveTo>
                  <a:pt x="3" y="16"/>
                </a:moveTo>
                <a:cubicBezTo>
                  <a:pt x="6" y="16"/>
                  <a:pt x="10" y="16"/>
                  <a:pt x="14" y="15"/>
                </a:cubicBezTo>
                <a:cubicBezTo>
                  <a:pt x="11" y="15"/>
                  <a:pt x="9" y="15"/>
                  <a:pt x="6" y="15"/>
                </a:cubicBezTo>
                <a:cubicBezTo>
                  <a:pt x="5" y="15"/>
                  <a:pt x="3" y="13"/>
                  <a:pt x="3" y="12"/>
                </a:cubicBezTo>
                <a:cubicBezTo>
                  <a:pt x="3" y="9"/>
                  <a:pt x="3" y="7"/>
                  <a:pt x="3" y="4"/>
                </a:cubicBezTo>
                <a:cubicBezTo>
                  <a:pt x="3" y="2"/>
                  <a:pt x="5" y="1"/>
                  <a:pt x="6" y="1"/>
                </a:cubicBezTo>
                <a:cubicBezTo>
                  <a:pt x="16" y="0"/>
                  <a:pt x="27" y="0"/>
                  <a:pt x="37" y="1"/>
                </a:cubicBezTo>
                <a:cubicBezTo>
                  <a:pt x="39" y="1"/>
                  <a:pt x="40" y="2"/>
                  <a:pt x="40" y="4"/>
                </a:cubicBezTo>
                <a:cubicBezTo>
                  <a:pt x="40" y="7"/>
                  <a:pt x="40" y="9"/>
                  <a:pt x="40" y="12"/>
                </a:cubicBezTo>
                <a:cubicBezTo>
                  <a:pt x="40" y="13"/>
                  <a:pt x="39" y="15"/>
                  <a:pt x="37" y="15"/>
                </a:cubicBezTo>
                <a:cubicBezTo>
                  <a:pt x="33" y="15"/>
                  <a:pt x="30" y="15"/>
                  <a:pt x="26" y="16"/>
                </a:cubicBezTo>
                <a:cubicBezTo>
                  <a:pt x="28" y="16"/>
                  <a:pt x="31" y="16"/>
                  <a:pt x="33" y="16"/>
                </a:cubicBezTo>
                <a:cubicBezTo>
                  <a:pt x="35" y="16"/>
                  <a:pt x="36" y="18"/>
                  <a:pt x="36" y="19"/>
                </a:cubicBezTo>
                <a:cubicBezTo>
                  <a:pt x="36" y="23"/>
                  <a:pt x="36" y="23"/>
                  <a:pt x="36" y="23"/>
                </a:cubicBezTo>
                <a:cubicBezTo>
                  <a:pt x="34" y="24"/>
                  <a:pt x="32" y="25"/>
                  <a:pt x="31" y="27"/>
                </a:cubicBezTo>
                <a:cubicBezTo>
                  <a:pt x="30" y="28"/>
                  <a:pt x="29" y="29"/>
                  <a:pt x="28" y="30"/>
                </a:cubicBezTo>
                <a:cubicBezTo>
                  <a:pt x="20" y="31"/>
                  <a:pt x="11" y="31"/>
                  <a:pt x="3" y="30"/>
                </a:cubicBezTo>
                <a:cubicBezTo>
                  <a:pt x="1" y="30"/>
                  <a:pt x="0" y="28"/>
                  <a:pt x="0" y="27"/>
                </a:cubicBezTo>
                <a:cubicBezTo>
                  <a:pt x="0" y="24"/>
                  <a:pt x="0" y="22"/>
                  <a:pt x="0" y="19"/>
                </a:cubicBezTo>
                <a:cubicBezTo>
                  <a:pt x="0" y="18"/>
                  <a:pt x="1" y="16"/>
                  <a:pt x="3" y="16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4" name="Freeform 77"/>
          <p:cNvSpPr>
            <a:spLocks noEditPoints="1"/>
          </p:cNvSpPr>
          <p:nvPr/>
        </p:nvSpPr>
        <p:spPr bwMode="auto">
          <a:xfrm>
            <a:off x="5140612" y="3065373"/>
            <a:ext cx="571500" cy="660400"/>
          </a:xfrm>
          <a:custGeom>
            <a:avLst/>
            <a:gdLst>
              <a:gd name="T0" fmla="*/ 60158 w 57"/>
              <a:gd name="T1" fmla="*/ 560339 h 66"/>
              <a:gd name="T2" fmla="*/ 391026 w 57"/>
              <a:gd name="T3" fmla="*/ 520315 h 66"/>
              <a:gd name="T4" fmla="*/ 431132 w 57"/>
              <a:gd name="T5" fmla="*/ 510309 h 66"/>
              <a:gd name="T6" fmla="*/ 391026 w 57"/>
              <a:gd name="T7" fmla="*/ 370224 h 66"/>
              <a:gd name="T8" fmla="*/ 451184 w 57"/>
              <a:gd name="T9" fmla="*/ 340206 h 66"/>
              <a:gd name="T10" fmla="*/ 421105 w 57"/>
              <a:gd name="T11" fmla="*/ 660400 h 66"/>
              <a:gd name="T12" fmla="*/ 0 w 57"/>
              <a:gd name="T13" fmla="*/ 640388 h 66"/>
              <a:gd name="T14" fmla="*/ 20053 w 57"/>
              <a:gd name="T15" fmla="*/ 0 h 66"/>
              <a:gd name="T16" fmla="*/ 421105 w 57"/>
              <a:gd name="T17" fmla="*/ 0 h 66"/>
              <a:gd name="T18" fmla="*/ 451184 w 57"/>
              <a:gd name="T19" fmla="*/ 60036 h 66"/>
              <a:gd name="T20" fmla="*/ 391026 w 57"/>
              <a:gd name="T21" fmla="*/ 50030 h 66"/>
              <a:gd name="T22" fmla="*/ 330868 w 57"/>
              <a:gd name="T23" fmla="*/ 100061 h 66"/>
              <a:gd name="T24" fmla="*/ 280737 w 57"/>
              <a:gd name="T25" fmla="*/ 150091 h 66"/>
              <a:gd name="T26" fmla="*/ 310816 w 57"/>
              <a:gd name="T27" fmla="*/ 170103 h 66"/>
              <a:gd name="T28" fmla="*/ 310816 w 57"/>
              <a:gd name="T29" fmla="*/ 130079 h 66"/>
              <a:gd name="T30" fmla="*/ 521368 w 57"/>
              <a:gd name="T31" fmla="*/ 120073 h 66"/>
              <a:gd name="T32" fmla="*/ 541421 w 57"/>
              <a:gd name="T33" fmla="*/ 150091 h 66"/>
              <a:gd name="T34" fmla="*/ 541421 w 57"/>
              <a:gd name="T35" fmla="*/ 270164 h 66"/>
              <a:gd name="T36" fmla="*/ 411079 w 57"/>
              <a:gd name="T37" fmla="*/ 280170 h 66"/>
              <a:gd name="T38" fmla="*/ 401053 w 57"/>
              <a:gd name="T39" fmla="*/ 280170 h 66"/>
              <a:gd name="T40" fmla="*/ 381000 w 57"/>
              <a:gd name="T41" fmla="*/ 300182 h 66"/>
              <a:gd name="T42" fmla="*/ 370974 w 57"/>
              <a:gd name="T43" fmla="*/ 280170 h 66"/>
              <a:gd name="T44" fmla="*/ 350921 w 57"/>
              <a:gd name="T45" fmla="*/ 300182 h 66"/>
              <a:gd name="T46" fmla="*/ 340895 w 57"/>
              <a:gd name="T47" fmla="*/ 340206 h 66"/>
              <a:gd name="T48" fmla="*/ 360947 w 57"/>
              <a:gd name="T49" fmla="*/ 350212 h 66"/>
              <a:gd name="T50" fmla="*/ 521368 w 57"/>
              <a:gd name="T51" fmla="*/ 300182 h 66"/>
              <a:gd name="T52" fmla="*/ 571500 w 57"/>
              <a:gd name="T53" fmla="*/ 250152 h 66"/>
              <a:gd name="T54" fmla="*/ 551447 w 57"/>
              <a:gd name="T55" fmla="*/ 120073 h 66"/>
              <a:gd name="T56" fmla="*/ 330868 w 57"/>
              <a:gd name="T57" fmla="*/ 100061 h 66"/>
              <a:gd name="T58" fmla="*/ 501316 w 57"/>
              <a:gd name="T59" fmla="*/ 200121 h 66"/>
              <a:gd name="T60" fmla="*/ 461211 w 57"/>
              <a:gd name="T61" fmla="*/ 200121 h 66"/>
              <a:gd name="T62" fmla="*/ 431132 w 57"/>
              <a:gd name="T63" fmla="*/ 180109 h 66"/>
              <a:gd name="T64" fmla="*/ 431132 w 57"/>
              <a:gd name="T65" fmla="*/ 220133 h 66"/>
              <a:gd name="T66" fmla="*/ 431132 w 57"/>
              <a:gd name="T67" fmla="*/ 180109 h 66"/>
              <a:gd name="T68" fmla="*/ 350921 w 57"/>
              <a:gd name="T69" fmla="*/ 200121 h 66"/>
              <a:gd name="T70" fmla="*/ 391026 w 57"/>
              <a:gd name="T71" fmla="*/ 200121 h 66"/>
              <a:gd name="T72" fmla="*/ 260684 w 57"/>
              <a:gd name="T73" fmla="*/ 180109 h 66"/>
              <a:gd name="T74" fmla="*/ 260684 w 57"/>
              <a:gd name="T75" fmla="*/ 330200 h 66"/>
              <a:gd name="T76" fmla="*/ 260684 w 57"/>
              <a:gd name="T77" fmla="*/ 180109 h 66"/>
              <a:gd name="T78" fmla="*/ 310816 w 57"/>
              <a:gd name="T79" fmla="*/ 350212 h 66"/>
              <a:gd name="T80" fmla="*/ 210553 w 57"/>
              <a:gd name="T81" fmla="*/ 350212 h 66"/>
              <a:gd name="T82" fmla="*/ 391026 w 57"/>
              <a:gd name="T83" fmla="*/ 490297 h 66"/>
              <a:gd name="T84" fmla="*/ 170447 w 57"/>
              <a:gd name="T85" fmla="*/ 600364 h 66"/>
              <a:gd name="T86" fmla="*/ 180474 w 57"/>
              <a:gd name="T87" fmla="*/ 620376 h 66"/>
              <a:gd name="T88" fmla="*/ 280737 w 57"/>
              <a:gd name="T89" fmla="*/ 620376 h 66"/>
              <a:gd name="T90" fmla="*/ 270711 w 57"/>
              <a:gd name="T91" fmla="*/ 590358 h 6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57"/>
              <a:gd name="T139" fmla="*/ 0 h 66"/>
              <a:gd name="T140" fmla="*/ 57 w 57"/>
              <a:gd name="T141" fmla="*/ 66 h 6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57" h="66">
                <a:moveTo>
                  <a:pt x="6" y="5"/>
                </a:moveTo>
                <a:cubicBezTo>
                  <a:pt x="6" y="56"/>
                  <a:pt x="6" y="56"/>
                  <a:pt x="6" y="56"/>
                </a:cubicBezTo>
                <a:cubicBezTo>
                  <a:pt x="39" y="56"/>
                  <a:pt x="39" y="56"/>
                  <a:pt x="39" y="56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40" y="52"/>
                  <a:pt x="40" y="52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48"/>
                  <a:pt x="43" y="48"/>
                  <a:pt x="43" y="48"/>
                </a:cubicBezTo>
                <a:cubicBezTo>
                  <a:pt x="43" y="44"/>
                  <a:pt x="41" y="40"/>
                  <a:pt x="39" y="37"/>
                </a:cubicBezTo>
                <a:cubicBezTo>
                  <a:pt x="43" y="34"/>
                  <a:pt x="43" y="34"/>
                  <a:pt x="43" y="34"/>
                </a:cubicBezTo>
                <a:cubicBezTo>
                  <a:pt x="45" y="34"/>
                  <a:pt x="45" y="34"/>
                  <a:pt x="45" y="34"/>
                </a:cubicBezTo>
                <a:cubicBezTo>
                  <a:pt x="45" y="64"/>
                  <a:pt x="45" y="64"/>
                  <a:pt x="45" y="64"/>
                </a:cubicBezTo>
                <a:cubicBezTo>
                  <a:pt x="45" y="65"/>
                  <a:pt x="44" y="66"/>
                  <a:pt x="42" y="66"/>
                </a:cubicBezTo>
                <a:cubicBezTo>
                  <a:pt x="2" y="66"/>
                  <a:pt x="2" y="66"/>
                  <a:pt x="2" y="66"/>
                </a:cubicBezTo>
                <a:cubicBezTo>
                  <a:pt x="1" y="66"/>
                  <a:pt x="0" y="65"/>
                  <a:pt x="0" y="64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4" y="0"/>
                  <a:pt x="45" y="1"/>
                  <a:pt x="45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5"/>
                  <a:pt x="39" y="5"/>
                  <a:pt x="39" y="5"/>
                </a:cubicBezTo>
                <a:cubicBezTo>
                  <a:pt x="6" y="5"/>
                  <a:pt x="6" y="5"/>
                  <a:pt x="6" y="5"/>
                </a:cubicBezTo>
                <a:close/>
                <a:moveTo>
                  <a:pt x="33" y="10"/>
                </a:moveTo>
                <a:cubicBezTo>
                  <a:pt x="32" y="10"/>
                  <a:pt x="31" y="11"/>
                  <a:pt x="30" y="12"/>
                </a:cubicBezTo>
                <a:cubicBezTo>
                  <a:pt x="29" y="13"/>
                  <a:pt x="28" y="14"/>
                  <a:pt x="28" y="15"/>
                </a:cubicBezTo>
                <a:cubicBezTo>
                  <a:pt x="28" y="16"/>
                  <a:pt x="28" y="16"/>
                  <a:pt x="28" y="16"/>
                </a:cubicBezTo>
                <a:cubicBezTo>
                  <a:pt x="29" y="16"/>
                  <a:pt x="30" y="16"/>
                  <a:pt x="31" y="17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4"/>
                  <a:pt x="31" y="14"/>
                  <a:pt x="31" y="13"/>
                </a:cubicBezTo>
                <a:cubicBezTo>
                  <a:pt x="32" y="13"/>
                  <a:pt x="33" y="12"/>
                  <a:pt x="33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3" y="13"/>
                  <a:pt x="54" y="13"/>
                </a:cubicBezTo>
                <a:cubicBezTo>
                  <a:pt x="54" y="14"/>
                  <a:pt x="54" y="14"/>
                  <a:pt x="54" y="15"/>
                </a:cubicBezTo>
                <a:cubicBezTo>
                  <a:pt x="54" y="25"/>
                  <a:pt x="54" y="25"/>
                  <a:pt x="54" y="25"/>
                </a:cubicBezTo>
                <a:cubicBezTo>
                  <a:pt x="54" y="26"/>
                  <a:pt x="54" y="27"/>
                  <a:pt x="54" y="27"/>
                </a:cubicBezTo>
                <a:cubicBezTo>
                  <a:pt x="53" y="28"/>
                  <a:pt x="52" y="28"/>
                  <a:pt x="52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37" y="31"/>
                  <a:pt x="37" y="31"/>
                  <a:pt x="37" y="31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28"/>
                  <a:pt x="37" y="28"/>
                  <a:pt x="37" y="28"/>
                </a:cubicBezTo>
                <a:cubicBezTo>
                  <a:pt x="36" y="28"/>
                  <a:pt x="36" y="28"/>
                  <a:pt x="36" y="28"/>
                </a:cubicBezTo>
                <a:cubicBezTo>
                  <a:pt x="35" y="29"/>
                  <a:pt x="35" y="30"/>
                  <a:pt x="35" y="30"/>
                </a:cubicBezTo>
                <a:cubicBezTo>
                  <a:pt x="35" y="30"/>
                  <a:pt x="35" y="30"/>
                  <a:pt x="35" y="30"/>
                </a:cubicBezTo>
                <a:cubicBezTo>
                  <a:pt x="34" y="34"/>
                  <a:pt x="34" y="34"/>
                  <a:pt x="34" y="34"/>
                </a:cubicBezTo>
                <a:cubicBezTo>
                  <a:pt x="35" y="34"/>
                  <a:pt x="35" y="34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41" y="30"/>
                  <a:pt x="41" y="30"/>
                  <a:pt x="41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3" y="30"/>
                  <a:pt x="54" y="30"/>
                  <a:pt x="55" y="29"/>
                </a:cubicBezTo>
                <a:cubicBezTo>
                  <a:pt x="56" y="28"/>
                  <a:pt x="57" y="27"/>
                  <a:pt x="57" y="25"/>
                </a:cubicBezTo>
                <a:cubicBezTo>
                  <a:pt x="57" y="15"/>
                  <a:pt x="57" y="15"/>
                  <a:pt x="57" y="15"/>
                </a:cubicBezTo>
                <a:cubicBezTo>
                  <a:pt x="57" y="14"/>
                  <a:pt x="56" y="13"/>
                  <a:pt x="55" y="12"/>
                </a:cubicBezTo>
                <a:cubicBezTo>
                  <a:pt x="54" y="11"/>
                  <a:pt x="53" y="10"/>
                  <a:pt x="52" y="10"/>
                </a:cubicBezTo>
                <a:cubicBezTo>
                  <a:pt x="33" y="10"/>
                  <a:pt x="33" y="10"/>
                  <a:pt x="33" y="10"/>
                </a:cubicBezTo>
                <a:close/>
                <a:moveTo>
                  <a:pt x="48" y="18"/>
                </a:moveTo>
                <a:cubicBezTo>
                  <a:pt x="49" y="18"/>
                  <a:pt x="50" y="19"/>
                  <a:pt x="50" y="20"/>
                </a:cubicBezTo>
                <a:cubicBezTo>
                  <a:pt x="50" y="21"/>
                  <a:pt x="49" y="22"/>
                  <a:pt x="48" y="22"/>
                </a:cubicBezTo>
                <a:cubicBezTo>
                  <a:pt x="47" y="22"/>
                  <a:pt x="46" y="21"/>
                  <a:pt x="46" y="20"/>
                </a:cubicBezTo>
                <a:cubicBezTo>
                  <a:pt x="46" y="19"/>
                  <a:pt x="47" y="18"/>
                  <a:pt x="48" y="18"/>
                </a:cubicBezTo>
                <a:close/>
                <a:moveTo>
                  <a:pt x="43" y="18"/>
                </a:moveTo>
                <a:cubicBezTo>
                  <a:pt x="42" y="18"/>
                  <a:pt x="41" y="19"/>
                  <a:pt x="41" y="20"/>
                </a:cubicBezTo>
                <a:cubicBezTo>
                  <a:pt x="41" y="21"/>
                  <a:pt x="42" y="22"/>
                  <a:pt x="43" y="22"/>
                </a:cubicBezTo>
                <a:cubicBezTo>
                  <a:pt x="44" y="22"/>
                  <a:pt x="44" y="21"/>
                  <a:pt x="44" y="20"/>
                </a:cubicBezTo>
                <a:cubicBezTo>
                  <a:pt x="44" y="19"/>
                  <a:pt x="44" y="18"/>
                  <a:pt x="43" y="18"/>
                </a:cubicBezTo>
                <a:close/>
                <a:moveTo>
                  <a:pt x="37" y="18"/>
                </a:moveTo>
                <a:cubicBezTo>
                  <a:pt x="36" y="18"/>
                  <a:pt x="35" y="19"/>
                  <a:pt x="35" y="20"/>
                </a:cubicBezTo>
                <a:cubicBezTo>
                  <a:pt x="35" y="21"/>
                  <a:pt x="36" y="22"/>
                  <a:pt x="37" y="22"/>
                </a:cubicBezTo>
                <a:cubicBezTo>
                  <a:pt x="38" y="22"/>
                  <a:pt x="39" y="21"/>
                  <a:pt x="39" y="20"/>
                </a:cubicBezTo>
                <a:cubicBezTo>
                  <a:pt x="39" y="19"/>
                  <a:pt x="38" y="18"/>
                  <a:pt x="37" y="18"/>
                </a:cubicBezTo>
                <a:close/>
                <a:moveTo>
                  <a:pt x="26" y="18"/>
                </a:moveTo>
                <a:cubicBezTo>
                  <a:pt x="22" y="18"/>
                  <a:pt x="19" y="22"/>
                  <a:pt x="19" y="26"/>
                </a:cubicBezTo>
                <a:cubicBezTo>
                  <a:pt x="19" y="30"/>
                  <a:pt x="22" y="33"/>
                  <a:pt x="26" y="33"/>
                </a:cubicBezTo>
                <a:cubicBezTo>
                  <a:pt x="30" y="33"/>
                  <a:pt x="33" y="30"/>
                  <a:pt x="33" y="26"/>
                </a:cubicBezTo>
                <a:cubicBezTo>
                  <a:pt x="33" y="22"/>
                  <a:pt x="30" y="18"/>
                  <a:pt x="26" y="18"/>
                </a:cubicBezTo>
                <a:close/>
                <a:moveTo>
                  <a:pt x="39" y="49"/>
                </a:moveTo>
                <a:cubicBezTo>
                  <a:pt x="39" y="41"/>
                  <a:pt x="35" y="37"/>
                  <a:pt x="31" y="35"/>
                </a:cubicBezTo>
                <a:cubicBezTo>
                  <a:pt x="26" y="42"/>
                  <a:pt x="26" y="42"/>
                  <a:pt x="26" y="42"/>
                </a:cubicBezTo>
                <a:cubicBezTo>
                  <a:pt x="21" y="35"/>
                  <a:pt x="21" y="35"/>
                  <a:pt x="21" y="35"/>
                </a:cubicBezTo>
                <a:cubicBezTo>
                  <a:pt x="17" y="37"/>
                  <a:pt x="13" y="41"/>
                  <a:pt x="13" y="49"/>
                </a:cubicBezTo>
                <a:cubicBezTo>
                  <a:pt x="22" y="52"/>
                  <a:pt x="31" y="52"/>
                  <a:pt x="39" y="49"/>
                </a:cubicBezTo>
                <a:close/>
                <a:moveTo>
                  <a:pt x="18" y="59"/>
                </a:moveTo>
                <a:cubicBezTo>
                  <a:pt x="17" y="59"/>
                  <a:pt x="17" y="60"/>
                  <a:pt x="17" y="60"/>
                </a:cubicBezTo>
                <a:cubicBezTo>
                  <a:pt x="17" y="62"/>
                  <a:pt x="17" y="62"/>
                  <a:pt x="17" y="62"/>
                </a:cubicBezTo>
                <a:cubicBezTo>
                  <a:pt x="17" y="62"/>
                  <a:pt x="17" y="62"/>
                  <a:pt x="18" y="62"/>
                </a:cubicBezTo>
                <a:cubicBezTo>
                  <a:pt x="27" y="62"/>
                  <a:pt x="27" y="62"/>
                  <a:pt x="27" y="62"/>
                </a:cubicBezTo>
                <a:cubicBezTo>
                  <a:pt x="28" y="62"/>
                  <a:pt x="28" y="62"/>
                  <a:pt x="28" y="62"/>
                </a:cubicBezTo>
                <a:cubicBezTo>
                  <a:pt x="28" y="60"/>
                  <a:pt x="28" y="60"/>
                  <a:pt x="28" y="60"/>
                </a:cubicBezTo>
                <a:cubicBezTo>
                  <a:pt x="28" y="60"/>
                  <a:pt x="28" y="59"/>
                  <a:pt x="27" y="59"/>
                </a:cubicBezTo>
                <a:lnTo>
                  <a:pt x="18" y="59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78" name="组合 117"/>
          <p:cNvGrpSpPr/>
          <p:nvPr/>
        </p:nvGrpSpPr>
        <p:grpSpPr bwMode="auto">
          <a:xfrm>
            <a:off x="2278423" y="4354633"/>
            <a:ext cx="835740" cy="543167"/>
            <a:chOff x="0" y="0"/>
            <a:chExt cx="1635125" cy="1063625"/>
          </a:xfrm>
          <a:solidFill>
            <a:srgbClr val="302A28"/>
          </a:solidFill>
        </p:grpSpPr>
        <p:sp>
          <p:nvSpPr>
            <p:cNvPr id="179" name="Line 18"/>
            <p:cNvSpPr>
              <a:spLocks noChangeShapeType="1"/>
            </p:cNvSpPr>
            <p:nvPr/>
          </p:nvSpPr>
          <p:spPr bwMode="auto">
            <a:xfrm>
              <a:off x="1535113" y="874713"/>
              <a:ext cx="1" cy="1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0" name="Line 19"/>
            <p:cNvSpPr>
              <a:spLocks noChangeShapeType="1"/>
            </p:cNvSpPr>
            <p:nvPr/>
          </p:nvSpPr>
          <p:spPr bwMode="auto">
            <a:xfrm>
              <a:off x="1535113" y="874713"/>
              <a:ext cx="1" cy="1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1" name="Freeform 20"/>
            <p:cNvSpPr>
              <a:spLocks noChangeArrowheads="1"/>
            </p:cNvSpPr>
            <p:nvPr/>
          </p:nvSpPr>
          <p:spPr bwMode="auto">
            <a:xfrm>
              <a:off x="233363" y="280988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1"/>
                <a:gd name="T14" fmla="*/ 1 w 1"/>
                <a:gd name="T15" fmla="*/ 1 h 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2" name="Freeform 21"/>
            <p:cNvSpPr>
              <a:spLocks noChangeArrowheads="1"/>
            </p:cNvSpPr>
            <p:nvPr/>
          </p:nvSpPr>
          <p:spPr bwMode="auto">
            <a:xfrm>
              <a:off x="563563" y="463550"/>
              <a:ext cx="61912" cy="111125"/>
            </a:xfrm>
            <a:custGeom>
              <a:avLst/>
              <a:gdLst>
                <a:gd name="T0" fmla="*/ 0 w 22"/>
                <a:gd name="T1" fmla="*/ 0 h 40"/>
                <a:gd name="T2" fmla="*/ 0 w 22"/>
                <a:gd name="T3" fmla="*/ 38 h 40"/>
                <a:gd name="T4" fmla="*/ 22 w 22"/>
                <a:gd name="T5" fmla="*/ 38 h 40"/>
                <a:gd name="T6" fmla="*/ 22 w 22"/>
                <a:gd name="T7" fmla="*/ 40 h 40"/>
                <a:gd name="T8" fmla="*/ 22 w 22"/>
                <a:gd name="T9" fmla="*/ 0 h 40"/>
                <a:gd name="T10" fmla="*/ 0 w 22"/>
                <a:gd name="T11" fmla="*/ 0 h 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40"/>
                <a:gd name="T20" fmla="*/ 22 w 22"/>
                <a:gd name="T21" fmla="*/ 40 h 4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40">
                  <a:moveTo>
                    <a:pt x="0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2" y="38"/>
                    <a:pt x="19" y="38"/>
                    <a:pt x="22" y="38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7" y="1"/>
                    <a:pt x="3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3" name="Freeform 22"/>
            <p:cNvSpPr>
              <a:spLocks noChangeArrowheads="1"/>
            </p:cNvSpPr>
            <p:nvPr/>
          </p:nvSpPr>
          <p:spPr bwMode="auto">
            <a:xfrm>
              <a:off x="563563" y="0"/>
              <a:ext cx="1071562" cy="781050"/>
            </a:xfrm>
            <a:custGeom>
              <a:avLst/>
              <a:gdLst>
                <a:gd name="T0" fmla="*/ 357 w 386"/>
                <a:gd name="T1" fmla="*/ 0 h 281"/>
                <a:gd name="T2" fmla="*/ 28 w 386"/>
                <a:gd name="T3" fmla="*/ 0 h 281"/>
                <a:gd name="T4" fmla="*/ 0 w 386"/>
                <a:gd name="T5" fmla="*/ 29 h 281"/>
                <a:gd name="T6" fmla="*/ 0 w 386"/>
                <a:gd name="T7" fmla="*/ 161 h 281"/>
                <a:gd name="T8" fmla="*/ 22 w 386"/>
                <a:gd name="T9" fmla="*/ 161 h 281"/>
                <a:gd name="T10" fmla="*/ 22 w 386"/>
                <a:gd name="T11" fmla="*/ 43 h 281"/>
                <a:gd name="T12" fmla="*/ 47 w 386"/>
                <a:gd name="T13" fmla="*/ 19 h 281"/>
                <a:gd name="T14" fmla="*/ 339 w 386"/>
                <a:gd name="T15" fmla="*/ 19 h 281"/>
                <a:gd name="T16" fmla="*/ 365 w 386"/>
                <a:gd name="T17" fmla="*/ 43 h 281"/>
                <a:gd name="T18" fmla="*/ 365 w 386"/>
                <a:gd name="T19" fmla="*/ 232 h 281"/>
                <a:gd name="T20" fmla="*/ 339 w 386"/>
                <a:gd name="T21" fmla="*/ 256 h 281"/>
                <a:gd name="T22" fmla="*/ 47 w 386"/>
                <a:gd name="T23" fmla="*/ 256 h 281"/>
                <a:gd name="T24" fmla="*/ 22 w 386"/>
                <a:gd name="T25" fmla="*/ 232 h 281"/>
                <a:gd name="T26" fmla="*/ 22 w 386"/>
                <a:gd name="T27" fmla="*/ 211 h 281"/>
                <a:gd name="T28" fmla="*/ 0 w 386"/>
                <a:gd name="T29" fmla="*/ 212 h 281"/>
                <a:gd name="T30" fmla="*/ 0 w 386"/>
                <a:gd name="T31" fmla="*/ 252 h 281"/>
                <a:gd name="T32" fmla="*/ 28 w 386"/>
                <a:gd name="T33" fmla="*/ 281 h 281"/>
                <a:gd name="T34" fmla="*/ 357 w 386"/>
                <a:gd name="T35" fmla="*/ 281 h 281"/>
                <a:gd name="T36" fmla="*/ 386 w 386"/>
                <a:gd name="T37" fmla="*/ 252 h 281"/>
                <a:gd name="T38" fmla="*/ 386 w 386"/>
                <a:gd name="T39" fmla="*/ 29 h 281"/>
                <a:gd name="T40" fmla="*/ 357 w 386"/>
                <a:gd name="T41" fmla="*/ 0 h 281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86"/>
                <a:gd name="T64" fmla="*/ 0 h 281"/>
                <a:gd name="T65" fmla="*/ 386 w 386"/>
                <a:gd name="T66" fmla="*/ 281 h 281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86" h="281">
                  <a:moveTo>
                    <a:pt x="357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5" y="162"/>
                    <a:pt x="17" y="161"/>
                    <a:pt x="22" y="161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2" y="30"/>
                    <a:pt x="33" y="19"/>
                    <a:pt x="47" y="19"/>
                  </a:cubicBezTo>
                  <a:cubicBezTo>
                    <a:pt x="339" y="19"/>
                    <a:pt x="339" y="19"/>
                    <a:pt x="339" y="19"/>
                  </a:cubicBezTo>
                  <a:cubicBezTo>
                    <a:pt x="354" y="19"/>
                    <a:pt x="365" y="30"/>
                    <a:pt x="365" y="43"/>
                  </a:cubicBezTo>
                  <a:cubicBezTo>
                    <a:pt x="365" y="232"/>
                    <a:pt x="365" y="232"/>
                    <a:pt x="365" y="232"/>
                  </a:cubicBezTo>
                  <a:cubicBezTo>
                    <a:pt x="365" y="245"/>
                    <a:pt x="354" y="256"/>
                    <a:pt x="339" y="256"/>
                  </a:cubicBezTo>
                  <a:cubicBezTo>
                    <a:pt x="47" y="256"/>
                    <a:pt x="47" y="256"/>
                    <a:pt x="47" y="256"/>
                  </a:cubicBezTo>
                  <a:cubicBezTo>
                    <a:pt x="33" y="256"/>
                    <a:pt x="22" y="245"/>
                    <a:pt x="22" y="232"/>
                  </a:cubicBezTo>
                  <a:cubicBezTo>
                    <a:pt x="22" y="211"/>
                    <a:pt x="22" y="211"/>
                    <a:pt x="22" y="211"/>
                  </a:cubicBezTo>
                  <a:cubicBezTo>
                    <a:pt x="19" y="211"/>
                    <a:pt x="7" y="212"/>
                    <a:pt x="0" y="212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0" y="268"/>
                    <a:pt x="13" y="281"/>
                    <a:pt x="28" y="281"/>
                  </a:cubicBezTo>
                  <a:cubicBezTo>
                    <a:pt x="357" y="281"/>
                    <a:pt x="357" y="281"/>
                    <a:pt x="357" y="281"/>
                  </a:cubicBezTo>
                  <a:cubicBezTo>
                    <a:pt x="373" y="281"/>
                    <a:pt x="386" y="268"/>
                    <a:pt x="386" y="252"/>
                  </a:cubicBezTo>
                  <a:cubicBezTo>
                    <a:pt x="386" y="29"/>
                    <a:pt x="386" y="29"/>
                    <a:pt x="386" y="29"/>
                  </a:cubicBezTo>
                  <a:cubicBezTo>
                    <a:pt x="386" y="13"/>
                    <a:pt x="373" y="0"/>
                    <a:pt x="3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4" name="Freeform 23"/>
            <p:cNvSpPr>
              <a:spLocks noChangeArrowheads="1"/>
            </p:cNvSpPr>
            <p:nvPr/>
          </p:nvSpPr>
          <p:spPr bwMode="auto">
            <a:xfrm>
              <a:off x="0" y="58738"/>
              <a:ext cx="989012" cy="1004887"/>
            </a:xfrm>
            <a:custGeom>
              <a:avLst/>
              <a:gdLst>
                <a:gd name="T0" fmla="*/ 25 w 356"/>
                <a:gd name="T1" fmla="*/ 355 h 362"/>
                <a:gd name="T2" fmla="*/ 138 w 356"/>
                <a:gd name="T3" fmla="*/ 362 h 362"/>
                <a:gd name="T4" fmla="*/ 146 w 356"/>
                <a:gd name="T5" fmla="*/ 302 h 362"/>
                <a:gd name="T6" fmla="*/ 171 w 356"/>
                <a:gd name="T7" fmla="*/ 327 h 362"/>
                <a:gd name="T8" fmla="*/ 172 w 356"/>
                <a:gd name="T9" fmla="*/ 244 h 362"/>
                <a:gd name="T10" fmla="*/ 242 w 356"/>
                <a:gd name="T11" fmla="*/ 182 h 362"/>
                <a:gd name="T12" fmla="*/ 296 w 356"/>
                <a:gd name="T13" fmla="*/ 167 h 362"/>
                <a:gd name="T14" fmla="*/ 305 w 356"/>
                <a:gd name="T15" fmla="*/ 155 h 362"/>
                <a:gd name="T16" fmla="*/ 347 w 356"/>
                <a:gd name="T17" fmla="*/ 140 h 362"/>
                <a:gd name="T18" fmla="*/ 353 w 356"/>
                <a:gd name="T19" fmla="*/ 132 h 362"/>
                <a:gd name="T20" fmla="*/ 347 w 356"/>
                <a:gd name="T21" fmla="*/ 122 h 362"/>
                <a:gd name="T22" fmla="*/ 318 w 356"/>
                <a:gd name="T23" fmla="*/ 128 h 362"/>
                <a:gd name="T24" fmla="*/ 320 w 356"/>
                <a:gd name="T25" fmla="*/ 117 h 362"/>
                <a:gd name="T26" fmla="*/ 305 w 356"/>
                <a:gd name="T27" fmla="*/ 124 h 362"/>
                <a:gd name="T28" fmla="*/ 214 w 356"/>
                <a:gd name="T29" fmla="*/ 147 h 362"/>
                <a:gd name="T30" fmla="*/ 188 w 356"/>
                <a:gd name="T31" fmla="*/ 137 h 362"/>
                <a:gd name="T32" fmla="*/ 169 w 356"/>
                <a:gd name="T33" fmla="*/ 128 h 362"/>
                <a:gd name="T34" fmla="*/ 120 w 356"/>
                <a:gd name="T35" fmla="*/ 99 h 362"/>
                <a:gd name="T36" fmla="*/ 123 w 356"/>
                <a:gd name="T37" fmla="*/ 120 h 362"/>
                <a:gd name="T38" fmla="*/ 140 w 356"/>
                <a:gd name="T39" fmla="*/ 193 h 362"/>
                <a:gd name="T40" fmla="*/ 143 w 356"/>
                <a:gd name="T41" fmla="*/ 211 h 362"/>
                <a:gd name="T42" fmla="*/ 146 w 356"/>
                <a:gd name="T43" fmla="*/ 235 h 362"/>
                <a:gd name="T44" fmla="*/ 146 w 356"/>
                <a:gd name="T45" fmla="*/ 249 h 362"/>
                <a:gd name="T46" fmla="*/ 146 w 356"/>
                <a:gd name="T47" fmla="*/ 261 h 362"/>
                <a:gd name="T48" fmla="*/ 118 w 356"/>
                <a:gd name="T49" fmla="*/ 273 h 362"/>
                <a:gd name="T50" fmla="*/ 123 w 356"/>
                <a:gd name="T51" fmla="*/ 266 h 362"/>
                <a:gd name="T52" fmla="*/ 131 w 356"/>
                <a:gd name="T53" fmla="*/ 197 h 362"/>
                <a:gd name="T54" fmla="*/ 119 w 356"/>
                <a:gd name="T55" fmla="*/ 121 h 362"/>
                <a:gd name="T56" fmla="*/ 120 w 356"/>
                <a:gd name="T57" fmla="*/ 99 h 362"/>
                <a:gd name="T58" fmla="*/ 124 w 356"/>
                <a:gd name="T59" fmla="*/ 92 h 362"/>
                <a:gd name="T60" fmla="*/ 146 w 356"/>
                <a:gd name="T61" fmla="*/ 39 h 362"/>
                <a:gd name="T62" fmla="*/ 86 w 356"/>
                <a:gd name="T63" fmla="*/ 42 h 362"/>
                <a:gd name="T64" fmla="*/ 85 w 356"/>
                <a:gd name="T65" fmla="*/ 64 h 362"/>
                <a:gd name="T66" fmla="*/ 87 w 356"/>
                <a:gd name="T67" fmla="*/ 78 h 362"/>
                <a:gd name="T68" fmla="*/ 84 w 356"/>
                <a:gd name="T69" fmla="*/ 80 h 362"/>
                <a:gd name="T70" fmla="*/ 101 w 356"/>
                <a:gd name="T71" fmla="*/ 115 h 362"/>
                <a:gd name="T72" fmla="*/ 110 w 356"/>
                <a:gd name="T73" fmla="*/ 171 h 362"/>
                <a:gd name="T74" fmla="*/ 81 w 356"/>
                <a:gd name="T75" fmla="*/ 83 h 362"/>
                <a:gd name="T76" fmla="*/ 84 w 356"/>
                <a:gd name="T77" fmla="*/ 80 h 362"/>
                <a:gd name="T78" fmla="*/ 70 w 356"/>
                <a:gd name="T79" fmla="*/ 94 h 362"/>
                <a:gd name="T80" fmla="*/ 19 w 356"/>
                <a:gd name="T81" fmla="*/ 120 h 362"/>
                <a:gd name="T82" fmla="*/ 9 w 356"/>
                <a:gd name="T83" fmla="*/ 165 h 362"/>
                <a:gd name="T84" fmla="*/ 8 w 356"/>
                <a:gd name="T85" fmla="*/ 327 h 36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56"/>
                <a:gd name="T130" fmla="*/ 0 h 362"/>
                <a:gd name="T131" fmla="*/ 356 w 356"/>
                <a:gd name="T132" fmla="*/ 362 h 36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56" h="362">
                  <a:moveTo>
                    <a:pt x="16" y="327"/>
                  </a:moveTo>
                  <a:cubicBezTo>
                    <a:pt x="15" y="352"/>
                    <a:pt x="25" y="355"/>
                    <a:pt x="25" y="355"/>
                  </a:cubicBezTo>
                  <a:cubicBezTo>
                    <a:pt x="26" y="357"/>
                    <a:pt x="30" y="360"/>
                    <a:pt x="33" y="362"/>
                  </a:cubicBezTo>
                  <a:cubicBezTo>
                    <a:pt x="138" y="362"/>
                    <a:pt x="138" y="362"/>
                    <a:pt x="138" y="362"/>
                  </a:cubicBezTo>
                  <a:cubicBezTo>
                    <a:pt x="138" y="358"/>
                    <a:pt x="139" y="356"/>
                    <a:pt x="139" y="354"/>
                  </a:cubicBezTo>
                  <a:cubicBezTo>
                    <a:pt x="141" y="346"/>
                    <a:pt x="146" y="302"/>
                    <a:pt x="146" y="302"/>
                  </a:cubicBezTo>
                  <a:cubicBezTo>
                    <a:pt x="146" y="299"/>
                    <a:pt x="154" y="301"/>
                    <a:pt x="154" y="301"/>
                  </a:cubicBezTo>
                  <a:cubicBezTo>
                    <a:pt x="154" y="307"/>
                    <a:pt x="171" y="327"/>
                    <a:pt x="171" y="327"/>
                  </a:cubicBezTo>
                  <a:cubicBezTo>
                    <a:pt x="184" y="338"/>
                    <a:pt x="180" y="326"/>
                    <a:pt x="180" y="326"/>
                  </a:cubicBezTo>
                  <a:cubicBezTo>
                    <a:pt x="178" y="324"/>
                    <a:pt x="172" y="244"/>
                    <a:pt x="172" y="244"/>
                  </a:cubicBezTo>
                  <a:cubicBezTo>
                    <a:pt x="170" y="240"/>
                    <a:pt x="171" y="178"/>
                    <a:pt x="171" y="178"/>
                  </a:cubicBezTo>
                  <a:cubicBezTo>
                    <a:pt x="185" y="188"/>
                    <a:pt x="242" y="182"/>
                    <a:pt x="242" y="182"/>
                  </a:cubicBezTo>
                  <a:cubicBezTo>
                    <a:pt x="255" y="180"/>
                    <a:pt x="296" y="173"/>
                    <a:pt x="296" y="173"/>
                  </a:cubicBezTo>
                  <a:cubicBezTo>
                    <a:pt x="296" y="167"/>
                    <a:pt x="296" y="167"/>
                    <a:pt x="296" y="167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23" y="158"/>
                    <a:pt x="344" y="144"/>
                    <a:pt x="344" y="144"/>
                  </a:cubicBezTo>
                  <a:cubicBezTo>
                    <a:pt x="348" y="142"/>
                    <a:pt x="347" y="140"/>
                    <a:pt x="347" y="140"/>
                  </a:cubicBezTo>
                  <a:cubicBezTo>
                    <a:pt x="352" y="136"/>
                    <a:pt x="352" y="136"/>
                    <a:pt x="352" y="136"/>
                  </a:cubicBezTo>
                  <a:cubicBezTo>
                    <a:pt x="356" y="133"/>
                    <a:pt x="353" y="132"/>
                    <a:pt x="353" y="132"/>
                  </a:cubicBezTo>
                  <a:cubicBezTo>
                    <a:pt x="356" y="128"/>
                    <a:pt x="351" y="125"/>
                    <a:pt x="351" y="125"/>
                  </a:cubicBezTo>
                  <a:cubicBezTo>
                    <a:pt x="351" y="122"/>
                    <a:pt x="347" y="122"/>
                    <a:pt x="347" y="122"/>
                  </a:cubicBezTo>
                  <a:cubicBezTo>
                    <a:pt x="347" y="122"/>
                    <a:pt x="339" y="124"/>
                    <a:pt x="333" y="126"/>
                  </a:cubicBezTo>
                  <a:cubicBezTo>
                    <a:pt x="327" y="128"/>
                    <a:pt x="318" y="128"/>
                    <a:pt x="318" y="128"/>
                  </a:cubicBezTo>
                  <a:cubicBezTo>
                    <a:pt x="312" y="127"/>
                    <a:pt x="315" y="123"/>
                    <a:pt x="315" y="123"/>
                  </a:cubicBezTo>
                  <a:cubicBezTo>
                    <a:pt x="317" y="122"/>
                    <a:pt x="320" y="117"/>
                    <a:pt x="320" y="117"/>
                  </a:cubicBezTo>
                  <a:cubicBezTo>
                    <a:pt x="320" y="112"/>
                    <a:pt x="315" y="113"/>
                    <a:pt x="313" y="116"/>
                  </a:cubicBezTo>
                  <a:cubicBezTo>
                    <a:pt x="311" y="118"/>
                    <a:pt x="308" y="119"/>
                    <a:pt x="305" y="124"/>
                  </a:cubicBezTo>
                  <a:cubicBezTo>
                    <a:pt x="302" y="129"/>
                    <a:pt x="298" y="135"/>
                    <a:pt x="298" y="135"/>
                  </a:cubicBezTo>
                  <a:cubicBezTo>
                    <a:pt x="285" y="143"/>
                    <a:pt x="218" y="147"/>
                    <a:pt x="214" y="147"/>
                  </a:cubicBezTo>
                  <a:cubicBezTo>
                    <a:pt x="211" y="148"/>
                    <a:pt x="205" y="146"/>
                    <a:pt x="202" y="146"/>
                  </a:cubicBezTo>
                  <a:cubicBezTo>
                    <a:pt x="199" y="146"/>
                    <a:pt x="192" y="141"/>
                    <a:pt x="188" y="137"/>
                  </a:cubicBezTo>
                  <a:cubicBezTo>
                    <a:pt x="183" y="134"/>
                    <a:pt x="179" y="139"/>
                    <a:pt x="176" y="136"/>
                  </a:cubicBezTo>
                  <a:cubicBezTo>
                    <a:pt x="173" y="132"/>
                    <a:pt x="173" y="130"/>
                    <a:pt x="169" y="128"/>
                  </a:cubicBezTo>
                  <a:cubicBezTo>
                    <a:pt x="166" y="125"/>
                    <a:pt x="162" y="117"/>
                    <a:pt x="162" y="117"/>
                  </a:cubicBezTo>
                  <a:cubicBezTo>
                    <a:pt x="155" y="103"/>
                    <a:pt x="120" y="99"/>
                    <a:pt x="120" y="99"/>
                  </a:cubicBezTo>
                  <a:cubicBezTo>
                    <a:pt x="122" y="100"/>
                    <a:pt x="122" y="100"/>
                    <a:pt x="122" y="100"/>
                  </a:cubicBezTo>
                  <a:cubicBezTo>
                    <a:pt x="120" y="101"/>
                    <a:pt x="123" y="113"/>
                    <a:pt x="123" y="120"/>
                  </a:cubicBezTo>
                  <a:cubicBezTo>
                    <a:pt x="123" y="127"/>
                    <a:pt x="131" y="145"/>
                    <a:pt x="136" y="156"/>
                  </a:cubicBezTo>
                  <a:cubicBezTo>
                    <a:pt x="141" y="166"/>
                    <a:pt x="140" y="189"/>
                    <a:pt x="140" y="193"/>
                  </a:cubicBezTo>
                  <a:cubicBezTo>
                    <a:pt x="141" y="197"/>
                    <a:pt x="141" y="195"/>
                    <a:pt x="142" y="198"/>
                  </a:cubicBezTo>
                  <a:cubicBezTo>
                    <a:pt x="142" y="201"/>
                    <a:pt x="143" y="207"/>
                    <a:pt x="143" y="211"/>
                  </a:cubicBezTo>
                  <a:cubicBezTo>
                    <a:pt x="144" y="215"/>
                    <a:pt x="146" y="222"/>
                    <a:pt x="147" y="225"/>
                  </a:cubicBezTo>
                  <a:cubicBezTo>
                    <a:pt x="147" y="227"/>
                    <a:pt x="146" y="233"/>
                    <a:pt x="146" y="235"/>
                  </a:cubicBezTo>
                  <a:cubicBezTo>
                    <a:pt x="145" y="238"/>
                    <a:pt x="145" y="239"/>
                    <a:pt x="146" y="241"/>
                  </a:cubicBezTo>
                  <a:cubicBezTo>
                    <a:pt x="147" y="244"/>
                    <a:pt x="146" y="247"/>
                    <a:pt x="146" y="249"/>
                  </a:cubicBezTo>
                  <a:cubicBezTo>
                    <a:pt x="146" y="252"/>
                    <a:pt x="148" y="252"/>
                    <a:pt x="148" y="254"/>
                  </a:cubicBezTo>
                  <a:cubicBezTo>
                    <a:pt x="149" y="257"/>
                    <a:pt x="148" y="259"/>
                    <a:pt x="146" y="261"/>
                  </a:cubicBezTo>
                  <a:cubicBezTo>
                    <a:pt x="144" y="263"/>
                    <a:pt x="148" y="267"/>
                    <a:pt x="148" y="267"/>
                  </a:cubicBezTo>
                  <a:cubicBezTo>
                    <a:pt x="144" y="274"/>
                    <a:pt x="118" y="273"/>
                    <a:pt x="118" y="273"/>
                  </a:cubicBezTo>
                  <a:cubicBezTo>
                    <a:pt x="118" y="262"/>
                    <a:pt x="118" y="262"/>
                    <a:pt x="118" y="262"/>
                  </a:cubicBezTo>
                  <a:cubicBezTo>
                    <a:pt x="123" y="266"/>
                    <a:pt x="123" y="266"/>
                    <a:pt x="123" y="266"/>
                  </a:cubicBezTo>
                  <a:cubicBezTo>
                    <a:pt x="129" y="254"/>
                    <a:pt x="129" y="254"/>
                    <a:pt x="129" y="254"/>
                  </a:cubicBezTo>
                  <a:cubicBezTo>
                    <a:pt x="129" y="254"/>
                    <a:pt x="131" y="216"/>
                    <a:pt x="131" y="197"/>
                  </a:cubicBezTo>
                  <a:cubicBezTo>
                    <a:pt x="130" y="179"/>
                    <a:pt x="121" y="138"/>
                    <a:pt x="121" y="138"/>
                  </a:cubicBezTo>
                  <a:cubicBezTo>
                    <a:pt x="119" y="131"/>
                    <a:pt x="119" y="121"/>
                    <a:pt x="119" y="121"/>
                  </a:cubicBezTo>
                  <a:cubicBezTo>
                    <a:pt x="124" y="108"/>
                    <a:pt x="113" y="106"/>
                    <a:pt x="113" y="106"/>
                  </a:cubicBezTo>
                  <a:cubicBezTo>
                    <a:pt x="120" y="99"/>
                    <a:pt x="120" y="99"/>
                    <a:pt x="120" y="99"/>
                  </a:cubicBezTo>
                  <a:cubicBezTo>
                    <a:pt x="119" y="93"/>
                    <a:pt x="119" y="93"/>
                    <a:pt x="119" y="93"/>
                  </a:cubicBezTo>
                  <a:cubicBezTo>
                    <a:pt x="121" y="94"/>
                    <a:pt x="124" y="92"/>
                    <a:pt x="124" y="92"/>
                  </a:cubicBezTo>
                  <a:cubicBezTo>
                    <a:pt x="142" y="77"/>
                    <a:pt x="141" y="57"/>
                    <a:pt x="141" y="57"/>
                  </a:cubicBezTo>
                  <a:cubicBezTo>
                    <a:pt x="144" y="55"/>
                    <a:pt x="146" y="39"/>
                    <a:pt x="146" y="39"/>
                  </a:cubicBezTo>
                  <a:cubicBezTo>
                    <a:pt x="142" y="0"/>
                    <a:pt x="103" y="15"/>
                    <a:pt x="103" y="15"/>
                  </a:cubicBezTo>
                  <a:cubicBezTo>
                    <a:pt x="89" y="17"/>
                    <a:pt x="86" y="42"/>
                    <a:pt x="86" y="42"/>
                  </a:cubicBezTo>
                  <a:cubicBezTo>
                    <a:pt x="81" y="47"/>
                    <a:pt x="88" y="64"/>
                    <a:pt x="88" y="64"/>
                  </a:cubicBezTo>
                  <a:cubicBezTo>
                    <a:pt x="87" y="65"/>
                    <a:pt x="85" y="64"/>
                    <a:pt x="85" y="64"/>
                  </a:cubicBezTo>
                  <a:cubicBezTo>
                    <a:pt x="84" y="66"/>
                    <a:pt x="88" y="67"/>
                    <a:pt x="88" y="67"/>
                  </a:cubicBezTo>
                  <a:cubicBezTo>
                    <a:pt x="89" y="67"/>
                    <a:pt x="87" y="78"/>
                    <a:pt x="87" y="78"/>
                  </a:cubicBezTo>
                  <a:cubicBezTo>
                    <a:pt x="86" y="78"/>
                    <a:pt x="85" y="79"/>
                    <a:pt x="8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4" y="81"/>
                    <a:pt x="83" y="85"/>
                    <a:pt x="110" y="106"/>
                  </a:cubicBezTo>
                  <a:cubicBezTo>
                    <a:pt x="110" y="106"/>
                    <a:pt x="99" y="113"/>
                    <a:pt x="101" y="115"/>
                  </a:cubicBezTo>
                  <a:cubicBezTo>
                    <a:pt x="101" y="115"/>
                    <a:pt x="105" y="123"/>
                    <a:pt x="108" y="123"/>
                  </a:cubicBezTo>
                  <a:cubicBezTo>
                    <a:pt x="108" y="123"/>
                    <a:pt x="108" y="164"/>
                    <a:pt x="110" y="171"/>
                  </a:cubicBezTo>
                  <a:cubicBezTo>
                    <a:pt x="110" y="171"/>
                    <a:pt x="91" y="103"/>
                    <a:pt x="80" y="92"/>
                  </a:cubicBezTo>
                  <a:cubicBezTo>
                    <a:pt x="80" y="92"/>
                    <a:pt x="79" y="85"/>
                    <a:pt x="81" y="83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2" y="81"/>
                    <a:pt x="81" y="83"/>
                    <a:pt x="81" y="83"/>
                  </a:cubicBezTo>
                  <a:cubicBezTo>
                    <a:pt x="79" y="83"/>
                    <a:pt x="73" y="91"/>
                    <a:pt x="70" y="94"/>
                  </a:cubicBezTo>
                  <a:cubicBezTo>
                    <a:pt x="67" y="98"/>
                    <a:pt x="57" y="101"/>
                    <a:pt x="37" y="105"/>
                  </a:cubicBezTo>
                  <a:cubicBezTo>
                    <a:pt x="17" y="109"/>
                    <a:pt x="19" y="119"/>
                    <a:pt x="19" y="120"/>
                  </a:cubicBezTo>
                  <a:cubicBezTo>
                    <a:pt x="19" y="121"/>
                    <a:pt x="16" y="144"/>
                    <a:pt x="14" y="147"/>
                  </a:cubicBezTo>
                  <a:cubicBezTo>
                    <a:pt x="13" y="151"/>
                    <a:pt x="8" y="150"/>
                    <a:pt x="9" y="165"/>
                  </a:cubicBezTo>
                  <a:cubicBezTo>
                    <a:pt x="10" y="180"/>
                    <a:pt x="5" y="202"/>
                    <a:pt x="2" y="218"/>
                  </a:cubicBezTo>
                  <a:cubicBezTo>
                    <a:pt x="0" y="233"/>
                    <a:pt x="8" y="327"/>
                    <a:pt x="8" y="327"/>
                  </a:cubicBezTo>
                  <a:lnTo>
                    <a:pt x="16" y="3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5" name="Freeform 24"/>
            <p:cNvSpPr>
              <a:spLocks noEditPoints="1" noChangeArrowheads="1"/>
            </p:cNvSpPr>
            <p:nvPr/>
          </p:nvSpPr>
          <p:spPr bwMode="auto">
            <a:xfrm>
              <a:off x="650875" y="74613"/>
              <a:ext cx="901700" cy="611187"/>
            </a:xfrm>
            <a:custGeom>
              <a:avLst/>
              <a:gdLst>
                <a:gd name="T0" fmla="*/ 301 w 325"/>
                <a:gd name="T1" fmla="*/ 0 h 220"/>
                <a:gd name="T2" fmla="*/ 24 w 325"/>
                <a:gd name="T3" fmla="*/ 0 h 220"/>
                <a:gd name="T4" fmla="*/ 0 w 325"/>
                <a:gd name="T5" fmla="*/ 23 h 220"/>
                <a:gd name="T6" fmla="*/ 0 w 325"/>
                <a:gd name="T7" fmla="*/ 133 h 220"/>
                <a:gd name="T8" fmla="*/ 57 w 325"/>
                <a:gd name="T9" fmla="*/ 122 h 220"/>
                <a:gd name="T10" fmla="*/ 67 w 325"/>
                <a:gd name="T11" fmla="*/ 107 h 220"/>
                <a:gd name="T12" fmla="*/ 77 w 325"/>
                <a:gd name="T13" fmla="*/ 101 h 220"/>
                <a:gd name="T14" fmla="*/ 90 w 325"/>
                <a:gd name="T15" fmla="*/ 110 h 220"/>
                <a:gd name="T16" fmla="*/ 102 w 325"/>
                <a:gd name="T17" fmla="*/ 113 h 220"/>
                <a:gd name="T18" fmla="*/ 124 w 325"/>
                <a:gd name="T19" fmla="*/ 117 h 220"/>
                <a:gd name="T20" fmla="*/ 121 w 325"/>
                <a:gd name="T21" fmla="*/ 137 h 220"/>
                <a:gd name="T22" fmla="*/ 106 w 325"/>
                <a:gd name="T23" fmla="*/ 149 h 220"/>
                <a:gd name="T24" fmla="*/ 79 w 325"/>
                <a:gd name="T25" fmla="*/ 156 h 220"/>
                <a:gd name="T26" fmla="*/ 80 w 325"/>
                <a:gd name="T27" fmla="*/ 164 h 220"/>
                <a:gd name="T28" fmla="*/ 67 w 325"/>
                <a:gd name="T29" fmla="*/ 166 h 220"/>
                <a:gd name="T30" fmla="*/ 68 w 325"/>
                <a:gd name="T31" fmla="*/ 173 h 220"/>
                <a:gd name="T32" fmla="*/ 0 w 325"/>
                <a:gd name="T33" fmla="*/ 183 h 220"/>
                <a:gd name="T34" fmla="*/ 0 w 325"/>
                <a:gd name="T35" fmla="*/ 191 h 220"/>
                <a:gd name="T36" fmla="*/ 0 w 325"/>
                <a:gd name="T37" fmla="*/ 198 h 220"/>
                <a:gd name="T38" fmla="*/ 24 w 325"/>
                <a:gd name="T39" fmla="*/ 220 h 220"/>
                <a:gd name="T40" fmla="*/ 301 w 325"/>
                <a:gd name="T41" fmla="*/ 220 h 220"/>
                <a:gd name="T42" fmla="*/ 325 w 325"/>
                <a:gd name="T43" fmla="*/ 198 h 220"/>
                <a:gd name="T44" fmla="*/ 325 w 325"/>
                <a:gd name="T45" fmla="*/ 23 h 220"/>
                <a:gd name="T46" fmla="*/ 301 w 325"/>
                <a:gd name="T47" fmla="*/ 0 h 220"/>
                <a:gd name="T48" fmla="*/ 172 w 325"/>
                <a:gd name="T49" fmla="*/ 95 h 220"/>
                <a:gd name="T50" fmla="*/ 191 w 325"/>
                <a:gd name="T51" fmla="*/ 79 h 220"/>
                <a:gd name="T52" fmla="*/ 182 w 325"/>
                <a:gd name="T53" fmla="*/ 68 h 220"/>
                <a:gd name="T54" fmla="*/ 251 w 325"/>
                <a:gd name="T55" fmla="*/ 31 h 220"/>
                <a:gd name="T56" fmla="*/ 242 w 325"/>
                <a:gd name="T57" fmla="*/ 24 h 220"/>
                <a:gd name="T58" fmla="*/ 264 w 325"/>
                <a:gd name="T59" fmla="*/ 16 h 220"/>
                <a:gd name="T60" fmla="*/ 264 w 325"/>
                <a:gd name="T61" fmla="*/ 48 h 220"/>
                <a:gd name="T62" fmla="*/ 257 w 325"/>
                <a:gd name="T63" fmla="*/ 37 h 220"/>
                <a:gd name="T64" fmla="*/ 172 w 325"/>
                <a:gd name="T65" fmla="*/ 95 h 220"/>
                <a:gd name="T66" fmla="*/ 201 w 325"/>
                <a:gd name="T67" fmla="*/ 205 h 220"/>
                <a:gd name="T68" fmla="*/ 177 w 325"/>
                <a:gd name="T69" fmla="*/ 205 h 220"/>
                <a:gd name="T70" fmla="*/ 177 w 325"/>
                <a:gd name="T71" fmla="*/ 120 h 220"/>
                <a:gd name="T72" fmla="*/ 201 w 325"/>
                <a:gd name="T73" fmla="*/ 120 h 220"/>
                <a:gd name="T74" fmla="*/ 201 w 325"/>
                <a:gd name="T75" fmla="*/ 205 h 220"/>
                <a:gd name="T76" fmla="*/ 238 w 325"/>
                <a:gd name="T77" fmla="*/ 205 h 220"/>
                <a:gd name="T78" fmla="*/ 214 w 325"/>
                <a:gd name="T79" fmla="*/ 205 h 220"/>
                <a:gd name="T80" fmla="*/ 214 w 325"/>
                <a:gd name="T81" fmla="*/ 98 h 220"/>
                <a:gd name="T82" fmla="*/ 238 w 325"/>
                <a:gd name="T83" fmla="*/ 98 h 220"/>
                <a:gd name="T84" fmla="*/ 238 w 325"/>
                <a:gd name="T85" fmla="*/ 205 h 220"/>
                <a:gd name="T86" fmla="*/ 275 w 325"/>
                <a:gd name="T87" fmla="*/ 205 h 220"/>
                <a:gd name="T88" fmla="*/ 251 w 325"/>
                <a:gd name="T89" fmla="*/ 205 h 220"/>
                <a:gd name="T90" fmla="*/ 251 w 325"/>
                <a:gd name="T91" fmla="*/ 66 h 220"/>
                <a:gd name="T92" fmla="*/ 275 w 325"/>
                <a:gd name="T93" fmla="*/ 66 h 220"/>
                <a:gd name="T94" fmla="*/ 275 w 325"/>
                <a:gd name="T95" fmla="*/ 205 h 22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325"/>
                <a:gd name="T145" fmla="*/ 0 h 220"/>
                <a:gd name="T146" fmla="*/ 325 w 325"/>
                <a:gd name="T147" fmla="*/ 220 h 22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325" h="220">
                  <a:moveTo>
                    <a:pt x="301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3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14" y="132"/>
                    <a:pt x="47" y="129"/>
                    <a:pt x="57" y="122"/>
                  </a:cubicBezTo>
                  <a:cubicBezTo>
                    <a:pt x="57" y="122"/>
                    <a:pt x="64" y="110"/>
                    <a:pt x="67" y="107"/>
                  </a:cubicBezTo>
                  <a:cubicBezTo>
                    <a:pt x="67" y="107"/>
                    <a:pt x="68" y="107"/>
                    <a:pt x="77" y="101"/>
                  </a:cubicBezTo>
                  <a:cubicBezTo>
                    <a:pt x="77" y="101"/>
                    <a:pt x="91" y="96"/>
                    <a:pt x="90" y="110"/>
                  </a:cubicBezTo>
                  <a:cubicBezTo>
                    <a:pt x="90" y="110"/>
                    <a:pt x="86" y="122"/>
                    <a:pt x="102" y="113"/>
                  </a:cubicBezTo>
                  <a:cubicBezTo>
                    <a:pt x="102" y="113"/>
                    <a:pt x="118" y="105"/>
                    <a:pt x="124" y="117"/>
                  </a:cubicBezTo>
                  <a:cubicBezTo>
                    <a:pt x="124" y="117"/>
                    <a:pt x="134" y="131"/>
                    <a:pt x="121" y="137"/>
                  </a:cubicBezTo>
                  <a:cubicBezTo>
                    <a:pt x="121" y="137"/>
                    <a:pt x="116" y="144"/>
                    <a:pt x="106" y="149"/>
                  </a:cubicBezTo>
                  <a:cubicBezTo>
                    <a:pt x="106" y="149"/>
                    <a:pt x="90" y="155"/>
                    <a:pt x="79" y="156"/>
                  </a:cubicBezTo>
                  <a:cubicBezTo>
                    <a:pt x="80" y="164"/>
                    <a:pt x="80" y="164"/>
                    <a:pt x="80" y="164"/>
                  </a:cubicBezTo>
                  <a:cubicBezTo>
                    <a:pt x="67" y="166"/>
                    <a:pt x="67" y="166"/>
                    <a:pt x="67" y="166"/>
                  </a:cubicBezTo>
                  <a:cubicBezTo>
                    <a:pt x="68" y="173"/>
                    <a:pt x="68" y="173"/>
                    <a:pt x="68" y="173"/>
                  </a:cubicBezTo>
                  <a:cubicBezTo>
                    <a:pt x="68" y="173"/>
                    <a:pt x="8" y="183"/>
                    <a:pt x="0" y="183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0" y="210"/>
                    <a:pt x="11" y="220"/>
                    <a:pt x="24" y="220"/>
                  </a:cubicBezTo>
                  <a:cubicBezTo>
                    <a:pt x="301" y="220"/>
                    <a:pt x="301" y="220"/>
                    <a:pt x="301" y="220"/>
                  </a:cubicBezTo>
                  <a:cubicBezTo>
                    <a:pt x="314" y="220"/>
                    <a:pt x="325" y="210"/>
                    <a:pt x="325" y="198"/>
                  </a:cubicBezTo>
                  <a:cubicBezTo>
                    <a:pt x="325" y="23"/>
                    <a:pt x="325" y="23"/>
                    <a:pt x="325" y="23"/>
                  </a:cubicBezTo>
                  <a:cubicBezTo>
                    <a:pt x="325" y="10"/>
                    <a:pt x="314" y="0"/>
                    <a:pt x="301" y="0"/>
                  </a:cubicBezTo>
                  <a:close/>
                  <a:moveTo>
                    <a:pt x="172" y="95"/>
                  </a:moveTo>
                  <a:cubicBezTo>
                    <a:pt x="191" y="79"/>
                    <a:pt x="191" y="79"/>
                    <a:pt x="191" y="79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223" y="71"/>
                    <a:pt x="251" y="31"/>
                    <a:pt x="251" y="31"/>
                  </a:cubicBezTo>
                  <a:cubicBezTo>
                    <a:pt x="242" y="24"/>
                    <a:pt x="242" y="24"/>
                    <a:pt x="242" y="24"/>
                  </a:cubicBezTo>
                  <a:cubicBezTo>
                    <a:pt x="264" y="16"/>
                    <a:pt x="264" y="16"/>
                    <a:pt x="264" y="16"/>
                  </a:cubicBezTo>
                  <a:cubicBezTo>
                    <a:pt x="264" y="48"/>
                    <a:pt x="264" y="48"/>
                    <a:pt x="264" y="48"/>
                  </a:cubicBezTo>
                  <a:cubicBezTo>
                    <a:pt x="257" y="37"/>
                    <a:pt x="257" y="37"/>
                    <a:pt x="257" y="37"/>
                  </a:cubicBezTo>
                  <a:cubicBezTo>
                    <a:pt x="230" y="100"/>
                    <a:pt x="172" y="95"/>
                    <a:pt x="172" y="95"/>
                  </a:cubicBezTo>
                  <a:close/>
                  <a:moveTo>
                    <a:pt x="201" y="205"/>
                  </a:moveTo>
                  <a:cubicBezTo>
                    <a:pt x="177" y="205"/>
                    <a:pt x="177" y="205"/>
                    <a:pt x="177" y="205"/>
                  </a:cubicBezTo>
                  <a:cubicBezTo>
                    <a:pt x="177" y="120"/>
                    <a:pt x="177" y="120"/>
                    <a:pt x="177" y="120"/>
                  </a:cubicBezTo>
                  <a:cubicBezTo>
                    <a:pt x="201" y="120"/>
                    <a:pt x="201" y="120"/>
                    <a:pt x="201" y="120"/>
                  </a:cubicBezTo>
                  <a:lnTo>
                    <a:pt x="201" y="205"/>
                  </a:lnTo>
                  <a:close/>
                  <a:moveTo>
                    <a:pt x="238" y="205"/>
                  </a:moveTo>
                  <a:cubicBezTo>
                    <a:pt x="214" y="205"/>
                    <a:pt x="214" y="205"/>
                    <a:pt x="214" y="205"/>
                  </a:cubicBezTo>
                  <a:cubicBezTo>
                    <a:pt x="214" y="98"/>
                    <a:pt x="214" y="98"/>
                    <a:pt x="214" y="98"/>
                  </a:cubicBezTo>
                  <a:cubicBezTo>
                    <a:pt x="238" y="98"/>
                    <a:pt x="238" y="98"/>
                    <a:pt x="238" y="98"/>
                  </a:cubicBezTo>
                  <a:lnTo>
                    <a:pt x="238" y="205"/>
                  </a:lnTo>
                  <a:close/>
                  <a:moveTo>
                    <a:pt x="275" y="205"/>
                  </a:moveTo>
                  <a:cubicBezTo>
                    <a:pt x="251" y="205"/>
                    <a:pt x="251" y="205"/>
                    <a:pt x="251" y="205"/>
                  </a:cubicBezTo>
                  <a:cubicBezTo>
                    <a:pt x="251" y="66"/>
                    <a:pt x="251" y="66"/>
                    <a:pt x="251" y="66"/>
                  </a:cubicBezTo>
                  <a:cubicBezTo>
                    <a:pt x="275" y="66"/>
                    <a:pt x="275" y="66"/>
                    <a:pt x="275" y="66"/>
                  </a:cubicBezTo>
                  <a:lnTo>
                    <a:pt x="275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186" name="组合 112"/>
          <p:cNvGrpSpPr/>
          <p:nvPr/>
        </p:nvGrpSpPr>
        <p:grpSpPr bwMode="auto">
          <a:xfrm>
            <a:off x="2389359" y="3093340"/>
            <a:ext cx="644933" cy="665285"/>
            <a:chOff x="0" y="0"/>
            <a:chExt cx="1260475" cy="1303337"/>
          </a:xfrm>
          <a:solidFill>
            <a:srgbClr val="302A28"/>
          </a:solidFill>
        </p:grpSpPr>
        <p:sp>
          <p:nvSpPr>
            <p:cNvPr id="187" name="Line 5"/>
            <p:cNvSpPr>
              <a:spLocks noChangeShapeType="1"/>
            </p:cNvSpPr>
            <p:nvPr/>
          </p:nvSpPr>
          <p:spPr bwMode="auto">
            <a:xfrm>
              <a:off x="74612" y="674687"/>
              <a:ext cx="1" cy="1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8" name="Line 6"/>
            <p:cNvSpPr>
              <a:spLocks noChangeShapeType="1"/>
            </p:cNvSpPr>
            <p:nvPr/>
          </p:nvSpPr>
          <p:spPr bwMode="auto">
            <a:xfrm>
              <a:off x="74612" y="674687"/>
              <a:ext cx="1" cy="1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9" name="Freeform 25"/>
            <p:cNvSpPr>
              <a:spLocks noChangeArrowheads="1"/>
            </p:cNvSpPr>
            <p:nvPr/>
          </p:nvSpPr>
          <p:spPr bwMode="auto">
            <a:xfrm>
              <a:off x="444500" y="1003300"/>
              <a:ext cx="122237" cy="212725"/>
            </a:xfrm>
            <a:custGeom>
              <a:avLst/>
              <a:gdLst>
                <a:gd name="T0" fmla="*/ 24 w 44"/>
                <a:gd name="T1" fmla="*/ 0 h 77"/>
                <a:gd name="T2" fmla="*/ 44 w 44"/>
                <a:gd name="T3" fmla="*/ 23 h 77"/>
                <a:gd name="T4" fmla="*/ 40 w 44"/>
                <a:gd name="T5" fmla="*/ 64 h 77"/>
                <a:gd name="T6" fmla="*/ 20 w 44"/>
                <a:gd name="T7" fmla="*/ 77 h 77"/>
                <a:gd name="T8" fmla="*/ 0 w 44"/>
                <a:gd name="T9" fmla="*/ 43 h 77"/>
                <a:gd name="T10" fmla="*/ 24 w 44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4"/>
                <a:gd name="T19" fmla="*/ 0 h 77"/>
                <a:gd name="T20" fmla="*/ 44 w 44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4" h="77">
                  <a:moveTo>
                    <a:pt x="24" y="0"/>
                  </a:moveTo>
                  <a:cubicBezTo>
                    <a:pt x="44" y="23"/>
                    <a:pt x="44" y="23"/>
                    <a:pt x="44" y="23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21" y="77"/>
                    <a:pt x="20" y="77"/>
                  </a:cubicBezTo>
                  <a:cubicBezTo>
                    <a:pt x="20" y="77"/>
                    <a:pt x="0" y="43"/>
                    <a:pt x="0" y="43"/>
                  </a:cubicBez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0" name="Freeform 26"/>
            <p:cNvSpPr>
              <a:spLocks noChangeArrowheads="1"/>
            </p:cNvSpPr>
            <p:nvPr/>
          </p:nvSpPr>
          <p:spPr bwMode="auto">
            <a:xfrm>
              <a:off x="238125" y="360362"/>
              <a:ext cx="203200" cy="303212"/>
            </a:xfrm>
            <a:custGeom>
              <a:avLst/>
              <a:gdLst>
                <a:gd name="T0" fmla="*/ 0 w 73"/>
                <a:gd name="T1" fmla="*/ 17 h 109"/>
                <a:gd name="T2" fmla="*/ 3 w 73"/>
                <a:gd name="T3" fmla="*/ 0 h 109"/>
                <a:gd name="T4" fmla="*/ 59 w 73"/>
                <a:gd name="T5" fmla="*/ 42 h 109"/>
                <a:gd name="T6" fmla="*/ 67 w 73"/>
                <a:gd name="T7" fmla="*/ 62 h 109"/>
                <a:gd name="T8" fmla="*/ 73 w 73"/>
                <a:gd name="T9" fmla="*/ 109 h 109"/>
                <a:gd name="T10" fmla="*/ 9 w 73"/>
                <a:gd name="T11" fmla="*/ 79 h 109"/>
                <a:gd name="T12" fmla="*/ 0 w 73"/>
                <a:gd name="T13" fmla="*/ 17 h 10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3"/>
                <a:gd name="T22" fmla="*/ 0 h 109"/>
                <a:gd name="T23" fmla="*/ 73 w 73"/>
                <a:gd name="T24" fmla="*/ 109 h 10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3" h="109">
                  <a:moveTo>
                    <a:pt x="0" y="1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8" y="17"/>
                    <a:pt x="59" y="42"/>
                  </a:cubicBezTo>
                  <a:cubicBezTo>
                    <a:pt x="59" y="42"/>
                    <a:pt x="65" y="52"/>
                    <a:pt x="67" y="62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9" y="79"/>
                    <a:pt x="9" y="79"/>
                    <a:pt x="9" y="79"/>
                  </a:cubicBezTo>
                  <a:lnTo>
                    <a:pt x="0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1" name="Freeform 27"/>
            <p:cNvSpPr>
              <a:spLocks noEditPoints="1" noChangeArrowheads="1"/>
            </p:cNvSpPr>
            <p:nvPr/>
          </p:nvSpPr>
          <p:spPr bwMode="auto">
            <a:xfrm>
              <a:off x="0" y="0"/>
              <a:ext cx="1260475" cy="1303337"/>
            </a:xfrm>
            <a:custGeom>
              <a:avLst/>
              <a:gdLst>
                <a:gd name="T0" fmla="*/ 433 w 454"/>
                <a:gd name="T1" fmla="*/ 56 h 469"/>
                <a:gd name="T2" fmla="*/ 324 w 454"/>
                <a:gd name="T3" fmla="*/ 92 h 469"/>
                <a:gd name="T4" fmla="*/ 249 w 454"/>
                <a:gd name="T5" fmla="*/ 87 h 469"/>
                <a:gd name="T6" fmla="*/ 243 w 454"/>
                <a:gd name="T7" fmla="*/ 147 h 469"/>
                <a:gd name="T8" fmla="*/ 262 w 454"/>
                <a:gd name="T9" fmla="*/ 152 h 469"/>
                <a:gd name="T10" fmla="*/ 260 w 454"/>
                <a:gd name="T11" fmla="*/ 170 h 469"/>
                <a:gd name="T12" fmla="*/ 262 w 454"/>
                <a:gd name="T13" fmla="*/ 219 h 469"/>
                <a:gd name="T14" fmla="*/ 218 w 454"/>
                <a:gd name="T15" fmla="*/ 275 h 469"/>
                <a:gd name="T16" fmla="*/ 194 w 454"/>
                <a:gd name="T17" fmla="*/ 284 h 469"/>
                <a:gd name="T18" fmla="*/ 168 w 454"/>
                <a:gd name="T19" fmla="*/ 228 h 469"/>
                <a:gd name="T20" fmla="*/ 145 w 454"/>
                <a:gd name="T21" fmla="*/ 172 h 469"/>
                <a:gd name="T22" fmla="*/ 157 w 454"/>
                <a:gd name="T23" fmla="*/ 153 h 469"/>
                <a:gd name="T24" fmla="*/ 179 w 454"/>
                <a:gd name="T25" fmla="*/ 123 h 469"/>
                <a:gd name="T26" fmla="*/ 182 w 454"/>
                <a:gd name="T27" fmla="*/ 109 h 469"/>
                <a:gd name="T28" fmla="*/ 174 w 454"/>
                <a:gd name="T29" fmla="*/ 82 h 469"/>
                <a:gd name="T30" fmla="*/ 167 w 454"/>
                <a:gd name="T31" fmla="*/ 55 h 469"/>
                <a:gd name="T32" fmla="*/ 71 w 454"/>
                <a:gd name="T33" fmla="*/ 56 h 469"/>
                <a:gd name="T34" fmla="*/ 86 w 454"/>
                <a:gd name="T35" fmla="*/ 129 h 469"/>
                <a:gd name="T36" fmla="*/ 146 w 454"/>
                <a:gd name="T37" fmla="*/ 182 h 469"/>
                <a:gd name="T38" fmla="*/ 147 w 454"/>
                <a:gd name="T39" fmla="*/ 197 h 469"/>
                <a:gd name="T40" fmla="*/ 154 w 454"/>
                <a:gd name="T41" fmla="*/ 223 h 469"/>
                <a:gd name="T42" fmla="*/ 89 w 454"/>
                <a:gd name="T43" fmla="*/ 134 h 469"/>
                <a:gd name="T44" fmla="*/ 78 w 454"/>
                <a:gd name="T45" fmla="*/ 158 h 469"/>
                <a:gd name="T46" fmla="*/ 17 w 454"/>
                <a:gd name="T47" fmla="*/ 243 h 469"/>
                <a:gd name="T48" fmla="*/ 11 w 454"/>
                <a:gd name="T49" fmla="*/ 288 h 469"/>
                <a:gd name="T50" fmla="*/ 8 w 454"/>
                <a:gd name="T51" fmla="*/ 341 h 469"/>
                <a:gd name="T52" fmla="*/ 5 w 454"/>
                <a:gd name="T53" fmla="*/ 388 h 469"/>
                <a:gd name="T54" fmla="*/ 5 w 454"/>
                <a:gd name="T55" fmla="*/ 453 h 469"/>
                <a:gd name="T56" fmla="*/ 234 w 454"/>
                <a:gd name="T57" fmla="*/ 469 h 469"/>
                <a:gd name="T58" fmla="*/ 221 w 454"/>
                <a:gd name="T59" fmla="*/ 372 h 469"/>
                <a:gd name="T60" fmla="*/ 293 w 454"/>
                <a:gd name="T61" fmla="*/ 296 h 469"/>
                <a:gd name="T62" fmla="*/ 287 w 454"/>
                <a:gd name="T63" fmla="*/ 276 h 469"/>
                <a:gd name="T64" fmla="*/ 296 w 454"/>
                <a:gd name="T65" fmla="*/ 237 h 469"/>
                <a:gd name="T66" fmla="*/ 325 w 454"/>
                <a:gd name="T67" fmla="*/ 186 h 469"/>
                <a:gd name="T68" fmla="*/ 291 w 454"/>
                <a:gd name="T69" fmla="*/ 155 h 469"/>
                <a:gd name="T70" fmla="*/ 317 w 454"/>
                <a:gd name="T71" fmla="*/ 152 h 469"/>
                <a:gd name="T72" fmla="*/ 324 w 454"/>
                <a:gd name="T73" fmla="*/ 142 h 469"/>
                <a:gd name="T74" fmla="*/ 441 w 454"/>
                <a:gd name="T75" fmla="*/ 193 h 469"/>
                <a:gd name="T76" fmla="*/ 441 w 454"/>
                <a:gd name="T77" fmla="*/ 43 h 469"/>
                <a:gd name="T78" fmla="*/ 146 w 454"/>
                <a:gd name="T79" fmla="*/ 174 h 469"/>
                <a:gd name="T80" fmla="*/ 148 w 454"/>
                <a:gd name="T81" fmla="*/ 183 h 469"/>
                <a:gd name="T82" fmla="*/ 185 w 454"/>
                <a:gd name="T83" fmla="*/ 418 h 469"/>
                <a:gd name="T84" fmla="*/ 187 w 454"/>
                <a:gd name="T85" fmla="*/ 371 h 469"/>
                <a:gd name="T86" fmla="*/ 191 w 454"/>
                <a:gd name="T87" fmla="*/ 408 h 469"/>
                <a:gd name="T88" fmla="*/ 191 w 454"/>
                <a:gd name="T89" fmla="*/ 417 h 46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454"/>
                <a:gd name="T136" fmla="*/ 0 h 469"/>
                <a:gd name="T137" fmla="*/ 454 w 454"/>
                <a:gd name="T138" fmla="*/ 469 h 469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454" h="469">
                  <a:moveTo>
                    <a:pt x="441" y="43"/>
                  </a:moveTo>
                  <a:cubicBezTo>
                    <a:pt x="438" y="43"/>
                    <a:pt x="435" y="48"/>
                    <a:pt x="433" y="56"/>
                  </a:cubicBezTo>
                  <a:cubicBezTo>
                    <a:pt x="404" y="78"/>
                    <a:pt x="345" y="89"/>
                    <a:pt x="324" y="93"/>
                  </a:cubicBezTo>
                  <a:cubicBezTo>
                    <a:pt x="324" y="92"/>
                    <a:pt x="324" y="92"/>
                    <a:pt x="324" y="92"/>
                  </a:cubicBezTo>
                  <a:cubicBezTo>
                    <a:pt x="324" y="90"/>
                    <a:pt x="321" y="87"/>
                    <a:pt x="317" y="87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6" y="87"/>
                    <a:pt x="243" y="90"/>
                    <a:pt x="243" y="92"/>
                  </a:cubicBezTo>
                  <a:cubicBezTo>
                    <a:pt x="243" y="147"/>
                    <a:pt x="243" y="147"/>
                    <a:pt x="243" y="147"/>
                  </a:cubicBezTo>
                  <a:cubicBezTo>
                    <a:pt x="243" y="150"/>
                    <a:pt x="246" y="152"/>
                    <a:pt x="249" y="152"/>
                  </a:cubicBezTo>
                  <a:cubicBezTo>
                    <a:pt x="262" y="152"/>
                    <a:pt x="262" y="152"/>
                    <a:pt x="262" y="152"/>
                  </a:cubicBezTo>
                  <a:cubicBezTo>
                    <a:pt x="266" y="163"/>
                    <a:pt x="266" y="163"/>
                    <a:pt x="266" y="163"/>
                  </a:cubicBezTo>
                  <a:cubicBezTo>
                    <a:pt x="260" y="170"/>
                    <a:pt x="260" y="170"/>
                    <a:pt x="260" y="170"/>
                  </a:cubicBezTo>
                  <a:cubicBezTo>
                    <a:pt x="252" y="179"/>
                    <a:pt x="264" y="210"/>
                    <a:pt x="264" y="210"/>
                  </a:cubicBezTo>
                  <a:cubicBezTo>
                    <a:pt x="262" y="219"/>
                    <a:pt x="262" y="219"/>
                    <a:pt x="262" y="219"/>
                  </a:cubicBezTo>
                  <a:cubicBezTo>
                    <a:pt x="256" y="219"/>
                    <a:pt x="244" y="242"/>
                    <a:pt x="244" y="242"/>
                  </a:cubicBezTo>
                  <a:cubicBezTo>
                    <a:pt x="233" y="248"/>
                    <a:pt x="227" y="272"/>
                    <a:pt x="218" y="275"/>
                  </a:cubicBezTo>
                  <a:cubicBezTo>
                    <a:pt x="212" y="277"/>
                    <a:pt x="205" y="287"/>
                    <a:pt x="198" y="295"/>
                  </a:cubicBezTo>
                  <a:cubicBezTo>
                    <a:pt x="197" y="290"/>
                    <a:pt x="196" y="286"/>
                    <a:pt x="194" y="284"/>
                  </a:cubicBezTo>
                  <a:cubicBezTo>
                    <a:pt x="190" y="275"/>
                    <a:pt x="186" y="267"/>
                    <a:pt x="183" y="259"/>
                  </a:cubicBezTo>
                  <a:cubicBezTo>
                    <a:pt x="180" y="252"/>
                    <a:pt x="173" y="232"/>
                    <a:pt x="168" y="228"/>
                  </a:cubicBezTo>
                  <a:cubicBezTo>
                    <a:pt x="163" y="224"/>
                    <a:pt x="161" y="206"/>
                    <a:pt x="156" y="195"/>
                  </a:cubicBezTo>
                  <a:cubicBezTo>
                    <a:pt x="151" y="184"/>
                    <a:pt x="149" y="175"/>
                    <a:pt x="145" y="172"/>
                  </a:cubicBezTo>
                  <a:cubicBezTo>
                    <a:pt x="145" y="172"/>
                    <a:pt x="150" y="166"/>
                    <a:pt x="150" y="160"/>
                  </a:cubicBezTo>
                  <a:cubicBezTo>
                    <a:pt x="150" y="160"/>
                    <a:pt x="151" y="152"/>
                    <a:pt x="157" y="153"/>
                  </a:cubicBezTo>
                  <a:cubicBezTo>
                    <a:pt x="157" y="153"/>
                    <a:pt x="187" y="150"/>
                    <a:pt x="178" y="134"/>
                  </a:cubicBezTo>
                  <a:cubicBezTo>
                    <a:pt x="178" y="134"/>
                    <a:pt x="184" y="125"/>
                    <a:pt x="179" y="123"/>
                  </a:cubicBezTo>
                  <a:cubicBezTo>
                    <a:pt x="179" y="123"/>
                    <a:pt x="184" y="121"/>
                    <a:pt x="181" y="117"/>
                  </a:cubicBezTo>
                  <a:cubicBezTo>
                    <a:pt x="181" y="117"/>
                    <a:pt x="177" y="109"/>
                    <a:pt x="182" y="109"/>
                  </a:cubicBezTo>
                  <a:cubicBezTo>
                    <a:pt x="182" y="109"/>
                    <a:pt x="195" y="103"/>
                    <a:pt x="183" y="95"/>
                  </a:cubicBezTo>
                  <a:cubicBezTo>
                    <a:pt x="183" y="95"/>
                    <a:pt x="171" y="87"/>
                    <a:pt x="174" y="82"/>
                  </a:cubicBezTo>
                  <a:cubicBezTo>
                    <a:pt x="174" y="82"/>
                    <a:pt x="178" y="77"/>
                    <a:pt x="174" y="72"/>
                  </a:cubicBezTo>
                  <a:cubicBezTo>
                    <a:pt x="174" y="72"/>
                    <a:pt x="168" y="60"/>
                    <a:pt x="167" y="55"/>
                  </a:cubicBezTo>
                  <a:cubicBezTo>
                    <a:pt x="167" y="55"/>
                    <a:pt x="182" y="42"/>
                    <a:pt x="165" y="33"/>
                  </a:cubicBezTo>
                  <a:cubicBezTo>
                    <a:pt x="165" y="33"/>
                    <a:pt x="96" y="0"/>
                    <a:pt x="71" y="56"/>
                  </a:cubicBezTo>
                  <a:cubicBezTo>
                    <a:pt x="71" y="56"/>
                    <a:pt x="62" y="83"/>
                    <a:pt x="81" y="117"/>
                  </a:cubicBezTo>
                  <a:cubicBezTo>
                    <a:pt x="81" y="117"/>
                    <a:pt x="87" y="126"/>
                    <a:pt x="86" y="129"/>
                  </a:cubicBezTo>
                  <a:cubicBezTo>
                    <a:pt x="86" y="129"/>
                    <a:pt x="86" y="134"/>
                    <a:pt x="89" y="134"/>
                  </a:cubicBezTo>
                  <a:cubicBezTo>
                    <a:pt x="89" y="134"/>
                    <a:pt x="133" y="144"/>
                    <a:pt x="146" y="182"/>
                  </a:cubicBezTo>
                  <a:cubicBezTo>
                    <a:pt x="146" y="182"/>
                    <a:pt x="148" y="190"/>
                    <a:pt x="143" y="196"/>
                  </a:cubicBezTo>
                  <a:cubicBezTo>
                    <a:pt x="147" y="197"/>
                    <a:pt x="147" y="197"/>
                    <a:pt x="147" y="197"/>
                  </a:cubicBezTo>
                  <a:cubicBezTo>
                    <a:pt x="147" y="197"/>
                    <a:pt x="144" y="201"/>
                    <a:pt x="152" y="215"/>
                  </a:cubicBezTo>
                  <a:cubicBezTo>
                    <a:pt x="154" y="223"/>
                    <a:pt x="154" y="223"/>
                    <a:pt x="154" y="223"/>
                  </a:cubicBezTo>
                  <a:cubicBezTo>
                    <a:pt x="154" y="223"/>
                    <a:pt x="110" y="142"/>
                    <a:pt x="87" y="14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7" y="140"/>
                    <a:pt x="85" y="146"/>
                  </a:cubicBezTo>
                  <a:cubicBezTo>
                    <a:pt x="83" y="151"/>
                    <a:pt x="81" y="156"/>
                    <a:pt x="78" y="158"/>
                  </a:cubicBezTo>
                  <a:cubicBezTo>
                    <a:pt x="71" y="162"/>
                    <a:pt x="58" y="163"/>
                    <a:pt x="50" y="178"/>
                  </a:cubicBezTo>
                  <a:cubicBezTo>
                    <a:pt x="41" y="194"/>
                    <a:pt x="20" y="226"/>
                    <a:pt x="17" y="243"/>
                  </a:cubicBezTo>
                  <a:cubicBezTo>
                    <a:pt x="13" y="260"/>
                    <a:pt x="16" y="257"/>
                    <a:pt x="16" y="269"/>
                  </a:cubicBezTo>
                  <a:cubicBezTo>
                    <a:pt x="16" y="281"/>
                    <a:pt x="16" y="278"/>
                    <a:pt x="11" y="288"/>
                  </a:cubicBezTo>
                  <a:cubicBezTo>
                    <a:pt x="6" y="298"/>
                    <a:pt x="5" y="315"/>
                    <a:pt x="7" y="325"/>
                  </a:cubicBezTo>
                  <a:cubicBezTo>
                    <a:pt x="9" y="336"/>
                    <a:pt x="13" y="330"/>
                    <a:pt x="8" y="341"/>
                  </a:cubicBezTo>
                  <a:cubicBezTo>
                    <a:pt x="2" y="351"/>
                    <a:pt x="2" y="357"/>
                    <a:pt x="2" y="365"/>
                  </a:cubicBezTo>
                  <a:cubicBezTo>
                    <a:pt x="2" y="374"/>
                    <a:pt x="6" y="380"/>
                    <a:pt x="5" y="388"/>
                  </a:cubicBezTo>
                  <a:cubicBezTo>
                    <a:pt x="4" y="396"/>
                    <a:pt x="0" y="409"/>
                    <a:pt x="3" y="425"/>
                  </a:cubicBezTo>
                  <a:cubicBezTo>
                    <a:pt x="5" y="441"/>
                    <a:pt x="7" y="445"/>
                    <a:pt x="5" y="453"/>
                  </a:cubicBezTo>
                  <a:cubicBezTo>
                    <a:pt x="4" y="455"/>
                    <a:pt x="3" y="461"/>
                    <a:pt x="1" y="469"/>
                  </a:cubicBezTo>
                  <a:cubicBezTo>
                    <a:pt x="234" y="469"/>
                    <a:pt x="234" y="469"/>
                    <a:pt x="234" y="469"/>
                  </a:cubicBezTo>
                  <a:cubicBezTo>
                    <a:pt x="232" y="451"/>
                    <a:pt x="231" y="437"/>
                    <a:pt x="231" y="437"/>
                  </a:cubicBezTo>
                  <a:cubicBezTo>
                    <a:pt x="231" y="437"/>
                    <a:pt x="222" y="378"/>
                    <a:pt x="221" y="372"/>
                  </a:cubicBezTo>
                  <a:cubicBezTo>
                    <a:pt x="220" y="371"/>
                    <a:pt x="220" y="370"/>
                    <a:pt x="220" y="369"/>
                  </a:cubicBezTo>
                  <a:cubicBezTo>
                    <a:pt x="293" y="296"/>
                    <a:pt x="293" y="296"/>
                    <a:pt x="293" y="296"/>
                  </a:cubicBezTo>
                  <a:cubicBezTo>
                    <a:pt x="293" y="296"/>
                    <a:pt x="280" y="304"/>
                    <a:pt x="289" y="296"/>
                  </a:cubicBezTo>
                  <a:cubicBezTo>
                    <a:pt x="298" y="288"/>
                    <a:pt x="287" y="276"/>
                    <a:pt x="287" y="276"/>
                  </a:cubicBezTo>
                  <a:cubicBezTo>
                    <a:pt x="296" y="263"/>
                    <a:pt x="296" y="263"/>
                    <a:pt x="296" y="263"/>
                  </a:cubicBezTo>
                  <a:cubicBezTo>
                    <a:pt x="309" y="251"/>
                    <a:pt x="296" y="237"/>
                    <a:pt x="296" y="237"/>
                  </a:cubicBezTo>
                  <a:cubicBezTo>
                    <a:pt x="296" y="232"/>
                    <a:pt x="309" y="221"/>
                    <a:pt x="313" y="215"/>
                  </a:cubicBezTo>
                  <a:cubicBezTo>
                    <a:pt x="316" y="209"/>
                    <a:pt x="325" y="186"/>
                    <a:pt x="325" y="186"/>
                  </a:cubicBezTo>
                  <a:cubicBezTo>
                    <a:pt x="324" y="175"/>
                    <a:pt x="296" y="158"/>
                    <a:pt x="296" y="158"/>
                  </a:cubicBezTo>
                  <a:cubicBezTo>
                    <a:pt x="295" y="156"/>
                    <a:pt x="293" y="155"/>
                    <a:pt x="291" y="155"/>
                  </a:cubicBezTo>
                  <a:cubicBezTo>
                    <a:pt x="291" y="154"/>
                    <a:pt x="291" y="153"/>
                    <a:pt x="292" y="152"/>
                  </a:cubicBezTo>
                  <a:cubicBezTo>
                    <a:pt x="317" y="152"/>
                    <a:pt x="317" y="152"/>
                    <a:pt x="317" y="152"/>
                  </a:cubicBezTo>
                  <a:cubicBezTo>
                    <a:pt x="321" y="152"/>
                    <a:pt x="324" y="150"/>
                    <a:pt x="324" y="147"/>
                  </a:cubicBezTo>
                  <a:cubicBezTo>
                    <a:pt x="324" y="142"/>
                    <a:pt x="324" y="142"/>
                    <a:pt x="324" y="142"/>
                  </a:cubicBezTo>
                  <a:cubicBezTo>
                    <a:pt x="353" y="143"/>
                    <a:pt x="416" y="173"/>
                    <a:pt x="434" y="182"/>
                  </a:cubicBezTo>
                  <a:cubicBezTo>
                    <a:pt x="436" y="189"/>
                    <a:pt x="438" y="193"/>
                    <a:pt x="441" y="193"/>
                  </a:cubicBezTo>
                  <a:cubicBezTo>
                    <a:pt x="448" y="193"/>
                    <a:pt x="454" y="160"/>
                    <a:pt x="454" y="118"/>
                  </a:cubicBezTo>
                  <a:cubicBezTo>
                    <a:pt x="454" y="77"/>
                    <a:pt x="448" y="43"/>
                    <a:pt x="441" y="43"/>
                  </a:cubicBezTo>
                  <a:close/>
                  <a:moveTo>
                    <a:pt x="148" y="183"/>
                  </a:moveTo>
                  <a:cubicBezTo>
                    <a:pt x="146" y="174"/>
                    <a:pt x="146" y="174"/>
                    <a:pt x="146" y="174"/>
                  </a:cubicBezTo>
                  <a:cubicBezTo>
                    <a:pt x="148" y="176"/>
                    <a:pt x="153" y="190"/>
                    <a:pt x="153" y="190"/>
                  </a:cubicBezTo>
                  <a:lnTo>
                    <a:pt x="148" y="183"/>
                  </a:lnTo>
                  <a:close/>
                  <a:moveTo>
                    <a:pt x="191" y="417"/>
                  </a:moveTo>
                  <a:cubicBezTo>
                    <a:pt x="185" y="418"/>
                    <a:pt x="185" y="418"/>
                    <a:pt x="185" y="418"/>
                  </a:cubicBezTo>
                  <a:cubicBezTo>
                    <a:pt x="185" y="418"/>
                    <a:pt x="187" y="374"/>
                    <a:pt x="185" y="369"/>
                  </a:cubicBezTo>
                  <a:cubicBezTo>
                    <a:pt x="187" y="371"/>
                    <a:pt x="187" y="371"/>
                    <a:pt x="187" y="371"/>
                  </a:cubicBezTo>
                  <a:cubicBezTo>
                    <a:pt x="187" y="371"/>
                    <a:pt x="194" y="377"/>
                    <a:pt x="191" y="389"/>
                  </a:cubicBezTo>
                  <a:cubicBezTo>
                    <a:pt x="191" y="389"/>
                    <a:pt x="189" y="403"/>
                    <a:pt x="191" y="408"/>
                  </a:cubicBezTo>
                  <a:cubicBezTo>
                    <a:pt x="193" y="412"/>
                    <a:pt x="192" y="409"/>
                    <a:pt x="192" y="409"/>
                  </a:cubicBezTo>
                  <a:cubicBezTo>
                    <a:pt x="192" y="409"/>
                    <a:pt x="193" y="414"/>
                    <a:pt x="191" y="4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192" name="组合 118"/>
          <p:cNvGrpSpPr/>
          <p:nvPr/>
        </p:nvGrpSpPr>
        <p:grpSpPr bwMode="auto">
          <a:xfrm>
            <a:off x="2340602" y="5321419"/>
            <a:ext cx="670374" cy="588962"/>
            <a:chOff x="0" y="0"/>
            <a:chExt cx="1312862" cy="1152524"/>
          </a:xfrm>
          <a:solidFill>
            <a:srgbClr val="302A28"/>
          </a:solidFill>
        </p:grpSpPr>
        <p:sp>
          <p:nvSpPr>
            <p:cNvPr id="193" name="Freeform 75"/>
            <p:cNvSpPr>
              <a:spLocks noEditPoints="1" noChangeArrowheads="1"/>
            </p:cNvSpPr>
            <p:nvPr/>
          </p:nvSpPr>
          <p:spPr bwMode="auto">
            <a:xfrm>
              <a:off x="247650" y="0"/>
              <a:ext cx="819150" cy="677862"/>
            </a:xfrm>
            <a:custGeom>
              <a:avLst/>
              <a:gdLst>
                <a:gd name="T0" fmla="*/ 271 w 295"/>
                <a:gd name="T1" fmla="*/ 244 h 244"/>
                <a:gd name="T2" fmla="*/ 23 w 295"/>
                <a:gd name="T3" fmla="*/ 244 h 244"/>
                <a:gd name="T4" fmla="*/ 0 w 295"/>
                <a:gd name="T5" fmla="*/ 220 h 244"/>
                <a:gd name="T6" fmla="*/ 0 w 295"/>
                <a:gd name="T7" fmla="*/ 24 h 244"/>
                <a:gd name="T8" fmla="*/ 23 w 295"/>
                <a:gd name="T9" fmla="*/ 0 h 244"/>
                <a:gd name="T10" fmla="*/ 271 w 295"/>
                <a:gd name="T11" fmla="*/ 0 h 244"/>
                <a:gd name="T12" fmla="*/ 295 w 295"/>
                <a:gd name="T13" fmla="*/ 24 h 244"/>
                <a:gd name="T14" fmla="*/ 295 w 295"/>
                <a:gd name="T15" fmla="*/ 220 h 244"/>
                <a:gd name="T16" fmla="*/ 271 w 295"/>
                <a:gd name="T17" fmla="*/ 244 h 244"/>
                <a:gd name="T18" fmla="*/ 23 w 295"/>
                <a:gd name="T19" fmla="*/ 13 h 244"/>
                <a:gd name="T20" fmla="*/ 12 w 295"/>
                <a:gd name="T21" fmla="*/ 24 h 244"/>
                <a:gd name="T22" fmla="*/ 12 w 295"/>
                <a:gd name="T23" fmla="*/ 220 h 244"/>
                <a:gd name="T24" fmla="*/ 23 w 295"/>
                <a:gd name="T25" fmla="*/ 232 h 244"/>
                <a:gd name="T26" fmla="*/ 271 w 295"/>
                <a:gd name="T27" fmla="*/ 232 h 244"/>
                <a:gd name="T28" fmla="*/ 282 w 295"/>
                <a:gd name="T29" fmla="*/ 220 h 244"/>
                <a:gd name="T30" fmla="*/ 282 w 295"/>
                <a:gd name="T31" fmla="*/ 24 h 244"/>
                <a:gd name="T32" fmla="*/ 271 w 295"/>
                <a:gd name="T33" fmla="*/ 13 h 244"/>
                <a:gd name="T34" fmla="*/ 23 w 295"/>
                <a:gd name="T35" fmla="*/ 13 h 2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95"/>
                <a:gd name="T55" fmla="*/ 0 h 244"/>
                <a:gd name="T56" fmla="*/ 295 w 295"/>
                <a:gd name="T57" fmla="*/ 244 h 2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95" h="244">
                  <a:moveTo>
                    <a:pt x="271" y="244"/>
                  </a:moveTo>
                  <a:cubicBezTo>
                    <a:pt x="23" y="244"/>
                    <a:pt x="23" y="244"/>
                    <a:pt x="23" y="244"/>
                  </a:cubicBezTo>
                  <a:cubicBezTo>
                    <a:pt x="10" y="244"/>
                    <a:pt x="0" y="234"/>
                    <a:pt x="0" y="22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0" y="0"/>
                    <a:pt x="23" y="0"/>
                  </a:cubicBezTo>
                  <a:cubicBezTo>
                    <a:pt x="271" y="0"/>
                    <a:pt x="271" y="0"/>
                    <a:pt x="271" y="0"/>
                  </a:cubicBezTo>
                  <a:cubicBezTo>
                    <a:pt x="284" y="0"/>
                    <a:pt x="295" y="11"/>
                    <a:pt x="295" y="24"/>
                  </a:cubicBezTo>
                  <a:cubicBezTo>
                    <a:pt x="295" y="220"/>
                    <a:pt x="295" y="220"/>
                    <a:pt x="295" y="220"/>
                  </a:cubicBezTo>
                  <a:cubicBezTo>
                    <a:pt x="295" y="234"/>
                    <a:pt x="284" y="244"/>
                    <a:pt x="271" y="244"/>
                  </a:cubicBezTo>
                  <a:close/>
                  <a:moveTo>
                    <a:pt x="23" y="13"/>
                  </a:moveTo>
                  <a:cubicBezTo>
                    <a:pt x="17" y="13"/>
                    <a:pt x="12" y="18"/>
                    <a:pt x="12" y="24"/>
                  </a:cubicBezTo>
                  <a:cubicBezTo>
                    <a:pt x="12" y="220"/>
                    <a:pt x="12" y="220"/>
                    <a:pt x="12" y="220"/>
                  </a:cubicBezTo>
                  <a:cubicBezTo>
                    <a:pt x="12" y="227"/>
                    <a:pt x="17" y="232"/>
                    <a:pt x="23" y="232"/>
                  </a:cubicBezTo>
                  <a:cubicBezTo>
                    <a:pt x="271" y="232"/>
                    <a:pt x="271" y="232"/>
                    <a:pt x="271" y="232"/>
                  </a:cubicBezTo>
                  <a:cubicBezTo>
                    <a:pt x="277" y="232"/>
                    <a:pt x="282" y="227"/>
                    <a:pt x="282" y="220"/>
                  </a:cubicBezTo>
                  <a:cubicBezTo>
                    <a:pt x="282" y="24"/>
                    <a:pt x="282" y="24"/>
                    <a:pt x="282" y="24"/>
                  </a:cubicBezTo>
                  <a:cubicBezTo>
                    <a:pt x="282" y="18"/>
                    <a:pt x="277" y="13"/>
                    <a:pt x="271" y="13"/>
                  </a:cubicBezTo>
                  <a:lnTo>
                    <a:pt x="23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4" name="Freeform 76"/>
            <p:cNvSpPr>
              <a:spLocks noEditPoints="1" noChangeArrowheads="1"/>
            </p:cNvSpPr>
            <p:nvPr/>
          </p:nvSpPr>
          <p:spPr bwMode="auto">
            <a:xfrm>
              <a:off x="319088" y="49212"/>
              <a:ext cx="696912" cy="609600"/>
            </a:xfrm>
            <a:custGeom>
              <a:avLst/>
              <a:gdLst>
                <a:gd name="T0" fmla="*/ 238 w 251"/>
                <a:gd name="T1" fmla="*/ 170 h 219"/>
                <a:gd name="T2" fmla="*/ 189 w 251"/>
                <a:gd name="T3" fmla="*/ 148 h 219"/>
                <a:gd name="T4" fmla="*/ 170 w 251"/>
                <a:gd name="T5" fmla="*/ 124 h 219"/>
                <a:gd name="T6" fmla="*/ 172 w 251"/>
                <a:gd name="T7" fmla="*/ 102 h 219"/>
                <a:gd name="T8" fmla="*/ 172 w 251"/>
                <a:gd name="T9" fmla="*/ 102 h 219"/>
                <a:gd name="T10" fmla="*/ 173 w 251"/>
                <a:gd name="T11" fmla="*/ 101 h 219"/>
                <a:gd name="T12" fmla="*/ 175 w 251"/>
                <a:gd name="T13" fmla="*/ 100 h 219"/>
                <a:gd name="T14" fmla="*/ 177 w 251"/>
                <a:gd name="T15" fmla="*/ 98 h 219"/>
                <a:gd name="T16" fmla="*/ 179 w 251"/>
                <a:gd name="T17" fmla="*/ 96 h 219"/>
                <a:gd name="T18" fmla="*/ 180 w 251"/>
                <a:gd name="T19" fmla="*/ 95 h 219"/>
                <a:gd name="T20" fmla="*/ 181 w 251"/>
                <a:gd name="T21" fmla="*/ 93 h 219"/>
                <a:gd name="T22" fmla="*/ 182 w 251"/>
                <a:gd name="T23" fmla="*/ 92 h 219"/>
                <a:gd name="T24" fmla="*/ 200 w 251"/>
                <a:gd name="T25" fmla="*/ 65 h 219"/>
                <a:gd name="T26" fmla="*/ 141 w 251"/>
                <a:gd name="T27" fmla="*/ 0 h 219"/>
                <a:gd name="T28" fmla="*/ 80 w 251"/>
                <a:gd name="T29" fmla="*/ 61 h 219"/>
                <a:gd name="T30" fmla="*/ 107 w 251"/>
                <a:gd name="T31" fmla="*/ 90 h 219"/>
                <a:gd name="T32" fmla="*/ 108 w 251"/>
                <a:gd name="T33" fmla="*/ 113 h 219"/>
                <a:gd name="T34" fmla="*/ 124 w 251"/>
                <a:gd name="T35" fmla="*/ 143 h 219"/>
                <a:gd name="T36" fmla="*/ 136 w 251"/>
                <a:gd name="T37" fmla="*/ 172 h 219"/>
                <a:gd name="T38" fmla="*/ 108 w 251"/>
                <a:gd name="T39" fmla="*/ 113 h 219"/>
                <a:gd name="T40" fmla="*/ 24 w 251"/>
                <a:gd name="T41" fmla="*/ 152 h 219"/>
                <a:gd name="T42" fmla="*/ 4 w 251"/>
                <a:gd name="T43" fmla="*/ 213 h 219"/>
                <a:gd name="T44" fmla="*/ 251 w 251"/>
                <a:gd name="T45" fmla="*/ 219 h 219"/>
                <a:gd name="T46" fmla="*/ 175 w 251"/>
                <a:gd name="T47" fmla="*/ 95 h 219"/>
                <a:gd name="T48" fmla="*/ 176 w 251"/>
                <a:gd name="T49" fmla="*/ 94 h 219"/>
                <a:gd name="T50" fmla="*/ 177 w 251"/>
                <a:gd name="T51" fmla="*/ 94 h 219"/>
                <a:gd name="T52" fmla="*/ 179 w 251"/>
                <a:gd name="T53" fmla="*/ 89 h 219"/>
                <a:gd name="T54" fmla="*/ 179 w 251"/>
                <a:gd name="T55" fmla="*/ 89 h 219"/>
                <a:gd name="T56" fmla="*/ 178 w 251"/>
                <a:gd name="T57" fmla="*/ 92 h 219"/>
                <a:gd name="T58" fmla="*/ 178 w 251"/>
                <a:gd name="T59" fmla="*/ 92 h 219"/>
                <a:gd name="T60" fmla="*/ 178 w 251"/>
                <a:gd name="T61" fmla="*/ 92 h 219"/>
                <a:gd name="T62" fmla="*/ 174 w 251"/>
                <a:gd name="T63" fmla="*/ 97 h 219"/>
                <a:gd name="T64" fmla="*/ 104 w 251"/>
                <a:gd name="T65" fmla="*/ 40 h 219"/>
                <a:gd name="T66" fmla="*/ 141 w 251"/>
                <a:gd name="T67" fmla="*/ 4 h 219"/>
                <a:gd name="T68" fmla="*/ 144 w 251"/>
                <a:gd name="T69" fmla="*/ 10 h 219"/>
                <a:gd name="T70" fmla="*/ 143 w 251"/>
                <a:gd name="T71" fmla="*/ 105 h 219"/>
                <a:gd name="T72" fmla="*/ 160 w 251"/>
                <a:gd name="T73" fmla="*/ 102 h 219"/>
                <a:gd name="T74" fmla="*/ 174 w 251"/>
                <a:gd name="T75" fmla="*/ 97 h 219"/>
                <a:gd name="T76" fmla="*/ 171 w 251"/>
                <a:gd name="T77" fmla="*/ 103 h 219"/>
                <a:gd name="T78" fmla="*/ 160 w 251"/>
                <a:gd name="T79" fmla="*/ 106 h 219"/>
                <a:gd name="T80" fmla="*/ 143 w 251"/>
                <a:gd name="T81" fmla="*/ 105 h 219"/>
                <a:gd name="T82" fmla="*/ 164 w 251"/>
                <a:gd name="T83" fmla="*/ 192 h 219"/>
                <a:gd name="T84" fmla="*/ 158 w 251"/>
                <a:gd name="T85" fmla="*/ 145 h 219"/>
                <a:gd name="T86" fmla="*/ 171 w 251"/>
                <a:gd name="T87" fmla="*/ 125 h 21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51"/>
                <a:gd name="T133" fmla="*/ 0 h 219"/>
                <a:gd name="T134" fmla="*/ 251 w 251"/>
                <a:gd name="T135" fmla="*/ 219 h 21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51" h="219">
                  <a:moveTo>
                    <a:pt x="249" y="201"/>
                  </a:moveTo>
                  <a:cubicBezTo>
                    <a:pt x="247" y="195"/>
                    <a:pt x="248" y="174"/>
                    <a:pt x="238" y="170"/>
                  </a:cubicBezTo>
                  <a:cubicBezTo>
                    <a:pt x="238" y="170"/>
                    <a:pt x="220" y="159"/>
                    <a:pt x="213" y="158"/>
                  </a:cubicBezTo>
                  <a:cubicBezTo>
                    <a:pt x="206" y="156"/>
                    <a:pt x="193" y="151"/>
                    <a:pt x="189" y="148"/>
                  </a:cubicBezTo>
                  <a:cubicBezTo>
                    <a:pt x="185" y="145"/>
                    <a:pt x="177" y="142"/>
                    <a:pt x="177" y="142"/>
                  </a:cubicBezTo>
                  <a:cubicBezTo>
                    <a:pt x="177" y="142"/>
                    <a:pt x="173" y="124"/>
                    <a:pt x="170" y="124"/>
                  </a:cubicBezTo>
                  <a:cubicBezTo>
                    <a:pt x="170" y="124"/>
                    <a:pt x="170" y="106"/>
                    <a:pt x="172" y="102"/>
                  </a:cubicBezTo>
                  <a:cubicBezTo>
                    <a:pt x="172" y="102"/>
                    <a:pt x="172" y="102"/>
                    <a:pt x="172" y="102"/>
                  </a:cubicBezTo>
                  <a:cubicBezTo>
                    <a:pt x="172" y="102"/>
                    <a:pt x="172" y="102"/>
                    <a:pt x="172" y="102"/>
                  </a:cubicBezTo>
                  <a:cubicBezTo>
                    <a:pt x="172" y="102"/>
                    <a:pt x="172" y="102"/>
                    <a:pt x="172" y="102"/>
                  </a:cubicBezTo>
                  <a:cubicBezTo>
                    <a:pt x="173" y="102"/>
                    <a:pt x="173" y="101"/>
                    <a:pt x="173" y="101"/>
                  </a:cubicBezTo>
                  <a:cubicBezTo>
                    <a:pt x="173" y="101"/>
                    <a:pt x="173" y="101"/>
                    <a:pt x="173" y="101"/>
                  </a:cubicBezTo>
                  <a:cubicBezTo>
                    <a:pt x="174" y="101"/>
                    <a:pt x="174" y="100"/>
                    <a:pt x="175" y="100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7" y="98"/>
                    <a:pt x="177" y="98"/>
                    <a:pt x="177" y="98"/>
                  </a:cubicBezTo>
                  <a:cubicBezTo>
                    <a:pt x="178" y="98"/>
                    <a:pt x="178" y="97"/>
                    <a:pt x="178" y="97"/>
                  </a:cubicBezTo>
                  <a:cubicBezTo>
                    <a:pt x="178" y="97"/>
                    <a:pt x="179" y="97"/>
                    <a:pt x="179" y="96"/>
                  </a:cubicBezTo>
                  <a:cubicBezTo>
                    <a:pt x="179" y="96"/>
                    <a:pt x="179" y="96"/>
                    <a:pt x="180" y="96"/>
                  </a:cubicBezTo>
                  <a:cubicBezTo>
                    <a:pt x="180" y="95"/>
                    <a:pt x="180" y="95"/>
                    <a:pt x="180" y="95"/>
                  </a:cubicBezTo>
                  <a:cubicBezTo>
                    <a:pt x="180" y="95"/>
                    <a:pt x="181" y="94"/>
                    <a:pt x="181" y="94"/>
                  </a:cubicBezTo>
                  <a:cubicBezTo>
                    <a:pt x="181" y="94"/>
                    <a:pt x="181" y="94"/>
                    <a:pt x="181" y="93"/>
                  </a:cubicBezTo>
                  <a:cubicBezTo>
                    <a:pt x="182" y="93"/>
                    <a:pt x="182" y="93"/>
                    <a:pt x="182" y="92"/>
                  </a:cubicBezTo>
                  <a:cubicBezTo>
                    <a:pt x="182" y="92"/>
                    <a:pt x="182" y="92"/>
                    <a:pt x="182" y="92"/>
                  </a:cubicBezTo>
                  <a:cubicBezTo>
                    <a:pt x="183" y="91"/>
                    <a:pt x="183" y="91"/>
                    <a:pt x="183" y="90"/>
                  </a:cubicBezTo>
                  <a:cubicBezTo>
                    <a:pt x="183" y="90"/>
                    <a:pt x="195" y="92"/>
                    <a:pt x="200" y="65"/>
                  </a:cubicBezTo>
                  <a:cubicBezTo>
                    <a:pt x="205" y="43"/>
                    <a:pt x="190" y="38"/>
                    <a:pt x="190" y="38"/>
                  </a:cubicBezTo>
                  <a:cubicBezTo>
                    <a:pt x="190" y="38"/>
                    <a:pt x="185" y="0"/>
                    <a:pt x="141" y="0"/>
                  </a:cubicBezTo>
                  <a:cubicBezTo>
                    <a:pt x="97" y="0"/>
                    <a:pt x="93" y="38"/>
                    <a:pt x="93" y="38"/>
                  </a:cubicBezTo>
                  <a:cubicBezTo>
                    <a:pt x="93" y="38"/>
                    <a:pt x="79" y="43"/>
                    <a:pt x="80" y="61"/>
                  </a:cubicBezTo>
                  <a:cubicBezTo>
                    <a:pt x="80" y="90"/>
                    <a:pt x="99" y="94"/>
                    <a:pt x="99" y="94"/>
                  </a:cubicBezTo>
                  <a:cubicBezTo>
                    <a:pt x="103" y="94"/>
                    <a:pt x="106" y="92"/>
                    <a:pt x="107" y="90"/>
                  </a:cubicBezTo>
                  <a:cubicBezTo>
                    <a:pt x="108" y="91"/>
                    <a:pt x="108" y="92"/>
                    <a:pt x="109" y="93"/>
                  </a:cubicBezTo>
                  <a:cubicBezTo>
                    <a:pt x="109" y="93"/>
                    <a:pt x="112" y="105"/>
                    <a:pt x="108" y="113"/>
                  </a:cubicBezTo>
                  <a:cubicBezTo>
                    <a:pt x="108" y="113"/>
                    <a:pt x="128" y="137"/>
                    <a:pt x="136" y="138"/>
                  </a:cubicBezTo>
                  <a:cubicBezTo>
                    <a:pt x="136" y="138"/>
                    <a:pt x="125" y="141"/>
                    <a:pt x="124" y="143"/>
                  </a:cubicBezTo>
                  <a:cubicBezTo>
                    <a:pt x="124" y="143"/>
                    <a:pt x="137" y="158"/>
                    <a:pt x="139" y="159"/>
                  </a:cubicBezTo>
                  <a:cubicBezTo>
                    <a:pt x="139" y="159"/>
                    <a:pt x="139" y="168"/>
                    <a:pt x="136" y="172"/>
                  </a:cubicBezTo>
                  <a:cubicBezTo>
                    <a:pt x="136" y="172"/>
                    <a:pt x="127" y="196"/>
                    <a:pt x="128" y="202"/>
                  </a:cubicBezTo>
                  <a:cubicBezTo>
                    <a:pt x="128" y="202"/>
                    <a:pt x="96" y="132"/>
                    <a:pt x="108" y="113"/>
                  </a:cubicBezTo>
                  <a:cubicBezTo>
                    <a:pt x="108" y="113"/>
                    <a:pt x="99" y="126"/>
                    <a:pt x="87" y="132"/>
                  </a:cubicBezTo>
                  <a:cubicBezTo>
                    <a:pt x="87" y="132"/>
                    <a:pt x="30" y="146"/>
                    <a:pt x="24" y="152"/>
                  </a:cubicBezTo>
                  <a:cubicBezTo>
                    <a:pt x="24" y="152"/>
                    <a:pt x="12" y="156"/>
                    <a:pt x="12" y="171"/>
                  </a:cubicBezTo>
                  <a:cubicBezTo>
                    <a:pt x="12" y="171"/>
                    <a:pt x="8" y="207"/>
                    <a:pt x="4" y="213"/>
                  </a:cubicBezTo>
                  <a:cubicBezTo>
                    <a:pt x="3" y="215"/>
                    <a:pt x="1" y="217"/>
                    <a:pt x="0" y="219"/>
                  </a:cubicBezTo>
                  <a:cubicBezTo>
                    <a:pt x="251" y="219"/>
                    <a:pt x="251" y="219"/>
                    <a:pt x="251" y="219"/>
                  </a:cubicBezTo>
                  <a:cubicBezTo>
                    <a:pt x="251" y="212"/>
                    <a:pt x="250" y="206"/>
                    <a:pt x="249" y="201"/>
                  </a:cubicBezTo>
                  <a:close/>
                  <a:moveTo>
                    <a:pt x="175" y="95"/>
                  </a:moveTo>
                  <a:cubicBezTo>
                    <a:pt x="175" y="95"/>
                    <a:pt x="175" y="95"/>
                    <a:pt x="175" y="95"/>
                  </a:cubicBezTo>
                  <a:cubicBezTo>
                    <a:pt x="176" y="95"/>
                    <a:pt x="176" y="95"/>
                    <a:pt x="176" y="94"/>
                  </a:cubicBezTo>
                  <a:cubicBezTo>
                    <a:pt x="176" y="94"/>
                    <a:pt x="176" y="94"/>
                    <a:pt x="177" y="94"/>
                  </a:cubicBezTo>
                  <a:cubicBezTo>
                    <a:pt x="177" y="94"/>
                    <a:pt x="177" y="94"/>
                    <a:pt x="177" y="94"/>
                  </a:cubicBezTo>
                  <a:cubicBezTo>
                    <a:pt x="176" y="94"/>
                    <a:pt x="176" y="95"/>
                    <a:pt x="175" y="95"/>
                  </a:cubicBezTo>
                  <a:close/>
                  <a:moveTo>
                    <a:pt x="179" y="89"/>
                  </a:moveTo>
                  <a:cubicBezTo>
                    <a:pt x="179" y="89"/>
                    <a:pt x="179" y="90"/>
                    <a:pt x="179" y="90"/>
                  </a:cubicBezTo>
                  <a:cubicBezTo>
                    <a:pt x="178" y="89"/>
                    <a:pt x="177" y="89"/>
                    <a:pt x="179" y="89"/>
                  </a:cubicBezTo>
                  <a:close/>
                  <a:moveTo>
                    <a:pt x="179" y="90"/>
                  </a:moveTo>
                  <a:cubicBezTo>
                    <a:pt x="179" y="90"/>
                    <a:pt x="178" y="91"/>
                    <a:pt x="178" y="92"/>
                  </a:cubicBezTo>
                  <a:cubicBezTo>
                    <a:pt x="178" y="91"/>
                    <a:pt x="179" y="90"/>
                    <a:pt x="179" y="90"/>
                  </a:cubicBezTo>
                  <a:close/>
                  <a:moveTo>
                    <a:pt x="178" y="92"/>
                  </a:moveTo>
                  <a:cubicBezTo>
                    <a:pt x="178" y="93"/>
                    <a:pt x="177" y="93"/>
                    <a:pt x="177" y="94"/>
                  </a:cubicBezTo>
                  <a:cubicBezTo>
                    <a:pt x="177" y="93"/>
                    <a:pt x="178" y="93"/>
                    <a:pt x="178" y="92"/>
                  </a:cubicBezTo>
                  <a:close/>
                  <a:moveTo>
                    <a:pt x="175" y="95"/>
                  </a:moveTo>
                  <a:cubicBezTo>
                    <a:pt x="175" y="96"/>
                    <a:pt x="174" y="96"/>
                    <a:pt x="174" y="97"/>
                  </a:cubicBezTo>
                  <a:cubicBezTo>
                    <a:pt x="174" y="96"/>
                    <a:pt x="175" y="96"/>
                    <a:pt x="175" y="95"/>
                  </a:cubicBezTo>
                  <a:close/>
                  <a:moveTo>
                    <a:pt x="104" y="40"/>
                  </a:moveTo>
                  <a:cubicBezTo>
                    <a:pt x="101" y="39"/>
                    <a:pt x="99" y="39"/>
                    <a:pt x="99" y="39"/>
                  </a:cubicBezTo>
                  <a:cubicBezTo>
                    <a:pt x="99" y="31"/>
                    <a:pt x="117" y="4"/>
                    <a:pt x="141" y="4"/>
                  </a:cubicBezTo>
                  <a:cubicBezTo>
                    <a:pt x="151" y="4"/>
                    <a:pt x="160" y="9"/>
                    <a:pt x="167" y="15"/>
                  </a:cubicBezTo>
                  <a:cubicBezTo>
                    <a:pt x="161" y="12"/>
                    <a:pt x="154" y="10"/>
                    <a:pt x="144" y="10"/>
                  </a:cubicBezTo>
                  <a:cubicBezTo>
                    <a:pt x="144" y="10"/>
                    <a:pt x="110" y="5"/>
                    <a:pt x="104" y="40"/>
                  </a:cubicBezTo>
                  <a:close/>
                  <a:moveTo>
                    <a:pt x="143" y="105"/>
                  </a:moveTo>
                  <a:cubicBezTo>
                    <a:pt x="143" y="100"/>
                    <a:pt x="147" y="96"/>
                    <a:pt x="152" y="96"/>
                  </a:cubicBezTo>
                  <a:cubicBezTo>
                    <a:pt x="156" y="96"/>
                    <a:pt x="159" y="99"/>
                    <a:pt x="160" y="102"/>
                  </a:cubicBezTo>
                  <a:cubicBezTo>
                    <a:pt x="165" y="101"/>
                    <a:pt x="165" y="101"/>
                    <a:pt x="165" y="101"/>
                  </a:cubicBezTo>
                  <a:cubicBezTo>
                    <a:pt x="165" y="101"/>
                    <a:pt x="170" y="100"/>
                    <a:pt x="174" y="97"/>
                  </a:cubicBezTo>
                  <a:cubicBezTo>
                    <a:pt x="173" y="97"/>
                    <a:pt x="172" y="98"/>
                    <a:pt x="171" y="99"/>
                  </a:cubicBezTo>
                  <a:cubicBezTo>
                    <a:pt x="171" y="103"/>
                    <a:pt x="171" y="103"/>
                    <a:pt x="171" y="103"/>
                  </a:cubicBezTo>
                  <a:cubicBezTo>
                    <a:pt x="168" y="104"/>
                    <a:pt x="164" y="105"/>
                    <a:pt x="161" y="106"/>
                  </a:cubicBezTo>
                  <a:cubicBezTo>
                    <a:pt x="160" y="106"/>
                    <a:pt x="160" y="106"/>
                    <a:pt x="160" y="106"/>
                  </a:cubicBezTo>
                  <a:cubicBezTo>
                    <a:pt x="161" y="112"/>
                    <a:pt x="156" y="115"/>
                    <a:pt x="152" y="115"/>
                  </a:cubicBezTo>
                  <a:cubicBezTo>
                    <a:pt x="147" y="115"/>
                    <a:pt x="143" y="111"/>
                    <a:pt x="143" y="105"/>
                  </a:cubicBezTo>
                  <a:close/>
                  <a:moveTo>
                    <a:pt x="171" y="155"/>
                  </a:moveTo>
                  <a:cubicBezTo>
                    <a:pt x="168" y="164"/>
                    <a:pt x="166" y="188"/>
                    <a:pt x="164" y="192"/>
                  </a:cubicBezTo>
                  <a:cubicBezTo>
                    <a:pt x="164" y="192"/>
                    <a:pt x="158" y="162"/>
                    <a:pt x="153" y="156"/>
                  </a:cubicBezTo>
                  <a:cubicBezTo>
                    <a:pt x="153" y="156"/>
                    <a:pt x="154" y="144"/>
                    <a:pt x="158" y="145"/>
                  </a:cubicBezTo>
                  <a:cubicBezTo>
                    <a:pt x="158" y="145"/>
                    <a:pt x="155" y="139"/>
                    <a:pt x="151" y="140"/>
                  </a:cubicBezTo>
                  <a:cubicBezTo>
                    <a:pt x="151" y="140"/>
                    <a:pt x="172" y="128"/>
                    <a:pt x="171" y="125"/>
                  </a:cubicBezTo>
                  <a:cubicBezTo>
                    <a:pt x="171" y="125"/>
                    <a:pt x="177" y="138"/>
                    <a:pt x="171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5" name="Freeform 77"/>
            <p:cNvSpPr>
              <a:spLocks noEditPoints="1" noChangeArrowheads="1"/>
            </p:cNvSpPr>
            <p:nvPr/>
          </p:nvSpPr>
          <p:spPr bwMode="auto">
            <a:xfrm>
              <a:off x="0" y="696912"/>
              <a:ext cx="1312862" cy="455612"/>
            </a:xfrm>
            <a:custGeom>
              <a:avLst/>
              <a:gdLst>
                <a:gd name="T0" fmla="*/ 464 w 473"/>
                <a:gd name="T1" fmla="*/ 128 h 164"/>
                <a:gd name="T2" fmla="*/ 407 w 473"/>
                <a:gd name="T3" fmla="*/ 99 h 164"/>
                <a:gd name="T4" fmla="*/ 391 w 473"/>
                <a:gd name="T5" fmla="*/ 85 h 164"/>
                <a:gd name="T6" fmla="*/ 392 w 473"/>
                <a:gd name="T7" fmla="*/ 68 h 164"/>
                <a:gd name="T8" fmla="*/ 413 w 473"/>
                <a:gd name="T9" fmla="*/ 46 h 164"/>
                <a:gd name="T10" fmla="*/ 367 w 473"/>
                <a:gd name="T11" fmla="*/ 0 h 164"/>
                <a:gd name="T12" fmla="*/ 322 w 473"/>
                <a:gd name="T13" fmla="*/ 49 h 164"/>
                <a:gd name="T14" fmla="*/ 343 w 473"/>
                <a:gd name="T15" fmla="*/ 76 h 164"/>
                <a:gd name="T16" fmla="*/ 340 w 473"/>
                <a:gd name="T17" fmla="*/ 107 h 164"/>
                <a:gd name="T18" fmla="*/ 313 w 473"/>
                <a:gd name="T19" fmla="*/ 118 h 164"/>
                <a:gd name="T20" fmla="*/ 266 w 473"/>
                <a:gd name="T21" fmla="*/ 105 h 164"/>
                <a:gd name="T22" fmla="*/ 250 w 473"/>
                <a:gd name="T23" fmla="*/ 85 h 164"/>
                <a:gd name="T24" fmla="*/ 250 w 473"/>
                <a:gd name="T25" fmla="*/ 68 h 164"/>
                <a:gd name="T26" fmla="*/ 271 w 473"/>
                <a:gd name="T27" fmla="*/ 46 h 164"/>
                <a:gd name="T28" fmla="*/ 225 w 473"/>
                <a:gd name="T29" fmla="*/ 0 h 164"/>
                <a:gd name="T30" fmla="*/ 180 w 473"/>
                <a:gd name="T31" fmla="*/ 49 h 164"/>
                <a:gd name="T32" fmla="*/ 201 w 473"/>
                <a:gd name="T33" fmla="*/ 76 h 164"/>
                <a:gd name="T34" fmla="*/ 198 w 473"/>
                <a:gd name="T35" fmla="*/ 107 h 164"/>
                <a:gd name="T36" fmla="*/ 171 w 473"/>
                <a:gd name="T37" fmla="*/ 118 h 164"/>
                <a:gd name="T38" fmla="*/ 159 w 473"/>
                <a:gd name="T39" fmla="*/ 118 h 164"/>
                <a:gd name="T40" fmla="*/ 132 w 473"/>
                <a:gd name="T41" fmla="*/ 107 h 164"/>
                <a:gd name="T42" fmla="*/ 129 w 473"/>
                <a:gd name="T43" fmla="*/ 76 h 164"/>
                <a:gd name="T44" fmla="*/ 150 w 473"/>
                <a:gd name="T45" fmla="*/ 49 h 164"/>
                <a:gd name="T46" fmla="*/ 106 w 473"/>
                <a:gd name="T47" fmla="*/ 0 h 164"/>
                <a:gd name="T48" fmla="*/ 60 w 473"/>
                <a:gd name="T49" fmla="*/ 46 h 164"/>
                <a:gd name="T50" fmla="*/ 80 w 473"/>
                <a:gd name="T51" fmla="*/ 68 h 164"/>
                <a:gd name="T52" fmla="*/ 81 w 473"/>
                <a:gd name="T53" fmla="*/ 85 h 164"/>
                <a:gd name="T54" fmla="*/ 65 w 473"/>
                <a:gd name="T55" fmla="*/ 99 h 164"/>
                <a:gd name="T56" fmla="*/ 9 w 473"/>
                <a:gd name="T57" fmla="*/ 128 h 164"/>
                <a:gd name="T58" fmla="*/ 0 w 473"/>
                <a:gd name="T59" fmla="*/ 164 h 164"/>
                <a:gd name="T60" fmla="*/ 188 w 473"/>
                <a:gd name="T61" fmla="*/ 164 h 164"/>
                <a:gd name="T62" fmla="*/ 331 w 473"/>
                <a:gd name="T63" fmla="*/ 164 h 164"/>
                <a:gd name="T64" fmla="*/ 469 w 473"/>
                <a:gd name="T65" fmla="*/ 159 h 164"/>
                <a:gd name="T66" fmla="*/ 341 w 473"/>
                <a:gd name="T67" fmla="*/ 71 h 164"/>
                <a:gd name="T68" fmla="*/ 340 w 473"/>
                <a:gd name="T69" fmla="*/ 71 h 164"/>
                <a:gd name="T70" fmla="*/ 199 w 473"/>
                <a:gd name="T71" fmla="*/ 71 h 164"/>
                <a:gd name="T72" fmla="*/ 198 w 473"/>
                <a:gd name="T73" fmla="*/ 71 h 164"/>
                <a:gd name="T74" fmla="*/ 132 w 473"/>
                <a:gd name="T75" fmla="*/ 71 h 164"/>
                <a:gd name="T76" fmla="*/ 131 w 473"/>
                <a:gd name="T77" fmla="*/ 71 h 164"/>
                <a:gd name="T78" fmla="*/ 78 w 473"/>
                <a:gd name="T79" fmla="*/ 30 h 164"/>
                <a:gd name="T80" fmla="*/ 106 w 473"/>
                <a:gd name="T81" fmla="*/ 3 h 164"/>
                <a:gd name="T82" fmla="*/ 108 w 473"/>
                <a:gd name="T83" fmla="*/ 7 h 164"/>
                <a:gd name="T84" fmla="*/ 206 w 473"/>
                <a:gd name="T85" fmla="*/ 11 h 164"/>
                <a:gd name="T86" fmla="*/ 256 w 473"/>
                <a:gd name="T87" fmla="*/ 29 h 164"/>
                <a:gd name="T88" fmla="*/ 223 w 473"/>
                <a:gd name="T89" fmla="*/ 7 h 164"/>
                <a:gd name="T90" fmla="*/ 348 w 473"/>
                <a:gd name="T91" fmla="*/ 11 h 164"/>
                <a:gd name="T92" fmla="*/ 398 w 473"/>
                <a:gd name="T93" fmla="*/ 29 h 164"/>
                <a:gd name="T94" fmla="*/ 365 w 473"/>
                <a:gd name="T95" fmla="*/ 7 h 16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73"/>
                <a:gd name="T145" fmla="*/ 0 h 164"/>
                <a:gd name="T146" fmla="*/ 473 w 473"/>
                <a:gd name="T147" fmla="*/ 164 h 16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73" h="164">
                  <a:moveTo>
                    <a:pt x="469" y="159"/>
                  </a:moveTo>
                  <a:cubicBezTo>
                    <a:pt x="467" y="155"/>
                    <a:pt x="464" y="128"/>
                    <a:pt x="464" y="128"/>
                  </a:cubicBezTo>
                  <a:cubicBezTo>
                    <a:pt x="464" y="117"/>
                    <a:pt x="454" y="114"/>
                    <a:pt x="454" y="114"/>
                  </a:cubicBezTo>
                  <a:cubicBezTo>
                    <a:pt x="450" y="110"/>
                    <a:pt x="407" y="99"/>
                    <a:pt x="407" y="99"/>
                  </a:cubicBezTo>
                  <a:cubicBezTo>
                    <a:pt x="401" y="95"/>
                    <a:pt x="395" y="89"/>
                    <a:pt x="393" y="86"/>
                  </a:cubicBezTo>
                  <a:cubicBezTo>
                    <a:pt x="391" y="85"/>
                    <a:pt x="391" y="85"/>
                    <a:pt x="391" y="85"/>
                  </a:cubicBezTo>
                  <a:cubicBezTo>
                    <a:pt x="388" y="79"/>
                    <a:pt x="391" y="70"/>
                    <a:pt x="391" y="70"/>
                  </a:cubicBezTo>
                  <a:cubicBezTo>
                    <a:pt x="391" y="69"/>
                    <a:pt x="392" y="68"/>
                    <a:pt x="392" y="68"/>
                  </a:cubicBezTo>
                  <a:cubicBezTo>
                    <a:pt x="393" y="69"/>
                    <a:pt x="395" y="70"/>
                    <a:pt x="399" y="70"/>
                  </a:cubicBezTo>
                  <a:cubicBezTo>
                    <a:pt x="399" y="70"/>
                    <a:pt x="413" y="67"/>
                    <a:pt x="413" y="46"/>
                  </a:cubicBezTo>
                  <a:cubicBezTo>
                    <a:pt x="413" y="32"/>
                    <a:pt x="402" y="28"/>
                    <a:pt x="402" y="28"/>
                  </a:cubicBezTo>
                  <a:cubicBezTo>
                    <a:pt x="402" y="28"/>
                    <a:pt x="400" y="0"/>
                    <a:pt x="367" y="0"/>
                  </a:cubicBezTo>
                  <a:cubicBezTo>
                    <a:pt x="334" y="0"/>
                    <a:pt x="330" y="29"/>
                    <a:pt x="330" y="29"/>
                  </a:cubicBezTo>
                  <a:cubicBezTo>
                    <a:pt x="330" y="29"/>
                    <a:pt x="319" y="32"/>
                    <a:pt x="322" y="49"/>
                  </a:cubicBezTo>
                  <a:cubicBezTo>
                    <a:pt x="326" y="69"/>
                    <a:pt x="335" y="68"/>
                    <a:pt x="335" y="68"/>
                  </a:cubicBezTo>
                  <a:cubicBezTo>
                    <a:pt x="337" y="70"/>
                    <a:pt x="340" y="74"/>
                    <a:pt x="343" y="76"/>
                  </a:cubicBezTo>
                  <a:cubicBezTo>
                    <a:pt x="345" y="79"/>
                    <a:pt x="345" y="93"/>
                    <a:pt x="345" y="93"/>
                  </a:cubicBezTo>
                  <a:cubicBezTo>
                    <a:pt x="343" y="93"/>
                    <a:pt x="340" y="107"/>
                    <a:pt x="340" y="107"/>
                  </a:cubicBezTo>
                  <a:cubicBezTo>
                    <a:pt x="340" y="107"/>
                    <a:pt x="334" y="109"/>
                    <a:pt x="331" y="111"/>
                  </a:cubicBezTo>
                  <a:cubicBezTo>
                    <a:pt x="328" y="113"/>
                    <a:pt x="318" y="117"/>
                    <a:pt x="313" y="118"/>
                  </a:cubicBezTo>
                  <a:cubicBezTo>
                    <a:pt x="312" y="119"/>
                    <a:pt x="310" y="119"/>
                    <a:pt x="308" y="120"/>
                  </a:cubicBezTo>
                  <a:cubicBezTo>
                    <a:pt x="296" y="115"/>
                    <a:pt x="266" y="105"/>
                    <a:pt x="266" y="105"/>
                  </a:cubicBezTo>
                  <a:cubicBezTo>
                    <a:pt x="259" y="102"/>
                    <a:pt x="253" y="89"/>
                    <a:pt x="251" y="86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46" y="79"/>
                    <a:pt x="249" y="70"/>
                    <a:pt x="249" y="70"/>
                  </a:cubicBezTo>
                  <a:cubicBezTo>
                    <a:pt x="250" y="69"/>
                    <a:pt x="250" y="68"/>
                    <a:pt x="250" y="68"/>
                  </a:cubicBezTo>
                  <a:cubicBezTo>
                    <a:pt x="251" y="69"/>
                    <a:pt x="253" y="70"/>
                    <a:pt x="257" y="70"/>
                  </a:cubicBezTo>
                  <a:cubicBezTo>
                    <a:pt x="257" y="70"/>
                    <a:pt x="271" y="67"/>
                    <a:pt x="271" y="46"/>
                  </a:cubicBezTo>
                  <a:cubicBezTo>
                    <a:pt x="271" y="32"/>
                    <a:pt x="261" y="28"/>
                    <a:pt x="261" y="28"/>
                  </a:cubicBezTo>
                  <a:cubicBezTo>
                    <a:pt x="261" y="28"/>
                    <a:pt x="258" y="0"/>
                    <a:pt x="225" y="0"/>
                  </a:cubicBezTo>
                  <a:cubicBezTo>
                    <a:pt x="192" y="0"/>
                    <a:pt x="188" y="29"/>
                    <a:pt x="188" y="29"/>
                  </a:cubicBezTo>
                  <a:cubicBezTo>
                    <a:pt x="188" y="29"/>
                    <a:pt x="177" y="32"/>
                    <a:pt x="180" y="49"/>
                  </a:cubicBezTo>
                  <a:cubicBezTo>
                    <a:pt x="184" y="69"/>
                    <a:pt x="193" y="68"/>
                    <a:pt x="193" y="68"/>
                  </a:cubicBezTo>
                  <a:cubicBezTo>
                    <a:pt x="195" y="70"/>
                    <a:pt x="198" y="74"/>
                    <a:pt x="201" y="76"/>
                  </a:cubicBezTo>
                  <a:cubicBezTo>
                    <a:pt x="203" y="79"/>
                    <a:pt x="203" y="93"/>
                    <a:pt x="203" y="93"/>
                  </a:cubicBezTo>
                  <a:cubicBezTo>
                    <a:pt x="201" y="93"/>
                    <a:pt x="198" y="107"/>
                    <a:pt x="198" y="107"/>
                  </a:cubicBezTo>
                  <a:cubicBezTo>
                    <a:pt x="198" y="107"/>
                    <a:pt x="192" y="109"/>
                    <a:pt x="189" y="111"/>
                  </a:cubicBezTo>
                  <a:cubicBezTo>
                    <a:pt x="186" y="113"/>
                    <a:pt x="176" y="117"/>
                    <a:pt x="171" y="118"/>
                  </a:cubicBezTo>
                  <a:cubicBezTo>
                    <a:pt x="170" y="119"/>
                    <a:pt x="168" y="119"/>
                    <a:pt x="165" y="121"/>
                  </a:cubicBezTo>
                  <a:cubicBezTo>
                    <a:pt x="163" y="119"/>
                    <a:pt x="161" y="119"/>
                    <a:pt x="159" y="118"/>
                  </a:cubicBezTo>
                  <a:cubicBezTo>
                    <a:pt x="154" y="117"/>
                    <a:pt x="145" y="113"/>
                    <a:pt x="141" y="111"/>
                  </a:cubicBezTo>
                  <a:cubicBezTo>
                    <a:pt x="138" y="109"/>
                    <a:pt x="132" y="107"/>
                    <a:pt x="132" y="107"/>
                  </a:cubicBezTo>
                  <a:cubicBezTo>
                    <a:pt x="132" y="107"/>
                    <a:pt x="129" y="93"/>
                    <a:pt x="128" y="93"/>
                  </a:cubicBezTo>
                  <a:cubicBezTo>
                    <a:pt x="128" y="93"/>
                    <a:pt x="127" y="79"/>
                    <a:pt x="129" y="76"/>
                  </a:cubicBezTo>
                  <a:cubicBezTo>
                    <a:pt x="133" y="74"/>
                    <a:pt x="136" y="70"/>
                    <a:pt x="137" y="68"/>
                  </a:cubicBezTo>
                  <a:cubicBezTo>
                    <a:pt x="137" y="68"/>
                    <a:pt x="146" y="69"/>
                    <a:pt x="150" y="49"/>
                  </a:cubicBezTo>
                  <a:cubicBezTo>
                    <a:pt x="153" y="32"/>
                    <a:pt x="143" y="29"/>
                    <a:pt x="143" y="29"/>
                  </a:cubicBezTo>
                  <a:cubicBezTo>
                    <a:pt x="143" y="29"/>
                    <a:pt x="139" y="0"/>
                    <a:pt x="106" y="0"/>
                  </a:cubicBezTo>
                  <a:cubicBezTo>
                    <a:pt x="73" y="0"/>
                    <a:pt x="70" y="28"/>
                    <a:pt x="70" y="28"/>
                  </a:cubicBezTo>
                  <a:cubicBezTo>
                    <a:pt x="70" y="28"/>
                    <a:pt x="59" y="32"/>
                    <a:pt x="60" y="46"/>
                  </a:cubicBezTo>
                  <a:cubicBezTo>
                    <a:pt x="60" y="67"/>
                    <a:pt x="74" y="70"/>
                    <a:pt x="74" y="70"/>
                  </a:cubicBezTo>
                  <a:cubicBezTo>
                    <a:pt x="77" y="70"/>
                    <a:pt x="79" y="69"/>
                    <a:pt x="80" y="68"/>
                  </a:cubicBezTo>
                  <a:cubicBezTo>
                    <a:pt x="81" y="68"/>
                    <a:pt x="81" y="69"/>
                    <a:pt x="81" y="70"/>
                  </a:cubicBezTo>
                  <a:cubicBezTo>
                    <a:pt x="81" y="70"/>
                    <a:pt x="84" y="79"/>
                    <a:pt x="81" y="85"/>
                  </a:cubicBezTo>
                  <a:cubicBezTo>
                    <a:pt x="80" y="86"/>
                    <a:pt x="80" y="86"/>
                    <a:pt x="80" y="86"/>
                  </a:cubicBezTo>
                  <a:cubicBezTo>
                    <a:pt x="77" y="89"/>
                    <a:pt x="72" y="95"/>
                    <a:pt x="65" y="99"/>
                  </a:cubicBezTo>
                  <a:cubicBezTo>
                    <a:pt x="65" y="99"/>
                    <a:pt x="23" y="110"/>
                    <a:pt x="18" y="114"/>
                  </a:cubicBezTo>
                  <a:cubicBezTo>
                    <a:pt x="18" y="114"/>
                    <a:pt x="9" y="117"/>
                    <a:pt x="9" y="128"/>
                  </a:cubicBezTo>
                  <a:cubicBezTo>
                    <a:pt x="9" y="128"/>
                    <a:pt x="6" y="155"/>
                    <a:pt x="3" y="159"/>
                  </a:cubicBezTo>
                  <a:cubicBezTo>
                    <a:pt x="2" y="161"/>
                    <a:pt x="1" y="162"/>
                    <a:pt x="0" y="164"/>
                  </a:cubicBezTo>
                  <a:cubicBezTo>
                    <a:pt x="142" y="164"/>
                    <a:pt x="142" y="164"/>
                    <a:pt x="142" y="164"/>
                  </a:cubicBezTo>
                  <a:cubicBezTo>
                    <a:pt x="188" y="164"/>
                    <a:pt x="188" y="164"/>
                    <a:pt x="188" y="164"/>
                  </a:cubicBezTo>
                  <a:cubicBezTo>
                    <a:pt x="284" y="164"/>
                    <a:pt x="284" y="164"/>
                    <a:pt x="284" y="164"/>
                  </a:cubicBezTo>
                  <a:cubicBezTo>
                    <a:pt x="331" y="164"/>
                    <a:pt x="331" y="164"/>
                    <a:pt x="331" y="164"/>
                  </a:cubicBezTo>
                  <a:cubicBezTo>
                    <a:pt x="473" y="164"/>
                    <a:pt x="473" y="164"/>
                    <a:pt x="473" y="164"/>
                  </a:cubicBezTo>
                  <a:cubicBezTo>
                    <a:pt x="472" y="162"/>
                    <a:pt x="470" y="161"/>
                    <a:pt x="469" y="159"/>
                  </a:cubicBezTo>
                  <a:close/>
                  <a:moveTo>
                    <a:pt x="340" y="71"/>
                  </a:moveTo>
                  <a:cubicBezTo>
                    <a:pt x="341" y="71"/>
                    <a:pt x="341" y="71"/>
                    <a:pt x="341" y="71"/>
                  </a:cubicBezTo>
                  <a:cubicBezTo>
                    <a:pt x="341" y="71"/>
                    <a:pt x="341" y="71"/>
                    <a:pt x="341" y="71"/>
                  </a:cubicBezTo>
                  <a:cubicBezTo>
                    <a:pt x="341" y="71"/>
                    <a:pt x="341" y="71"/>
                    <a:pt x="340" y="71"/>
                  </a:cubicBezTo>
                  <a:close/>
                  <a:moveTo>
                    <a:pt x="198" y="71"/>
                  </a:moveTo>
                  <a:cubicBezTo>
                    <a:pt x="199" y="71"/>
                    <a:pt x="199" y="71"/>
                    <a:pt x="199" y="71"/>
                  </a:cubicBezTo>
                  <a:cubicBezTo>
                    <a:pt x="199" y="71"/>
                    <a:pt x="199" y="71"/>
                    <a:pt x="199" y="71"/>
                  </a:cubicBezTo>
                  <a:cubicBezTo>
                    <a:pt x="199" y="71"/>
                    <a:pt x="199" y="71"/>
                    <a:pt x="198" y="71"/>
                  </a:cubicBezTo>
                  <a:close/>
                  <a:moveTo>
                    <a:pt x="131" y="71"/>
                  </a:moveTo>
                  <a:cubicBezTo>
                    <a:pt x="131" y="71"/>
                    <a:pt x="132" y="71"/>
                    <a:pt x="132" y="71"/>
                  </a:cubicBezTo>
                  <a:cubicBezTo>
                    <a:pt x="132" y="71"/>
                    <a:pt x="132" y="71"/>
                    <a:pt x="131" y="71"/>
                  </a:cubicBezTo>
                  <a:cubicBezTo>
                    <a:pt x="131" y="71"/>
                    <a:pt x="131" y="71"/>
                    <a:pt x="131" y="71"/>
                  </a:cubicBezTo>
                  <a:close/>
                  <a:moveTo>
                    <a:pt x="108" y="7"/>
                  </a:moveTo>
                  <a:cubicBezTo>
                    <a:pt x="108" y="7"/>
                    <a:pt x="82" y="4"/>
                    <a:pt x="78" y="30"/>
                  </a:cubicBezTo>
                  <a:cubicBezTo>
                    <a:pt x="76" y="29"/>
                    <a:pt x="74" y="29"/>
                    <a:pt x="74" y="29"/>
                  </a:cubicBezTo>
                  <a:cubicBezTo>
                    <a:pt x="74" y="23"/>
                    <a:pt x="81" y="2"/>
                    <a:pt x="106" y="3"/>
                  </a:cubicBezTo>
                  <a:cubicBezTo>
                    <a:pt x="113" y="4"/>
                    <a:pt x="120" y="7"/>
                    <a:pt x="125" y="11"/>
                  </a:cubicBezTo>
                  <a:cubicBezTo>
                    <a:pt x="121" y="9"/>
                    <a:pt x="115" y="8"/>
                    <a:pt x="108" y="7"/>
                  </a:cubicBezTo>
                  <a:close/>
                  <a:moveTo>
                    <a:pt x="223" y="7"/>
                  </a:moveTo>
                  <a:cubicBezTo>
                    <a:pt x="215" y="8"/>
                    <a:pt x="210" y="9"/>
                    <a:pt x="206" y="11"/>
                  </a:cubicBezTo>
                  <a:cubicBezTo>
                    <a:pt x="211" y="7"/>
                    <a:pt x="217" y="3"/>
                    <a:pt x="225" y="3"/>
                  </a:cubicBezTo>
                  <a:cubicBezTo>
                    <a:pt x="243" y="3"/>
                    <a:pt x="256" y="23"/>
                    <a:pt x="256" y="29"/>
                  </a:cubicBezTo>
                  <a:cubicBezTo>
                    <a:pt x="256" y="29"/>
                    <a:pt x="255" y="29"/>
                    <a:pt x="253" y="30"/>
                  </a:cubicBezTo>
                  <a:cubicBezTo>
                    <a:pt x="248" y="4"/>
                    <a:pt x="223" y="7"/>
                    <a:pt x="223" y="7"/>
                  </a:cubicBezTo>
                  <a:close/>
                  <a:moveTo>
                    <a:pt x="365" y="7"/>
                  </a:moveTo>
                  <a:cubicBezTo>
                    <a:pt x="357" y="8"/>
                    <a:pt x="352" y="9"/>
                    <a:pt x="348" y="11"/>
                  </a:cubicBezTo>
                  <a:cubicBezTo>
                    <a:pt x="353" y="7"/>
                    <a:pt x="359" y="3"/>
                    <a:pt x="367" y="3"/>
                  </a:cubicBezTo>
                  <a:cubicBezTo>
                    <a:pt x="385" y="3"/>
                    <a:pt x="398" y="23"/>
                    <a:pt x="398" y="29"/>
                  </a:cubicBezTo>
                  <a:cubicBezTo>
                    <a:pt x="398" y="29"/>
                    <a:pt x="397" y="29"/>
                    <a:pt x="395" y="30"/>
                  </a:cubicBezTo>
                  <a:cubicBezTo>
                    <a:pt x="390" y="4"/>
                    <a:pt x="365" y="7"/>
                    <a:pt x="36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sp>
        <p:nvSpPr>
          <p:cNvPr id="196" name="Freeform 51"/>
          <p:cNvSpPr>
            <a:spLocks noEditPoints="1" noChangeArrowheads="1"/>
          </p:cNvSpPr>
          <p:nvPr/>
        </p:nvSpPr>
        <p:spPr bwMode="auto">
          <a:xfrm>
            <a:off x="3260878" y="4222299"/>
            <a:ext cx="723800" cy="606770"/>
          </a:xfrm>
          <a:custGeom>
            <a:avLst/>
            <a:gdLst>
              <a:gd name="T0" fmla="*/ 496 w 510"/>
              <a:gd name="T1" fmla="*/ 256 h 428"/>
              <a:gd name="T2" fmla="*/ 465 w 510"/>
              <a:gd name="T3" fmla="*/ 229 h 428"/>
              <a:gd name="T4" fmla="*/ 438 w 510"/>
              <a:gd name="T5" fmla="*/ 188 h 428"/>
              <a:gd name="T6" fmla="*/ 504 w 510"/>
              <a:gd name="T7" fmla="*/ 62 h 428"/>
              <a:gd name="T8" fmla="*/ 377 w 510"/>
              <a:gd name="T9" fmla="*/ 18 h 428"/>
              <a:gd name="T10" fmla="*/ 304 w 510"/>
              <a:gd name="T11" fmla="*/ 57 h 428"/>
              <a:gd name="T12" fmla="*/ 338 w 510"/>
              <a:gd name="T13" fmla="*/ 152 h 428"/>
              <a:gd name="T14" fmla="*/ 352 w 510"/>
              <a:gd name="T15" fmla="*/ 203 h 428"/>
              <a:gd name="T16" fmla="*/ 313 w 510"/>
              <a:gd name="T17" fmla="*/ 253 h 428"/>
              <a:gd name="T18" fmla="*/ 299 w 510"/>
              <a:gd name="T19" fmla="*/ 238 h 428"/>
              <a:gd name="T20" fmla="*/ 272 w 510"/>
              <a:gd name="T21" fmla="*/ 172 h 428"/>
              <a:gd name="T22" fmla="*/ 218 w 510"/>
              <a:gd name="T23" fmla="*/ 118 h 428"/>
              <a:gd name="T24" fmla="*/ 222 w 510"/>
              <a:gd name="T25" fmla="*/ 81 h 428"/>
              <a:gd name="T26" fmla="*/ 189 w 510"/>
              <a:gd name="T27" fmla="*/ 32 h 428"/>
              <a:gd name="T28" fmla="*/ 140 w 510"/>
              <a:gd name="T29" fmla="*/ 76 h 428"/>
              <a:gd name="T30" fmla="*/ 150 w 510"/>
              <a:gd name="T31" fmla="*/ 122 h 428"/>
              <a:gd name="T32" fmla="*/ 127 w 510"/>
              <a:gd name="T33" fmla="*/ 155 h 428"/>
              <a:gd name="T34" fmla="*/ 50 w 510"/>
              <a:gd name="T35" fmla="*/ 200 h 428"/>
              <a:gd name="T36" fmla="*/ 29 w 510"/>
              <a:gd name="T37" fmla="*/ 425 h 428"/>
              <a:gd name="T38" fmla="*/ 269 w 510"/>
              <a:gd name="T39" fmla="*/ 428 h 428"/>
              <a:gd name="T40" fmla="*/ 268 w 510"/>
              <a:gd name="T41" fmla="*/ 299 h 428"/>
              <a:gd name="T42" fmla="*/ 305 w 510"/>
              <a:gd name="T43" fmla="*/ 326 h 428"/>
              <a:gd name="T44" fmla="*/ 340 w 510"/>
              <a:gd name="T45" fmla="*/ 303 h 428"/>
              <a:gd name="T46" fmla="*/ 396 w 510"/>
              <a:gd name="T47" fmla="*/ 230 h 428"/>
              <a:gd name="T48" fmla="*/ 404 w 510"/>
              <a:gd name="T49" fmla="*/ 224 h 428"/>
              <a:gd name="T50" fmla="*/ 389 w 510"/>
              <a:gd name="T51" fmla="*/ 251 h 428"/>
              <a:gd name="T52" fmla="*/ 380 w 510"/>
              <a:gd name="T53" fmla="*/ 318 h 428"/>
              <a:gd name="T54" fmla="*/ 446 w 510"/>
              <a:gd name="T55" fmla="*/ 321 h 428"/>
              <a:gd name="T56" fmla="*/ 489 w 510"/>
              <a:gd name="T57" fmla="*/ 65 h 428"/>
              <a:gd name="T58" fmla="*/ 458 w 510"/>
              <a:gd name="T59" fmla="*/ 38 h 428"/>
              <a:gd name="T60" fmla="*/ 290 w 510"/>
              <a:gd name="T61" fmla="*/ 111 h 428"/>
              <a:gd name="T62" fmla="*/ 333 w 510"/>
              <a:gd name="T63" fmla="*/ 138 h 428"/>
              <a:gd name="T64" fmla="*/ 219 w 510"/>
              <a:gd name="T65" fmla="*/ 395 h 428"/>
              <a:gd name="T66" fmla="*/ 119 w 510"/>
              <a:gd name="T67" fmla="*/ 383 h 428"/>
              <a:gd name="T68" fmla="*/ 145 w 510"/>
              <a:gd name="T69" fmla="*/ 176 h 428"/>
              <a:gd name="T70" fmla="*/ 169 w 510"/>
              <a:gd name="T71" fmla="*/ 187 h 428"/>
              <a:gd name="T72" fmla="*/ 167 w 510"/>
              <a:gd name="T73" fmla="*/ 368 h 428"/>
              <a:gd name="T74" fmla="*/ 190 w 510"/>
              <a:gd name="T75" fmla="*/ 210 h 428"/>
              <a:gd name="T76" fmla="*/ 205 w 510"/>
              <a:gd name="T77" fmla="*/ 156 h 428"/>
              <a:gd name="T78" fmla="*/ 213 w 510"/>
              <a:gd name="T79" fmla="*/ 289 h 428"/>
              <a:gd name="T80" fmla="*/ 345 w 510"/>
              <a:gd name="T81" fmla="*/ 94 h 428"/>
              <a:gd name="T82" fmla="*/ 420 w 510"/>
              <a:gd name="T83" fmla="*/ 49 h 428"/>
              <a:gd name="T84" fmla="*/ 429 w 510"/>
              <a:gd name="T85" fmla="*/ 85 h 428"/>
              <a:gd name="T86" fmla="*/ 442 w 510"/>
              <a:gd name="T87" fmla="*/ 299 h 428"/>
              <a:gd name="T88" fmla="*/ 460 w 510"/>
              <a:gd name="T89" fmla="*/ 270 h 428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510"/>
              <a:gd name="T136" fmla="*/ 0 h 428"/>
              <a:gd name="T137" fmla="*/ 510 w 510"/>
              <a:gd name="T138" fmla="*/ 428 h 428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510" h="428">
                <a:moveTo>
                  <a:pt x="508" y="293"/>
                </a:moveTo>
                <a:cubicBezTo>
                  <a:pt x="507" y="289"/>
                  <a:pt x="503" y="290"/>
                  <a:pt x="503" y="290"/>
                </a:cubicBezTo>
                <a:cubicBezTo>
                  <a:pt x="503" y="290"/>
                  <a:pt x="496" y="259"/>
                  <a:pt x="496" y="256"/>
                </a:cubicBezTo>
                <a:cubicBezTo>
                  <a:pt x="495" y="254"/>
                  <a:pt x="493" y="253"/>
                  <a:pt x="493" y="253"/>
                </a:cubicBezTo>
                <a:cubicBezTo>
                  <a:pt x="491" y="239"/>
                  <a:pt x="466" y="234"/>
                  <a:pt x="466" y="234"/>
                </a:cubicBezTo>
                <a:cubicBezTo>
                  <a:pt x="464" y="232"/>
                  <a:pt x="465" y="229"/>
                  <a:pt x="465" y="229"/>
                </a:cubicBezTo>
                <a:cubicBezTo>
                  <a:pt x="471" y="224"/>
                  <a:pt x="458" y="226"/>
                  <a:pt x="458" y="226"/>
                </a:cubicBezTo>
                <a:cubicBezTo>
                  <a:pt x="457" y="222"/>
                  <a:pt x="441" y="215"/>
                  <a:pt x="441" y="215"/>
                </a:cubicBezTo>
                <a:cubicBezTo>
                  <a:pt x="430" y="211"/>
                  <a:pt x="438" y="188"/>
                  <a:pt x="438" y="188"/>
                </a:cubicBezTo>
                <a:cubicBezTo>
                  <a:pt x="449" y="184"/>
                  <a:pt x="442" y="172"/>
                  <a:pt x="442" y="172"/>
                </a:cubicBezTo>
                <a:cubicBezTo>
                  <a:pt x="464" y="161"/>
                  <a:pt x="468" y="133"/>
                  <a:pt x="469" y="121"/>
                </a:cubicBezTo>
                <a:cubicBezTo>
                  <a:pt x="494" y="114"/>
                  <a:pt x="510" y="88"/>
                  <a:pt x="504" y="62"/>
                </a:cubicBezTo>
                <a:cubicBezTo>
                  <a:pt x="499" y="40"/>
                  <a:pt x="480" y="24"/>
                  <a:pt x="458" y="23"/>
                </a:cubicBezTo>
                <a:cubicBezTo>
                  <a:pt x="457" y="9"/>
                  <a:pt x="458" y="0"/>
                  <a:pt x="458" y="0"/>
                </a:cubicBezTo>
                <a:cubicBezTo>
                  <a:pt x="377" y="18"/>
                  <a:pt x="377" y="18"/>
                  <a:pt x="377" y="18"/>
                </a:cubicBezTo>
                <a:cubicBezTo>
                  <a:pt x="376" y="18"/>
                  <a:pt x="376" y="18"/>
                  <a:pt x="376" y="18"/>
                </a:cubicBezTo>
                <a:cubicBezTo>
                  <a:pt x="295" y="37"/>
                  <a:pt x="295" y="37"/>
                  <a:pt x="295" y="37"/>
                </a:cubicBezTo>
                <a:cubicBezTo>
                  <a:pt x="295" y="37"/>
                  <a:pt x="299" y="45"/>
                  <a:pt x="304" y="57"/>
                </a:cubicBezTo>
                <a:cubicBezTo>
                  <a:pt x="282" y="66"/>
                  <a:pt x="270" y="90"/>
                  <a:pt x="275" y="114"/>
                </a:cubicBezTo>
                <a:cubicBezTo>
                  <a:pt x="281" y="142"/>
                  <a:pt x="308" y="158"/>
                  <a:pt x="336" y="152"/>
                </a:cubicBezTo>
                <a:cubicBezTo>
                  <a:pt x="336" y="152"/>
                  <a:pt x="337" y="152"/>
                  <a:pt x="338" y="152"/>
                </a:cubicBezTo>
                <a:cubicBezTo>
                  <a:pt x="342" y="159"/>
                  <a:pt x="352" y="174"/>
                  <a:pt x="366" y="181"/>
                </a:cubicBezTo>
                <a:cubicBezTo>
                  <a:pt x="361" y="190"/>
                  <a:pt x="357" y="202"/>
                  <a:pt x="357" y="202"/>
                </a:cubicBezTo>
                <a:cubicBezTo>
                  <a:pt x="357" y="202"/>
                  <a:pt x="355" y="202"/>
                  <a:pt x="352" y="203"/>
                </a:cubicBezTo>
                <a:cubicBezTo>
                  <a:pt x="349" y="204"/>
                  <a:pt x="343" y="216"/>
                  <a:pt x="339" y="222"/>
                </a:cubicBezTo>
                <a:cubicBezTo>
                  <a:pt x="335" y="229"/>
                  <a:pt x="327" y="243"/>
                  <a:pt x="321" y="248"/>
                </a:cubicBezTo>
                <a:cubicBezTo>
                  <a:pt x="315" y="253"/>
                  <a:pt x="317" y="251"/>
                  <a:pt x="313" y="253"/>
                </a:cubicBezTo>
                <a:cubicBezTo>
                  <a:pt x="310" y="254"/>
                  <a:pt x="309" y="264"/>
                  <a:pt x="307" y="261"/>
                </a:cubicBezTo>
                <a:cubicBezTo>
                  <a:pt x="306" y="258"/>
                  <a:pt x="299" y="252"/>
                  <a:pt x="298" y="248"/>
                </a:cubicBezTo>
                <a:cubicBezTo>
                  <a:pt x="297" y="245"/>
                  <a:pt x="299" y="243"/>
                  <a:pt x="299" y="238"/>
                </a:cubicBezTo>
                <a:cubicBezTo>
                  <a:pt x="299" y="232"/>
                  <a:pt x="298" y="234"/>
                  <a:pt x="296" y="228"/>
                </a:cubicBezTo>
                <a:cubicBezTo>
                  <a:pt x="293" y="222"/>
                  <a:pt x="288" y="208"/>
                  <a:pt x="288" y="208"/>
                </a:cubicBezTo>
                <a:cubicBezTo>
                  <a:pt x="284" y="188"/>
                  <a:pt x="272" y="172"/>
                  <a:pt x="272" y="172"/>
                </a:cubicBezTo>
                <a:cubicBezTo>
                  <a:pt x="222" y="159"/>
                  <a:pt x="222" y="159"/>
                  <a:pt x="222" y="159"/>
                </a:cubicBezTo>
                <a:cubicBezTo>
                  <a:pt x="220" y="157"/>
                  <a:pt x="210" y="149"/>
                  <a:pt x="210" y="149"/>
                </a:cubicBezTo>
                <a:cubicBezTo>
                  <a:pt x="213" y="145"/>
                  <a:pt x="218" y="118"/>
                  <a:pt x="218" y="118"/>
                </a:cubicBezTo>
                <a:cubicBezTo>
                  <a:pt x="221" y="115"/>
                  <a:pt x="223" y="90"/>
                  <a:pt x="223" y="90"/>
                </a:cubicBezTo>
                <a:cubicBezTo>
                  <a:pt x="223" y="85"/>
                  <a:pt x="220" y="92"/>
                  <a:pt x="220" y="92"/>
                </a:cubicBezTo>
                <a:cubicBezTo>
                  <a:pt x="220" y="92"/>
                  <a:pt x="222" y="85"/>
                  <a:pt x="222" y="81"/>
                </a:cubicBezTo>
                <a:cubicBezTo>
                  <a:pt x="222" y="76"/>
                  <a:pt x="223" y="64"/>
                  <a:pt x="221" y="58"/>
                </a:cubicBezTo>
                <a:cubicBezTo>
                  <a:pt x="219" y="52"/>
                  <a:pt x="212" y="48"/>
                  <a:pt x="209" y="45"/>
                </a:cubicBezTo>
                <a:cubicBezTo>
                  <a:pt x="206" y="42"/>
                  <a:pt x="197" y="34"/>
                  <a:pt x="189" y="32"/>
                </a:cubicBezTo>
                <a:cubicBezTo>
                  <a:pt x="180" y="31"/>
                  <a:pt x="175" y="29"/>
                  <a:pt x="166" y="33"/>
                </a:cubicBezTo>
                <a:cubicBezTo>
                  <a:pt x="157" y="38"/>
                  <a:pt x="150" y="43"/>
                  <a:pt x="144" y="50"/>
                </a:cubicBezTo>
                <a:cubicBezTo>
                  <a:pt x="138" y="57"/>
                  <a:pt x="138" y="69"/>
                  <a:pt x="140" y="76"/>
                </a:cubicBezTo>
                <a:cubicBezTo>
                  <a:pt x="142" y="82"/>
                  <a:pt x="144" y="94"/>
                  <a:pt x="144" y="94"/>
                </a:cubicBezTo>
                <a:cubicBezTo>
                  <a:pt x="134" y="85"/>
                  <a:pt x="140" y="110"/>
                  <a:pt x="140" y="110"/>
                </a:cubicBezTo>
                <a:cubicBezTo>
                  <a:pt x="142" y="125"/>
                  <a:pt x="150" y="122"/>
                  <a:pt x="150" y="122"/>
                </a:cubicBezTo>
                <a:cubicBezTo>
                  <a:pt x="148" y="124"/>
                  <a:pt x="151" y="142"/>
                  <a:pt x="151" y="142"/>
                </a:cubicBezTo>
                <a:cubicBezTo>
                  <a:pt x="150" y="142"/>
                  <a:pt x="136" y="154"/>
                  <a:pt x="136" y="154"/>
                </a:cubicBezTo>
                <a:cubicBezTo>
                  <a:pt x="131" y="156"/>
                  <a:pt x="127" y="155"/>
                  <a:pt x="127" y="155"/>
                </a:cubicBezTo>
                <a:cubicBezTo>
                  <a:pt x="116" y="159"/>
                  <a:pt x="80" y="163"/>
                  <a:pt x="70" y="165"/>
                </a:cubicBezTo>
                <a:cubicBezTo>
                  <a:pt x="60" y="166"/>
                  <a:pt x="56" y="184"/>
                  <a:pt x="52" y="194"/>
                </a:cubicBezTo>
                <a:cubicBezTo>
                  <a:pt x="51" y="196"/>
                  <a:pt x="50" y="198"/>
                  <a:pt x="50" y="200"/>
                </a:cubicBezTo>
                <a:cubicBezTo>
                  <a:pt x="8" y="259"/>
                  <a:pt x="1" y="274"/>
                  <a:pt x="0" y="312"/>
                </a:cubicBezTo>
                <a:cubicBezTo>
                  <a:pt x="0" y="362"/>
                  <a:pt x="14" y="427"/>
                  <a:pt x="14" y="427"/>
                </a:cubicBezTo>
                <a:cubicBezTo>
                  <a:pt x="29" y="425"/>
                  <a:pt x="29" y="425"/>
                  <a:pt x="29" y="425"/>
                </a:cubicBezTo>
                <a:cubicBezTo>
                  <a:pt x="37" y="426"/>
                  <a:pt x="37" y="426"/>
                  <a:pt x="37" y="426"/>
                </a:cubicBezTo>
                <a:cubicBezTo>
                  <a:pt x="36" y="427"/>
                  <a:pt x="42" y="426"/>
                  <a:pt x="44" y="428"/>
                </a:cubicBezTo>
                <a:cubicBezTo>
                  <a:pt x="269" y="428"/>
                  <a:pt x="269" y="428"/>
                  <a:pt x="269" y="428"/>
                </a:cubicBezTo>
                <a:cubicBezTo>
                  <a:pt x="270" y="414"/>
                  <a:pt x="271" y="397"/>
                  <a:pt x="269" y="389"/>
                </a:cubicBezTo>
                <a:cubicBezTo>
                  <a:pt x="268" y="379"/>
                  <a:pt x="268" y="368"/>
                  <a:pt x="265" y="354"/>
                </a:cubicBezTo>
                <a:cubicBezTo>
                  <a:pt x="263" y="341"/>
                  <a:pt x="267" y="302"/>
                  <a:pt x="268" y="299"/>
                </a:cubicBezTo>
                <a:cubicBezTo>
                  <a:pt x="268" y="299"/>
                  <a:pt x="268" y="299"/>
                  <a:pt x="269" y="299"/>
                </a:cubicBezTo>
                <a:cubicBezTo>
                  <a:pt x="273" y="299"/>
                  <a:pt x="275" y="302"/>
                  <a:pt x="278" y="307"/>
                </a:cubicBezTo>
                <a:cubicBezTo>
                  <a:pt x="282" y="312"/>
                  <a:pt x="297" y="324"/>
                  <a:pt x="305" y="326"/>
                </a:cubicBezTo>
                <a:cubicBezTo>
                  <a:pt x="314" y="328"/>
                  <a:pt x="319" y="329"/>
                  <a:pt x="323" y="326"/>
                </a:cubicBezTo>
                <a:cubicBezTo>
                  <a:pt x="327" y="324"/>
                  <a:pt x="331" y="319"/>
                  <a:pt x="334" y="315"/>
                </a:cubicBezTo>
                <a:cubicBezTo>
                  <a:pt x="337" y="311"/>
                  <a:pt x="337" y="308"/>
                  <a:pt x="340" y="303"/>
                </a:cubicBezTo>
                <a:cubicBezTo>
                  <a:pt x="343" y="299"/>
                  <a:pt x="385" y="251"/>
                  <a:pt x="387" y="242"/>
                </a:cubicBezTo>
                <a:cubicBezTo>
                  <a:pt x="387" y="242"/>
                  <a:pt x="387" y="241"/>
                  <a:pt x="387" y="241"/>
                </a:cubicBezTo>
                <a:cubicBezTo>
                  <a:pt x="387" y="232"/>
                  <a:pt x="396" y="230"/>
                  <a:pt x="396" y="230"/>
                </a:cubicBezTo>
                <a:cubicBezTo>
                  <a:pt x="398" y="228"/>
                  <a:pt x="398" y="223"/>
                  <a:pt x="398" y="223"/>
                </a:cubicBezTo>
                <a:cubicBezTo>
                  <a:pt x="398" y="223"/>
                  <a:pt x="402" y="221"/>
                  <a:pt x="406" y="219"/>
                </a:cubicBezTo>
                <a:cubicBezTo>
                  <a:pt x="406" y="221"/>
                  <a:pt x="405" y="222"/>
                  <a:pt x="404" y="224"/>
                </a:cubicBezTo>
                <a:cubicBezTo>
                  <a:pt x="404" y="224"/>
                  <a:pt x="392" y="237"/>
                  <a:pt x="393" y="241"/>
                </a:cubicBezTo>
                <a:cubicBezTo>
                  <a:pt x="393" y="241"/>
                  <a:pt x="380" y="245"/>
                  <a:pt x="388" y="247"/>
                </a:cubicBezTo>
                <a:cubicBezTo>
                  <a:pt x="388" y="247"/>
                  <a:pt x="391" y="249"/>
                  <a:pt x="389" y="251"/>
                </a:cubicBezTo>
                <a:cubicBezTo>
                  <a:pt x="389" y="251"/>
                  <a:pt x="370" y="267"/>
                  <a:pt x="374" y="280"/>
                </a:cubicBezTo>
                <a:cubicBezTo>
                  <a:pt x="374" y="280"/>
                  <a:pt x="372" y="282"/>
                  <a:pt x="373" y="285"/>
                </a:cubicBezTo>
                <a:cubicBezTo>
                  <a:pt x="373" y="287"/>
                  <a:pt x="380" y="318"/>
                  <a:pt x="380" y="318"/>
                </a:cubicBezTo>
                <a:cubicBezTo>
                  <a:pt x="380" y="318"/>
                  <a:pt x="376" y="319"/>
                  <a:pt x="377" y="323"/>
                </a:cubicBezTo>
                <a:cubicBezTo>
                  <a:pt x="379" y="328"/>
                  <a:pt x="379" y="328"/>
                  <a:pt x="379" y="328"/>
                </a:cubicBezTo>
                <a:cubicBezTo>
                  <a:pt x="379" y="328"/>
                  <a:pt x="409" y="331"/>
                  <a:pt x="446" y="321"/>
                </a:cubicBezTo>
                <a:cubicBezTo>
                  <a:pt x="483" y="314"/>
                  <a:pt x="509" y="298"/>
                  <a:pt x="509" y="298"/>
                </a:cubicBezTo>
                <a:lnTo>
                  <a:pt x="508" y="293"/>
                </a:lnTo>
                <a:close/>
                <a:moveTo>
                  <a:pt x="489" y="65"/>
                </a:moveTo>
                <a:cubicBezTo>
                  <a:pt x="494" y="83"/>
                  <a:pt x="484" y="100"/>
                  <a:pt x="467" y="107"/>
                </a:cubicBezTo>
                <a:cubicBezTo>
                  <a:pt x="463" y="87"/>
                  <a:pt x="463" y="87"/>
                  <a:pt x="463" y="87"/>
                </a:cubicBezTo>
                <a:cubicBezTo>
                  <a:pt x="460" y="72"/>
                  <a:pt x="459" y="54"/>
                  <a:pt x="458" y="38"/>
                </a:cubicBezTo>
                <a:cubicBezTo>
                  <a:pt x="473" y="39"/>
                  <a:pt x="486" y="50"/>
                  <a:pt x="489" y="65"/>
                </a:cubicBezTo>
                <a:close/>
                <a:moveTo>
                  <a:pt x="332" y="138"/>
                </a:moveTo>
                <a:cubicBezTo>
                  <a:pt x="313" y="142"/>
                  <a:pt x="294" y="130"/>
                  <a:pt x="290" y="111"/>
                </a:cubicBezTo>
                <a:cubicBezTo>
                  <a:pt x="286" y="94"/>
                  <a:pt x="295" y="77"/>
                  <a:pt x="310" y="70"/>
                </a:cubicBezTo>
                <a:cubicBezTo>
                  <a:pt x="317" y="85"/>
                  <a:pt x="324" y="103"/>
                  <a:pt x="328" y="118"/>
                </a:cubicBezTo>
                <a:cubicBezTo>
                  <a:pt x="333" y="138"/>
                  <a:pt x="333" y="138"/>
                  <a:pt x="333" y="138"/>
                </a:cubicBezTo>
                <a:cubicBezTo>
                  <a:pt x="333" y="138"/>
                  <a:pt x="332" y="138"/>
                  <a:pt x="332" y="138"/>
                </a:cubicBezTo>
                <a:close/>
                <a:moveTo>
                  <a:pt x="220" y="380"/>
                </a:moveTo>
                <a:cubicBezTo>
                  <a:pt x="218" y="387"/>
                  <a:pt x="219" y="395"/>
                  <a:pt x="219" y="395"/>
                </a:cubicBezTo>
                <a:cubicBezTo>
                  <a:pt x="219" y="395"/>
                  <a:pt x="196" y="398"/>
                  <a:pt x="185" y="395"/>
                </a:cubicBezTo>
                <a:cubicBezTo>
                  <a:pt x="185" y="395"/>
                  <a:pt x="161" y="392"/>
                  <a:pt x="157" y="393"/>
                </a:cubicBezTo>
                <a:cubicBezTo>
                  <a:pt x="157" y="393"/>
                  <a:pt x="122" y="387"/>
                  <a:pt x="119" y="383"/>
                </a:cubicBezTo>
                <a:cubicBezTo>
                  <a:pt x="119" y="383"/>
                  <a:pt x="131" y="342"/>
                  <a:pt x="139" y="328"/>
                </a:cubicBezTo>
                <a:cubicBezTo>
                  <a:pt x="139" y="328"/>
                  <a:pt x="146" y="305"/>
                  <a:pt x="146" y="278"/>
                </a:cubicBezTo>
                <a:cubicBezTo>
                  <a:pt x="146" y="278"/>
                  <a:pt x="146" y="184"/>
                  <a:pt x="145" y="176"/>
                </a:cubicBezTo>
                <a:cubicBezTo>
                  <a:pt x="145" y="176"/>
                  <a:pt x="142" y="151"/>
                  <a:pt x="151" y="144"/>
                </a:cubicBezTo>
                <a:cubicBezTo>
                  <a:pt x="151" y="144"/>
                  <a:pt x="171" y="178"/>
                  <a:pt x="183" y="179"/>
                </a:cubicBezTo>
                <a:cubicBezTo>
                  <a:pt x="183" y="179"/>
                  <a:pt x="171" y="181"/>
                  <a:pt x="169" y="187"/>
                </a:cubicBezTo>
                <a:cubicBezTo>
                  <a:pt x="182" y="200"/>
                  <a:pt x="182" y="200"/>
                  <a:pt x="182" y="200"/>
                </a:cubicBezTo>
                <a:cubicBezTo>
                  <a:pt x="182" y="200"/>
                  <a:pt x="172" y="217"/>
                  <a:pt x="173" y="227"/>
                </a:cubicBezTo>
                <a:cubicBezTo>
                  <a:pt x="173" y="227"/>
                  <a:pt x="179" y="340"/>
                  <a:pt x="167" y="368"/>
                </a:cubicBezTo>
                <a:cubicBezTo>
                  <a:pt x="191" y="391"/>
                  <a:pt x="191" y="391"/>
                  <a:pt x="191" y="391"/>
                </a:cubicBezTo>
                <a:cubicBezTo>
                  <a:pt x="208" y="369"/>
                  <a:pt x="208" y="369"/>
                  <a:pt x="208" y="369"/>
                </a:cubicBezTo>
                <a:cubicBezTo>
                  <a:pt x="208" y="369"/>
                  <a:pt x="219" y="253"/>
                  <a:pt x="190" y="210"/>
                </a:cubicBezTo>
                <a:cubicBezTo>
                  <a:pt x="190" y="210"/>
                  <a:pt x="188" y="188"/>
                  <a:pt x="196" y="184"/>
                </a:cubicBezTo>
                <a:cubicBezTo>
                  <a:pt x="196" y="184"/>
                  <a:pt x="191" y="178"/>
                  <a:pt x="185" y="179"/>
                </a:cubicBezTo>
                <a:cubicBezTo>
                  <a:pt x="185" y="179"/>
                  <a:pt x="204" y="166"/>
                  <a:pt x="205" y="156"/>
                </a:cubicBezTo>
                <a:cubicBezTo>
                  <a:pt x="208" y="152"/>
                  <a:pt x="208" y="152"/>
                  <a:pt x="208" y="152"/>
                </a:cubicBezTo>
                <a:cubicBezTo>
                  <a:pt x="208" y="152"/>
                  <a:pt x="212" y="186"/>
                  <a:pt x="211" y="203"/>
                </a:cubicBezTo>
                <a:cubicBezTo>
                  <a:pt x="211" y="203"/>
                  <a:pt x="212" y="281"/>
                  <a:pt x="213" y="289"/>
                </a:cubicBezTo>
                <a:cubicBezTo>
                  <a:pt x="215" y="297"/>
                  <a:pt x="219" y="334"/>
                  <a:pt x="219" y="341"/>
                </a:cubicBezTo>
                <a:cubicBezTo>
                  <a:pt x="219" y="348"/>
                  <a:pt x="222" y="373"/>
                  <a:pt x="220" y="380"/>
                </a:cubicBezTo>
                <a:close/>
                <a:moveTo>
                  <a:pt x="345" y="94"/>
                </a:moveTo>
                <a:cubicBezTo>
                  <a:pt x="342" y="78"/>
                  <a:pt x="342" y="78"/>
                  <a:pt x="342" y="78"/>
                </a:cubicBezTo>
                <a:cubicBezTo>
                  <a:pt x="341" y="72"/>
                  <a:pt x="344" y="67"/>
                  <a:pt x="350" y="65"/>
                </a:cubicBezTo>
                <a:cubicBezTo>
                  <a:pt x="420" y="49"/>
                  <a:pt x="420" y="49"/>
                  <a:pt x="420" y="49"/>
                </a:cubicBezTo>
                <a:cubicBezTo>
                  <a:pt x="426" y="48"/>
                  <a:pt x="432" y="51"/>
                  <a:pt x="433" y="57"/>
                </a:cubicBezTo>
                <a:cubicBezTo>
                  <a:pt x="436" y="73"/>
                  <a:pt x="436" y="73"/>
                  <a:pt x="436" y="73"/>
                </a:cubicBezTo>
                <a:cubicBezTo>
                  <a:pt x="438" y="78"/>
                  <a:pt x="434" y="84"/>
                  <a:pt x="429" y="85"/>
                </a:cubicBezTo>
                <a:cubicBezTo>
                  <a:pt x="358" y="102"/>
                  <a:pt x="358" y="102"/>
                  <a:pt x="358" y="102"/>
                </a:cubicBezTo>
                <a:cubicBezTo>
                  <a:pt x="352" y="103"/>
                  <a:pt x="347" y="99"/>
                  <a:pt x="345" y="94"/>
                </a:cubicBezTo>
                <a:close/>
                <a:moveTo>
                  <a:pt x="442" y="299"/>
                </a:moveTo>
                <a:cubicBezTo>
                  <a:pt x="430" y="302"/>
                  <a:pt x="417" y="294"/>
                  <a:pt x="414" y="281"/>
                </a:cubicBezTo>
                <a:cubicBezTo>
                  <a:pt x="411" y="268"/>
                  <a:pt x="419" y="256"/>
                  <a:pt x="432" y="253"/>
                </a:cubicBezTo>
                <a:cubicBezTo>
                  <a:pt x="444" y="250"/>
                  <a:pt x="457" y="258"/>
                  <a:pt x="460" y="270"/>
                </a:cubicBezTo>
                <a:cubicBezTo>
                  <a:pt x="463" y="283"/>
                  <a:pt x="455" y="296"/>
                  <a:pt x="442" y="299"/>
                </a:cubicBezTo>
                <a:close/>
              </a:path>
            </a:pathLst>
          </a:custGeom>
          <a:solidFill>
            <a:srgbClr val="302A28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宋体" panose="02010600030101010101" pitchFamily="2" charset="-122"/>
            </a:endParaRPr>
          </a:p>
        </p:txBody>
      </p:sp>
      <p:grpSp>
        <p:nvGrpSpPr>
          <p:cNvPr id="197" name="组合 119"/>
          <p:cNvGrpSpPr/>
          <p:nvPr/>
        </p:nvGrpSpPr>
        <p:grpSpPr bwMode="auto">
          <a:xfrm>
            <a:off x="3282241" y="3109144"/>
            <a:ext cx="669101" cy="578785"/>
            <a:chOff x="0" y="0"/>
            <a:chExt cx="1309687" cy="1133475"/>
          </a:xfrm>
          <a:solidFill>
            <a:srgbClr val="302A28"/>
          </a:solidFill>
        </p:grpSpPr>
        <p:sp>
          <p:nvSpPr>
            <p:cNvPr id="198" name="Freeform 64"/>
            <p:cNvSpPr>
              <a:spLocks noChangeArrowheads="1"/>
            </p:cNvSpPr>
            <p:nvPr/>
          </p:nvSpPr>
          <p:spPr bwMode="auto">
            <a:xfrm>
              <a:off x="85725" y="233363"/>
              <a:ext cx="107950" cy="180975"/>
            </a:xfrm>
            <a:custGeom>
              <a:avLst/>
              <a:gdLst>
                <a:gd name="T0" fmla="*/ 0 w 39"/>
                <a:gd name="T1" fmla="*/ 65 h 65"/>
                <a:gd name="T2" fmla="*/ 5 w 39"/>
                <a:gd name="T3" fmla="*/ 60 h 65"/>
                <a:gd name="T4" fmla="*/ 15 w 39"/>
                <a:gd name="T5" fmla="*/ 44 h 65"/>
                <a:gd name="T6" fmla="*/ 34 w 39"/>
                <a:gd name="T7" fmla="*/ 32 h 65"/>
                <a:gd name="T8" fmla="*/ 39 w 39"/>
                <a:gd name="T9" fmla="*/ 29 h 65"/>
                <a:gd name="T10" fmla="*/ 32 w 39"/>
                <a:gd name="T11" fmla="*/ 0 h 65"/>
                <a:gd name="T12" fmla="*/ 0 w 39"/>
                <a:gd name="T13" fmla="*/ 65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65"/>
                <a:gd name="T23" fmla="*/ 39 w 39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65">
                  <a:moveTo>
                    <a:pt x="0" y="65"/>
                  </a:moveTo>
                  <a:cubicBezTo>
                    <a:pt x="2" y="63"/>
                    <a:pt x="4" y="61"/>
                    <a:pt x="5" y="60"/>
                  </a:cubicBezTo>
                  <a:cubicBezTo>
                    <a:pt x="5" y="60"/>
                    <a:pt x="14" y="49"/>
                    <a:pt x="15" y="44"/>
                  </a:cubicBezTo>
                  <a:cubicBezTo>
                    <a:pt x="15" y="44"/>
                    <a:pt x="24" y="28"/>
                    <a:pt x="34" y="32"/>
                  </a:cubicBezTo>
                  <a:cubicBezTo>
                    <a:pt x="34" y="32"/>
                    <a:pt x="37" y="31"/>
                    <a:pt x="39" y="29"/>
                  </a:cubicBezTo>
                  <a:cubicBezTo>
                    <a:pt x="39" y="29"/>
                    <a:pt x="31" y="18"/>
                    <a:pt x="32" y="0"/>
                  </a:cubicBezTo>
                  <a:cubicBezTo>
                    <a:pt x="18" y="19"/>
                    <a:pt x="7" y="41"/>
                    <a:pt x="0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9" name="Freeform 65"/>
            <p:cNvSpPr>
              <a:spLocks noChangeArrowheads="1"/>
            </p:cNvSpPr>
            <p:nvPr/>
          </p:nvSpPr>
          <p:spPr bwMode="auto">
            <a:xfrm>
              <a:off x="327025" y="0"/>
              <a:ext cx="874712" cy="519112"/>
            </a:xfrm>
            <a:custGeom>
              <a:avLst/>
              <a:gdLst>
                <a:gd name="T0" fmla="*/ 111 w 315"/>
                <a:gd name="T1" fmla="*/ 43 h 187"/>
                <a:gd name="T2" fmla="*/ 238 w 315"/>
                <a:gd name="T3" fmla="*/ 105 h 187"/>
                <a:gd name="T4" fmla="*/ 279 w 315"/>
                <a:gd name="T5" fmla="*/ 142 h 187"/>
                <a:gd name="T6" fmla="*/ 270 w 315"/>
                <a:gd name="T7" fmla="*/ 175 h 187"/>
                <a:gd name="T8" fmla="*/ 271 w 315"/>
                <a:gd name="T9" fmla="*/ 185 h 187"/>
                <a:gd name="T10" fmla="*/ 315 w 315"/>
                <a:gd name="T11" fmla="*/ 187 h 187"/>
                <a:gd name="T12" fmla="*/ 111 w 315"/>
                <a:gd name="T13" fmla="*/ 0 h 187"/>
                <a:gd name="T14" fmla="*/ 0 w 315"/>
                <a:gd name="T15" fmla="*/ 33 h 187"/>
                <a:gd name="T16" fmla="*/ 46 w 315"/>
                <a:gd name="T17" fmla="*/ 57 h 187"/>
                <a:gd name="T18" fmla="*/ 111 w 315"/>
                <a:gd name="T19" fmla="*/ 43 h 18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15"/>
                <a:gd name="T31" fmla="*/ 0 h 187"/>
                <a:gd name="T32" fmla="*/ 315 w 315"/>
                <a:gd name="T33" fmla="*/ 187 h 18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15" h="187">
                  <a:moveTo>
                    <a:pt x="111" y="43"/>
                  </a:moveTo>
                  <a:cubicBezTo>
                    <a:pt x="163" y="43"/>
                    <a:pt x="209" y="68"/>
                    <a:pt x="238" y="105"/>
                  </a:cubicBezTo>
                  <a:cubicBezTo>
                    <a:pt x="245" y="105"/>
                    <a:pt x="272" y="106"/>
                    <a:pt x="279" y="142"/>
                  </a:cubicBezTo>
                  <a:cubicBezTo>
                    <a:pt x="279" y="142"/>
                    <a:pt x="282" y="159"/>
                    <a:pt x="270" y="175"/>
                  </a:cubicBezTo>
                  <a:cubicBezTo>
                    <a:pt x="270" y="178"/>
                    <a:pt x="271" y="182"/>
                    <a:pt x="271" y="185"/>
                  </a:cubicBezTo>
                  <a:cubicBezTo>
                    <a:pt x="277" y="186"/>
                    <a:pt x="300" y="184"/>
                    <a:pt x="315" y="187"/>
                  </a:cubicBezTo>
                  <a:cubicBezTo>
                    <a:pt x="307" y="83"/>
                    <a:pt x="219" y="0"/>
                    <a:pt x="111" y="0"/>
                  </a:cubicBezTo>
                  <a:cubicBezTo>
                    <a:pt x="70" y="0"/>
                    <a:pt x="32" y="12"/>
                    <a:pt x="0" y="33"/>
                  </a:cubicBezTo>
                  <a:cubicBezTo>
                    <a:pt x="10" y="34"/>
                    <a:pt x="28" y="39"/>
                    <a:pt x="46" y="57"/>
                  </a:cubicBezTo>
                  <a:cubicBezTo>
                    <a:pt x="66" y="48"/>
                    <a:pt x="88" y="43"/>
                    <a:pt x="11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0" name="Freeform 66"/>
            <p:cNvSpPr>
              <a:spLocks noChangeArrowheads="1"/>
            </p:cNvSpPr>
            <p:nvPr/>
          </p:nvSpPr>
          <p:spPr bwMode="auto">
            <a:xfrm>
              <a:off x="0" y="107950"/>
              <a:ext cx="1309687" cy="1025525"/>
            </a:xfrm>
            <a:custGeom>
              <a:avLst/>
              <a:gdLst>
                <a:gd name="T0" fmla="*/ 465 w 472"/>
                <a:gd name="T1" fmla="*/ 313 h 369"/>
                <a:gd name="T2" fmla="*/ 456 w 472"/>
                <a:gd name="T3" fmla="*/ 260 h 369"/>
                <a:gd name="T4" fmla="*/ 450 w 472"/>
                <a:gd name="T5" fmla="*/ 213 h 369"/>
                <a:gd name="T6" fmla="*/ 429 w 472"/>
                <a:gd name="T7" fmla="*/ 156 h 369"/>
                <a:gd name="T8" fmla="*/ 382 w 472"/>
                <a:gd name="T9" fmla="*/ 152 h 369"/>
                <a:gd name="T10" fmla="*/ 387 w 472"/>
                <a:gd name="T11" fmla="*/ 107 h 369"/>
                <a:gd name="T12" fmla="*/ 319 w 472"/>
                <a:gd name="T13" fmla="*/ 101 h 369"/>
                <a:gd name="T14" fmla="*/ 326 w 472"/>
                <a:gd name="T15" fmla="*/ 150 h 369"/>
                <a:gd name="T16" fmla="*/ 344 w 472"/>
                <a:gd name="T17" fmla="*/ 177 h 369"/>
                <a:gd name="T18" fmla="*/ 307 w 472"/>
                <a:gd name="T19" fmla="*/ 224 h 369"/>
                <a:gd name="T20" fmla="*/ 293 w 472"/>
                <a:gd name="T21" fmla="*/ 263 h 369"/>
                <a:gd name="T22" fmla="*/ 254 w 472"/>
                <a:gd name="T23" fmla="*/ 251 h 369"/>
                <a:gd name="T24" fmla="*/ 216 w 472"/>
                <a:gd name="T25" fmla="*/ 212 h 369"/>
                <a:gd name="T26" fmla="*/ 164 w 472"/>
                <a:gd name="T27" fmla="*/ 148 h 369"/>
                <a:gd name="T28" fmla="*/ 151 w 472"/>
                <a:gd name="T29" fmla="*/ 122 h 369"/>
                <a:gd name="T30" fmla="*/ 145 w 472"/>
                <a:gd name="T31" fmla="*/ 101 h 369"/>
                <a:gd name="T32" fmla="*/ 146 w 472"/>
                <a:gd name="T33" fmla="*/ 86 h 369"/>
                <a:gd name="T34" fmla="*/ 150 w 472"/>
                <a:gd name="T35" fmla="*/ 60 h 369"/>
                <a:gd name="T36" fmla="*/ 142 w 472"/>
                <a:gd name="T37" fmla="*/ 17 h 369"/>
                <a:gd name="T38" fmla="*/ 82 w 472"/>
                <a:gd name="T39" fmla="*/ 76 h 369"/>
                <a:gd name="T40" fmla="*/ 57 w 472"/>
                <a:gd name="T41" fmla="*/ 93 h 369"/>
                <a:gd name="T42" fmla="*/ 27 w 472"/>
                <a:gd name="T43" fmla="*/ 152 h 369"/>
                <a:gd name="T44" fmla="*/ 8 w 472"/>
                <a:gd name="T45" fmla="*/ 271 h 369"/>
                <a:gd name="T46" fmla="*/ 0 w 472"/>
                <a:gd name="T47" fmla="*/ 311 h 369"/>
                <a:gd name="T48" fmla="*/ 44 w 472"/>
                <a:gd name="T49" fmla="*/ 324 h 369"/>
                <a:gd name="T50" fmla="*/ 51 w 472"/>
                <a:gd name="T51" fmla="*/ 354 h 369"/>
                <a:gd name="T52" fmla="*/ 137 w 472"/>
                <a:gd name="T53" fmla="*/ 369 h 369"/>
                <a:gd name="T54" fmla="*/ 141 w 472"/>
                <a:gd name="T55" fmla="*/ 299 h 369"/>
                <a:gd name="T56" fmla="*/ 143 w 472"/>
                <a:gd name="T57" fmla="*/ 261 h 369"/>
                <a:gd name="T58" fmla="*/ 149 w 472"/>
                <a:gd name="T59" fmla="*/ 219 h 369"/>
                <a:gd name="T60" fmla="*/ 159 w 472"/>
                <a:gd name="T61" fmla="*/ 215 h 369"/>
                <a:gd name="T62" fmla="*/ 197 w 472"/>
                <a:gd name="T63" fmla="*/ 248 h 369"/>
                <a:gd name="T64" fmla="*/ 218 w 472"/>
                <a:gd name="T65" fmla="*/ 253 h 369"/>
                <a:gd name="T66" fmla="*/ 224 w 472"/>
                <a:gd name="T67" fmla="*/ 266 h 369"/>
                <a:gd name="T68" fmla="*/ 239 w 472"/>
                <a:gd name="T69" fmla="*/ 283 h 369"/>
                <a:gd name="T70" fmla="*/ 292 w 472"/>
                <a:gd name="T71" fmla="*/ 304 h 369"/>
                <a:gd name="T72" fmla="*/ 332 w 472"/>
                <a:gd name="T73" fmla="*/ 310 h 369"/>
                <a:gd name="T74" fmla="*/ 331 w 472"/>
                <a:gd name="T75" fmla="*/ 369 h 369"/>
                <a:gd name="T76" fmla="*/ 463 w 472"/>
                <a:gd name="T77" fmla="*/ 355 h 36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72"/>
                <a:gd name="T118" fmla="*/ 0 h 369"/>
                <a:gd name="T119" fmla="*/ 472 w 472"/>
                <a:gd name="T120" fmla="*/ 369 h 369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72" h="369">
                  <a:moveTo>
                    <a:pt x="470" y="352"/>
                  </a:moveTo>
                  <a:cubicBezTo>
                    <a:pt x="469" y="348"/>
                    <a:pt x="466" y="319"/>
                    <a:pt x="465" y="313"/>
                  </a:cubicBezTo>
                  <a:cubicBezTo>
                    <a:pt x="465" y="306"/>
                    <a:pt x="464" y="292"/>
                    <a:pt x="463" y="286"/>
                  </a:cubicBezTo>
                  <a:cubicBezTo>
                    <a:pt x="461" y="280"/>
                    <a:pt x="457" y="266"/>
                    <a:pt x="456" y="260"/>
                  </a:cubicBezTo>
                  <a:cubicBezTo>
                    <a:pt x="456" y="255"/>
                    <a:pt x="452" y="242"/>
                    <a:pt x="452" y="237"/>
                  </a:cubicBezTo>
                  <a:cubicBezTo>
                    <a:pt x="452" y="232"/>
                    <a:pt x="453" y="221"/>
                    <a:pt x="450" y="213"/>
                  </a:cubicBezTo>
                  <a:cubicBezTo>
                    <a:pt x="448" y="204"/>
                    <a:pt x="442" y="176"/>
                    <a:pt x="440" y="167"/>
                  </a:cubicBezTo>
                  <a:cubicBezTo>
                    <a:pt x="438" y="157"/>
                    <a:pt x="429" y="156"/>
                    <a:pt x="429" y="156"/>
                  </a:cubicBezTo>
                  <a:cubicBezTo>
                    <a:pt x="392" y="156"/>
                    <a:pt x="392" y="156"/>
                    <a:pt x="392" y="156"/>
                  </a:cubicBezTo>
                  <a:cubicBezTo>
                    <a:pt x="392" y="156"/>
                    <a:pt x="386" y="154"/>
                    <a:pt x="382" y="152"/>
                  </a:cubicBezTo>
                  <a:cubicBezTo>
                    <a:pt x="377" y="149"/>
                    <a:pt x="378" y="142"/>
                    <a:pt x="378" y="142"/>
                  </a:cubicBezTo>
                  <a:cubicBezTo>
                    <a:pt x="384" y="136"/>
                    <a:pt x="387" y="107"/>
                    <a:pt x="387" y="107"/>
                  </a:cubicBezTo>
                  <a:cubicBezTo>
                    <a:pt x="383" y="74"/>
                    <a:pt x="353" y="77"/>
                    <a:pt x="353" y="77"/>
                  </a:cubicBezTo>
                  <a:cubicBezTo>
                    <a:pt x="315" y="73"/>
                    <a:pt x="319" y="101"/>
                    <a:pt x="319" y="101"/>
                  </a:cubicBezTo>
                  <a:cubicBezTo>
                    <a:pt x="314" y="106"/>
                    <a:pt x="320" y="123"/>
                    <a:pt x="320" y="123"/>
                  </a:cubicBezTo>
                  <a:cubicBezTo>
                    <a:pt x="316" y="137"/>
                    <a:pt x="326" y="150"/>
                    <a:pt x="326" y="150"/>
                  </a:cubicBezTo>
                  <a:cubicBezTo>
                    <a:pt x="325" y="154"/>
                    <a:pt x="338" y="159"/>
                    <a:pt x="342" y="159"/>
                  </a:cubicBezTo>
                  <a:cubicBezTo>
                    <a:pt x="345" y="159"/>
                    <a:pt x="344" y="177"/>
                    <a:pt x="344" y="177"/>
                  </a:cubicBezTo>
                  <a:cubicBezTo>
                    <a:pt x="344" y="177"/>
                    <a:pt x="319" y="195"/>
                    <a:pt x="313" y="199"/>
                  </a:cubicBezTo>
                  <a:cubicBezTo>
                    <a:pt x="306" y="203"/>
                    <a:pt x="307" y="218"/>
                    <a:pt x="307" y="224"/>
                  </a:cubicBezTo>
                  <a:cubicBezTo>
                    <a:pt x="306" y="229"/>
                    <a:pt x="307" y="238"/>
                    <a:pt x="304" y="242"/>
                  </a:cubicBezTo>
                  <a:cubicBezTo>
                    <a:pt x="301" y="245"/>
                    <a:pt x="296" y="259"/>
                    <a:pt x="293" y="263"/>
                  </a:cubicBezTo>
                  <a:cubicBezTo>
                    <a:pt x="290" y="266"/>
                    <a:pt x="289" y="269"/>
                    <a:pt x="285" y="269"/>
                  </a:cubicBezTo>
                  <a:cubicBezTo>
                    <a:pt x="281" y="269"/>
                    <a:pt x="254" y="251"/>
                    <a:pt x="254" y="251"/>
                  </a:cubicBezTo>
                  <a:cubicBezTo>
                    <a:pt x="249" y="240"/>
                    <a:pt x="239" y="240"/>
                    <a:pt x="237" y="237"/>
                  </a:cubicBezTo>
                  <a:cubicBezTo>
                    <a:pt x="234" y="233"/>
                    <a:pt x="224" y="218"/>
                    <a:pt x="216" y="212"/>
                  </a:cubicBezTo>
                  <a:cubicBezTo>
                    <a:pt x="208" y="207"/>
                    <a:pt x="193" y="192"/>
                    <a:pt x="188" y="182"/>
                  </a:cubicBezTo>
                  <a:cubicBezTo>
                    <a:pt x="182" y="172"/>
                    <a:pt x="167" y="152"/>
                    <a:pt x="164" y="148"/>
                  </a:cubicBezTo>
                  <a:cubicBezTo>
                    <a:pt x="161" y="144"/>
                    <a:pt x="160" y="145"/>
                    <a:pt x="157" y="142"/>
                  </a:cubicBezTo>
                  <a:cubicBezTo>
                    <a:pt x="155" y="139"/>
                    <a:pt x="151" y="127"/>
                    <a:pt x="151" y="122"/>
                  </a:cubicBezTo>
                  <a:cubicBezTo>
                    <a:pt x="150" y="118"/>
                    <a:pt x="151" y="114"/>
                    <a:pt x="150" y="112"/>
                  </a:cubicBezTo>
                  <a:cubicBezTo>
                    <a:pt x="149" y="109"/>
                    <a:pt x="145" y="101"/>
                    <a:pt x="145" y="101"/>
                  </a:cubicBezTo>
                  <a:cubicBezTo>
                    <a:pt x="147" y="98"/>
                    <a:pt x="145" y="93"/>
                    <a:pt x="145" y="93"/>
                  </a:cubicBezTo>
                  <a:cubicBezTo>
                    <a:pt x="149" y="92"/>
                    <a:pt x="146" y="86"/>
                    <a:pt x="146" y="86"/>
                  </a:cubicBezTo>
                  <a:cubicBezTo>
                    <a:pt x="149" y="85"/>
                    <a:pt x="150" y="80"/>
                    <a:pt x="150" y="80"/>
                  </a:cubicBezTo>
                  <a:cubicBezTo>
                    <a:pt x="162" y="78"/>
                    <a:pt x="150" y="60"/>
                    <a:pt x="150" y="60"/>
                  </a:cubicBezTo>
                  <a:cubicBezTo>
                    <a:pt x="154" y="51"/>
                    <a:pt x="150" y="31"/>
                    <a:pt x="150" y="31"/>
                  </a:cubicBezTo>
                  <a:cubicBezTo>
                    <a:pt x="151" y="27"/>
                    <a:pt x="161" y="35"/>
                    <a:pt x="142" y="17"/>
                  </a:cubicBezTo>
                  <a:cubicBezTo>
                    <a:pt x="124" y="0"/>
                    <a:pt x="92" y="1"/>
                    <a:pt x="79" y="20"/>
                  </a:cubicBezTo>
                  <a:cubicBezTo>
                    <a:pt x="65" y="39"/>
                    <a:pt x="82" y="76"/>
                    <a:pt x="82" y="76"/>
                  </a:cubicBezTo>
                  <a:cubicBezTo>
                    <a:pt x="83" y="83"/>
                    <a:pt x="69" y="91"/>
                    <a:pt x="69" y="91"/>
                  </a:cubicBezTo>
                  <a:cubicBezTo>
                    <a:pt x="63" y="88"/>
                    <a:pt x="62" y="90"/>
                    <a:pt x="57" y="93"/>
                  </a:cubicBezTo>
                  <a:cubicBezTo>
                    <a:pt x="52" y="97"/>
                    <a:pt x="51" y="109"/>
                    <a:pt x="44" y="115"/>
                  </a:cubicBezTo>
                  <a:cubicBezTo>
                    <a:pt x="36" y="121"/>
                    <a:pt x="30" y="145"/>
                    <a:pt x="27" y="152"/>
                  </a:cubicBezTo>
                  <a:cubicBezTo>
                    <a:pt x="24" y="158"/>
                    <a:pt x="13" y="212"/>
                    <a:pt x="10" y="220"/>
                  </a:cubicBezTo>
                  <a:cubicBezTo>
                    <a:pt x="8" y="228"/>
                    <a:pt x="8" y="258"/>
                    <a:pt x="8" y="271"/>
                  </a:cubicBezTo>
                  <a:cubicBezTo>
                    <a:pt x="8" y="284"/>
                    <a:pt x="5" y="294"/>
                    <a:pt x="4" y="304"/>
                  </a:cubicBezTo>
                  <a:cubicBezTo>
                    <a:pt x="3" y="315"/>
                    <a:pt x="0" y="311"/>
                    <a:pt x="0" y="311"/>
                  </a:cubicBezTo>
                  <a:cubicBezTo>
                    <a:pt x="2" y="320"/>
                    <a:pt x="35" y="331"/>
                    <a:pt x="35" y="331"/>
                  </a:cubicBezTo>
                  <a:cubicBezTo>
                    <a:pt x="35" y="328"/>
                    <a:pt x="44" y="324"/>
                    <a:pt x="44" y="324"/>
                  </a:cubicBezTo>
                  <a:cubicBezTo>
                    <a:pt x="44" y="324"/>
                    <a:pt x="46" y="322"/>
                    <a:pt x="44" y="327"/>
                  </a:cubicBezTo>
                  <a:cubicBezTo>
                    <a:pt x="42" y="332"/>
                    <a:pt x="49" y="348"/>
                    <a:pt x="51" y="354"/>
                  </a:cubicBezTo>
                  <a:cubicBezTo>
                    <a:pt x="52" y="359"/>
                    <a:pt x="55" y="362"/>
                    <a:pt x="57" y="369"/>
                  </a:cubicBezTo>
                  <a:cubicBezTo>
                    <a:pt x="137" y="369"/>
                    <a:pt x="137" y="369"/>
                    <a:pt x="137" y="369"/>
                  </a:cubicBezTo>
                  <a:cubicBezTo>
                    <a:pt x="138" y="358"/>
                    <a:pt x="136" y="327"/>
                    <a:pt x="136" y="320"/>
                  </a:cubicBezTo>
                  <a:cubicBezTo>
                    <a:pt x="136" y="313"/>
                    <a:pt x="137" y="300"/>
                    <a:pt x="141" y="299"/>
                  </a:cubicBezTo>
                  <a:cubicBezTo>
                    <a:pt x="144" y="297"/>
                    <a:pt x="145" y="290"/>
                    <a:pt x="146" y="285"/>
                  </a:cubicBezTo>
                  <a:cubicBezTo>
                    <a:pt x="146" y="281"/>
                    <a:pt x="145" y="269"/>
                    <a:pt x="143" y="261"/>
                  </a:cubicBezTo>
                  <a:cubicBezTo>
                    <a:pt x="141" y="253"/>
                    <a:pt x="146" y="244"/>
                    <a:pt x="146" y="237"/>
                  </a:cubicBezTo>
                  <a:cubicBezTo>
                    <a:pt x="146" y="229"/>
                    <a:pt x="149" y="224"/>
                    <a:pt x="149" y="219"/>
                  </a:cubicBezTo>
                  <a:cubicBezTo>
                    <a:pt x="149" y="215"/>
                    <a:pt x="149" y="208"/>
                    <a:pt x="151" y="209"/>
                  </a:cubicBezTo>
                  <a:cubicBezTo>
                    <a:pt x="152" y="209"/>
                    <a:pt x="156" y="211"/>
                    <a:pt x="159" y="215"/>
                  </a:cubicBezTo>
                  <a:cubicBezTo>
                    <a:pt x="162" y="219"/>
                    <a:pt x="174" y="225"/>
                    <a:pt x="177" y="228"/>
                  </a:cubicBezTo>
                  <a:cubicBezTo>
                    <a:pt x="180" y="231"/>
                    <a:pt x="191" y="242"/>
                    <a:pt x="197" y="248"/>
                  </a:cubicBezTo>
                  <a:cubicBezTo>
                    <a:pt x="202" y="253"/>
                    <a:pt x="208" y="247"/>
                    <a:pt x="208" y="247"/>
                  </a:cubicBezTo>
                  <a:cubicBezTo>
                    <a:pt x="208" y="247"/>
                    <a:pt x="215" y="249"/>
                    <a:pt x="218" y="253"/>
                  </a:cubicBezTo>
                  <a:cubicBezTo>
                    <a:pt x="221" y="256"/>
                    <a:pt x="223" y="260"/>
                    <a:pt x="223" y="260"/>
                  </a:cubicBezTo>
                  <a:cubicBezTo>
                    <a:pt x="220" y="264"/>
                    <a:pt x="224" y="266"/>
                    <a:pt x="224" y="266"/>
                  </a:cubicBezTo>
                  <a:cubicBezTo>
                    <a:pt x="218" y="269"/>
                    <a:pt x="222" y="272"/>
                    <a:pt x="222" y="272"/>
                  </a:cubicBezTo>
                  <a:cubicBezTo>
                    <a:pt x="219" y="278"/>
                    <a:pt x="239" y="283"/>
                    <a:pt x="239" y="283"/>
                  </a:cubicBezTo>
                  <a:cubicBezTo>
                    <a:pt x="239" y="283"/>
                    <a:pt x="242" y="289"/>
                    <a:pt x="244" y="290"/>
                  </a:cubicBezTo>
                  <a:cubicBezTo>
                    <a:pt x="246" y="291"/>
                    <a:pt x="276" y="294"/>
                    <a:pt x="292" y="304"/>
                  </a:cubicBezTo>
                  <a:cubicBezTo>
                    <a:pt x="307" y="313"/>
                    <a:pt x="324" y="281"/>
                    <a:pt x="324" y="281"/>
                  </a:cubicBezTo>
                  <a:cubicBezTo>
                    <a:pt x="324" y="281"/>
                    <a:pt x="331" y="304"/>
                    <a:pt x="332" y="310"/>
                  </a:cubicBezTo>
                  <a:cubicBezTo>
                    <a:pt x="333" y="316"/>
                    <a:pt x="333" y="337"/>
                    <a:pt x="332" y="356"/>
                  </a:cubicBezTo>
                  <a:cubicBezTo>
                    <a:pt x="331" y="360"/>
                    <a:pt x="331" y="365"/>
                    <a:pt x="331" y="369"/>
                  </a:cubicBezTo>
                  <a:cubicBezTo>
                    <a:pt x="467" y="369"/>
                    <a:pt x="467" y="369"/>
                    <a:pt x="467" y="369"/>
                  </a:cubicBezTo>
                  <a:cubicBezTo>
                    <a:pt x="466" y="363"/>
                    <a:pt x="463" y="355"/>
                    <a:pt x="463" y="355"/>
                  </a:cubicBezTo>
                  <a:cubicBezTo>
                    <a:pt x="463" y="355"/>
                    <a:pt x="472" y="356"/>
                    <a:pt x="470" y="3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1" name="Freeform 67"/>
            <p:cNvSpPr>
              <a:spLocks noChangeArrowheads="1"/>
            </p:cNvSpPr>
            <p:nvPr/>
          </p:nvSpPr>
          <p:spPr bwMode="auto">
            <a:xfrm>
              <a:off x="411162" y="936625"/>
              <a:ext cx="482600" cy="188912"/>
            </a:xfrm>
            <a:custGeom>
              <a:avLst/>
              <a:gdLst>
                <a:gd name="T0" fmla="*/ 173 w 174"/>
                <a:gd name="T1" fmla="*/ 20 h 68"/>
                <a:gd name="T2" fmla="*/ 168 w 174"/>
                <a:gd name="T3" fmla="*/ 0 h 68"/>
                <a:gd name="T4" fmla="*/ 81 w 174"/>
                <a:gd name="T5" fmla="*/ 25 h 68"/>
                <a:gd name="T6" fmla="*/ 5 w 174"/>
                <a:gd name="T7" fmla="*/ 6 h 68"/>
                <a:gd name="T8" fmla="*/ 1 w 174"/>
                <a:gd name="T9" fmla="*/ 23 h 68"/>
                <a:gd name="T10" fmla="*/ 1 w 174"/>
                <a:gd name="T11" fmla="*/ 52 h 68"/>
                <a:gd name="T12" fmla="*/ 81 w 174"/>
                <a:gd name="T13" fmla="*/ 68 h 68"/>
                <a:gd name="T14" fmla="*/ 174 w 174"/>
                <a:gd name="T15" fmla="*/ 46 h 68"/>
                <a:gd name="T16" fmla="*/ 173 w 174"/>
                <a:gd name="T17" fmla="*/ 20 h 6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4"/>
                <a:gd name="T28" fmla="*/ 0 h 68"/>
                <a:gd name="T29" fmla="*/ 174 w 174"/>
                <a:gd name="T30" fmla="*/ 68 h 6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4" h="68">
                  <a:moveTo>
                    <a:pt x="173" y="20"/>
                  </a:moveTo>
                  <a:cubicBezTo>
                    <a:pt x="173" y="13"/>
                    <a:pt x="169" y="3"/>
                    <a:pt x="168" y="0"/>
                  </a:cubicBezTo>
                  <a:cubicBezTo>
                    <a:pt x="142" y="16"/>
                    <a:pt x="113" y="25"/>
                    <a:pt x="81" y="25"/>
                  </a:cubicBezTo>
                  <a:cubicBezTo>
                    <a:pt x="53" y="25"/>
                    <a:pt x="27" y="18"/>
                    <a:pt x="5" y="6"/>
                  </a:cubicBezTo>
                  <a:cubicBezTo>
                    <a:pt x="3" y="8"/>
                    <a:pt x="0" y="14"/>
                    <a:pt x="1" y="23"/>
                  </a:cubicBezTo>
                  <a:cubicBezTo>
                    <a:pt x="1" y="23"/>
                    <a:pt x="0" y="41"/>
                    <a:pt x="1" y="52"/>
                  </a:cubicBezTo>
                  <a:cubicBezTo>
                    <a:pt x="25" y="62"/>
                    <a:pt x="52" y="68"/>
                    <a:pt x="81" y="68"/>
                  </a:cubicBezTo>
                  <a:cubicBezTo>
                    <a:pt x="114" y="68"/>
                    <a:pt x="146" y="60"/>
                    <a:pt x="174" y="46"/>
                  </a:cubicBezTo>
                  <a:cubicBezTo>
                    <a:pt x="174" y="36"/>
                    <a:pt x="173" y="20"/>
                    <a:pt x="173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2" name="Freeform 68"/>
            <p:cNvSpPr>
              <a:spLocks noEditPoints="1" noChangeArrowheads="1"/>
            </p:cNvSpPr>
            <p:nvPr/>
          </p:nvSpPr>
          <p:spPr bwMode="auto">
            <a:xfrm>
              <a:off x="468312" y="236538"/>
              <a:ext cx="350837" cy="577850"/>
            </a:xfrm>
            <a:custGeom>
              <a:avLst/>
              <a:gdLst>
                <a:gd name="T0" fmla="*/ 123 w 126"/>
                <a:gd name="T1" fmla="*/ 136 h 208"/>
                <a:gd name="T2" fmla="*/ 112 w 126"/>
                <a:gd name="T3" fmla="*/ 119 h 208"/>
                <a:gd name="T4" fmla="*/ 93 w 126"/>
                <a:gd name="T5" fmla="*/ 107 h 208"/>
                <a:gd name="T6" fmla="*/ 69 w 126"/>
                <a:gd name="T7" fmla="*/ 100 h 208"/>
                <a:gd name="T8" fmla="*/ 69 w 126"/>
                <a:gd name="T9" fmla="*/ 31 h 208"/>
                <a:gd name="T10" fmla="*/ 88 w 126"/>
                <a:gd name="T11" fmla="*/ 41 h 208"/>
                <a:gd name="T12" fmla="*/ 97 w 126"/>
                <a:gd name="T13" fmla="*/ 63 h 208"/>
                <a:gd name="T14" fmla="*/ 122 w 126"/>
                <a:gd name="T15" fmla="*/ 59 h 208"/>
                <a:gd name="T16" fmla="*/ 102 w 126"/>
                <a:gd name="T17" fmla="*/ 23 h 208"/>
                <a:gd name="T18" fmla="*/ 69 w 126"/>
                <a:gd name="T19" fmla="*/ 11 h 208"/>
                <a:gd name="T20" fmla="*/ 69 w 126"/>
                <a:gd name="T21" fmla="*/ 0 h 208"/>
                <a:gd name="T22" fmla="*/ 55 w 126"/>
                <a:gd name="T23" fmla="*/ 0 h 208"/>
                <a:gd name="T24" fmla="*/ 55 w 126"/>
                <a:gd name="T25" fmla="*/ 11 h 208"/>
                <a:gd name="T26" fmla="*/ 19 w 126"/>
                <a:gd name="T27" fmla="*/ 24 h 208"/>
                <a:gd name="T28" fmla="*/ 0 w 126"/>
                <a:gd name="T29" fmla="*/ 65 h 208"/>
                <a:gd name="T30" fmla="*/ 7 w 126"/>
                <a:gd name="T31" fmla="*/ 91 h 208"/>
                <a:gd name="T32" fmla="*/ 24 w 126"/>
                <a:gd name="T33" fmla="*/ 108 h 208"/>
                <a:gd name="T34" fmla="*/ 55 w 126"/>
                <a:gd name="T35" fmla="*/ 120 h 208"/>
                <a:gd name="T36" fmla="*/ 55 w 126"/>
                <a:gd name="T37" fmla="*/ 163 h 208"/>
                <a:gd name="T38" fmla="*/ 69 w 126"/>
                <a:gd name="T39" fmla="*/ 179 h 208"/>
                <a:gd name="T40" fmla="*/ 69 w 126"/>
                <a:gd name="T41" fmla="*/ 123 h 208"/>
                <a:gd name="T42" fmla="*/ 95 w 126"/>
                <a:gd name="T43" fmla="*/ 137 h 208"/>
                <a:gd name="T44" fmla="*/ 102 w 126"/>
                <a:gd name="T45" fmla="*/ 158 h 208"/>
                <a:gd name="T46" fmla="*/ 92 w 126"/>
                <a:gd name="T47" fmla="*/ 184 h 208"/>
                <a:gd name="T48" fmla="*/ 82 w 126"/>
                <a:gd name="T49" fmla="*/ 192 h 208"/>
                <a:gd name="T50" fmla="*/ 92 w 126"/>
                <a:gd name="T51" fmla="*/ 203 h 208"/>
                <a:gd name="T52" fmla="*/ 98 w 126"/>
                <a:gd name="T53" fmla="*/ 208 h 208"/>
                <a:gd name="T54" fmla="*/ 110 w 126"/>
                <a:gd name="T55" fmla="*/ 198 h 208"/>
                <a:gd name="T56" fmla="*/ 126 w 126"/>
                <a:gd name="T57" fmla="*/ 156 h 208"/>
                <a:gd name="T58" fmla="*/ 123 w 126"/>
                <a:gd name="T59" fmla="*/ 136 h 208"/>
                <a:gd name="T60" fmla="*/ 55 w 126"/>
                <a:gd name="T61" fmla="*/ 97 h 208"/>
                <a:gd name="T62" fmla="*/ 31 w 126"/>
                <a:gd name="T63" fmla="*/ 84 h 208"/>
                <a:gd name="T64" fmla="*/ 25 w 126"/>
                <a:gd name="T65" fmla="*/ 63 h 208"/>
                <a:gd name="T66" fmla="*/ 33 w 126"/>
                <a:gd name="T67" fmla="*/ 42 h 208"/>
                <a:gd name="T68" fmla="*/ 55 w 126"/>
                <a:gd name="T69" fmla="*/ 31 h 208"/>
                <a:gd name="T70" fmla="*/ 55 w 126"/>
                <a:gd name="T71" fmla="*/ 97 h 20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26"/>
                <a:gd name="T109" fmla="*/ 0 h 208"/>
                <a:gd name="T110" fmla="*/ 126 w 126"/>
                <a:gd name="T111" fmla="*/ 208 h 20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26" h="208">
                  <a:moveTo>
                    <a:pt x="123" y="136"/>
                  </a:moveTo>
                  <a:cubicBezTo>
                    <a:pt x="120" y="129"/>
                    <a:pt x="116" y="124"/>
                    <a:pt x="112" y="119"/>
                  </a:cubicBezTo>
                  <a:cubicBezTo>
                    <a:pt x="107" y="114"/>
                    <a:pt x="101" y="110"/>
                    <a:pt x="93" y="107"/>
                  </a:cubicBezTo>
                  <a:cubicBezTo>
                    <a:pt x="89" y="105"/>
                    <a:pt x="81" y="103"/>
                    <a:pt x="69" y="100"/>
                  </a:cubicBezTo>
                  <a:cubicBezTo>
                    <a:pt x="69" y="31"/>
                    <a:pt x="69" y="31"/>
                    <a:pt x="69" y="31"/>
                  </a:cubicBezTo>
                  <a:cubicBezTo>
                    <a:pt x="77" y="33"/>
                    <a:pt x="83" y="36"/>
                    <a:pt x="88" y="41"/>
                  </a:cubicBezTo>
                  <a:cubicBezTo>
                    <a:pt x="92" y="46"/>
                    <a:pt x="95" y="53"/>
                    <a:pt x="97" y="63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119" y="44"/>
                    <a:pt x="113" y="32"/>
                    <a:pt x="102" y="23"/>
                  </a:cubicBezTo>
                  <a:cubicBezTo>
                    <a:pt x="94" y="17"/>
                    <a:pt x="83" y="13"/>
                    <a:pt x="69" y="1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39" y="13"/>
                    <a:pt x="27" y="17"/>
                    <a:pt x="19" y="24"/>
                  </a:cubicBezTo>
                  <a:cubicBezTo>
                    <a:pt x="7" y="35"/>
                    <a:pt x="0" y="48"/>
                    <a:pt x="0" y="65"/>
                  </a:cubicBezTo>
                  <a:cubicBezTo>
                    <a:pt x="0" y="75"/>
                    <a:pt x="3" y="83"/>
                    <a:pt x="7" y="91"/>
                  </a:cubicBezTo>
                  <a:cubicBezTo>
                    <a:pt x="11" y="98"/>
                    <a:pt x="17" y="104"/>
                    <a:pt x="24" y="108"/>
                  </a:cubicBezTo>
                  <a:cubicBezTo>
                    <a:pt x="35" y="114"/>
                    <a:pt x="45" y="118"/>
                    <a:pt x="55" y="120"/>
                  </a:cubicBezTo>
                  <a:cubicBezTo>
                    <a:pt x="55" y="163"/>
                    <a:pt x="55" y="163"/>
                    <a:pt x="55" y="163"/>
                  </a:cubicBezTo>
                  <a:cubicBezTo>
                    <a:pt x="58" y="167"/>
                    <a:pt x="65" y="174"/>
                    <a:pt x="69" y="179"/>
                  </a:cubicBezTo>
                  <a:cubicBezTo>
                    <a:pt x="69" y="123"/>
                    <a:pt x="69" y="123"/>
                    <a:pt x="69" y="123"/>
                  </a:cubicBezTo>
                  <a:cubicBezTo>
                    <a:pt x="82" y="127"/>
                    <a:pt x="91" y="132"/>
                    <a:pt x="95" y="137"/>
                  </a:cubicBezTo>
                  <a:cubicBezTo>
                    <a:pt x="99" y="142"/>
                    <a:pt x="102" y="149"/>
                    <a:pt x="102" y="158"/>
                  </a:cubicBezTo>
                  <a:cubicBezTo>
                    <a:pt x="102" y="168"/>
                    <a:pt x="98" y="177"/>
                    <a:pt x="92" y="184"/>
                  </a:cubicBezTo>
                  <a:cubicBezTo>
                    <a:pt x="89" y="187"/>
                    <a:pt x="86" y="190"/>
                    <a:pt x="82" y="192"/>
                  </a:cubicBezTo>
                  <a:cubicBezTo>
                    <a:pt x="85" y="193"/>
                    <a:pt x="91" y="197"/>
                    <a:pt x="92" y="203"/>
                  </a:cubicBezTo>
                  <a:cubicBezTo>
                    <a:pt x="92" y="203"/>
                    <a:pt x="95" y="205"/>
                    <a:pt x="98" y="208"/>
                  </a:cubicBezTo>
                  <a:cubicBezTo>
                    <a:pt x="102" y="205"/>
                    <a:pt x="107" y="202"/>
                    <a:pt x="110" y="198"/>
                  </a:cubicBezTo>
                  <a:cubicBezTo>
                    <a:pt x="121" y="187"/>
                    <a:pt x="126" y="173"/>
                    <a:pt x="126" y="156"/>
                  </a:cubicBezTo>
                  <a:cubicBezTo>
                    <a:pt x="126" y="149"/>
                    <a:pt x="125" y="142"/>
                    <a:pt x="123" y="136"/>
                  </a:cubicBezTo>
                  <a:close/>
                  <a:moveTo>
                    <a:pt x="55" y="97"/>
                  </a:moveTo>
                  <a:cubicBezTo>
                    <a:pt x="44" y="94"/>
                    <a:pt x="36" y="89"/>
                    <a:pt x="31" y="84"/>
                  </a:cubicBezTo>
                  <a:cubicBezTo>
                    <a:pt x="27" y="78"/>
                    <a:pt x="25" y="72"/>
                    <a:pt x="25" y="63"/>
                  </a:cubicBezTo>
                  <a:cubicBezTo>
                    <a:pt x="25" y="55"/>
                    <a:pt x="27" y="48"/>
                    <a:pt x="33" y="42"/>
                  </a:cubicBezTo>
                  <a:cubicBezTo>
                    <a:pt x="38" y="36"/>
                    <a:pt x="46" y="32"/>
                    <a:pt x="55" y="31"/>
                  </a:cubicBezTo>
                  <a:lnTo>
                    <a:pt x="55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03" name="组合 120"/>
          <p:cNvGrpSpPr/>
          <p:nvPr/>
        </p:nvGrpSpPr>
        <p:grpSpPr bwMode="auto">
          <a:xfrm>
            <a:off x="3268532" y="5303750"/>
            <a:ext cx="703447" cy="571153"/>
            <a:chOff x="0" y="0"/>
            <a:chExt cx="1374775" cy="1116012"/>
          </a:xfrm>
          <a:solidFill>
            <a:srgbClr val="302A28"/>
          </a:solidFill>
        </p:grpSpPr>
        <p:sp>
          <p:nvSpPr>
            <p:cNvPr id="204" name="Freeform 78"/>
            <p:cNvSpPr>
              <a:spLocks noChangeArrowheads="1"/>
            </p:cNvSpPr>
            <p:nvPr/>
          </p:nvSpPr>
          <p:spPr bwMode="auto">
            <a:xfrm>
              <a:off x="511175" y="511175"/>
              <a:ext cx="100012" cy="100012"/>
            </a:xfrm>
            <a:custGeom>
              <a:avLst/>
              <a:gdLst>
                <a:gd name="T0" fmla="*/ 0 w 36"/>
                <a:gd name="T1" fmla="*/ 18 h 36"/>
                <a:gd name="T2" fmla="*/ 18 w 36"/>
                <a:gd name="T3" fmla="*/ 36 h 36"/>
                <a:gd name="T4" fmla="*/ 36 w 36"/>
                <a:gd name="T5" fmla="*/ 18 h 36"/>
                <a:gd name="T6" fmla="*/ 18 w 36"/>
                <a:gd name="T7" fmla="*/ 0 h 36"/>
                <a:gd name="T8" fmla="*/ 0 w 36"/>
                <a:gd name="T9" fmla="*/ 18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"/>
                <a:gd name="T16" fmla="*/ 0 h 36"/>
                <a:gd name="T17" fmla="*/ 36 w 36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" h="36">
                  <a:moveTo>
                    <a:pt x="0" y="18"/>
                  </a:moveTo>
                  <a:cubicBezTo>
                    <a:pt x="0" y="28"/>
                    <a:pt x="8" y="36"/>
                    <a:pt x="18" y="36"/>
                  </a:cubicBezTo>
                  <a:cubicBezTo>
                    <a:pt x="28" y="35"/>
                    <a:pt x="36" y="27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5" name="Freeform 79"/>
            <p:cNvSpPr>
              <a:spLocks noChangeArrowheads="1"/>
            </p:cNvSpPr>
            <p:nvPr/>
          </p:nvSpPr>
          <p:spPr bwMode="auto">
            <a:xfrm>
              <a:off x="252413" y="544512"/>
              <a:ext cx="244475" cy="38100"/>
            </a:xfrm>
            <a:custGeom>
              <a:avLst/>
              <a:gdLst>
                <a:gd name="T0" fmla="*/ 82 w 88"/>
                <a:gd name="T1" fmla="*/ 13 h 14"/>
                <a:gd name="T2" fmla="*/ 88 w 88"/>
                <a:gd name="T3" fmla="*/ 6 h 14"/>
                <a:gd name="T4" fmla="*/ 88 w 88"/>
                <a:gd name="T5" fmla="*/ 6 h 14"/>
                <a:gd name="T6" fmla="*/ 82 w 88"/>
                <a:gd name="T7" fmla="*/ 0 h 14"/>
                <a:gd name="T8" fmla="*/ 6 w 88"/>
                <a:gd name="T9" fmla="*/ 1 h 14"/>
                <a:gd name="T10" fmla="*/ 0 w 88"/>
                <a:gd name="T11" fmla="*/ 7 h 14"/>
                <a:gd name="T12" fmla="*/ 0 w 88"/>
                <a:gd name="T13" fmla="*/ 7 h 14"/>
                <a:gd name="T14" fmla="*/ 6 w 88"/>
                <a:gd name="T15" fmla="*/ 14 h 14"/>
                <a:gd name="T16" fmla="*/ 82 w 88"/>
                <a:gd name="T17" fmla="*/ 13 h 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8"/>
                <a:gd name="T28" fmla="*/ 0 h 14"/>
                <a:gd name="T29" fmla="*/ 88 w 88"/>
                <a:gd name="T30" fmla="*/ 14 h 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8" h="14">
                  <a:moveTo>
                    <a:pt x="82" y="13"/>
                  </a:moveTo>
                  <a:cubicBezTo>
                    <a:pt x="86" y="13"/>
                    <a:pt x="88" y="10"/>
                    <a:pt x="88" y="6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8" y="3"/>
                    <a:pt x="85" y="0"/>
                    <a:pt x="82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2" y="1"/>
                    <a:pt x="0" y="4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3" y="14"/>
                    <a:pt x="6" y="14"/>
                  </a:cubicBezTo>
                  <a:lnTo>
                    <a:pt x="82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6" name="Freeform 80"/>
            <p:cNvSpPr>
              <a:spLocks noChangeArrowheads="1"/>
            </p:cNvSpPr>
            <p:nvPr/>
          </p:nvSpPr>
          <p:spPr bwMode="auto">
            <a:xfrm>
              <a:off x="534988" y="177800"/>
              <a:ext cx="42862" cy="322262"/>
            </a:xfrm>
            <a:custGeom>
              <a:avLst/>
              <a:gdLst>
                <a:gd name="T0" fmla="*/ 2 w 15"/>
                <a:gd name="T1" fmla="*/ 108 h 116"/>
                <a:gd name="T2" fmla="*/ 8 w 15"/>
                <a:gd name="T3" fmla="*/ 116 h 116"/>
                <a:gd name="T4" fmla="*/ 8 w 15"/>
                <a:gd name="T5" fmla="*/ 116 h 116"/>
                <a:gd name="T6" fmla="*/ 15 w 15"/>
                <a:gd name="T7" fmla="*/ 108 h 116"/>
                <a:gd name="T8" fmla="*/ 13 w 15"/>
                <a:gd name="T9" fmla="*/ 7 h 116"/>
                <a:gd name="T10" fmla="*/ 7 w 15"/>
                <a:gd name="T11" fmla="*/ 0 h 116"/>
                <a:gd name="T12" fmla="*/ 7 w 15"/>
                <a:gd name="T13" fmla="*/ 0 h 116"/>
                <a:gd name="T14" fmla="*/ 0 w 15"/>
                <a:gd name="T15" fmla="*/ 8 h 116"/>
                <a:gd name="T16" fmla="*/ 2 w 15"/>
                <a:gd name="T17" fmla="*/ 108 h 11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116"/>
                <a:gd name="T29" fmla="*/ 15 w 15"/>
                <a:gd name="T30" fmla="*/ 116 h 11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116">
                  <a:moveTo>
                    <a:pt x="2" y="108"/>
                  </a:moveTo>
                  <a:cubicBezTo>
                    <a:pt x="2" y="113"/>
                    <a:pt x="5" y="116"/>
                    <a:pt x="8" y="11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12" y="116"/>
                    <a:pt x="15" y="112"/>
                    <a:pt x="15" y="10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3"/>
                    <a:pt x="10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8"/>
                  </a:cubicBezTo>
                  <a:lnTo>
                    <a:pt x="2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7" name="Freeform 81"/>
            <p:cNvSpPr>
              <a:spLocks noChangeArrowheads="1"/>
            </p:cNvSpPr>
            <p:nvPr/>
          </p:nvSpPr>
          <p:spPr bwMode="auto">
            <a:xfrm>
              <a:off x="982663" y="269875"/>
              <a:ext cx="171450" cy="246062"/>
            </a:xfrm>
            <a:custGeom>
              <a:avLst/>
              <a:gdLst>
                <a:gd name="T0" fmla="*/ 28 w 62"/>
                <a:gd name="T1" fmla="*/ 44 h 89"/>
                <a:gd name="T2" fmla="*/ 30 w 62"/>
                <a:gd name="T3" fmla="*/ 89 h 89"/>
                <a:gd name="T4" fmla="*/ 42 w 62"/>
                <a:gd name="T5" fmla="*/ 53 h 89"/>
                <a:gd name="T6" fmla="*/ 55 w 62"/>
                <a:gd name="T7" fmla="*/ 23 h 89"/>
                <a:gd name="T8" fmla="*/ 22 w 62"/>
                <a:gd name="T9" fmla="*/ 0 h 89"/>
                <a:gd name="T10" fmla="*/ 28 w 62"/>
                <a:gd name="T11" fmla="*/ 44 h 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2"/>
                <a:gd name="T19" fmla="*/ 0 h 89"/>
                <a:gd name="T20" fmla="*/ 62 w 62"/>
                <a:gd name="T21" fmla="*/ 89 h 8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2" h="89">
                  <a:moveTo>
                    <a:pt x="28" y="44"/>
                  </a:moveTo>
                  <a:cubicBezTo>
                    <a:pt x="0" y="70"/>
                    <a:pt x="30" y="89"/>
                    <a:pt x="30" y="89"/>
                  </a:cubicBezTo>
                  <a:cubicBezTo>
                    <a:pt x="12" y="64"/>
                    <a:pt x="42" y="53"/>
                    <a:pt x="42" y="53"/>
                  </a:cubicBezTo>
                  <a:cubicBezTo>
                    <a:pt x="42" y="53"/>
                    <a:pt x="62" y="46"/>
                    <a:pt x="55" y="23"/>
                  </a:cubicBezTo>
                  <a:cubicBezTo>
                    <a:pt x="50" y="1"/>
                    <a:pt x="22" y="0"/>
                    <a:pt x="22" y="0"/>
                  </a:cubicBezTo>
                  <a:cubicBezTo>
                    <a:pt x="30" y="6"/>
                    <a:pt x="55" y="18"/>
                    <a:pt x="28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8" name="Freeform 82"/>
            <p:cNvSpPr>
              <a:spLocks noChangeArrowheads="1"/>
            </p:cNvSpPr>
            <p:nvPr/>
          </p:nvSpPr>
          <p:spPr bwMode="auto">
            <a:xfrm>
              <a:off x="982663" y="269875"/>
              <a:ext cx="171450" cy="246062"/>
            </a:xfrm>
            <a:custGeom>
              <a:avLst/>
              <a:gdLst>
                <a:gd name="T0" fmla="*/ 28 w 62"/>
                <a:gd name="T1" fmla="*/ 44 h 89"/>
                <a:gd name="T2" fmla="*/ 30 w 62"/>
                <a:gd name="T3" fmla="*/ 89 h 89"/>
                <a:gd name="T4" fmla="*/ 42 w 62"/>
                <a:gd name="T5" fmla="*/ 53 h 89"/>
                <a:gd name="T6" fmla="*/ 55 w 62"/>
                <a:gd name="T7" fmla="*/ 23 h 89"/>
                <a:gd name="T8" fmla="*/ 22 w 62"/>
                <a:gd name="T9" fmla="*/ 0 h 89"/>
                <a:gd name="T10" fmla="*/ 28 w 62"/>
                <a:gd name="T11" fmla="*/ 44 h 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2"/>
                <a:gd name="T19" fmla="*/ 0 h 89"/>
                <a:gd name="T20" fmla="*/ 62 w 62"/>
                <a:gd name="T21" fmla="*/ 89 h 8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2" h="89">
                  <a:moveTo>
                    <a:pt x="28" y="44"/>
                  </a:moveTo>
                  <a:cubicBezTo>
                    <a:pt x="0" y="70"/>
                    <a:pt x="30" y="89"/>
                    <a:pt x="30" y="89"/>
                  </a:cubicBezTo>
                  <a:cubicBezTo>
                    <a:pt x="12" y="64"/>
                    <a:pt x="42" y="53"/>
                    <a:pt x="42" y="53"/>
                  </a:cubicBezTo>
                  <a:cubicBezTo>
                    <a:pt x="42" y="53"/>
                    <a:pt x="62" y="46"/>
                    <a:pt x="55" y="23"/>
                  </a:cubicBezTo>
                  <a:cubicBezTo>
                    <a:pt x="50" y="1"/>
                    <a:pt x="22" y="0"/>
                    <a:pt x="22" y="0"/>
                  </a:cubicBezTo>
                  <a:cubicBezTo>
                    <a:pt x="30" y="6"/>
                    <a:pt x="55" y="18"/>
                    <a:pt x="28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9" name="Freeform 83"/>
            <p:cNvSpPr>
              <a:spLocks noEditPoints="1" noChangeArrowheads="1"/>
            </p:cNvSpPr>
            <p:nvPr/>
          </p:nvSpPr>
          <p:spPr bwMode="auto">
            <a:xfrm>
              <a:off x="849313" y="555625"/>
              <a:ext cx="525462" cy="549275"/>
            </a:xfrm>
            <a:custGeom>
              <a:avLst/>
              <a:gdLst>
                <a:gd name="T0" fmla="*/ 164 w 189"/>
                <a:gd name="T1" fmla="*/ 41 h 198"/>
                <a:gd name="T2" fmla="*/ 144 w 189"/>
                <a:gd name="T3" fmla="*/ 41 h 198"/>
                <a:gd name="T4" fmla="*/ 144 w 189"/>
                <a:gd name="T5" fmla="*/ 18 h 198"/>
                <a:gd name="T6" fmla="*/ 126 w 189"/>
                <a:gd name="T7" fmla="*/ 0 h 198"/>
                <a:gd name="T8" fmla="*/ 17 w 189"/>
                <a:gd name="T9" fmla="*/ 0 h 198"/>
                <a:gd name="T10" fmla="*/ 0 w 189"/>
                <a:gd name="T11" fmla="*/ 18 h 198"/>
                <a:gd name="T12" fmla="*/ 0 w 189"/>
                <a:gd name="T13" fmla="*/ 180 h 198"/>
                <a:gd name="T14" fmla="*/ 17 w 189"/>
                <a:gd name="T15" fmla="*/ 198 h 198"/>
                <a:gd name="T16" fmla="*/ 126 w 189"/>
                <a:gd name="T17" fmla="*/ 198 h 198"/>
                <a:gd name="T18" fmla="*/ 144 w 189"/>
                <a:gd name="T19" fmla="*/ 180 h 198"/>
                <a:gd name="T20" fmla="*/ 144 w 189"/>
                <a:gd name="T21" fmla="*/ 145 h 198"/>
                <a:gd name="T22" fmla="*/ 164 w 189"/>
                <a:gd name="T23" fmla="*/ 145 h 198"/>
                <a:gd name="T24" fmla="*/ 189 w 189"/>
                <a:gd name="T25" fmla="*/ 118 h 198"/>
                <a:gd name="T26" fmla="*/ 189 w 189"/>
                <a:gd name="T27" fmla="*/ 65 h 198"/>
                <a:gd name="T28" fmla="*/ 164 w 189"/>
                <a:gd name="T29" fmla="*/ 41 h 198"/>
                <a:gd name="T30" fmla="*/ 150 w 189"/>
                <a:gd name="T31" fmla="*/ 123 h 198"/>
                <a:gd name="T32" fmla="*/ 144 w 189"/>
                <a:gd name="T33" fmla="*/ 123 h 198"/>
                <a:gd name="T34" fmla="*/ 144 w 189"/>
                <a:gd name="T35" fmla="*/ 68 h 198"/>
                <a:gd name="T36" fmla="*/ 150 w 189"/>
                <a:gd name="T37" fmla="*/ 68 h 198"/>
                <a:gd name="T38" fmla="*/ 165 w 189"/>
                <a:gd name="T39" fmla="*/ 83 h 198"/>
                <a:gd name="T40" fmla="*/ 165 w 189"/>
                <a:gd name="T41" fmla="*/ 105 h 198"/>
                <a:gd name="T42" fmla="*/ 150 w 189"/>
                <a:gd name="T43" fmla="*/ 123 h 19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89"/>
                <a:gd name="T67" fmla="*/ 0 h 198"/>
                <a:gd name="T68" fmla="*/ 189 w 189"/>
                <a:gd name="T69" fmla="*/ 198 h 19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89" h="198">
                  <a:moveTo>
                    <a:pt x="164" y="41"/>
                  </a:moveTo>
                  <a:cubicBezTo>
                    <a:pt x="144" y="41"/>
                    <a:pt x="144" y="41"/>
                    <a:pt x="144" y="41"/>
                  </a:cubicBezTo>
                  <a:cubicBezTo>
                    <a:pt x="144" y="18"/>
                    <a:pt x="144" y="18"/>
                    <a:pt x="144" y="18"/>
                  </a:cubicBezTo>
                  <a:cubicBezTo>
                    <a:pt x="144" y="8"/>
                    <a:pt x="136" y="0"/>
                    <a:pt x="12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0"/>
                    <a:pt x="8" y="198"/>
                    <a:pt x="17" y="198"/>
                  </a:cubicBezTo>
                  <a:cubicBezTo>
                    <a:pt x="126" y="198"/>
                    <a:pt x="126" y="198"/>
                    <a:pt x="126" y="198"/>
                  </a:cubicBezTo>
                  <a:cubicBezTo>
                    <a:pt x="136" y="198"/>
                    <a:pt x="144" y="190"/>
                    <a:pt x="144" y="180"/>
                  </a:cubicBezTo>
                  <a:cubicBezTo>
                    <a:pt x="144" y="145"/>
                    <a:pt x="144" y="145"/>
                    <a:pt x="144" y="145"/>
                  </a:cubicBezTo>
                  <a:cubicBezTo>
                    <a:pt x="164" y="145"/>
                    <a:pt x="164" y="145"/>
                    <a:pt x="164" y="145"/>
                  </a:cubicBezTo>
                  <a:cubicBezTo>
                    <a:pt x="183" y="145"/>
                    <a:pt x="189" y="126"/>
                    <a:pt x="189" y="118"/>
                  </a:cubicBezTo>
                  <a:cubicBezTo>
                    <a:pt x="189" y="65"/>
                    <a:pt x="189" y="65"/>
                    <a:pt x="189" y="65"/>
                  </a:cubicBezTo>
                  <a:cubicBezTo>
                    <a:pt x="189" y="46"/>
                    <a:pt x="173" y="41"/>
                    <a:pt x="164" y="41"/>
                  </a:cubicBezTo>
                  <a:close/>
                  <a:moveTo>
                    <a:pt x="150" y="123"/>
                  </a:moveTo>
                  <a:cubicBezTo>
                    <a:pt x="144" y="123"/>
                    <a:pt x="144" y="123"/>
                    <a:pt x="144" y="123"/>
                  </a:cubicBezTo>
                  <a:cubicBezTo>
                    <a:pt x="144" y="68"/>
                    <a:pt x="144" y="68"/>
                    <a:pt x="144" y="68"/>
                  </a:cubicBezTo>
                  <a:cubicBezTo>
                    <a:pt x="150" y="68"/>
                    <a:pt x="150" y="68"/>
                    <a:pt x="150" y="68"/>
                  </a:cubicBezTo>
                  <a:cubicBezTo>
                    <a:pt x="163" y="68"/>
                    <a:pt x="165" y="72"/>
                    <a:pt x="165" y="83"/>
                  </a:cubicBezTo>
                  <a:cubicBezTo>
                    <a:pt x="165" y="105"/>
                    <a:pt x="165" y="105"/>
                    <a:pt x="165" y="105"/>
                  </a:cubicBezTo>
                  <a:cubicBezTo>
                    <a:pt x="165" y="121"/>
                    <a:pt x="159" y="123"/>
                    <a:pt x="150" y="1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0" name="Freeform 84"/>
            <p:cNvSpPr>
              <a:spLocks noChangeArrowheads="1"/>
            </p:cNvSpPr>
            <p:nvPr/>
          </p:nvSpPr>
          <p:spPr bwMode="auto">
            <a:xfrm>
              <a:off x="1065213" y="444500"/>
              <a:ext cx="50800" cy="82550"/>
            </a:xfrm>
            <a:custGeom>
              <a:avLst/>
              <a:gdLst>
                <a:gd name="T0" fmla="*/ 18 w 18"/>
                <a:gd name="T1" fmla="*/ 30 h 30"/>
                <a:gd name="T2" fmla="*/ 15 w 18"/>
                <a:gd name="T3" fmla="*/ 0 h 30"/>
                <a:gd name="T4" fmla="*/ 6 w 18"/>
                <a:gd name="T5" fmla="*/ 7 h 30"/>
                <a:gd name="T6" fmla="*/ 9 w 18"/>
                <a:gd name="T7" fmla="*/ 30 h 30"/>
                <a:gd name="T8" fmla="*/ 18 w 18"/>
                <a:gd name="T9" fmla="*/ 30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0"/>
                <a:gd name="T17" fmla="*/ 18 w 18"/>
                <a:gd name="T18" fmla="*/ 30 h 3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0">
                  <a:moveTo>
                    <a:pt x="18" y="30"/>
                  </a:moveTo>
                  <a:cubicBezTo>
                    <a:pt x="18" y="19"/>
                    <a:pt x="17" y="10"/>
                    <a:pt x="15" y="0"/>
                  </a:cubicBezTo>
                  <a:cubicBezTo>
                    <a:pt x="9" y="3"/>
                    <a:pt x="6" y="7"/>
                    <a:pt x="6" y="7"/>
                  </a:cubicBezTo>
                  <a:cubicBezTo>
                    <a:pt x="0" y="13"/>
                    <a:pt x="5" y="23"/>
                    <a:pt x="9" y="30"/>
                  </a:cubicBezTo>
                  <a:lnTo>
                    <a:pt x="18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1" name="Freeform 85"/>
            <p:cNvSpPr>
              <a:spLocks noChangeArrowheads="1"/>
            </p:cNvSpPr>
            <p:nvPr/>
          </p:nvSpPr>
          <p:spPr bwMode="auto">
            <a:xfrm>
              <a:off x="0" y="0"/>
              <a:ext cx="1074737" cy="1116012"/>
            </a:xfrm>
            <a:custGeom>
              <a:avLst/>
              <a:gdLst>
                <a:gd name="T0" fmla="*/ 295 w 387"/>
                <a:gd name="T1" fmla="*/ 328 h 402"/>
                <a:gd name="T2" fmla="*/ 201 w 387"/>
                <a:gd name="T3" fmla="*/ 359 h 402"/>
                <a:gd name="T4" fmla="*/ 43 w 387"/>
                <a:gd name="T5" fmla="*/ 201 h 402"/>
                <a:gd name="T6" fmla="*/ 201 w 387"/>
                <a:gd name="T7" fmla="*/ 42 h 402"/>
                <a:gd name="T8" fmla="*/ 359 w 387"/>
                <a:gd name="T9" fmla="*/ 190 h 402"/>
                <a:gd name="T10" fmla="*/ 375 w 387"/>
                <a:gd name="T11" fmla="*/ 190 h 402"/>
                <a:gd name="T12" fmla="*/ 372 w 387"/>
                <a:gd name="T13" fmla="*/ 142 h 402"/>
                <a:gd name="T14" fmla="*/ 387 w 387"/>
                <a:gd name="T15" fmla="*/ 122 h 402"/>
                <a:gd name="T16" fmla="*/ 201 w 387"/>
                <a:gd name="T17" fmla="*/ 0 h 402"/>
                <a:gd name="T18" fmla="*/ 0 w 387"/>
                <a:gd name="T19" fmla="*/ 201 h 402"/>
                <a:gd name="T20" fmla="*/ 201 w 387"/>
                <a:gd name="T21" fmla="*/ 402 h 402"/>
                <a:gd name="T22" fmla="*/ 295 w 387"/>
                <a:gd name="T23" fmla="*/ 379 h 402"/>
                <a:gd name="T24" fmla="*/ 295 w 387"/>
                <a:gd name="T25" fmla="*/ 328 h 40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87"/>
                <a:gd name="T40" fmla="*/ 0 h 402"/>
                <a:gd name="T41" fmla="*/ 387 w 387"/>
                <a:gd name="T42" fmla="*/ 402 h 40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87" h="402">
                  <a:moveTo>
                    <a:pt x="295" y="328"/>
                  </a:moveTo>
                  <a:cubicBezTo>
                    <a:pt x="269" y="348"/>
                    <a:pt x="237" y="359"/>
                    <a:pt x="201" y="359"/>
                  </a:cubicBezTo>
                  <a:cubicBezTo>
                    <a:pt x="114" y="359"/>
                    <a:pt x="43" y="288"/>
                    <a:pt x="43" y="201"/>
                  </a:cubicBezTo>
                  <a:cubicBezTo>
                    <a:pt x="43" y="113"/>
                    <a:pt x="114" y="42"/>
                    <a:pt x="201" y="42"/>
                  </a:cubicBezTo>
                  <a:cubicBezTo>
                    <a:pt x="285" y="42"/>
                    <a:pt x="354" y="107"/>
                    <a:pt x="359" y="190"/>
                  </a:cubicBezTo>
                  <a:cubicBezTo>
                    <a:pt x="375" y="190"/>
                    <a:pt x="375" y="190"/>
                    <a:pt x="375" y="190"/>
                  </a:cubicBezTo>
                  <a:cubicBezTo>
                    <a:pt x="349" y="169"/>
                    <a:pt x="372" y="142"/>
                    <a:pt x="372" y="142"/>
                  </a:cubicBezTo>
                  <a:cubicBezTo>
                    <a:pt x="382" y="131"/>
                    <a:pt x="385" y="125"/>
                    <a:pt x="387" y="122"/>
                  </a:cubicBezTo>
                  <a:cubicBezTo>
                    <a:pt x="356" y="50"/>
                    <a:pt x="285" y="0"/>
                    <a:pt x="201" y="0"/>
                  </a:cubicBezTo>
                  <a:cubicBezTo>
                    <a:pt x="90" y="0"/>
                    <a:pt x="0" y="90"/>
                    <a:pt x="0" y="201"/>
                  </a:cubicBezTo>
                  <a:cubicBezTo>
                    <a:pt x="0" y="312"/>
                    <a:pt x="90" y="402"/>
                    <a:pt x="201" y="402"/>
                  </a:cubicBezTo>
                  <a:cubicBezTo>
                    <a:pt x="235" y="402"/>
                    <a:pt x="267" y="394"/>
                    <a:pt x="295" y="379"/>
                  </a:cubicBezTo>
                  <a:lnTo>
                    <a:pt x="295" y="3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12" name="组合 124"/>
          <p:cNvGrpSpPr/>
          <p:nvPr/>
        </p:nvGrpSpPr>
        <p:grpSpPr bwMode="auto">
          <a:xfrm>
            <a:off x="3138509" y="2033544"/>
            <a:ext cx="806483" cy="678005"/>
            <a:chOff x="0" y="0"/>
            <a:chExt cx="1576387" cy="1327150"/>
          </a:xfrm>
          <a:solidFill>
            <a:srgbClr val="302A28"/>
          </a:solidFill>
        </p:grpSpPr>
        <p:sp>
          <p:nvSpPr>
            <p:cNvPr id="213" name="Freeform 7"/>
            <p:cNvSpPr>
              <a:spLocks noEditPoints="1" noChangeArrowheads="1"/>
            </p:cNvSpPr>
            <p:nvPr/>
          </p:nvSpPr>
          <p:spPr bwMode="auto">
            <a:xfrm>
              <a:off x="493713" y="0"/>
              <a:ext cx="560387" cy="525462"/>
            </a:xfrm>
            <a:custGeom>
              <a:avLst/>
              <a:gdLst>
                <a:gd name="T0" fmla="*/ 171 w 202"/>
                <a:gd name="T1" fmla="*/ 0 h 189"/>
                <a:gd name="T2" fmla="*/ 85 w 202"/>
                <a:gd name="T3" fmla="*/ 0 h 189"/>
                <a:gd name="T4" fmla="*/ 55 w 202"/>
                <a:gd name="T5" fmla="*/ 20 h 189"/>
                <a:gd name="T6" fmla="*/ 33 w 202"/>
                <a:gd name="T7" fmla="*/ 20 h 189"/>
                <a:gd name="T8" fmla="*/ 0 w 202"/>
                <a:gd name="T9" fmla="*/ 54 h 189"/>
                <a:gd name="T10" fmla="*/ 0 w 202"/>
                <a:gd name="T11" fmla="*/ 117 h 189"/>
                <a:gd name="T12" fmla="*/ 33 w 202"/>
                <a:gd name="T13" fmla="*/ 151 h 189"/>
                <a:gd name="T14" fmla="*/ 48 w 202"/>
                <a:gd name="T15" fmla="*/ 151 h 189"/>
                <a:gd name="T16" fmla="*/ 33 w 202"/>
                <a:gd name="T17" fmla="*/ 179 h 189"/>
                <a:gd name="T18" fmla="*/ 24 w 202"/>
                <a:gd name="T19" fmla="*/ 189 h 189"/>
                <a:gd name="T20" fmla="*/ 37 w 202"/>
                <a:gd name="T21" fmla="*/ 189 h 189"/>
                <a:gd name="T22" fmla="*/ 96 w 202"/>
                <a:gd name="T23" fmla="*/ 151 h 189"/>
                <a:gd name="T24" fmla="*/ 125 w 202"/>
                <a:gd name="T25" fmla="*/ 151 h 189"/>
                <a:gd name="T26" fmla="*/ 137 w 202"/>
                <a:gd name="T27" fmla="*/ 148 h 189"/>
                <a:gd name="T28" fmla="*/ 167 w 202"/>
                <a:gd name="T29" fmla="*/ 159 h 189"/>
                <a:gd name="T30" fmla="*/ 179 w 202"/>
                <a:gd name="T31" fmla="*/ 160 h 189"/>
                <a:gd name="T32" fmla="*/ 171 w 202"/>
                <a:gd name="T33" fmla="*/ 150 h 189"/>
                <a:gd name="T34" fmla="*/ 157 w 202"/>
                <a:gd name="T35" fmla="*/ 125 h 189"/>
                <a:gd name="T36" fmla="*/ 157 w 202"/>
                <a:gd name="T37" fmla="*/ 123 h 189"/>
                <a:gd name="T38" fmla="*/ 171 w 202"/>
                <a:gd name="T39" fmla="*/ 123 h 189"/>
                <a:gd name="T40" fmla="*/ 202 w 202"/>
                <a:gd name="T41" fmla="*/ 92 h 189"/>
                <a:gd name="T42" fmla="*/ 202 w 202"/>
                <a:gd name="T43" fmla="*/ 32 h 189"/>
                <a:gd name="T44" fmla="*/ 171 w 202"/>
                <a:gd name="T45" fmla="*/ 0 h 189"/>
                <a:gd name="T46" fmla="*/ 125 w 202"/>
                <a:gd name="T47" fmla="*/ 139 h 189"/>
                <a:gd name="T48" fmla="*/ 91 w 202"/>
                <a:gd name="T49" fmla="*/ 139 h 189"/>
                <a:gd name="T50" fmla="*/ 89 w 202"/>
                <a:gd name="T51" fmla="*/ 141 h 189"/>
                <a:gd name="T52" fmla="*/ 51 w 202"/>
                <a:gd name="T53" fmla="*/ 174 h 189"/>
                <a:gd name="T54" fmla="*/ 60 w 202"/>
                <a:gd name="T55" fmla="*/ 144 h 189"/>
                <a:gd name="T56" fmla="*/ 60 w 202"/>
                <a:gd name="T57" fmla="*/ 139 h 189"/>
                <a:gd name="T58" fmla="*/ 33 w 202"/>
                <a:gd name="T59" fmla="*/ 139 h 189"/>
                <a:gd name="T60" fmla="*/ 12 w 202"/>
                <a:gd name="T61" fmla="*/ 117 h 189"/>
                <a:gd name="T62" fmla="*/ 12 w 202"/>
                <a:gd name="T63" fmla="*/ 54 h 189"/>
                <a:gd name="T64" fmla="*/ 33 w 202"/>
                <a:gd name="T65" fmla="*/ 32 h 189"/>
                <a:gd name="T66" fmla="*/ 53 w 202"/>
                <a:gd name="T67" fmla="*/ 32 h 189"/>
                <a:gd name="T68" fmla="*/ 53 w 202"/>
                <a:gd name="T69" fmla="*/ 32 h 189"/>
                <a:gd name="T70" fmla="*/ 53 w 202"/>
                <a:gd name="T71" fmla="*/ 92 h 189"/>
                <a:gd name="T72" fmla="*/ 85 w 202"/>
                <a:gd name="T73" fmla="*/ 123 h 189"/>
                <a:gd name="T74" fmla="*/ 111 w 202"/>
                <a:gd name="T75" fmla="*/ 123 h 189"/>
                <a:gd name="T76" fmla="*/ 126 w 202"/>
                <a:gd name="T77" fmla="*/ 139 h 189"/>
                <a:gd name="T78" fmla="*/ 125 w 202"/>
                <a:gd name="T79" fmla="*/ 139 h 189"/>
                <a:gd name="T80" fmla="*/ 191 w 202"/>
                <a:gd name="T81" fmla="*/ 92 h 189"/>
                <a:gd name="T82" fmla="*/ 171 w 202"/>
                <a:gd name="T83" fmla="*/ 113 h 189"/>
                <a:gd name="T84" fmla="*/ 146 w 202"/>
                <a:gd name="T85" fmla="*/ 113 h 189"/>
                <a:gd name="T86" fmla="*/ 145 w 202"/>
                <a:gd name="T87" fmla="*/ 117 h 189"/>
                <a:gd name="T88" fmla="*/ 154 w 202"/>
                <a:gd name="T89" fmla="*/ 145 h 189"/>
                <a:gd name="T90" fmla="*/ 118 w 202"/>
                <a:gd name="T91" fmla="*/ 115 h 189"/>
                <a:gd name="T92" fmla="*/ 117 w 202"/>
                <a:gd name="T93" fmla="*/ 113 h 189"/>
                <a:gd name="T94" fmla="*/ 85 w 202"/>
                <a:gd name="T95" fmla="*/ 113 h 189"/>
                <a:gd name="T96" fmla="*/ 64 w 202"/>
                <a:gd name="T97" fmla="*/ 92 h 189"/>
                <a:gd name="T98" fmla="*/ 64 w 202"/>
                <a:gd name="T99" fmla="*/ 32 h 189"/>
                <a:gd name="T100" fmla="*/ 85 w 202"/>
                <a:gd name="T101" fmla="*/ 11 h 189"/>
                <a:gd name="T102" fmla="*/ 171 w 202"/>
                <a:gd name="T103" fmla="*/ 11 h 189"/>
                <a:gd name="T104" fmla="*/ 191 w 202"/>
                <a:gd name="T105" fmla="*/ 32 h 189"/>
                <a:gd name="T106" fmla="*/ 191 w 202"/>
                <a:gd name="T107" fmla="*/ 92 h 18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02"/>
                <a:gd name="T163" fmla="*/ 0 h 189"/>
                <a:gd name="T164" fmla="*/ 202 w 202"/>
                <a:gd name="T165" fmla="*/ 189 h 18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02" h="189">
                  <a:moveTo>
                    <a:pt x="171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71" y="0"/>
                    <a:pt x="60" y="9"/>
                    <a:pt x="55" y="20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15" y="20"/>
                    <a:pt x="0" y="35"/>
                    <a:pt x="0" y="5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36"/>
                    <a:pt x="15" y="151"/>
                    <a:pt x="33" y="151"/>
                  </a:cubicBezTo>
                  <a:cubicBezTo>
                    <a:pt x="48" y="151"/>
                    <a:pt x="48" y="151"/>
                    <a:pt x="48" y="151"/>
                  </a:cubicBezTo>
                  <a:cubicBezTo>
                    <a:pt x="46" y="161"/>
                    <a:pt x="37" y="175"/>
                    <a:pt x="33" y="179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37" y="189"/>
                    <a:pt x="37" y="189"/>
                    <a:pt x="37" y="189"/>
                  </a:cubicBezTo>
                  <a:cubicBezTo>
                    <a:pt x="63" y="188"/>
                    <a:pt x="85" y="165"/>
                    <a:pt x="96" y="151"/>
                  </a:cubicBezTo>
                  <a:cubicBezTo>
                    <a:pt x="125" y="151"/>
                    <a:pt x="125" y="151"/>
                    <a:pt x="125" y="151"/>
                  </a:cubicBezTo>
                  <a:cubicBezTo>
                    <a:pt x="129" y="151"/>
                    <a:pt x="133" y="150"/>
                    <a:pt x="137" y="148"/>
                  </a:cubicBezTo>
                  <a:cubicBezTo>
                    <a:pt x="146" y="154"/>
                    <a:pt x="156" y="159"/>
                    <a:pt x="167" y="159"/>
                  </a:cubicBezTo>
                  <a:cubicBezTo>
                    <a:pt x="179" y="160"/>
                    <a:pt x="179" y="160"/>
                    <a:pt x="179" y="160"/>
                  </a:cubicBezTo>
                  <a:cubicBezTo>
                    <a:pt x="171" y="150"/>
                    <a:pt x="171" y="150"/>
                    <a:pt x="171" y="150"/>
                  </a:cubicBezTo>
                  <a:cubicBezTo>
                    <a:pt x="168" y="146"/>
                    <a:pt x="160" y="135"/>
                    <a:pt x="157" y="125"/>
                  </a:cubicBezTo>
                  <a:cubicBezTo>
                    <a:pt x="157" y="125"/>
                    <a:pt x="157" y="124"/>
                    <a:pt x="157" y="123"/>
                  </a:cubicBezTo>
                  <a:cubicBezTo>
                    <a:pt x="171" y="123"/>
                    <a:pt x="171" y="123"/>
                    <a:pt x="171" y="123"/>
                  </a:cubicBezTo>
                  <a:cubicBezTo>
                    <a:pt x="188" y="123"/>
                    <a:pt x="202" y="109"/>
                    <a:pt x="202" y="92"/>
                  </a:cubicBezTo>
                  <a:cubicBezTo>
                    <a:pt x="202" y="32"/>
                    <a:pt x="202" y="32"/>
                    <a:pt x="202" y="32"/>
                  </a:cubicBezTo>
                  <a:cubicBezTo>
                    <a:pt x="202" y="15"/>
                    <a:pt x="188" y="0"/>
                    <a:pt x="171" y="0"/>
                  </a:cubicBezTo>
                  <a:close/>
                  <a:moveTo>
                    <a:pt x="125" y="139"/>
                  </a:moveTo>
                  <a:cubicBezTo>
                    <a:pt x="91" y="139"/>
                    <a:pt x="91" y="139"/>
                    <a:pt x="91" y="139"/>
                  </a:cubicBezTo>
                  <a:cubicBezTo>
                    <a:pt x="89" y="141"/>
                    <a:pt x="89" y="141"/>
                    <a:pt x="89" y="141"/>
                  </a:cubicBezTo>
                  <a:cubicBezTo>
                    <a:pt x="82" y="151"/>
                    <a:pt x="68" y="167"/>
                    <a:pt x="51" y="174"/>
                  </a:cubicBezTo>
                  <a:cubicBezTo>
                    <a:pt x="56" y="165"/>
                    <a:pt x="61" y="154"/>
                    <a:pt x="60" y="144"/>
                  </a:cubicBezTo>
                  <a:cubicBezTo>
                    <a:pt x="60" y="139"/>
                    <a:pt x="60" y="139"/>
                    <a:pt x="60" y="139"/>
                  </a:cubicBezTo>
                  <a:cubicBezTo>
                    <a:pt x="33" y="139"/>
                    <a:pt x="33" y="139"/>
                    <a:pt x="33" y="139"/>
                  </a:cubicBezTo>
                  <a:cubicBezTo>
                    <a:pt x="21" y="139"/>
                    <a:pt x="12" y="129"/>
                    <a:pt x="12" y="117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42"/>
                    <a:pt x="21" y="32"/>
                    <a:pt x="33" y="32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3" y="109"/>
                    <a:pt x="67" y="123"/>
                    <a:pt x="85" y="123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15" y="128"/>
                    <a:pt x="120" y="134"/>
                    <a:pt x="126" y="139"/>
                  </a:cubicBezTo>
                  <a:cubicBezTo>
                    <a:pt x="125" y="139"/>
                    <a:pt x="125" y="139"/>
                    <a:pt x="125" y="139"/>
                  </a:cubicBezTo>
                  <a:close/>
                  <a:moveTo>
                    <a:pt x="191" y="92"/>
                  </a:moveTo>
                  <a:cubicBezTo>
                    <a:pt x="191" y="103"/>
                    <a:pt x="182" y="113"/>
                    <a:pt x="171" y="113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4" y="127"/>
                    <a:pt x="149" y="137"/>
                    <a:pt x="154" y="145"/>
                  </a:cubicBezTo>
                  <a:cubicBezTo>
                    <a:pt x="139" y="139"/>
                    <a:pt x="125" y="124"/>
                    <a:pt x="118" y="115"/>
                  </a:cubicBezTo>
                  <a:cubicBezTo>
                    <a:pt x="117" y="113"/>
                    <a:pt x="117" y="113"/>
                    <a:pt x="117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73" y="113"/>
                    <a:pt x="64" y="103"/>
                    <a:pt x="64" y="9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21"/>
                    <a:pt x="73" y="11"/>
                    <a:pt x="85" y="11"/>
                  </a:cubicBezTo>
                  <a:cubicBezTo>
                    <a:pt x="171" y="11"/>
                    <a:pt x="171" y="11"/>
                    <a:pt x="171" y="11"/>
                  </a:cubicBezTo>
                  <a:cubicBezTo>
                    <a:pt x="182" y="11"/>
                    <a:pt x="191" y="21"/>
                    <a:pt x="191" y="32"/>
                  </a:cubicBezTo>
                  <a:lnTo>
                    <a:pt x="191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4" name="Freeform 8"/>
            <p:cNvSpPr>
              <a:spLocks noEditPoints="1" noChangeArrowheads="1"/>
            </p:cNvSpPr>
            <p:nvPr/>
          </p:nvSpPr>
          <p:spPr bwMode="auto">
            <a:xfrm>
              <a:off x="0" y="404813"/>
              <a:ext cx="1117600" cy="922337"/>
            </a:xfrm>
            <a:custGeom>
              <a:avLst/>
              <a:gdLst>
                <a:gd name="T0" fmla="*/ 401 w 403"/>
                <a:gd name="T1" fmla="*/ 101 h 332"/>
                <a:gd name="T2" fmla="*/ 345 w 403"/>
                <a:gd name="T3" fmla="*/ 125 h 332"/>
                <a:gd name="T4" fmla="*/ 335 w 403"/>
                <a:gd name="T5" fmla="*/ 140 h 332"/>
                <a:gd name="T6" fmla="*/ 326 w 403"/>
                <a:gd name="T7" fmla="*/ 151 h 332"/>
                <a:gd name="T8" fmla="*/ 309 w 403"/>
                <a:gd name="T9" fmla="*/ 153 h 332"/>
                <a:gd name="T10" fmla="*/ 290 w 403"/>
                <a:gd name="T11" fmla="*/ 164 h 332"/>
                <a:gd name="T12" fmla="*/ 274 w 403"/>
                <a:gd name="T13" fmla="*/ 167 h 332"/>
                <a:gd name="T14" fmla="*/ 263 w 403"/>
                <a:gd name="T15" fmla="*/ 145 h 332"/>
                <a:gd name="T16" fmla="*/ 185 w 403"/>
                <a:gd name="T17" fmla="*/ 123 h 332"/>
                <a:gd name="T18" fmla="*/ 185 w 403"/>
                <a:gd name="T19" fmla="*/ 114 h 332"/>
                <a:gd name="T20" fmla="*/ 194 w 403"/>
                <a:gd name="T21" fmla="*/ 74 h 332"/>
                <a:gd name="T22" fmla="*/ 196 w 403"/>
                <a:gd name="T23" fmla="*/ 58 h 332"/>
                <a:gd name="T24" fmla="*/ 177 w 403"/>
                <a:gd name="T25" fmla="*/ 12 h 332"/>
                <a:gd name="T26" fmla="*/ 110 w 403"/>
                <a:gd name="T27" fmla="*/ 26 h 332"/>
                <a:gd name="T28" fmla="*/ 101 w 403"/>
                <a:gd name="T29" fmla="*/ 66 h 332"/>
                <a:gd name="T30" fmla="*/ 114 w 403"/>
                <a:gd name="T31" fmla="*/ 92 h 332"/>
                <a:gd name="T32" fmla="*/ 120 w 403"/>
                <a:gd name="T33" fmla="*/ 116 h 332"/>
                <a:gd name="T34" fmla="*/ 97 w 403"/>
                <a:gd name="T35" fmla="*/ 136 h 332"/>
                <a:gd name="T36" fmla="*/ 41 w 403"/>
                <a:gd name="T37" fmla="*/ 152 h 332"/>
                <a:gd name="T38" fmla="*/ 33 w 403"/>
                <a:gd name="T39" fmla="*/ 166 h 332"/>
                <a:gd name="T40" fmla="*/ 18 w 403"/>
                <a:gd name="T41" fmla="*/ 234 h 332"/>
                <a:gd name="T42" fmla="*/ 8 w 403"/>
                <a:gd name="T43" fmla="*/ 280 h 332"/>
                <a:gd name="T44" fmla="*/ 0 w 403"/>
                <a:gd name="T45" fmla="*/ 332 h 332"/>
                <a:gd name="T46" fmla="*/ 46 w 403"/>
                <a:gd name="T47" fmla="*/ 332 h 332"/>
                <a:gd name="T48" fmla="*/ 64 w 403"/>
                <a:gd name="T49" fmla="*/ 264 h 332"/>
                <a:gd name="T50" fmla="*/ 63 w 403"/>
                <a:gd name="T51" fmla="*/ 332 h 332"/>
                <a:gd name="T52" fmla="*/ 303 w 403"/>
                <a:gd name="T53" fmla="*/ 332 h 332"/>
                <a:gd name="T54" fmla="*/ 301 w 403"/>
                <a:gd name="T55" fmla="*/ 321 h 332"/>
                <a:gd name="T56" fmla="*/ 292 w 403"/>
                <a:gd name="T57" fmla="*/ 273 h 332"/>
                <a:gd name="T58" fmla="*/ 284 w 403"/>
                <a:gd name="T59" fmla="*/ 218 h 332"/>
                <a:gd name="T60" fmla="*/ 333 w 403"/>
                <a:gd name="T61" fmla="*/ 209 h 332"/>
                <a:gd name="T62" fmla="*/ 331 w 403"/>
                <a:gd name="T63" fmla="*/ 301 h 332"/>
                <a:gd name="T64" fmla="*/ 329 w 403"/>
                <a:gd name="T65" fmla="*/ 331 h 332"/>
                <a:gd name="T66" fmla="*/ 366 w 403"/>
                <a:gd name="T67" fmla="*/ 331 h 332"/>
                <a:gd name="T68" fmla="*/ 367 w 403"/>
                <a:gd name="T69" fmla="*/ 324 h 332"/>
                <a:gd name="T70" fmla="*/ 364 w 403"/>
                <a:gd name="T71" fmla="*/ 315 h 332"/>
                <a:gd name="T72" fmla="*/ 367 w 403"/>
                <a:gd name="T73" fmla="*/ 308 h 332"/>
                <a:gd name="T74" fmla="*/ 367 w 403"/>
                <a:gd name="T75" fmla="*/ 298 h 332"/>
                <a:gd name="T76" fmla="*/ 367 w 403"/>
                <a:gd name="T77" fmla="*/ 289 h 332"/>
                <a:gd name="T78" fmla="*/ 366 w 403"/>
                <a:gd name="T79" fmla="*/ 275 h 332"/>
                <a:gd name="T80" fmla="*/ 371 w 403"/>
                <a:gd name="T81" fmla="*/ 255 h 332"/>
                <a:gd name="T82" fmla="*/ 373 w 403"/>
                <a:gd name="T83" fmla="*/ 237 h 332"/>
                <a:gd name="T84" fmla="*/ 375 w 403"/>
                <a:gd name="T85" fmla="*/ 230 h 332"/>
                <a:gd name="T86" fmla="*/ 381 w 403"/>
                <a:gd name="T87" fmla="*/ 178 h 332"/>
                <a:gd name="T88" fmla="*/ 399 w 403"/>
                <a:gd name="T89" fmla="*/ 129 h 332"/>
                <a:gd name="T90" fmla="*/ 401 w 403"/>
                <a:gd name="T91" fmla="*/ 101 h 332"/>
                <a:gd name="T92" fmla="*/ 178 w 403"/>
                <a:gd name="T93" fmla="*/ 215 h 332"/>
                <a:gd name="T94" fmla="*/ 159 w 403"/>
                <a:gd name="T95" fmla="*/ 163 h 332"/>
                <a:gd name="T96" fmla="*/ 167 w 403"/>
                <a:gd name="T97" fmla="*/ 161 h 332"/>
                <a:gd name="T98" fmla="*/ 151 w 403"/>
                <a:gd name="T99" fmla="*/ 145 h 332"/>
                <a:gd name="T100" fmla="*/ 139 w 403"/>
                <a:gd name="T101" fmla="*/ 157 h 332"/>
                <a:gd name="T102" fmla="*/ 145 w 403"/>
                <a:gd name="T103" fmla="*/ 164 h 332"/>
                <a:gd name="T104" fmla="*/ 132 w 403"/>
                <a:gd name="T105" fmla="*/ 221 h 332"/>
                <a:gd name="T106" fmla="*/ 117 w 403"/>
                <a:gd name="T107" fmla="*/ 122 h 332"/>
                <a:gd name="T108" fmla="*/ 150 w 403"/>
                <a:gd name="T109" fmla="*/ 140 h 332"/>
                <a:gd name="T110" fmla="*/ 184 w 403"/>
                <a:gd name="T111" fmla="*/ 127 h 332"/>
                <a:gd name="T112" fmla="*/ 178 w 403"/>
                <a:gd name="T113" fmla="*/ 215 h 33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403"/>
                <a:gd name="T172" fmla="*/ 0 h 332"/>
                <a:gd name="T173" fmla="*/ 403 w 403"/>
                <a:gd name="T174" fmla="*/ 332 h 33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403" h="332">
                  <a:moveTo>
                    <a:pt x="401" y="101"/>
                  </a:moveTo>
                  <a:cubicBezTo>
                    <a:pt x="391" y="102"/>
                    <a:pt x="354" y="109"/>
                    <a:pt x="345" y="125"/>
                  </a:cubicBezTo>
                  <a:cubicBezTo>
                    <a:pt x="345" y="125"/>
                    <a:pt x="340" y="137"/>
                    <a:pt x="335" y="140"/>
                  </a:cubicBezTo>
                  <a:cubicBezTo>
                    <a:pt x="330" y="144"/>
                    <a:pt x="330" y="146"/>
                    <a:pt x="326" y="151"/>
                  </a:cubicBezTo>
                  <a:cubicBezTo>
                    <a:pt x="322" y="155"/>
                    <a:pt x="315" y="148"/>
                    <a:pt x="309" y="153"/>
                  </a:cubicBezTo>
                  <a:cubicBezTo>
                    <a:pt x="303" y="157"/>
                    <a:pt x="294" y="164"/>
                    <a:pt x="290" y="164"/>
                  </a:cubicBezTo>
                  <a:cubicBezTo>
                    <a:pt x="286" y="164"/>
                    <a:pt x="279" y="167"/>
                    <a:pt x="274" y="167"/>
                  </a:cubicBezTo>
                  <a:cubicBezTo>
                    <a:pt x="270" y="156"/>
                    <a:pt x="268" y="148"/>
                    <a:pt x="263" y="145"/>
                  </a:cubicBezTo>
                  <a:cubicBezTo>
                    <a:pt x="256" y="140"/>
                    <a:pt x="220" y="140"/>
                    <a:pt x="185" y="123"/>
                  </a:cubicBezTo>
                  <a:cubicBezTo>
                    <a:pt x="185" y="114"/>
                    <a:pt x="185" y="114"/>
                    <a:pt x="185" y="114"/>
                  </a:cubicBezTo>
                  <a:cubicBezTo>
                    <a:pt x="185" y="114"/>
                    <a:pt x="201" y="89"/>
                    <a:pt x="194" y="74"/>
                  </a:cubicBezTo>
                  <a:cubicBezTo>
                    <a:pt x="194" y="74"/>
                    <a:pt x="193" y="61"/>
                    <a:pt x="196" y="58"/>
                  </a:cubicBezTo>
                  <a:cubicBezTo>
                    <a:pt x="196" y="58"/>
                    <a:pt x="197" y="19"/>
                    <a:pt x="177" y="12"/>
                  </a:cubicBezTo>
                  <a:cubicBezTo>
                    <a:pt x="177" y="12"/>
                    <a:pt x="129" y="0"/>
                    <a:pt x="110" y="26"/>
                  </a:cubicBezTo>
                  <a:cubicBezTo>
                    <a:pt x="110" y="26"/>
                    <a:pt x="97" y="41"/>
                    <a:pt x="101" y="66"/>
                  </a:cubicBezTo>
                  <a:cubicBezTo>
                    <a:pt x="101" y="66"/>
                    <a:pt x="104" y="86"/>
                    <a:pt x="114" y="92"/>
                  </a:cubicBezTo>
                  <a:cubicBezTo>
                    <a:pt x="114" y="92"/>
                    <a:pt x="124" y="111"/>
                    <a:pt x="120" y="11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50" y="151"/>
                    <a:pt x="41" y="152"/>
                  </a:cubicBezTo>
                  <a:cubicBezTo>
                    <a:pt x="41" y="152"/>
                    <a:pt x="35" y="149"/>
                    <a:pt x="33" y="166"/>
                  </a:cubicBezTo>
                  <a:cubicBezTo>
                    <a:pt x="32" y="183"/>
                    <a:pt x="27" y="206"/>
                    <a:pt x="18" y="234"/>
                  </a:cubicBezTo>
                  <a:cubicBezTo>
                    <a:pt x="8" y="263"/>
                    <a:pt x="16" y="257"/>
                    <a:pt x="8" y="280"/>
                  </a:cubicBezTo>
                  <a:cubicBezTo>
                    <a:pt x="4" y="291"/>
                    <a:pt x="2" y="311"/>
                    <a:pt x="0" y="332"/>
                  </a:cubicBezTo>
                  <a:cubicBezTo>
                    <a:pt x="46" y="332"/>
                    <a:pt x="46" y="332"/>
                    <a:pt x="46" y="332"/>
                  </a:cubicBezTo>
                  <a:cubicBezTo>
                    <a:pt x="50" y="303"/>
                    <a:pt x="57" y="267"/>
                    <a:pt x="64" y="264"/>
                  </a:cubicBezTo>
                  <a:cubicBezTo>
                    <a:pt x="64" y="264"/>
                    <a:pt x="64" y="296"/>
                    <a:pt x="63" y="332"/>
                  </a:cubicBezTo>
                  <a:cubicBezTo>
                    <a:pt x="303" y="332"/>
                    <a:pt x="303" y="332"/>
                    <a:pt x="303" y="332"/>
                  </a:cubicBezTo>
                  <a:cubicBezTo>
                    <a:pt x="303" y="329"/>
                    <a:pt x="302" y="325"/>
                    <a:pt x="301" y="321"/>
                  </a:cubicBezTo>
                  <a:cubicBezTo>
                    <a:pt x="296" y="302"/>
                    <a:pt x="292" y="300"/>
                    <a:pt x="292" y="273"/>
                  </a:cubicBezTo>
                  <a:cubicBezTo>
                    <a:pt x="291" y="246"/>
                    <a:pt x="291" y="233"/>
                    <a:pt x="284" y="218"/>
                  </a:cubicBezTo>
                  <a:cubicBezTo>
                    <a:pt x="304" y="218"/>
                    <a:pt x="324" y="216"/>
                    <a:pt x="333" y="209"/>
                  </a:cubicBezTo>
                  <a:cubicBezTo>
                    <a:pt x="333" y="209"/>
                    <a:pt x="334" y="295"/>
                    <a:pt x="331" y="301"/>
                  </a:cubicBezTo>
                  <a:cubicBezTo>
                    <a:pt x="331" y="301"/>
                    <a:pt x="330" y="314"/>
                    <a:pt x="329" y="331"/>
                  </a:cubicBezTo>
                  <a:cubicBezTo>
                    <a:pt x="366" y="331"/>
                    <a:pt x="366" y="331"/>
                    <a:pt x="366" y="331"/>
                  </a:cubicBezTo>
                  <a:cubicBezTo>
                    <a:pt x="367" y="329"/>
                    <a:pt x="368" y="326"/>
                    <a:pt x="367" y="324"/>
                  </a:cubicBezTo>
                  <a:cubicBezTo>
                    <a:pt x="365" y="321"/>
                    <a:pt x="363" y="319"/>
                    <a:pt x="364" y="315"/>
                  </a:cubicBezTo>
                  <a:cubicBezTo>
                    <a:pt x="365" y="312"/>
                    <a:pt x="367" y="312"/>
                    <a:pt x="367" y="308"/>
                  </a:cubicBezTo>
                  <a:cubicBezTo>
                    <a:pt x="367" y="305"/>
                    <a:pt x="366" y="301"/>
                    <a:pt x="367" y="298"/>
                  </a:cubicBezTo>
                  <a:cubicBezTo>
                    <a:pt x="368" y="294"/>
                    <a:pt x="368" y="292"/>
                    <a:pt x="367" y="289"/>
                  </a:cubicBezTo>
                  <a:cubicBezTo>
                    <a:pt x="367" y="285"/>
                    <a:pt x="365" y="278"/>
                    <a:pt x="366" y="275"/>
                  </a:cubicBezTo>
                  <a:cubicBezTo>
                    <a:pt x="367" y="271"/>
                    <a:pt x="370" y="260"/>
                    <a:pt x="371" y="255"/>
                  </a:cubicBezTo>
                  <a:cubicBezTo>
                    <a:pt x="371" y="250"/>
                    <a:pt x="372" y="241"/>
                    <a:pt x="373" y="237"/>
                  </a:cubicBezTo>
                  <a:cubicBezTo>
                    <a:pt x="373" y="234"/>
                    <a:pt x="374" y="236"/>
                    <a:pt x="375" y="230"/>
                  </a:cubicBezTo>
                  <a:cubicBezTo>
                    <a:pt x="375" y="225"/>
                    <a:pt x="374" y="193"/>
                    <a:pt x="381" y="178"/>
                  </a:cubicBezTo>
                  <a:cubicBezTo>
                    <a:pt x="388" y="164"/>
                    <a:pt x="400" y="138"/>
                    <a:pt x="399" y="129"/>
                  </a:cubicBezTo>
                  <a:cubicBezTo>
                    <a:pt x="399" y="119"/>
                    <a:pt x="403" y="103"/>
                    <a:pt x="401" y="101"/>
                  </a:cubicBezTo>
                  <a:close/>
                  <a:moveTo>
                    <a:pt x="178" y="215"/>
                  </a:moveTo>
                  <a:cubicBezTo>
                    <a:pt x="178" y="215"/>
                    <a:pt x="166" y="169"/>
                    <a:pt x="159" y="163"/>
                  </a:cubicBezTo>
                  <a:cubicBezTo>
                    <a:pt x="167" y="161"/>
                    <a:pt x="167" y="161"/>
                    <a:pt x="167" y="161"/>
                  </a:cubicBezTo>
                  <a:cubicBezTo>
                    <a:pt x="151" y="145"/>
                    <a:pt x="151" y="145"/>
                    <a:pt x="151" y="145"/>
                  </a:cubicBezTo>
                  <a:cubicBezTo>
                    <a:pt x="139" y="157"/>
                    <a:pt x="139" y="157"/>
                    <a:pt x="139" y="157"/>
                  </a:cubicBezTo>
                  <a:cubicBezTo>
                    <a:pt x="145" y="164"/>
                    <a:pt x="145" y="164"/>
                    <a:pt x="145" y="164"/>
                  </a:cubicBezTo>
                  <a:cubicBezTo>
                    <a:pt x="145" y="164"/>
                    <a:pt x="130" y="206"/>
                    <a:pt x="132" y="221"/>
                  </a:cubicBezTo>
                  <a:cubicBezTo>
                    <a:pt x="132" y="221"/>
                    <a:pt x="111" y="126"/>
                    <a:pt x="117" y="122"/>
                  </a:cubicBezTo>
                  <a:cubicBezTo>
                    <a:pt x="117" y="122"/>
                    <a:pt x="139" y="138"/>
                    <a:pt x="150" y="140"/>
                  </a:cubicBezTo>
                  <a:cubicBezTo>
                    <a:pt x="150" y="140"/>
                    <a:pt x="181" y="132"/>
                    <a:pt x="184" y="127"/>
                  </a:cubicBezTo>
                  <a:cubicBezTo>
                    <a:pt x="184" y="127"/>
                    <a:pt x="193" y="186"/>
                    <a:pt x="178" y="2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5" name="Freeform 9"/>
            <p:cNvSpPr>
              <a:spLocks noChangeArrowheads="1"/>
            </p:cNvSpPr>
            <p:nvPr/>
          </p:nvSpPr>
          <p:spPr bwMode="auto">
            <a:xfrm>
              <a:off x="1112838" y="682625"/>
              <a:ext cx="4762" cy="3175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  <a:gd name="T6" fmla="*/ 0 60000 65536"/>
                <a:gd name="T7" fmla="*/ 0 60000 65536"/>
                <a:gd name="T8" fmla="*/ 0 60000 65536"/>
                <a:gd name="T9" fmla="*/ 0 w 2"/>
                <a:gd name="T10" fmla="*/ 0 h 1"/>
                <a:gd name="T11" fmla="*/ 2 w 2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1">
                  <a:moveTo>
                    <a:pt x="2" y="0"/>
                  </a:moveTo>
                  <a:cubicBezTo>
                    <a:pt x="2" y="0"/>
                    <a:pt x="1" y="0"/>
                    <a:pt x="0" y="1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6" name="Freeform 10"/>
            <p:cNvSpPr>
              <a:spLocks noChangeArrowheads="1"/>
            </p:cNvSpPr>
            <p:nvPr/>
          </p:nvSpPr>
          <p:spPr bwMode="auto">
            <a:xfrm>
              <a:off x="1019175" y="300038"/>
              <a:ext cx="557212" cy="1023937"/>
            </a:xfrm>
            <a:custGeom>
              <a:avLst/>
              <a:gdLst>
                <a:gd name="T0" fmla="*/ 200 w 201"/>
                <a:gd name="T1" fmla="*/ 303 h 369"/>
                <a:gd name="T2" fmla="*/ 190 w 201"/>
                <a:gd name="T3" fmla="*/ 229 h 369"/>
                <a:gd name="T4" fmla="*/ 183 w 201"/>
                <a:gd name="T5" fmla="*/ 205 h 369"/>
                <a:gd name="T6" fmla="*/ 176 w 201"/>
                <a:gd name="T7" fmla="*/ 167 h 369"/>
                <a:gd name="T8" fmla="*/ 151 w 201"/>
                <a:gd name="T9" fmla="*/ 146 h 369"/>
                <a:gd name="T10" fmla="*/ 106 w 201"/>
                <a:gd name="T11" fmla="*/ 131 h 369"/>
                <a:gd name="T12" fmla="*/ 91 w 201"/>
                <a:gd name="T13" fmla="*/ 115 h 369"/>
                <a:gd name="T14" fmla="*/ 86 w 201"/>
                <a:gd name="T15" fmla="*/ 111 h 369"/>
                <a:gd name="T16" fmla="*/ 86 w 201"/>
                <a:gd name="T17" fmla="*/ 111 h 369"/>
                <a:gd name="T18" fmla="*/ 90 w 201"/>
                <a:gd name="T19" fmla="*/ 115 h 369"/>
                <a:gd name="T20" fmla="*/ 92 w 201"/>
                <a:gd name="T21" fmla="*/ 128 h 369"/>
                <a:gd name="T22" fmla="*/ 50 w 201"/>
                <a:gd name="T23" fmla="*/ 238 h 369"/>
                <a:gd name="T24" fmla="*/ 53 w 201"/>
                <a:gd name="T25" fmla="*/ 171 h 369"/>
                <a:gd name="T26" fmla="*/ 62 w 201"/>
                <a:gd name="T27" fmla="*/ 160 h 369"/>
                <a:gd name="T28" fmla="*/ 50 w 201"/>
                <a:gd name="T29" fmla="*/ 147 h 369"/>
                <a:gd name="T30" fmla="*/ 86 w 201"/>
                <a:gd name="T31" fmla="*/ 111 h 369"/>
                <a:gd name="T32" fmla="*/ 86 w 201"/>
                <a:gd name="T33" fmla="*/ 111 h 369"/>
                <a:gd name="T34" fmla="*/ 82 w 201"/>
                <a:gd name="T35" fmla="*/ 109 h 369"/>
                <a:gd name="T36" fmla="*/ 81 w 201"/>
                <a:gd name="T37" fmla="*/ 93 h 369"/>
                <a:gd name="T38" fmla="*/ 85 w 201"/>
                <a:gd name="T39" fmla="*/ 89 h 369"/>
                <a:gd name="T40" fmla="*/ 81 w 201"/>
                <a:gd name="T41" fmla="*/ 89 h 369"/>
                <a:gd name="T42" fmla="*/ 83 w 201"/>
                <a:gd name="T43" fmla="*/ 59 h 369"/>
                <a:gd name="T44" fmla="*/ 59 w 201"/>
                <a:gd name="T45" fmla="*/ 22 h 369"/>
                <a:gd name="T46" fmla="*/ 0 w 201"/>
                <a:gd name="T47" fmla="*/ 55 h 369"/>
                <a:gd name="T48" fmla="*/ 6 w 201"/>
                <a:gd name="T49" fmla="*/ 80 h 369"/>
                <a:gd name="T50" fmla="*/ 30 w 201"/>
                <a:gd name="T51" fmla="*/ 128 h 369"/>
                <a:gd name="T52" fmla="*/ 37 w 201"/>
                <a:gd name="T53" fmla="*/ 129 h 369"/>
                <a:gd name="T54" fmla="*/ 36 w 201"/>
                <a:gd name="T55" fmla="*/ 138 h 369"/>
                <a:gd name="T56" fmla="*/ 45 w 201"/>
                <a:gd name="T57" fmla="*/ 147 h 369"/>
                <a:gd name="T58" fmla="*/ 37 w 201"/>
                <a:gd name="T59" fmla="*/ 168 h 369"/>
                <a:gd name="T60" fmla="*/ 34 w 201"/>
                <a:gd name="T61" fmla="*/ 192 h 369"/>
                <a:gd name="T62" fmla="*/ 21 w 201"/>
                <a:gd name="T63" fmla="*/ 274 h 369"/>
                <a:gd name="T64" fmla="*/ 23 w 201"/>
                <a:gd name="T65" fmla="*/ 353 h 369"/>
                <a:gd name="T66" fmla="*/ 32 w 201"/>
                <a:gd name="T67" fmla="*/ 369 h 369"/>
                <a:gd name="T68" fmla="*/ 33 w 201"/>
                <a:gd name="T69" fmla="*/ 369 h 369"/>
                <a:gd name="T70" fmla="*/ 39 w 201"/>
                <a:gd name="T71" fmla="*/ 363 h 369"/>
                <a:gd name="T72" fmla="*/ 39 w 201"/>
                <a:gd name="T73" fmla="*/ 369 h 369"/>
                <a:gd name="T74" fmla="*/ 198 w 201"/>
                <a:gd name="T75" fmla="*/ 369 h 369"/>
                <a:gd name="T76" fmla="*/ 200 w 201"/>
                <a:gd name="T77" fmla="*/ 303 h 36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01"/>
                <a:gd name="T118" fmla="*/ 0 h 369"/>
                <a:gd name="T119" fmla="*/ 201 w 201"/>
                <a:gd name="T120" fmla="*/ 369 h 369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01" h="369">
                  <a:moveTo>
                    <a:pt x="200" y="303"/>
                  </a:moveTo>
                  <a:cubicBezTo>
                    <a:pt x="196" y="281"/>
                    <a:pt x="189" y="250"/>
                    <a:pt x="190" y="229"/>
                  </a:cubicBezTo>
                  <a:cubicBezTo>
                    <a:pt x="191" y="208"/>
                    <a:pt x="184" y="210"/>
                    <a:pt x="183" y="205"/>
                  </a:cubicBezTo>
                  <a:cubicBezTo>
                    <a:pt x="181" y="200"/>
                    <a:pt x="176" y="168"/>
                    <a:pt x="176" y="167"/>
                  </a:cubicBezTo>
                  <a:cubicBezTo>
                    <a:pt x="177" y="165"/>
                    <a:pt x="179" y="152"/>
                    <a:pt x="151" y="146"/>
                  </a:cubicBezTo>
                  <a:cubicBezTo>
                    <a:pt x="124" y="140"/>
                    <a:pt x="110" y="136"/>
                    <a:pt x="106" y="131"/>
                  </a:cubicBezTo>
                  <a:cubicBezTo>
                    <a:pt x="102" y="126"/>
                    <a:pt x="93" y="116"/>
                    <a:pt x="91" y="115"/>
                  </a:cubicBezTo>
                  <a:cubicBezTo>
                    <a:pt x="91" y="115"/>
                    <a:pt x="88" y="113"/>
                    <a:pt x="86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90" y="115"/>
                    <a:pt x="90" y="115"/>
                    <a:pt x="90" y="115"/>
                  </a:cubicBezTo>
                  <a:cubicBezTo>
                    <a:pt x="93" y="118"/>
                    <a:pt x="92" y="128"/>
                    <a:pt x="92" y="128"/>
                  </a:cubicBezTo>
                  <a:cubicBezTo>
                    <a:pt x="77" y="143"/>
                    <a:pt x="50" y="238"/>
                    <a:pt x="50" y="238"/>
                  </a:cubicBezTo>
                  <a:cubicBezTo>
                    <a:pt x="53" y="229"/>
                    <a:pt x="53" y="171"/>
                    <a:pt x="53" y="171"/>
                  </a:cubicBezTo>
                  <a:cubicBezTo>
                    <a:pt x="57" y="171"/>
                    <a:pt x="62" y="160"/>
                    <a:pt x="62" y="160"/>
                  </a:cubicBezTo>
                  <a:cubicBezTo>
                    <a:pt x="65" y="157"/>
                    <a:pt x="50" y="147"/>
                    <a:pt x="50" y="147"/>
                  </a:cubicBezTo>
                  <a:cubicBezTo>
                    <a:pt x="87" y="118"/>
                    <a:pt x="87" y="112"/>
                    <a:pt x="86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4" y="110"/>
                    <a:pt x="83" y="109"/>
                    <a:pt x="82" y="109"/>
                  </a:cubicBezTo>
                  <a:cubicBezTo>
                    <a:pt x="82" y="109"/>
                    <a:pt x="79" y="94"/>
                    <a:pt x="81" y="93"/>
                  </a:cubicBezTo>
                  <a:cubicBezTo>
                    <a:pt x="81" y="93"/>
                    <a:pt x="86" y="92"/>
                    <a:pt x="85" y="89"/>
                  </a:cubicBezTo>
                  <a:cubicBezTo>
                    <a:pt x="85" y="89"/>
                    <a:pt x="82" y="91"/>
                    <a:pt x="81" y="89"/>
                  </a:cubicBezTo>
                  <a:cubicBezTo>
                    <a:pt x="81" y="89"/>
                    <a:pt x="90" y="66"/>
                    <a:pt x="83" y="59"/>
                  </a:cubicBezTo>
                  <a:cubicBezTo>
                    <a:pt x="83" y="59"/>
                    <a:pt x="79" y="24"/>
                    <a:pt x="59" y="22"/>
                  </a:cubicBezTo>
                  <a:cubicBezTo>
                    <a:pt x="59" y="22"/>
                    <a:pt x="5" y="0"/>
                    <a:pt x="0" y="55"/>
                  </a:cubicBezTo>
                  <a:cubicBezTo>
                    <a:pt x="0" y="55"/>
                    <a:pt x="3" y="76"/>
                    <a:pt x="6" y="80"/>
                  </a:cubicBezTo>
                  <a:cubicBezTo>
                    <a:pt x="6" y="80"/>
                    <a:pt x="5" y="107"/>
                    <a:pt x="30" y="128"/>
                  </a:cubicBezTo>
                  <a:cubicBezTo>
                    <a:pt x="30" y="128"/>
                    <a:pt x="34" y="131"/>
                    <a:pt x="37" y="129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5" y="147"/>
                    <a:pt x="31" y="150"/>
                    <a:pt x="37" y="168"/>
                  </a:cubicBezTo>
                  <a:cubicBezTo>
                    <a:pt x="37" y="168"/>
                    <a:pt x="38" y="183"/>
                    <a:pt x="34" y="192"/>
                  </a:cubicBezTo>
                  <a:cubicBezTo>
                    <a:pt x="34" y="192"/>
                    <a:pt x="22" y="248"/>
                    <a:pt x="21" y="274"/>
                  </a:cubicBezTo>
                  <a:cubicBezTo>
                    <a:pt x="21" y="301"/>
                    <a:pt x="23" y="353"/>
                    <a:pt x="23" y="353"/>
                  </a:cubicBezTo>
                  <a:cubicBezTo>
                    <a:pt x="32" y="369"/>
                    <a:pt x="32" y="369"/>
                    <a:pt x="32" y="369"/>
                  </a:cubicBezTo>
                  <a:cubicBezTo>
                    <a:pt x="33" y="369"/>
                    <a:pt x="33" y="369"/>
                    <a:pt x="33" y="369"/>
                  </a:cubicBezTo>
                  <a:cubicBezTo>
                    <a:pt x="39" y="363"/>
                    <a:pt x="39" y="363"/>
                    <a:pt x="39" y="363"/>
                  </a:cubicBezTo>
                  <a:cubicBezTo>
                    <a:pt x="39" y="369"/>
                    <a:pt x="39" y="369"/>
                    <a:pt x="39" y="369"/>
                  </a:cubicBezTo>
                  <a:cubicBezTo>
                    <a:pt x="198" y="369"/>
                    <a:pt x="198" y="369"/>
                    <a:pt x="198" y="369"/>
                  </a:cubicBezTo>
                  <a:cubicBezTo>
                    <a:pt x="200" y="340"/>
                    <a:pt x="201" y="312"/>
                    <a:pt x="200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17" name="组合 127"/>
          <p:cNvGrpSpPr/>
          <p:nvPr/>
        </p:nvGrpSpPr>
        <p:grpSpPr bwMode="auto">
          <a:xfrm>
            <a:off x="4094189" y="2051006"/>
            <a:ext cx="690726" cy="650021"/>
            <a:chOff x="0" y="0"/>
            <a:chExt cx="1349375" cy="1273175"/>
          </a:xfrm>
          <a:solidFill>
            <a:srgbClr val="302A28"/>
          </a:solidFill>
        </p:grpSpPr>
        <p:sp>
          <p:nvSpPr>
            <p:cNvPr id="218" name="Freeform 56"/>
            <p:cNvSpPr>
              <a:spLocks noChangeArrowheads="1"/>
            </p:cNvSpPr>
            <p:nvPr/>
          </p:nvSpPr>
          <p:spPr bwMode="auto">
            <a:xfrm>
              <a:off x="952500" y="820738"/>
              <a:ext cx="74612" cy="168275"/>
            </a:xfrm>
            <a:custGeom>
              <a:avLst/>
              <a:gdLst>
                <a:gd name="T0" fmla="*/ 0 w 27"/>
                <a:gd name="T1" fmla="*/ 0 h 61"/>
                <a:gd name="T2" fmla="*/ 0 w 27"/>
                <a:gd name="T3" fmla="*/ 61 h 61"/>
                <a:gd name="T4" fmla="*/ 20 w 27"/>
                <a:gd name="T5" fmla="*/ 51 h 61"/>
                <a:gd name="T6" fmla="*/ 27 w 27"/>
                <a:gd name="T7" fmla="*/ 30 h 61"/>
                <a:gd name="T8" fmla="*/ 22 w 27"/>
                <a:gd name="T9" fmla="*/ 12 h 61"/>
                <a:gd name="T10" fmla="*/ 0 w 27"/>
                <a:gd name="T11" fmla="*/ 0 h 6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7"/>
                <a:gd name="T19" fmla="*/ 0 h 61"/>
                <a:gd name="T20" fmla="*/ 27 w 27"/>
                <a:gd name="T21" fmla="*/ 61 h 6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7" h="61">
                  <a:moveTo>
                    <a:pt x="0" y="0"/>
                  </a:moveTo>
                  <a:cubicBezTo>
                    <a:pt x="0" y="61"/>
                    <a:pt x="0" y="61"/>
                    <a:pt x="0" y="61"/>
                  </a:cubicBezTo>
                  <a:cubicBezTo>
                    <a:pt x="8" y="60"/>
                    <a:pt x="15" y="57"/>
                    <a:pt x="20" y="51"/>
                  </a:cubicBezTo>
                  <a:cubicBezTo>
                    <a:pt x="25" y="45"/>
                    <a:pt x="27" y="38"/>
                    <a:pt x="27" y="30"/>
                  </a:cubicBezTo>
                  <a:cubicBezTo>
                    <a:pt x="27" y="22"/>
                    <a:pt x="26" y="16"/>
                    <a:pt x="22" y="12"/>
                  </a:cubicBezTo>
                  <a:cubicBezTo>
                    <a:pt x="18" y="7"/>
                    <a:pt x="11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9" name="Freeform 57"/>
            <p:cNvSpPr>
              <a:spLocks noEditPoints="1" noChangeArrowheads="1"/>
            </p:cNvSpPr>
            <p:nvPr/>
          </p:nvSpPr>
          <p:spPr bwMode="auto">
            <a:xfrm>
              <a:off x="530225" y="206375"/>
              <a:ext cx="819150" cy="1022350"/>
            </a:xfrm>
            <a:custGeom>
              <a:avLst/>
              <a:gdLst>
                <a:gd name="T0" fmla="*/ 180 w 295"/>
                <a:gd name="T1" fmla="*/ 66 h 368"/>
                <a:gd name="T2" fmla="*/ 204 w 295"/>
                <a:gd name="T3" fmla="*/ 21 h 368"/>
                <a:gd name="T4" fmla="*/ 169 w 295"/>
                <a:gd name="T5" fmla="*/ 10 h 368"/>
                <a:gd name="T6" fmla="*/ 89 w 295"/>
                <a:gd name="T7" fmla="*/ 9 h 368"/>
                <a:gd name="T8" fmla="*/ 94 w 295"/>
                <a:gd name="T9" fmla="*/ 39 h 368"/>
                <a:gd name="T10" fmla="*/ 115 w 295"/>
                <a:gd name="T11" fmla="*/ 66 h 368"/>
                <a:gd name="T12" fmla="*/ 0 w 295"/>
                <a:gd name="T13" fmla="*/ 295 h 368"/>
                <a:gd name="T14" fmla="*/ 2 w 295"/>
                <a:gd name="T15" fmla="*/ 337 h 368"/>
                <a:gd name="T16" fmla="*/ 36 w 295"/>
                <a:gd name="T17" fmla="*/ 368 h 368"/>
                <a:gd name="T18" fmla="*/ 255 w 295"/>
                <a:gd name="T19" fmla="*/ 368 h 368"/>
                <a:gd name="T20" fmla="*/ 292 w 295"/>
                <a:gd name="T21" fmla="*/ 341 h 368"/>
                <a:gd name="T22" fmla="*/ 293 w 295"/>
                <a:gd name="T23" fmla="*/ 331 h 368"/>
                <a:gd name="T24" fmla="*/ 294 w 295"/>
                <a:gd name="T25" fmla="*/ 328 h 368"/>
                <a:gd name="T26" fmla="*/ 295 w 295"/>
                <a:gd name="T27" fmla="*/ 295 h 368"/>
                <a:gd name="T28" fmla="*/ 180 w 295"/>
                <a:gd name="T29" fmla="*/ 66 h 368"/>
                <a:gd name="T30" fmla="*/ 187 w 295"/>
                <a:gd name="T31" fmla="*/ 284 h 368"/>
                <a:gd name="T32" fmla="*/ 152 w 295"/>
                <a:gd name="T33" fmla="*/ 299 h 368"/>
                <a:gd name="T34" fmla="*/ 152 w 295"/>
                <a:gd name="T35" fmla="*/ 319 h 368"/>
                <a:gd name="T36" fmla="*/ 141 w 295"/>
                <a:gd name="T37" fmla="*/ 319 h 368"/>
                <a:gd name="T38" fmla="*/ 141 w 295"/>
                <a:gd name="T39" fmla="*/ 299 h 368"/>
                <a:gd name="T40" fmla="*/ 116 w 295"/>
                <a:gd name="T41" fmla="*/ 292 h 368"/>
                <a:gd name="T42" fmla="*/ 100 w 295"/>
                <a:gd name="T43" fmla="*/ 277 h 368"/>
                <a:gd name="T44" fmla="*/ 92 w 295"/>
                <a:gd name="T45" fmla="*/ 250 h 368"/>
                <a:gd name="T46" fmla="*/ 112 w 295"/>
                <a:gd name="T47" fmla="*/ 246 h 368"/>
                <a:gd name="T48" fmla="*/ 120 w 295"/>
                <a:gd name="T49" fmla="*/ 270 h 368"/>
                <a:gd name="T50" fmla="*/ 141 w 295"/>
                <a:gd name="T51" fmla="*/ 282 h 368"/>
                <a:gd name="T52" fmla="*/ 141 w 295"/>
                <a:gd name="T53" fmla="*/ 218 h 368"/>
                <a:gd name="T54" fmla="*/ 115 w 295"/>
                <a:gd name="T55" fmla="*/ 209 h 368"/>
                <a:gd name="T56" fmla="*/ 100 w 295"/>
                <a:gd name="T57" fmla="*/ 194 h 368"/>
                <a:gd name="T58" fmla="*/ 95 w 295"/>
                <a:gd name="T59" fmla="*/ 172 h 368"/>
                <a:gd name="T60" fmla="*/ 110 w 295"/>
                <a:gd name="T61" fmla="*/ 137 h 368"/>
                <a:gd name="T62" fmla="*/ 141 w 295"/>
                <a:gd name="T63" fmla="*/ 126 h 368"/>
                <a:gd name="T64" fmla="*/ 141 w 295"/>
                <a:gd name="T65" fmla="*/ 117 h 368"/>
                <a:gd name="T66" fmla="*/ 152 w 295"/>
                <a:gd name="T67" fmla="*/ 117 h 368"/>
                <a:gd name="T68" fmla="*/ 152 w 295"/>
                <a:gd name="T69" fmla="*/ 126 h 368"/>
                <a:gd name="T70" fmla="*/ 180 w 295"/>
                <a:gd name="T71" fmla="*/ 137 h 368"/>
                <a:gd name="T72" fmla="*/ 196 w 295"/>
                <a:gd name="T73" fmla="*/ 167 h 368"/>
                <a:gd name="T74" fmla="*/ 175 w 295"/>
                <a:gd name="T75" fmla="*/ 170 h 368"/>
                <a:gd name="T76" fmla="*/ 168 w 295"/>
                <a:gd name="T77" fmla="*/ 152 h 368"/>
                <a:gd name="T78" fmla="*/ 152 w 295"/>
                <a:gd name="T79" fmla="*/ 143 h 368"/>
                <a:gd name="T80" fmla="*/ 152 w 295"/>
                <a:gd name="T81" fmla="*/ 201 h 368"/>
                <a:gd name="T82" fmla="*/ 173 w 295"/>
                <a:gd name="T83" fmla="*/ 207 h 368"/>
                <a:gd name="T84" fmla="*/ 188 w 295"/>
                <a:gd name="T85" fmla="*/ 217 h 368"/>
                <a:gd name="T86" fmla="*/ 197 w 295"/>
                <a:gd name="T87" fmla="*/ 232 h 368"/>
                <a:gd name="T88" fmla="*/ 200 w 295"/>
                <a:gd name="T89" fmla="*/ 249 h 368"/>
                <a:gd name="T90" fmla="*/ 187 w 295"/>
                <a:gd name="T91" fmla="*/ 284 h 36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95"/>
                <a:gd name="T139" fmla="*/ 0 h 368"/>
                <a:gd name="T140" fmla="*/ 295 w 295"/>
                <a:gd name="T141" fmla="*/ 368 h 368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95" h="368">
                  <a:moveTo>
                    <a:pt x="180" y="66"/>
                  </a:moveTo>
                  <a:cubicBezTo>
                    <a:pt x="182" y="51"/>
                    <a:pt x="189" y="33"/>
                    <a:pt x="204" y="21"/>
                  </a:cubicBezTo>
                  <a:cubicBezTo>
                    <a:pt x="223" y="6"/>
                    <a:pt x="191" y="7"/>
                    <a:pt x="169" y="10"/>
                  </a:cubicBezTo>
                  <a:cubicBezTo>
                    <a:pt x="147" y="12"/>
                    <a:pt x="99" y="0"/>
                    <a:pt x="89" y="9"/>
                  </a:cubicBezTo>
                  <a:cubicBezTo>
                    <a:pt x="79" y="18"/>
                    <a:pt x="83" y="32"/>
                    <a:pt x="94" y="39"/>
                  </a:cubicBezTo>
                  <a:cubicBezTo>
                    <a:pt x="101" y="44"/>
                    <a:pt x="109" y="56"/>
                    <a:pt x="115" y="66"/>
                  </a:cubicBezTo>
                  <a:cubicBezTo>
                    <a:pt x="49" y="90"/>
                    <a:pt x="0" y="183"/>
                    <a:pt x="0" y="295"/>
                  </a:cubicBezTo>
                  <a:cubicBezTo>
                    <a:pt x="0" y="310"/>
                    <a:pt x="1" y="324"/>
                    <a:pt x="2" y="337"/>
                  </a:cubicBezTo>
                  <a:cubicBezTo>
                    <a:pt x="5" y="346"/>
                    <a:pt x="14" y="368"/>
                    <a:pt x="36" y="368"/>
                  </a:cubicBezTo>
                  <a:cubicBezTo>
                    <a:pt x="65" y="368"/>
                    <a:pt x="255" y="368"/>
                    <a:pt x="255" y="368"/>
                  </a:cubicBezTo>
                  <a:cubicBezTo>
                    <a:pt x="255" y="368"/>
                    <a:pt x="286" y="367"/>
                    <a:pt x="292" y="341"/>
                  </a:cubicBezTo>
                  <a:cubicBezTo>
                    <a:pt x="293" y="338"/>
                    <a:pt x="293" y="335"/>
                    <a:pt x="293" y="331"/>
                  </a:cubicBezTo>
                  <a:cubicBezTo>
                    <a:pt x="293" y="330"/>
                    <a:pt x="293" y="329"/>
                    <a:pt x="294" y="328"/>
                  </a:cubicBezTo>
                  <a:cubicBezTo>
                    <a:pt x="294" y="317"/>
                    <a:pt x="295" y="306"/>
                    <a:pt x="295" y="295"/>
                  </a:cubicBezTo>
                  <a:cubicBezTo>
                    <a:pt x="295" y="183"/>
                    <a:pt x="246" y="89"/>
                    <a:pt x="180" y="66"/>
                  </a:cubicBezTo>
                  <a:close/>
                  <a:moveTo>
                    <a:pt x="187" y="284"/>
                  </a:moveTo>
                  <a:cubicBezTo>
                    <a:pt x="178" y="293"/>
                    <a:pt x="166" y="298"/>
                    <a:pt x="152" y="299"/>
                  </a:cubicBezTo>
                  <a:cubicBezTo>
                    <a:pt x="152" y="319"/>
                    <a:pt x="152" y="319"/>
                    <a:pt x="152" y="319"/>
                  </a:cubicBezTo>
                  <a:cubicBezTo>
                    <a:pt x="141" y="319"/>
                    <a:pt x="141" y="319"/>
                    <a:pt x="141" y="319"/>
                  </a:cubicBezTo>
                  <a:cubicBezTo>
                    <a:pt x="141" y="299"/>
                    <a:pt x="141" y="299"/>
                    <a:pt x="141" y="299"/>
                  </a:cubicBezTo>
                  <a:cubicBezTo>
                    <a:pt x="131" y="298"/>
                    <a:pt x="122" y="296"/>
                    <a:pt x="116" y="292"/>
                  </a:cubicBezTo>
                  <a:cubicBezTo>
                    <a:pt x="110" y="289"/>
                    <a:pt x="104" y="284"/>
                    <a:pt x="100" y="277"/>
                  </a:cubicBezTo>
                  <a:cubicBezTo>
                    <a:pt x="95" y="270"/>
                    <a:pt x="92" y="261"/>
                    <a:pt x="92" y="250"/>
                  </a:cubicBezTo>
                  <a:cubicBezTo>
                    <a:pt x="112" y="246"/>
                    <a:pt x="112" y="246"/>
                    <a:pt x="112" y="246"/>
                  </a:cubicBezTo>
                  <a:cubicBezTo>
                    <a:pt x="114" y="257"/>
                    <a:pt x="116" y="265"/>
                    <a:pt x="120" y="270"/>
                  </a:cubicBezTo>
                  <a:cubicBezTo>
                    <a:pt x="126" y="277"/>
                    <a:pt x="133" y="281"/>
                    <a:pt x="141" y="282"/>
                  </a:cubicBezTo>
                  <a:cubicBezTo>
                    <a:pt x="141" y="218"/>
                    <a:pt x="141" y="218"/>
                    <a:pt x="141" y="218"/>
                  </a:cubicBezTo>
                  <a:cubicBezTo>
                    <a:pt x="132" y="217"/>
                    <a:pt x="124" y="213"/>
                    <a:pt x="115" y="209"/>
                  </a:cubicBezTo>
                  <a:cubicBezTo>
                    <a:pt x="109" y="205"/>
                    <a:pt x="104" y="200"/>
                    <a:pt x="100" y="194"/>
                  </a:cubicBezTo>
                  <a:cubicBezTo>
                    <a:pt x="97" y="187"/>
                    <a:pt x="95" y="180"/>
                    <a:pt x="95" y="172"/>
                  </a:cubicBezTo>
                  <a:cubicBezTo>
                    <a:pt x="95" y="158"/>
                    <a:pt x="100" y="146"/>
                    <a:pt x="110" y="137"/>
                  </a:cubicBezTo>
                  <a:cubicBezTo>
                    <a:pt x="117" y="131"/>
                    <a:pt x="127" y="128"/>
                    <a:pt x="141" y="126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2" y="126"/>
                    <a:pt x="152" y="126"/>
                    <a:pt x="152" y="126"/>
                  </a:cubicBezTo>
                  <a:cubicBezTo>
                    <a:pt x="164" y="128"/>
                    <a:pt x="173" y="131"/>
                    <a:pt x="180" y="137"/>
                  </a:cubicBezTo>
                  <a:cubicBezTo>
                    <a:pt x="189" y="144"/>
                    <a:pt x="194" y="154"/>
                    <a:pt x="196" y="167"/>
                  </a:cubicBezTo>
                  <a:cubicBezTo>
                    <a:pt x="175" y="170"/>
                    <a:pt x="175" y="170"/>
                    <a:pt x="175" y="170"/>
                  </a:cubicBezTo>
                  <a:cubicBezTo>
                    <a:pt x="174" y="162"/>
                    <a:pt x="172" y="156"/>
                    <a:pt x="168" y="152"/>
                  </a:cubicBezTo>
                  <a:cubicBezTo>
                    <a:pt x="164" y="148"/>
                    <a:pt x="159" y="145"/>
                    <a:pt x="152" y="143"/>
                  </a:cubicBezTo>
                  <a:cubicBezTo>
                    <a:pt x="152" y="201"/>
                    <a:pt x="152" y="201"/>
                    <a:pt x="152" y="201"/>
                  </a:cubicBezTo>
                  <a:cubicBezTo>
                    <a:pt x="163" y="204"/>
                    <a:pt x="169" y="206"/>
                    <a:pt x="173" y="207"/>
                  </a:cubicBezTo>
                  <a:cubicBezTo>
                    <a:pt x="179" y="210"/>
                    <a:pt x="184" y="213"/>
                    <a:pt x="188" y="217"/>
                  </a:cubicBezTo>
                  <a:cubicBezTo>
                    <a:pt x="192" y="221"/>
                    <a:pt x="195" y="226"/>
                    <a:pt x="197" y="232"/>
                  </a:cubicBezTo>
                  <a:cubicBezTo>
                    <a:pt x="199" y="237"/>
                    <a:pt x="200" y="243"/>
                    <a:pt x="200" y="249"/>
                  </a:cubicBezTo>
                  <a:cubicBezTo>
                    <a:pt x="200" y="263"/>
                    <a:pt x="196" y="275"/>
                    <a:pt x="187" y="2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0" name="Freeform 58"/>
            <p:cNvSpPr>
              <a:spLocks noChangeArrowheads="1"/>
            </p:cNvSpPr>
            <p:nvPr/>
          </p:nvSpPr>
          <p:spPr bwMode="auto">
            <a:xfrm>
              <a:off x="849312" y="603250"/>
              <a:ext cx="73025" cy="155575"/>
            </a:xfrm>
            <a:custGeom>
              <a:avLst/>
              <a:gdLst>
                <a:gd name="T0" fmla="*/ 0 w 26"/>
                <a:gd name="T1" fmla="*/ 28 h 56"/>
                <a:gd name="T2" fmla="*/ 6 w 26"/>
                <a:gd name="T3" fmla="*/ 45 h 56"/>
                <a:gd name="T4" fmla="*/ 26 w 26"/>
                <a:gd name="T5" fmla="*/ 56 h 56"/>
                <a:gd name="T6" fmla="*/ 26 w 26"/>
                <a:gd name="T7" fmla="*/ 0 h 56"/>
                <a:gd name="T8" fmla="*/ 7 w 26"/>
                <a:gd name="T9" fmla="*/ 10 h 56"/>
                <a:gd name="T10" fmla="*/ 0 w 26"/>
                <a:gd name="T11" fmla="*/ 28 h 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6"/>
                <a:gd name="T19" fmla="*/ 0 h 56"/>
                <a:gd name="T20" fmla="*/ 26 w 26"/>
                <a:gd name="T21" fmla="*/ 56 h 5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6" h="56">
                  <a:moveTo>
                    <a:pt x="0" y="28"/>
                  </a:moveTo>
                  <a:cubicBezTo>
                    <a:pt x="0" y="34"/>
                    <a:pt x="2" y="40"/>
                    <a:pt x="6" y="45"/>
                  </a:cubicBezTo>
                  <a:cubicBezTo>
                    <a:pt x="10" y="49"/>
                    <a:pt x="16" y="53"/>
                    <a:pt x="26" y="5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8" y="1"/>
                    <a:pt x="12" y="5"/>
                    <a:pt x="7" y="10"/>
                  </a:cubicBezTo>
                  <a:cubicBezTo>
                    <a:pt x="3" y="15"/>
                    <a:pt x="0" y="21"/>
                    <a:pt x="0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1" name="Freeform 59"/>
            <p:cNvSpPr>
              <a:spLocks noEditPoints="1" noChangeArrowheads="1"/>
            </p:cNvSpPr>
            <p:nvPr/>
          </p:nvSpPr>
          <p:spPr bwMode="auto">
            <a:xfrm>
              <a:off x="0" y="0"/>
              <a:ext cx="552450" cy="1273175"/>
            </a:xfrm>
            <a:custGeom>
              <a:avLst/>
              <a:gdLst>
                <a:gd name="T0" fmla="*/ 194 w 199"/>
                <a:gd name="T1" fmla="*/ 145 h 458"/>
                <a:gd name="T2" fmla="*/ 191 w 199"/>
                <a:gd name="T3" fmla="*/ 118 h 458"/>
                <a:gd name="T4" fmla="*/ 169 w 199"/>
                <a:gd name="T5" fmla="*/ 75 h 458"/>
                <a:gd name="T6" fmla="*/ 136 w 199"/>
                <a:gd name="T7" fmla="*/ 58 h 458"/>
                <a:gd name="T8" fmla="*/ 139 w 199"/>
                <a:gd name="T9" fmla="*/ 46 h 458"/>
                <a:gd name="T10" fmla="*/ 117 w 199"/>
                <a:gd name="T11" fmla="*/ 4 h 458"/>
                <a:gd name="T12" fmla="*/ 98 w 199"/>
                <a:gd name="T13" fmla="*/ 45 h 458"/>
                <a:gd name="T14" fmla="*/ 106 w 199"/>
                <a:gd name="T15" fmla="*/ 62 h 458"/>
                <a:gd name="T16" fmla="*/ 76 w 199"/>
                <a:gd name="T17" fmla="*/ 77 h 458"/>
                <a:gd name="T18" fmla="*/ 62 w 199"/>
                <a:gd name="T19" fmla="*/ 108 h 458"/>
                <a:gd name="T20" fmla="*/ 48 w 199"/>
                <a:gd name="T21" fmla="*/ 157 h 458"/>
                <a:gd name="T22" fmla="*/ 28 w 199"/>
                <a:gd name="T23" fmla="*/ 213 h 458"/>
                <a:gd name="T24" fmla="*/ 20 w 199"/>
                <a:gd name="T25" fmla="*/ 232 h 458"/>
                <a:gd name="T26" fmla="*/ 16 w 199"/>
                <a:gd name="T27" fmla="*/ 243 h 458"/>
                <a:gd name="T28" fmla="*/ 0 w 199"/>
                <a:gd name="T29" fmla="*/ 321 h 458"/>
                <a:gd name="T30" fmla="*/ 11 w 199"/>
                <a:gd name="T31" fmla="*/ 402 h 458"/>
                <a:gd name="T32" fmla="*/ 68 w 199"/>
                <a:gd name="T33" fmla="*/ 401 h 458"/>
                <a:gd name="T34" fmla="*/ 76 w 199"/>
                <a:gd name="T35" fmla="*/ 400 h 458"/>
                <a:gd name="T36" fmla="*/ 101 w 199"/>
                <a:gd name="T37" fmla="*/ 394 h 458"/>
                <a:gd name="T38" fmla="*/ 107 w 199"/>
                <a:gd name="T39" fmla="*/ 378 h 458"/>
                <a:gd name="T40" fmla="*/ 109 w 199"/>
                <a:gd name="T41" fmla="*/ 396 h 458"/>
                <a:gd name="T42" fmla="*/ 113 w 199"/>
                <a:gd name="T43" fmla="*/ 431 h 458"/>
                <a:gd name="T44" fmla="*/ 113 w 199"/>
                <a:gd name="T45" fmla="*/ 451 h 458"/>
                <a:gd name="T46" fmla="*/ 132 w 199"/>
                <a:gd name="T47" fmla="*/ 422 h 458"/>
                <a:gd name="T48" fmla="*/ 143 w 199"/>
                <a:gd name="T49" fmla="*/ 379 h 458"/>
                <a:gd name="T50" fmla="*/ 151 w 199"/>
                <a:gd name="T51" fmla="*/ 325 h 458"/>
                <a:gd name="T52" fmla="*/ 182 w 199"/>
                <a:gd name="T53" fmla="*/ 249 h 458"/>
                <a:gd name="T54" fmla="*/ 188 w 199"/>
                <a:gd name="T55" fmla="*/ 210 h 458"/>
                <a:gd name="T56" fmla="*/ 192 w 199"/>
                <a:gd name="T57" fmla="*/ 198 h 458"/>
                <a:gd name="T58" fmla="*/ 197 w 199"/>
                <a:gd name="T59" fmla="*/ 181 h 458"/>
                <a:gd name="T60" fmla="*/ 24 w 199"/>
                <a:gd name="T61" fmla="*/ 306 h 458"/>
                <a:gd name="T62" fmla="*/ 21 w 199"/>
                <a:gd name="T63" fmla="*/ 242 h 458"/>
                <a:gd name="T64" fmla="*/ 21 w 199"/>
                <a:gd name="T65" fmla="*/ 242 h 458"/>
                <a:gd name="T66" fmla="*/ 28 w 199"/>
                <a:gd name="T67" fmla="*/ 243 h 458"/>
                <a:gd name="T68" fmla="*/ 43 w 199"/>
                <a:gd name="T69" fmla="*/ 239 h 458"/>
                <a:gd name="T70" fmla="*/ 46 w 199"/>
                <a:gd name="T71" fmla="*/ 306 h 458"/>
                <a:gd name="T72" fmla="*/ 85 w 199"/>
                <a:gd name="T73" fmla="*/ 377 h 458"/>
                <a:gd name="T74" fmla="*/ 74 w 199"/>
                <a:gd name="T75" fmla="*/ 312 h 458"/>
                <a:gd name="T76" fmla="*/ 50 w 199"/>
                <a:gd name="T77" fmla="*/ 243 h 458"/>
                <a:gd name="T78" fmla="*/ 44 w 199"/>
                <a:gd name="T79" fmla="*/ 233 h 458"/>
                <a:gd name="T80" fmla="*/ 48 w 199"/>
                <a:gd name="T81" fmla="*/ 224 h 458"/>
                <a:gd name="T82" fmla="*/ 55 w 199"/>
                <a:gd name="T83" fmla="*/ 200 h 458"/>
                <a:gd name="T84" fmla="*/ 77 w 199"/>
                <a:gd name="T85" fmla="*/ 183 h 458"/>
                <a:gd name="T86" fmla="*/ 71 w 199"/>
                <a:gd name="T87" fmla="*/ 219 h 458"/>
                <a:gd name="T88" fmla="*/ 74 w 199"/>
                <a:gd name="T89" fmla="*/ 260 h 458"/>
                <a:gd name="T90" fmla="*/ 88 w 199"/>
                <a:gd name="T91" fmla="*/ 348 h 458"/>
                <a:gd name="T92" fmla="*/ 85 w 199"/>
                <a:gd name="T93" fmla="*/ 377 h 458"/>
                <a:gd name="T94" fmla="*/ 110 w 199"/>
                <a:gd name="T95" fmla="*/ 339 h 458"/>
                <a:gd name="T96" fmla="*/ 106 w 199"/>
                <a:gd name="T97" fmla="*/ 338 h 458"/>
                <a:gd name="T98" fmla="*/ 113 w 199"/>
                <a:gd name="T99" fmla="*/ 303 h 458"/>
                <a:gd name="T100" fmla="*/ 113 w 199"/>
                <a:gd name="T101" fmla="*/ 82 h 458"/>
                <a:gd name="T102" fmla="*/ 108 w 199"/>
                <a:gd name="T103" fmla="*/ 114 h 458"/>
                <a:gd name="T104" fmla="*/ 117 w 199"/>
                <a:gd name="T105" fmla="*/ 76 h 458"/>
                <a:gd name="T106" fmla="*/ 125 w 199"/>
                <a:gd name="T107" fmla="*/ 103 h 458"/>
                <a:gd name="T108" fmla="*/ 125 w 199"/>
                <a:gd name="T109" fmla="*/ 83 h 458"/>
                <a:gd name="T110" fmla="*/ 136 w 199"/>
                <a:gd name="T111" fmla="*/ 59 h 4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99"/>
                <a:gd name="T169" fmla="*/ 0 h 458"/>
                <a:gd name="T170" fmla="*/ 199 w 199"/>
                <a:gd name="T171" fmla="*/ 458 h 4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99" h="458">
                  <a:moveTo>
                    <a:pt x="197" y="169"/>
                  </a:moveTo>
                  <a:cubicBezTo>
                    <a:pt x="195" y="161"/>
                    <a:pt x="195" y="153"/>
                    <a:pt x="194" y="145"/>
                  </a:cubicBezTo>
                  <a:cubicBezTo>
                    <a:pt x="192" y="137"/>
                    <a:pt x="192" y="141"/>
                    <a:pt x="191" y="133"/>
                  </a:cubicBezTo>
                  <a:cubicBezTo>
                    <a:pt x="189" y="126"/>
                    <a:pt x="192" y="131"/>
                    <a:pt x="191" y="118"/>
                  </a:cubicBezTo>
                  <a:cubicBezTo>
                    <a:pt x="190" y="106"/>
                    <a:pt x="186" y="87"/>
                    <a:pt x="184" y="81"/>
                  </a:cubicBezTo>
                  <a:cubicBezTo>
                    <a:pt x="182" y="76"/>
                    <a:pt x="173" y="76"/>
                    <a:pt x="169" y="75"/>
                  </a:cubicBezTo>
                  <a:cubicBezTo>
                    <a:pt x="165" y="73"/>
                    <a:pt x="151" y="69"/>
                    <a:pt x="146" y="68"/>
                  </a:cubicBezTo>
                  <a:cubicBezTo>
                    <a:pt x="141" y="66"/>
                    <a:pt x="136" y="58"/>
                    <a:pt x="136" y="58"/>
                  </a:cubicBezTo>
                  <a:cubicBezTo>
                    <a:pt x="136" y="56"/>
                    <a:pt x="136" y="51"/>
                    <a:pt x="136" y="51"/>
                  </a:cubicBezTo>
                  <a:cubicBezTo>
                    <a:pt x="138" y="52"/>
                    <a:pt x="139" y="46"/>
                    <a:pt x="139" y="46"/>
                  </a:cubicBezTo>
                  <a:cubicBezTo>
                    <a:pt x="142" y="35"/>
                    <a:pt x="139" y="35"/>
                    <a:pt x="139" y="35"/>
                  </a:cubicBezTo>
                  <a:cubicBezTo>
                    <a:pt x="139" y="0"/>
                    <a:pt x="117" y="4"/>
                    <a:pt x="117" y="4"/>
                  </a:cubicBezTo>
                  <a:cubicBezTo>
                    <a:pt x="96" y="5"/>
                    <a:pt x="98" y="35"/>
                    <a:pt x="98" y="35"/>
                  </a:cubicBezTo>
                  <a:cubicBezTo>
                    <a:pt x="94" y="34"/>
                    <a:pt x="98" y="45"/>
                    <a:pt x="98" y="45"/>
                  </a:cubicBezTo>
                  <a:cubicBezTo>
                    <a:pt x="98" y="50"/>
                    <a:pt x="101" y="50"/>
                    <a:pt x="101" y="50"/>
                  </a:cubicBezTo>
                  <a:cubicBezTo>
                    <a:pt x="101" y="54"/>
                    <a:pt x="106" y="62"/>
                    <a:pt x="106" y="62"/>
                  </a:cubicBezTo>
                  <a:cubicBezTo>
                    <a:pt x="104" y="67"/>
                    <a:pt x="101" y="69"/>
                    <a:pt x="97" y="71"/>
                  </a:cubicBezTo>
                  <a:cubicBezTo>
                    <a:pt x="92" y="74"/>
                    <a:pt x="82" y="75"/>
                    <a:pt x="76" y="77"/>
                  </a:cubicBezTo>
                  <a:cubicBezTo>
                    <a:pt x="70" y="79"/>
                    <a:pt x="67" y="82"/>
                    <a:pt x="65" y="86"/>
                  </a:cubicBezTo>
                  <a:cubicBezTo>
                    <a:pt x="63" y="91"/>
                    <a:pt x="63" y="101"/>
                    <a:pt x="62" y="108"/>
                  </a:cubicBezTo>
                  <a:cubicBezTo>
                    <a:pt x="61" y="115"/>
                    <a:pt x="56" y="128"/>
                    <a:pt x="53" y="136"/>
                  </a:cubicBezTo>
                  <a:cubicBezTo>
                    <a:pt x="51" y="144"/>
                    <a:pt x="51" y="150"/>
                    <a:pt x="48" y="157"/>
                  </a:cubicBezTo>
                  <a:cubicBezTo>
                    <a:pt x="45" y="164"/>
                    <a:pt x="43" y="170"/>
                    <a:pt x="39" y="178"/>
                  </a:cubicBezTo>
                  <a:cubicBezTo>
                    <a:pt x="35" y="186"/>
                    <a:pt x="28" y="213"/>
                    <a:pt x="28" y="213"/>
                  </a:cubicBezTo>
                  <a:cubicBezTo>
                    <a:pt x="24" y="221"/>
                    <a:pt x="26" y="222"/>
                    <a:pt x="26" y="222"/>
                  </a:cubicBezTo>
                  <a:cubicBezTo>
                    <a:pt x="23" y="222"/>
                    <a:pt x="20" y="232"/>
                    <a:pt x="20" y="232"/>
                  </a:cubicBezTo>
                  <a:cubicBezTo>
                    <a:pt x="15" y="232"/>
                    <a:pt x="14" y="235"/>
                    <a:pt x="14" y="235"/>
                  </a:cubicBezTo>
                  <a:cubicBezTo>
                    <a:pt x="14" y="243"/>
                    <a:pt x="16" y="243"/>
                    <a:pt x="16" y="243"/>
                  </a:cubicBezTo>
                  <a:cubicBezTo>
                    <a:pt x="19" y="307"/>
                    <a:pt x="19" y="307"/>
                    <a:pt x="19" y="307"/>
                  </a:cubicBezTo>
                  <a:cubicBezTo>
                    <a:pt x="0" y="307"/>
                    <a:pt x="0" y="321"/>
                    <a:pt x="0" y="321"/>
                  </a:cubicBezTo>
                  <a:cubicBezTo>
                    <a:pt x="6" y="402"/>
                    <a:pt x="6" y="402"/>
                    <a:pt x="6" y="402"/>
                  </a:cubicBezTo>
                  <a:cubicBezTo>
                    <a:pt x="11" y="402"/>
                    <a:pt x="11" y="402"/>
                    <a:pt x="11" y="402"/>
                  </a:cubicBezTo>
                  <a:cubicBezTo>
                    <a:pt x="13" y="410"/>
                    <a:pt x="16" y="402"/>
                    <a:pt x="16" y="402"/>
                  </a:cubicBezTo>
                  <a:cubicBezTo>
                    <a:pt x="68" y="401"/>
                    <a:pt x="68" y="401"/>
                    <a:pt x="68" y="401"/>
                  </a:cubicBezTo>
                  <a:cubicBezTo>
                    <a:pt x="69" y="409"/>
                    <a:pt x="73" y="401"/>
                    <a:pt x="73" y="401"/>
                  </a:cubicBezTo>
                  <a:cubicBezTo>
                    <a:pt x="76" y="400"/>
                    <a:pt x="76" y="400"/>
                    <a:pt x="76" y="400"/>
                  </a:cubicBezTo>
                  <a:cubicBezTo>
                    <a:pt x="74" y="409"/>
                    <a:pt x="85" y="411"/>
                    <a:pt x="85" y="411"/>
                  </a:cubicBezTo>
                  <a:cubicBezTo>
                    <a:pt x="96" y="409"/>
                    <a:pt x="101" y="394"/>
                    <a:pt x="101" y="394"/>
                  </a:cubicBezTo>
                  <a:cubicBezTo>
                    <a:pt x="100" y="389"/>
                    <a:pt x="105" y="379"/>
                    <a:pt x="105" y="379"/>
                  </a:cubicBezTo>
                  <a:cubicBezTo>
                    <a:pt x="106" y="375"/>
                    <a:pt x="107" y="378"/>
                    <a:pt x="107" y="378"/>
                  </a:cubicBezTo>
                  <a:cubicBezTo>
                    <a:pt x="108" y="377"/>
                    <a:pt x="108" y="377"/>
                    <a:pt x="108" y="376"/>
                  </a:cubicBezTo>
                  <a:cubicBezTo>
                    <a:pt x="109" y="382"/>
                    <a:pt x="110" y="389"/>
                    <a:pt x="109" y="396"/>
                  </a:cubicBezTo>
                  <a:cubicBezTo>
                    <a:pt x="108" y="407"/>
                    <a:pt x="112" y="419"/>
                    <a:pt x="112" y="419"/>
                  </a:cubicBezTo>
                  <a:cubicBezTo>
                    <a:pt x="110" y="422"/>
                    <a:pt x="113" y="431"/>
                    <a:pt x="113" y="431"/>
                  </a:cubicBezTo>
                  <a:cubicBezTo>
                    <a:pt x="115" y="434"/>
                    <a:pt x="113" y="440"/>
                    <a:pt x="113" y="440"/>
                  </a:cubicBezTo>
                  <a:cubicBezTo>
                    <a:pt x="111" y="449"/>
                    <a:pt x="113" y="451"/>
                    <a:pt x="113" y="451"/>
                  </a:cubicBezTo>
                  <a:cubicBezTo>
                    <a:pt x="124" y="458"/>
                    <a:pt x="136" y="450"/>
                    <a:pt x="136" y="450"/>
                  </a:cubicBezTo>
                  <a:cubicBezTo>
                    <a:pt x="141" y="441"/>
                    <a:pt x="132" y="425"/>
                    <a:pt x="132" y="422"/>
                  </a:cubicBezTo>
                  <a:cubicBezTo>
                    <a:pt x="132" y="422"/>
                    <a:pt x="136" y="414"/>
                    <a:pt x="137" y="409"/>
                  </a:cubicBezTo>
                  <a:cubicBezTo>
                    <a:pt x="139" y="404"/>
                    <a:pt x="142" y="387"/>
                    <a:pt x="143" y="379"/>
                  </a:cubicBezTo>
                  <a:cubicBezTo>
                    <a:pt x="144" y="371"/>
                    <a:pt x="144" y="365"/>
                    <a:pt x="144" y="359"/>
                  </a:cubicBezTo>
                  <a:cubicBezTo>
                    <a:pt x="144" y="354"/>
                    <a:pt x="146" y="342"/>
                    <a:pt x="151" y="325"/>
                  </a:cubicBezTo>
                  <a:cubicBezTo>
                    <a:pt x="156" y="308"/>
                    <a:pt x="163" y="262"/>
                    <a:pt x="163" y="262"/>
                  </a:cubicBezTo>
                  <a:cubicBezTo>
                    <a:pt x="171" y="261"/>
                    <a:pt x="182" y="249"/>
                    <a:pt x="182" y="249"/>
                  </a:cubicBezTo>
                  <a:cubicBezTo>
                    <a:pt x="179" y="245"/>
                    <a:pt x="174" y="215"/>
                    <a:pt x="174" y="215"/>
                  </a:cubicBezTo>
                  <a:cubicBezTo>
                    <a:pt x="182" y="222"/>
                    <a:pt x="188" y="210"/>
                    <a:pt x="188" y="210"/>
                  </a:cubicBezTo>
                  <a:cubicBezTo>
                    <a:pt x="190" y="209"/>
                    <a:pt x="189" y="206"/>
                    <a:pt x="190" y="204"/>
                  </a:cubicBezTo>
                  <a:cubicBezTo>
                    <a:pt x="191" y="202"/>
                    <a:pt x="190" y="201"/>
                    <a:pt x="192" y="198"/>
                  </a:cubicBezTo>
                  <a:cubicBezTo>
                    <a:pt x="194" y="194"/>
                    <a:pt x="195" y="194"/>
                    <a:pt x="195" y="189"/>
                  </a:cubicBezTo>
                  <a:cubicBezTo>
                    <a:pt x="194" y="183"/>
                    <a:pt x="195" y="187"/>
                    <a:pt x="197" y="181"/>
                  </a:cubicBezTo>
                  <a:cubicBezTo>
                    <a:pt x="199" y="175"/>
                    <a:pt x="198" y="178"/>
                    <a:pt x="197" y="169"/>
                  </a:cubicBezTo>
                  <a:close/>
                  <a:moveTo>
                    <a:pt x="24" y="306"/>
                  </a:moveTo>
                  <a:cubicBezTo>
                    <a:pt x="20" y="243"/>
                    <a:pt x="20" y="243"/>
                    <a:pt x="20" y="243"/>
                  </a:cubicBezTo>
                  <a:cubicBezTo>
                    <a:pt x="21" y="243"/>
                    <a:pt x="21" y="242"/>
                    <a:pt x="21" y="242"/>
                  </a:cubicBezTo>
                  <a:cubicBezTo>
                    <a:pt x="20" y="242"/>
                    <a:pt x="20" y="241"/>
                    <a:pt x="20" y="241"/>
                  </a:cubicBezTo>
                  <a:cubicBezTo>
                    <a:pt x="20" y="241"/>
                    <a:pt x="20" y="241"/>
                    <a:pt x="21" y="242"/>
                  </a:cubicBezTo>
                  <a:cubicBezTo>
                    <a:pt x="21" y="242"/>
                    <a:pt x="23" y="241"/>
                    <a:pt x="23" y="241"/>
                  </a:cubicBezTo>
                  <a:cubicBezTo>
                    <a:pt x="22" y="244"/>
                    <a:pt x="28" y="243"/>
                    <a:pt x="28" y="243"/>
                  </a:cubicBezTo>
                  <a:cubicBezTo>
                    <a:pt x="30" y="248"/>
                    <a:pt x="34" y="243"/>
                    <a:pt x="34" y="243"/>
                  </a:cubicBezTo>
                  <a:cubicBezTo>
                    <a:pt x="37" y="248"/>
                    <a:pt x="43" y="239"/>
                    <a:pt x="43" y="239"/>
                  </a:cubicBezTo>
                  <a:cubicBezTo>
                    <a:pt x="42" y="244"/>
                    <a:pt x="44" y="244"/>
                    <a:pt x="44" y="244"/>
                  </a:cubicBezTo>
                  <a:cubicBezTo>
                    <a:pt x="46" y="306"/>
                    <a:pt x="46" y="306"/>
                    <a:pt x="46" y="306"/>
                  </a:cubicBezTo>
                  <a:lnTo>
                    <a:pt x="24" y="306"/>
                  </a:lnTo>
                  <a:close/>
                  <a:moveTo>
                    <a:pt x="85" y="377"/>
                  </a:moveTo>
                  <a:cubicBezTo>
                    <a:pt x="83" y="380"/>
                    <a:pt x="79" y="393"/>
                    <a:pt x="78" y="395"/>
                  </a:cubicBezTo>
                  <a:cubicBezTo>
                    <a:pt x="74" y="312"/>
                    <a:pt x="74" y="312"/>
                    <a:pt x="74" y="312"/>
                  </a:cubicBezTo>
                  <a:cubicBezTo>
                    <a:pt x="71" y="302"/>
                    <a:pt x="51" y="305"/>
                    <a:pt x="51" y="305"/>
                  </a:cubicBezTo>
                  <a:cubicBezTo>
                    <a:pt x="50" y="243"/>
                    <a:pt x="50" y="243"/>
                    <a:pt x="50" y="243"/>
                  </a:cubicBezTo>
                  <a:cubicBezTo>
                    <a:pt x="49" y="237"/>
                    <a:pt x="49" y="237"/>
                    <a:pt x="49" y="237"/>
                  </a:cubicBezTo>
                  <a:cubicBezTo>
                    <a:pt x="49" y="232"/>
                    <a:pt x="44" y="233"/>
                    <a:pt x="44" y="233"/>
                  </a:cubicBezTo>
                  <a:cubicBezTo>
                    <a:pt x="45" y="231"/>
                    <a:pt x="45" y="228"/>
                    <a:pt x="45" y="228"/>
                  </a:cubicBezTo>
                  <a:cubicBezTo>
                    <a:pt x="46" y="228"/>
                    <a:pt x="48" y="225"/>
                    <a:pt x="48" y="224"/>
                  </a:cubicBezTo>
                  <a:cubicBezTo>
                    <a:pt x="48" y="222"/>
                    <a:pt x="51" y="216"/>
                    <a:pt x="52" y="213"/>
                  </a:cubicBezTo>
                  <a:cubicBezTo>
                    <a:pt x="53" y="210"/>
                    <a:pt x="55" y="206"/>
                    <a:pt x="55" y="200"/>
                  </a:cubicBezTo>
                  <a:cubicBezTo>
                    <a:pt x="56" y="195"/>
                    <a:pt x="76" y="153"/>
                    <a:pt x="76" y="153"/>
                  </a:cubicBezTo>
                  <a:cubicBezTo>
                    <a:pt x="78" y="148"/>
                    <a:pt x="78" y="179"/>
                    <a:pt x="77" y="183"/>
                  </a:cubicBezTo>
                  <a:cubicBezTo>
                    <a:pt x="77" y="186"/>
                    <a:pt x="75" y="194"/>
                    <a:pt x="74" y="198"/>
                  </a:cubicBezTo>
                  <a:cubicBezTo>
                    <a:pt x="73" y="201"/>
                    <a:pt x="72" y="214"/>
                    <a:pt x="71" y="219"/>
                  </a:cubicBezTo>
                  <a:cubicBezTo>
                    <a:pt x="70" y="224"/>
                    <a:pt x="71" y="252"/>
                    <a:pt x="71" y="252"/>
                  </a:cubicBezTo>
                  <a:cubicBezTo>
                    <a:pt x="74" y="260"/>
                    <a:pt x="74" y="260"/>
                    <a:pt x="74" y="260"/>
                  </a:cubicBezTo>
                  <a:cubicBezTo>
                    <a:pt x="71" y="266"/>
                    <a:pt x="77" y="302"/>
                    <a:pt x="77" y="302"/>
                  </a:cubicBezTo>
                  <a:cubicBezTo>
                    <a:pt x="73" y="325"/>
                    <a:pt x="88" y="348"/>
                    <a:pt x="88" y="348"/>
                  </a:cubicBezTo>
                  <a:cubicBezTo>
                    <a:pt x="88" y="362"/>
                    <a:pt x="88" y="362"/>
                    <a:pt x="88" y="362"/>
                  </a:cubicBezTo>
                  <a:cubicBezTo>
                    <a:pt x="90" y="364"/>
                    <a:pt x="87" y="373"/>
                    <a:pt x="85" y="377"/>
                  </a:cubicBezTo>
                  <a:close/>
                  <a:moveTo>
                    <a:pt x="113" y="305"/>
                  </a:moveTo>
                  <a:cubicBezTo>
                    <a:pt x="111" y="309"/>
                    <a:pt x="111" y="334"/>
                    <a:pt x="110" y="339"/>
                  </a:cubicBezTo>
                  <a:cubicBezTo>
                    <a:pt x="110" y="341"/>
                    <a:pt x="110" y="345"/>
                    <a:pt x="110" y="350"/>
                  </a:cubicBezTo>
                  <a:cubicBezTo>
                    <a:pt x="104" y="344"/>
                    <a:pt x="106" y="338"/>
                    <a:pt x="106" y="338"/>
                  </a:cubicBezTo>
                  <a:cubicBezTo>
                    <a:pt x="112" y="327"/>
                    <a:pt x="109" y="312"/>
                    <a:pt x="109" y="312"/>
                  </a:cubicBezTo>
                  <a:cubicBezTo>
                    <a:pt x="108" y="303"/>
                    <a:pt x="113" y="303"/>
                    <a:pt x="113" y="303"/>
                  </a:cubicBezTo>
                  <a:cubicBezTo>
                    <a:pt x="113" y="303"/>
                    <a:pt x="114" y="300"/>
                    <a:pt x="113" y="305"/>
                  </a:cubicBezTo>
                  <a:close/>
                  <a:moveTo>
                    <a:pt x="113" y="82"/>
                  </a:moveTo>
                  <a:cubicBezTo>
                    <a:pt x="113" y="82"/>
                    <a:pt x="115" y="87"/>
                    <a:pt x="114" y="89"/>
                  </a:cubicBezTo>
                  <a:cubicBezTo>
                    <a:pt x="114" y="89"/>
                    <a:pt x="108" y="105"/>
                    <a:pt x="108" y="114"/>
                  </a:cubicBezTo>
                  <a:cubicBezTo>
                    <a:pt x="108" y="114"/>
                    <a:pt x="104" y="72"/>
                    <a:pt x="105" y="64"/>
                  </a:cubicBezTo>
                  <a:cubicBezTo>
                    <a:pt x="105" y="64"/>
                    <a:pt x="112" y="75"/>
                    <a:pt x="117" y="76"/>
                  </a:cubicBezTo>
                  <a:cubicBezTo>
                    <a:pt x="117" y="76"/>
                    <a:pt x="112" y="79"/>
                    <a:pt x="113" y="82"/>
                  </a:cubicBezTo>
                  <a:close/>
                  <a:moveTo>
                    <a:pt x="125" y="103"/>
                  </a:moveTo>
                  <a:cubicBezTo>
                    <a:pt x="125" y="99"/>
                    <a:pt x="120" y="88"/>
                    <a:pt x="120" y="88"/>
                  </a:cubicBezTo>
                  <a:cubicBezTo>
                    <a:pt x="119" y="85"/>
                    <a:pt x="125" y="83"/>
                    <a:pt x="125" y="83"/>
                  </a:cubicBezTo>
                  <a:cubicBezTo>
                    <a:pt x="124" y="80"/>
                    <a:pt x="120" y="76"/>
                    <a:pt x="120" y="76"/>
                  </a:cubicBezTo>
                  <a:cubicBezTo>
                    <a:pt x="125" y="75"/>
                    <a:pt x="136" y="59"/>
                    <a:pt x="136" y="59"/>
                  </a:cubicBezTo>
                  <a:cubicBezTo>
                    <a:pt x="139" y="68"/>
                    <a:pt x="125" y="103"/>
                    <a:pt x="125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22" name="组合 114"/>
          <p:cNvGrpSpPr/>
          <p:nvPr/>
        </p:nvGrpSpPr>
        <p:grpSpPr bwMode="auto">
          <a:xfrm>
            <a:off x="4060169" y="1155612"/>
            <a:ext cx="719984" cy="601682"/>
            <a:chOff x="0" y="0"/>
            <a:chExt cx="1408112" cy="1177925"/>
          </a:xfrm>
          <a:solidFill>
            <a:srgbClr val="302A28"/>
          </a:solidFill>
        </p:grpSpPr>
        <p:sp>
          <p:nvSpPr>
            <p:cNvPr id="223" name="Freeform 86"/>
            <p:cNvSpPr>
              <a:spLocks noEditPoints="1" noChangeArrowheads="1"/>
            </p:cNvSpPr>
            <p:nvPr/>
          </p:nvSpPr>
          <p:spPr bwMode="auto">
            <a:xfrm>
              <a:off x="0" y="0"/>
              <a:ext cx="808037" cy="806450"/>
            </a:xfrm>
            <a:custGeom>
              <a:avLst/>
              <a:gdLst>
                <a:gd name="T0" fmla="*/ 231 w 291"/>
                <a:gd name="T1" fmla="*/ 261 h 290"/>
                <a:gd name="T2" fmla="*/ 257 w 291"/>
                <a:gd name="T3" fmla="*/ 209 h 290"/>
                <a:gd name="T4" fmla="*/ 289 w 291"/>
                <a:gd name="T5" fmla="*/ 171 h 290"/>
                <a:gd name="T6" fmla="*/ 291 w 291"/>
                <a:gd name="T7" fmla="*/ 145 h 290"/>
                <a:gd name="T8" fmla="*/ 146 w 291"/>
                <a:gd name="T9" fmla="*/ 0 h 290"/>
                <a:gd name="T10" fmla="*/ 0 w 291"/>
                <a:gd name="T11" fmla="*/ 145 h 290"/>
                <a:gd name="T12" fmla="*/ 146 w 291"/>
                <a:gd name="T13" fmla="*/ 290 h 290"/>
                <a:gd name="T14" fmla="*/ 231 w 291"/>
                <a:gd name="T15" fmla="*/ 263 h 290"/>
                <a:gd name="T16" fmla="*/ 231 w 291"/>
                <a:gd name="T17" fmla="*/ 261 h 290"/>
                <a:gd name="T18" fmla="*/ 31 w 291"/>
                <a:gd name="T19" fmla="*/ 145 h 290"/>
                <a:gd name="T20" fmla="*/ 146 w 291"/>
                <a:gd name="T21" fmla="*/ 31 h 290"/>
                <a:gd name="T22" fmla="*/ 260 w 291"/>
                <a:gd name="T23" fmla="*/ 145 h 290"/>
                <a:gd name="T24" fmla="*/ 146 w 291"/>
                <a:gd name="T25" fmla="*/ 259 h 290"/>
                <a:gd name="T26" fmla="*/ 31 w 291"/>
                <a:gd name="T27" fmla="*/ 145 h 29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91"/>
                <a:gd name="T43" fmla="*/ 0 h 290"/>
                <a:gd name="T44" fmla="*/ 291 w 291"/>
                <a:gd name="T45" fmla="*/ 290 h 29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91" h="290">
                  <a:moveTo>
                    <a:pt x="231" y="261"/>
                  </a:moveTo>
                  <a:cubicBezTo>
                    <a:pt x="238" y="243"/>
                    <a:pt x="245" y="224"/>
                    <a:pt x="257" y="209"/>
                  </a:cubicBezTo>
                  <a:cubicBezTo>
                    <a:pt x="267" y="197"/>
                    <a:pt x="276" y="181"/>
                    <a:pt x="289" y="171"/>
                  </a:cubicBezTo>
                  <a:cubicBezTo>
                    <a:pt x="290" y="163"/>
                    <a:pt x="291" y="154"/>
                    <a:pt x="291" y="145"/>
                  </a:cubicBezTo>
                  <a:cubicBezTo>
                    <a:pt x="291" y="65"/>
                    <a:pt x="226" y="0"/>
                    <a:pt x="146" y="0"/>
                  </a:cubicBezTo>
                  <a:cubicBezTo>
                    <a:pt x="66" y="0"/>
                    <a:pt x="0" y="65"/>
                    <a:pt x="0" y="145"/>
                  </a:cubicBezTo>
                  <a:cubicBezTo>
                    <a:pt x="0" y="225"/>
                    <a:pt x="66" y="290"/>
                    <a:pt x="146" y="290"/>
                  </a:cubicBezTo>
                  <a:cubicBezTo>
                    <a:pt x="177" y="290"/>
                    <a:pt x="207" y="280"/>
                    <a:pt x="231" y="263"/>
                  </a:cubicBezTo>
                  <a:cubicBezTo>
                    <a:pt x="231" y="262"/>
                    <a:pt x="231" y="262"/>
                    <a:pt x="231" y="261"/>
                  </a:cubicBezTo>
                  <a:close/>
                  <a:moveTo>
                    <a:pt x="31" y="145"/>
                  </a:moveTo>
                  <a:cubicBezTo>
                    <a:pt x="31" y="82"/>
                    <a:pt x="83" y="31"/>
                    <a:pt x="146" y="31"/>
                  </a:cubicBezTo>
                  <a:cubicBezTo>
                    <a:pt x="209" y="31"/>
                    <a:pt x="260" y="82"/>
                    <a:pt x="260" y="145"/>
                  </a:cubicBezTo>
                  <a:cubicBezTo>
                    <a:pt x="260" y="208"/>
                    <a:pt x="209" y="259"/>
                    <a:pt x="146" y="259"/>
                  </a:cubicBezTo>
                  <a:cubicBezTo>
                    <a:pt x="83" y="259"/>
                    <a:pt x="31" y="208"/>
                    <a:pt x="31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4" name="Freeform 87"/>
            <p:cNvSpPr>
              <a:spLocks noChangeArrowheads="1"/>
            </p:cNvSpPr>
            <p:nvPr/>
          </p:nvSpPr>
          <p:spPr bwMode="auto">
            <a:xfrm>
              <a:off x="366712" y="369887"/>
              <a:ext cx="71437" cy="73025"/>
            </a:xfrm>
            <a:custGeom>
              <a:avLst/>
              <a:gdLst>
                <a:gd name="T0" fmla="*/ 26 w 26"/>
                <a:gd name="T1" fmla="*/ 13 h 26"/>
                <a:gd name="T2" fmla="*/ 13 w 26"/>
                <a:gd name="T3" fmla="*/ 26 h 26"/>
                <a:gd name="T4" fmla="*/ 0 w 26"/>
                <a:gd name="T5" fmla="*/ 13 h 26"/>
                <a:gd name="T6" fmla="*/ 13 w 26"/>
                <a:gd name="T7" fmla="*/ 0 h 26"/>
                <a:gd name="T8" fmla="*/ 26 w 26"/>
                <a:gd name="T9" fmla="*/ 13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"/>
                <a:gd name="T16" fmla="*/ 0 h 26"/>
                <a:gd name="T17" fmla="*/ 26 w 26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" h="26">
                  <a:moveTo>
                    <a:pt x="26" y="13"/>
                  </a:moveTo>
                  <a:cubicBezTo>
                    <a:pt x="26" y="20"/>
                    <a:pt x="20" y="26"/>
                    <a:pt x="13" y="26"/>
                  </a:cubicBezTo>
                  <a:cubicBezTo>
                    <a:pt x="6" y="25"/>
                    <a:pt x="0" y="20"/>
                    <a:pt x="0" y="13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20" y="0"/>
                    <a:pt x="26" y="6"/>
                    <a:pt x="2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5" name="Freeform 88"/>
            <p:cNvSpPr>
              <a:spLocks noChangeArrowheads="1"/>
            </p:cNvSpPr>
            <p:nvPr/>
          </p:nvSpPr>
          <p:spPr bwMode="auto">
            <a:xfrm>
              <a:off x="447675" y="392112"/>
              <a:ext cx="177800" cy="30162"/>
            </a:xfrm>
            <a:custGeom>
              <a:avLst/>
              <a:gdLst>
                <a:gd name="T0" fmla="*/ 4 w 64"/>
                <a:gd name="T1" fmla="*/ 10 h 11"/>
                <a:gd name="T2" fmla="*/ 0 w 64"/>
                <a:gd name="T3" fmla="*/ 5 h 11"/>
                <a:gd name="T4" fmla="*/ 0 w 64"/>
                <a:gd name="T5" fmla="*/ 5 h 11"/>
                <a:gd name="T6" fmla="*/ 5 w 64"/>
                <a:gd name="T7" fmla="*/ 0 h 11"/>
                <a:gd name="T8" fmla="*/ 60 w 64"/>
                <a:gd name="T9" fmla="*/ 1 h 11"/>
                <a:gd name="T10" fmla="*/ 64 w 64"/>
                <a:gd name="T11" fmla="*/ 6 h 11"/>
                <a:gd name="T12" fmla="*/ 64 w 64"/>
                <a:gd name="T13" fmla="*/ 6 h 11"/>
                <a:gd name="T14" fmla="*/ 60 w 64"/>
                <a:gd name="T15" fmla="*/ 11 h 11"/>
                <a:gd name="T16" fmla="*/ 4 w 64"/>
                <a:gd name="T17" fmla="*/ 10 h 1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4"/>
                <a:gd name="T28" fmla="*/ 0 h 11"/>
                <a:gd name="T29" fmla="*/ 64 w 64"/>
                <a:gd name="T30" fmla="*/ 11 h 1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" h="11">
                  <a:moveTo>
                    <a:pt x="4" y="10"/>
                  </a:move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2" y="1"/>
                    <a:pt x="64" y="3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9"/>
                    <a:pt x="62" y="11"/>
                    <a:pt x="60" y="11"/>
                  </a:cubicBezTo>
                  <a:lnTo>
                    <a:pt x="4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6" name="Freeform 89"/>
            <p:cNvSpPr>
              <a:spLocks noChangeArrowheads="1"/>
            </p:cNvSpPr>
            <p:nvPr/>
          </p:nvSpPr>
          <p:spPr bwMode="auto">
            <a:xfrm>
              <a:off x="392112" y="128587"/>
              <a:ext cx="26987" cy="233362"/>
            </a:xfrm>
            <a:custGeom>
              <a:avLst/>
              <a:gdLst>
                <a:gd name="T0" fmla="*/ 9 w 10"/>
                <a:gd name="T1" fmla="*/ 79 h 84"/>
                <a:gd name="T2" fmla="*/ 4 w 10"/>
                <a:gd name="T3" fmla="*/ 84 h 84"/>
                <a:gd name="T4" fmla="*/ 4 w 10"/>
                <a:gd name="T5" fmla="*/ 84 h 84"/>
                <a:gd name="T6" fmla="*/ 0 w 10"/>
                <a:gd name="T7" fmla="*/ 78 h 84"/>
                <a:gd name="T8" fmla="*/ 1 w 10"/>
                <a:gd name="T9" fmla="*/ 6 h 84"/>
                <a:gd name="T10" fmla="*/ 5 w 10"/>
                <a:gd name="T11" fmla="*/ 0 h 84"/>
                <a:gd name="T12" fmla="*/ 5 w 10"/>
                <a:gd name="T13" fmla="*/ 0 h 84"/>
                <a:gd name="T14" fmla="*/ 10 w 10"/>
                <a:gd name="T15" fmla="*/ 6 h 84"/>
                <a:gd name="T16" fmla="*/ 9 w 10"/>
                <a:gd name="T17" fmla="*/ 79 h 8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0"/>
                <a:gd name="T28" fmla="*/ 0 h 84"/>
                <a:gd name="T29" fmla="*/ 10 w 10"/>
                <a:gd name="T30" fmla="*/ 84 h 8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0" h="84">
                  <a:moveTo>
                    <a:pt x="9" y="79"/>
                  </a:moveTo>
                  <a:cubicBezTo>
                    <a:pt x="9" y="82"/>
                    <a:pt x="7" y="84"/>
                    <a:pt x="4" y="84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2" y="84"/>
                    <a:pt x="0" y="81"/>
                    <a:pt x="0" y="78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3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8" y="0"/>
                    <a:pt x="10" y="3"/>
                    <a:pt x="10" y="6"/>
                  </a:cubicBezTo>
                  <a:lnTo>
                    <a:pt x="9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7" name="Freeform 90"/>
            <p:cNvSpPr>
              <a:spLocks noEditPoints="1" noChangeArrowheads="1"/>
            </p:cNvSpPr>
            <p:nvPr/>
          </p:nvSpPr>
          <p:spPr bwMode="auto">
            <a:xfrm>
              <a:off x="592137" y="365125"/>
              <a:ext cx="815975" cy="812800"/>
            </a:xfrm>
            <a:custGeom>
              <a:avLst/>
              <a:gdLst>
                <a:gd name="T0" fmla="*/ 147 w 294"/>
                <a:gd name="T1" fmla="*/ 0 h 293"/>
                <a:gd name="T2" fmla="*/ 0 w 294"/>
                <a:gd name="T3" fmla="*/ 147 h 293"/>
                <a:gd name="T4" fmla="*/ 147 w 294"/>
                <a:gd name="T5" fmla="*/ 293 h 293"/>
                <a:gd name="T6" fmla="*/ 294 w 294"/>
                <a:gd name="T7" fmla="*/ 147 h 293"/>
                <a:gd name="T8" fmla="*/ 147 w 294"/>
                <a:gd name="T9" fmla="*/ 0 h 293"/>
                <a:gd name="T10" fmla="*/ 147 w 294"/>
                <a:gd name="T11" fmla="*/ 262 h 293"/>
                <a:gd name="T12" fmla="*/ 32 w 294"/>
                <a:gd name="T13" fmla="*/ 147 h 293"/>
                <a:gd name="T14" fmla="*/ 147 w 294"/>
                <a:gd name="T15" fmla="*/ 31 h 293"/>
                <a:gd name="T16" fmla="*/ 263 w 294"/>
                <a:gd name="T17" fmla="*/ 147 h 293"/>
                <a:gd name="T18" fmla="*/ 147 w 294"/>
                <a:gd name="T19" fmla="*/ 262 h 29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94"/>
                <a:gd name="T31" fmla="*/ 0 h 293"/>
                <a:gd name="T32" fmla="*/ 294 w 294"/>
                <a:gd name="T33" fmla="*/ 293 h 29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94" h="293">
                  <a:moveTo>
                    <a:pt x="147" y="0"/>
                  </a:moveTo>
                  <a:cubicBezTo>
                    <a:pt x="66" y="0"/>
                    <a:pt x="0" y="65"/>
                    <a:pt x="0" y="147"/>
                  </a:cubicBezTo>
                  <a:cubicBezTo>
                    <a:pt x="0" y="228"/>
                    <a:pt x="66" y="293"/>
                    <a:pt x="147" y="293"/>
                  </a:cubicBezTo>
                  <a:cubicBezTo>
                    <a:pt x="229" y="293"/>
                    <a:pt x="294" y="228"/>
                    <a:pt x="294" y="147"/>
                  </a:cubicBezTo>
                  <a:cubicBezTo>
                    <a:pt x="294" y="65"/>
                    <a:pt x="229" y="0"/>
                    <a:pt x="147" y="0"/>
                  </a:cubicBezTo>
                  <a:close/>
                  <a:moveTo>
                    <a:pt x="147" y="262"/>
                  </a:moveTo>
                  <a:cubicBezTo>
                    <a:pt x="83" y="262"/>
                    <a:pt x="32" y="210"/>
                    <a:pt x="32" y="147"/>
                  </a:cubicBezTo>
                  <a:cubicBezTo>
                    <a:pt x="32" y="83"/>
                    <a:pt x="83" y="31"/>
                    <a:pt x="147" y="31"/>
                  </a:cubicBezTo>
                  <a:cubicBezTo>
                    <a:pt x="211" y="31"/>
                    <a:pt x="263" y="83"/>
                    <a:pt x="263" y="147"/>
                  </a:cubicBezTo>
                  <a:cubicBezTo>
                    <a:pt x="263" y="210"/>
                    <a:pt x="211" y="262"/>
                    <a:pt x="147" y="2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8" name="Freeform 91"/>
            <p:cNvSpPr>
              <a:spLocks noEditPoints="1" noChangeArrowheads="1"/>
            </p:cNvSpPr>
            <p:nvPr/>
          </p:nvSpPr>
          <p:spPr bwMode="auto">
            <a:xfrm>
              <a:off x="874712" y="533400"/>
              <a:ext cx="258762" cy="484187"/>
            </a:xfrm>
            <a:custGeom>
              <a:avLst/>
              <a:gdLst>
                <a:gd name="T0" fmla="*/ 42 w 93"/>
                <a:gd name="T1" fmla="*/ 174 h 174"/>
                <a:gd name="T2" fmla="*/ 42 w 93"/>
                <a:gd name="T3" fmla="*/ 157 h 174"/>
                <a:gd name="T4" fmla="*/ 21 w 93"/>
                <a:gd name="T5" fmla="*/ 151 h 174"/>
                <a:gd name="T6" fmla="*/ 7 w 93"/>
                <a:gd name="T7" fmla="*/ 138 h 174"/>
                <a:gd name="T8" fmla="*/ 0 w 93"/>
                <a:gd name="T9" fmla="*/ 115 h 174"/>
                <a:gd name="T10" fmla="*/ 17 w 93"/>
                <a:gd name="T11" fmla="*/ 112 h 174"/>
                <a:gd name="T12" fmla="*/ 24 w 93"/>
                <a:gd name="T13" fmla="*/ 132 h 174"/>
                <a:gd name="T14" fmla="*/ 42 w 93"/>
                <a:gd name="T15" fmla="*/ 142 h 174"/>
                <a:gd name="T16" fmla="*/ 42 w 93"/>
                <a:gd name="T17" fmla="*/ 87 h 174"/>
                <a:gd name="T18" fmla="*/ 20 w 93"/>
                <a:gd name="T19" fmla="*/ 79 h 174"/>
                <a:gd name="T20" fmla="*/ 7 w 93"/>
                <a:gd name="T21" fmla="*/ 66 h 174"/>
                <a:gd name="T22" fmla="*/ 3 w 93"/>
                <a:gd name="T23" fmla="*/ 48 h 174"/>
                <a:gd name="T24" fmla="*/ 16 w 93"/>
                <a:gd name="T25" fmla="*/ 18 h 174"/>
                <a:gd name="T26" fmla="*/ 42 w 93"/>
                <a:gd name="T27" fmla="*/ 8 h 174"/>
                <a:gd name="T28" fmla="*/ 42 w 93"/>
                <a:gd name="T29" fmla="*/ 0 h 174"/>
                <a:gd name="T30" fmla="*/ 52 w 93"/>
                <a:gd name="T31" fmla="*/ 0 h 174"/>
                <a:gd name="T32" fmla="*/ 52 w 93"/>
                <a:gd name="T33" fmla="*/ 8 h 174"/>
                <a:gd name="T34" fmla="*/ 76 w 93"/>
                <a:gd name="T35" fmla="*/ 17 h 174"/>
                <a:gd name="T36" fmla="*/ 90 w 93"/>
                <a:gd name="T37" fmla="*/ 43 h 174"/>
                <a:gd name="T38" fmla="*/ 72 w 93"/>
                <a:gd name="T39" fmla="*/ 46 h 174"/>
                <a:gd name="T40" fmla="*/ 65 w 93"/>
                <a:gd name="T41" fmla="*/ 30 h 174"/>
                <a:gd name="T42" fmla="*/ 52 w 93"/>
                <a:gd name="T43" fmla="*/ 23 h 174"/>
                <a:gd name="T44" fmla="*/ 52 w 93"/>
                <a:gd name="T45" fmla="*/ 73 h 174"/>
                <a:gd name="T46" fmla="*/ 69 w 93"/>
                <a:gd name="T47" fmla="*/ 78 h 174"/>
                <a:gd name="T48" fmla="*/ 82 w 93"/>
                <a:gd name="T49" fmla="*/ 87 h 174"/>
                <a:gd name="T50" fmla="*/ 90 w 93"/>
                <a:gd name="T51" fmla="*/ 99 h 174"/>
                <a:gd name="T52" fmla="*/ 93 w 93"/>
                <a:gd name="T53" fmla="*/ 114 h 174"/>
                <a:gd name="T54" fmla="*/ 82 w 93"/>
                <a:gd name="T55" fmla="*/ 144 h 174"/>
                <a:gd name="T56" fmla="*/ 52 w 93"/>
                <a:gd name="T57" fmla="*/ 157 h 174"/>
                <a:gd name="T58" fmla="*/ 52 w 93"/>
                <a:gd name="T59" fmla="*/ 174 h 174"/>
                <a:gd name="T60" fmla="*/ 42 w 93"/>
                <a:gd name="T61" fmla="*/ 174 h 174"/>
                <a:gd name="T62" fmla="*/ 42 w 93"/>
                <a:gd name="T63" fmla="*/ 23 h 174"/>
                <a:gd name="T64" fmla="*/ 26 w 93"/>
                <a:gd name="T65" fmla="*/ 31 h 174"/>
                <a:gd name="T66" fmla="*/ 20 w 93"/>
                <a:gd name="T67" fmla="*/ 46 h 174"/>
                <a:gd name="T68" fmla="*/ 25 w 93"/>
                <a:gd name="T69" fmla="*/ 61 h 174"/>
                <a:gd name="T70" fmla="*/ 42 w 93"/>
                <a:gd name="T71" fmla="*/ 71 h 174"/>
                <a:gd name="T72" fmla="*/ 42 w 93"/>
                <a:gd name="T73" fmla="*/ 23 h 174"/>
                <a:gd name="T74" fmla="*/ 52 w 93"/>
                <a:gd name="T75" fmla="*/ 142 h 174"/>
                <a:gd name="T76" fmla="*/ 69 w 93"/>
                <a:gd name="T77" fmla="*/ 134 h 174"/>
                <a:gd name="T78" fmla="*/ 75 w 93"/>
                <a:gd name="T79" fmla="*/ 115 h 174"/>
                <a:gd name="T80" fmla="*/ 71 w 93"/>
                <a:gd name="T81" fmla="*/ 100 h 174"/>
                <a:gd name="T82" fmla="*/ 52 w 93"/>
                <a:gd name="T83" fmla="*/ 90 h 174"/>
                <a:gd name="T84" fmla="*/ 52 w 93"/>
                <a:gd name="T85" fmla="*/ 142 h 17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93"/>
                <a:gd name="T130" fmla="*/ 0 h 174"/>
                <a:gd name="T131" fmla="*/ 93 w 93"/>
                <a:gd name="T132" fmla="*/ 174 h 174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93" h="174">
                  <a:moveTo>
                    <a:pt x="42" y="174"/>
                  </a:moveTo>
                  <a:cubicBezTo>
                    <a:pt x="42" y="157"/>
                    <a:pt x="42" y="157"/>
                    <a:pt x="42" y="157"/>
                  </a:cubicBezTo>
                  <a:cubicBezTo>
                    <a:pt x="33" y="156"/>
                    <a:pt x="26" y="154"/>
                    <a:pt x="21" y="151"/>
                  </a:cubicBezTo>
                  <a:cubicBezTo>
                    <a:pt x="15" y="148"/>
                    <a:pt x="11" y="144"/>
                    <a:pt x="7" y="138"/>
                  </a:cubicBezTo>
                  <a:cubicBezTo>
                    <a:pt x="3" y="131"/>
                    <a:pt x="0" y="124"/>
                    <a:pt x="0" y="115"/>
                  </a:cubicBezTo>
                  <a:cubicBezTo>
                    <a:pt x="17" y="112"/>
                    <a:pt x="17" y="112"/>
                    <a:pt x="17" y="112"/>
                  </a:cubicBezTo>
                  <a:cubicBezTo>
                    <a:pt x="19" y="121"/>
                    <a:pt x="21" y="128"/>
                    <a:pt x="24" y="132"/>
                  </a:cubicBezTo>
                  <a:cubicBezTo>
                    <a:pt x="29" y="138"/>
                    <a:pt x="35" y="142"/>
                    <a:pt x="42" y="142"/>
                  </a:cubicBezTo>
                  <a:cubicBezTo>
                    <a:pt x="42" y="87"/>
                    <a:pt x="42" y="87"/>
                    <a:pt x="42" y="87"/>
                  </a:cubicBezTo>
                  <a:cubicBezTo>
                    <a:pt x="35" y="86"/>
                    <a:pt x="27" y="83"/>
                    <a:pt x="20" y="79"/>
                  </a:cubicBezTo>
                  <a:cubicBezTo>
                    <a:pt x="15" y="76"/>
                    <a:pt x="10" y="72"/>
                    <a:pt x="7" y="66"/>
                  </a:cubicBezTo>
                  <a:cubicBezTo>
                    <a:pt x="4" y="61"/>
                    <a:pt x="3" y="55"/>
                    <a:pt x="3" y="48"/>
                  </a:cubicBezTo>
                  <a:cubicBezTo>
                    <a:pt x="3" y="35"/>
                    <a:pt x="7" y="25"/>
                    <a:pt x="16" y="18"/>
                  </a:cubicBezTo>
                  <a:cubicBezTo>
                    <a:pt x="22" y="13"/>
                    <a:pt x="30" y="9"/>
                    <a:pt x="42" y="8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62" y="9"/>
                    <a:pt x="70" y="12"/>
                    <a:pt x="76" y="17"/>
                  </a:cubicBezTo>
                  <a:cubicBezTo>
                    <a:pt x="84" y="23"/>
                    <a:pt x="88" y="32"/>
                    <a:pt x="90" y="43"/>
                  </a:cubicBezTo>
                  <a:cubicBezTo>
                    <a:pt x="72" y="46"/>
                    <a:pt x="72" y="46"/>
                    <a:pt x="72" y="46"/>
                  </a:cubicBezTo>
                  <a:cubicBezTo>
                    <a:pt x="71" y="39"/>
                    <a:pt x="69" y="34"/>
                    <a:pt x="65" y="30"/>
                  </a:cubicBezTo>
                  <a:cubicBezTo>
                    <a:pt x="62" y="26"/>
                    <a:pt x="58" y="24"/>
                    <a:pt x="52" y="23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61" y="75"/>
                    <a:pt x="67" y="77"/>
                    <a:pt x="69" y="78"/>
                  </a:cubicBezTo>
                  <a:cubicBezTo>
                    <a:pt x="75" y="80"/>
                    <a:pt x="79" y="83"/>
                    <a:pt x="82" y="87"/>
                  </a:cubicBezTo>
                  <a:cubicBezTo>
                    <a:pt x="86" y="90"/>
                    <a:pt x="89" y="94"/>
                    <a:pt x="90" y="99"/>
                  </a:cubicBezTo>
                  <a:cubicBezTo>
                    <a:pt x="92" y="103"/>
                    <a:pt x="93" y="108"/>
                    <a:pt x="93" y="114"/>
                  </a:cubicBezTo>
                  <a:cubicBezTo>
                    <a:pt x="93" y="126"/>
                    <a:pt x="89" y="136"/>
                    <a:pt x="82" y="144"/>
                  </a:cubicBezTo>
                  <a:cubicBezTo>
                    <a:pt x="74" y="152"/>
                    <a:pt x="64" y="156"/>
                    <a:pt x="52" y="157"/>
                  </a:cubicBezTo>
                  <a:cubicBezTo>
                    <a:pt x="52" y="174"/>
                    <a:pt x="52" y="174"/>
                    <a:pt x="52" y="174"/>
                  </a:cubicBezTo>
                  <a:lnTo>
                    <a:pt x="42" y="174"/>
                  </a:lnTo>
                  <a:close/>
                  <a:moveTo>
                    <a:pt x="42" y="23"/>
                  </a:moveTo>
                  <a:cubicBezTo>
                    <a:pt x="35" y="24"/>
                    <a:pt x="30" y="26"/>
                    <a:pt x="26" y="31"/>
                  </a:cubicBezTo>
                  <a:cubicBezTo>
                    <a:pt x="22" y="35"/>
                    <a:pt x="20" y="40"/>
                    <a:pt x="20" y="46"/>
                  </a:cubicBezTo>
                  <a:cubicBezTo>
                    <a:pt x="20" y="52"/>
                    <a:pt x="22" y="57"/>
                    <a:pt x="25" y="61"/>
                  </a:cubicBezTo>
                  <a:cubicBezTo>
                    <a:pt x="28" y="65"/>
                    <a:pt x="34" y="68"/>
                    <a:pt x="42" y="71"/>
                  </a:cubicBezTo>
                  <a:lnTo>
                    <a:pt x="42" y="23"/>
                  </a:lnTo>
                  <a:close/>
                  <a:moveTo>
                    <a:pt x="52" y="142"/>
                  </a:moveTo>
                  <a:cubicBezTo>
                    <a:pt x="59" y="141"/>
                    <a:pt x="64" y="139"/>
                    <a:pt x="69" y="134"/>
                  </a:cubicBezTo>
                  <a:cubicBezTo>
                    <a:pt x="73" y="129"/>
                    <a:pt x="75" y="122"/>
                    <a:pt x="75" y="115"/>
                  </a:cubicBezTo>
                  <a:cubicBezTo>
                    <a:pt x="75" y="109"/>
                    <a:pt x="74" y="104"/>
                    <a:pt x="71" y="100"/>
                  </a:cubicBezTo>
                  <a:cubicBezTo>
                    <a:pt x="68" y="96"/>
                    <a:pt x="61" y="93"/>
                    <a:pt x="52" y="90"/>
                  </a:cubicBezTo>
                  <a:lnTo>
                    <a:pt x="52" y="1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9" name="Freeform 92"/>
            <p:cNvSpPr>
              <a:spLocks noChangeArrowheads="1"/>
            </p:cNvSpPr>
            <p:nvPr/>
          </p:nvSpPr>
          <p:spPr bwMode="auto">
            <a:xfrm>
              <a:off x="255587" y="784225"/>
              <a:ext cx="296862" cy="369887"/>
            </a:xfrm>
            <a:custGeom>
              <a:avLst/>
              <a:gdLst>
                <a:gd name="T0" fmla="*/ 129 w 187"/>
                <a:gd name="T1" fmla="*/ 0 h 233"/>
                <a:gd name="T2" fmla="*/ 52 w 187"/>
                <a:gd name="T3" fmla="*/ 0 h 233"/>
                <a:gd name="T4" fmla="*/ 52 w 187"/>
                <a:gd name="T5" fmla="*/ 79 h 233"/>
                <a:gd name="T6" fmla="*/ 0 w 187"/>
                <a:gd name="T7" fmla="*/ 79 h 233"/>
                <a:gd name="T8" fmla="*/ 47 w 187"/>
                <a:gd name="T9" fmla="*/ 156 h 233"/>
                <a:gd name="T10" fmla="*/ 94 w 187"/>
                <a:gd name="T11" fmla="*/ 233 h 233"/>
                <a:gd name="T12" fmla="*/ 142 w 187"/>
                <a:gd name="T13" fmla="*/ 156 h 233"/>
                <a:gd name="T14" fmla="*/ 187 w 187"/>
                <a:gd name="T15" fmla="*/ 79 h 233"/>
                <a:gd name="T16" fmla="*/ 129 w 187"/>
                <a:gd name="T17" fmla="*/ 79 h 233"/>
                <a:gd name="T18" fmla="*/ 129 w 187"/>
                <a:gd name="T19" fmla="*/ 0 h 23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87"/>
                <a:gd name="T31" fmla="*/ 0 h 233"/>
                <a:gd name="T32" fmla="*/ 187 w 187"/>
                <a:gd name="T33" fmla="*/ 233 h 23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87" h="233">
                  <a:moveTo>
                    <a:pt x="129" y="0"/>
                  </a:moveTo>
                  <a:lnTo>
                    <a:pt x="52" y="0"/>
                  </a:lnTo>
                  <a:lnTo>
                    <a:pt x="52" y="79"/>
                  </a:lnTo>
                  <a:lnTo>
                    <a:pt x="0" y="79"/>
                  </a:lnTo>
                  <a:lnTo>
                    <a:pt x="47" y="156"/>
                  </a:lnTo>
                  <a:lnTo>
                    <a:pt x="94" y="233"/>
                  </a:lnTo>
                  <a:lnTo>
                    <a:pt x="142" y="156"/>
                  </a:lnTo>
                  <a:lnTo>
                    <a:pt x="187" y="79"/>
                  </a:lnTo>
                  <a:lnTo>
                    <a:pt x="129" y="79"/>
                  </a:lnTo>
                  <a:lnTo>
                    <a:pt x="12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0" name="Freeform 93"/>
            <p:cNvSpPr>
              <a:spLocks noChangeArrowheads="1"/>
            </p:cNvSpPr>
            <p:nvPr/>
          </p:nvSpPr>
          <p:spPr bwMode="auto">
            <a:xfrm>
              <a:off x="852487" y="42862"/>
              <a:ext cx="296862" cy="371475"/>
            </a:xfrm>
            <a:custGeom>
              <a:avLst/>
              <a:gdLst>
                <a:gd name="T0" fmla="*/ 129 w 187"/>
                <a:gd name="T1" fmla="*/ 234 h 234"/>
                <a:gd name="T2" fmla="*/ 52 w 187"/>
                <a:gd name="T3" fmla="*/ 234 h 234"/>
                <a:gd name="T4" fmla="*/ 52 w 187"/>
                <a:gd name="T5" fmla="*/ 154 h 234"/>
                <a:gd name="T6" fmla="*/ 0 w 187"/>
                <a:gd name="T7" fmla="*/ 154 h 234"/>
                <a:gd name="T8" fmla="*/ 47 w 187"/>
                <a:gd name="T9" fmla="*/ 77 h 234"/>
                <a:gd name="T10" fmla="*/ 93 w 187"/>
                <a:gd name="T11" fmla="*/ 0 h 234"/>
                <a:gd name="T12" fmla="*/ 140 w 187"/>
                <a:gd name="T13" fmla="*/ 77 h 234"/>
                <a:gd name="T14" fmla="*/ 187 w 187"/>
                <a:gd name="T15" fmla="*/ 154 h 234"/>
                <a:gd name="T16" fmla="*/ 129 w 187"/>
                <a:gd name="T17" fmla="*/ 154 h 234"/>
                <a:gd name="T18" fmla="*/ 129 w 187"/>
                <a:gd name="T19" fmla="*/ 234 h 23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87"/>
                <a:gd name="T31" fmla="*/ 0 h 234"/>
                <a:gd name="T32" fmla="*/ 187 w 187"/>
                <a:gd name="T33" fmla="*/ 234 h 23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87" h="234">
                  <a:moveTo>
                    <a:pt x="129" y="234"/>
                  </a:moveTo>
                  <a:lnTo>
                    <a:pt x="52" y="234"/>
                  </a:lnTo>
                  <a:lnTo>
                    <a:pt x="52" y="154"/>
                  </a:lnTo>
                  <a:lnTo>
                    <a:pt x="0" y="154"/>
                  </a:lnTo>
                  <a:lnTo>
                    <a:pt x="47" y="77"/>
                  </a:lnTo>
                  <a:lnTo>
                    <a:pt x="93" y="0"/>
                  </a:lnTo>
                  <a:lnTo>
                    <a:pt x="140" y="77"/>
                  </a:lnTo>
                  <a:lnTo>
                    <a:pt x="187" y="154"/>
                  </a:lnTo>
                  <a:lnTo>
                    <a:pt x="129" y="154"/>
                  </a:lnTo>
                  <a:lnTo>
                    <a:pt x="129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31" name="组合 128"/>
          <p:cNvGrpSpPr/>
          <p:nvPr/>
        </p:nvGrpSpPr>
        <p:grpSpPr bwMode="auto">
          <a:xfrm>
            <a:off x="2191474" y="2122516"/>
            <a:ext cx="835740" cy="683093"/>
            <a:chOff x="0" y="0"/>
            <a:chExt cx="1635124" cy="1336675"/>
          </a:xfrm>
          <a:solidFill>
            <a:srgbClr val="302A28"/>
          </a:solidFill>
        </p:grpSpPr>
        <p:sp>
          <p:nvSpPr>
            <p:cNvPr id="232" name="Freeform 11"/>
            <p:cNvSpPr>
              <a:spLocks noEditPoints="1" noChangeArrowheads="1"/>
            </p:cNvSpPr>
            <p:nvPr/>
          </p:nvSpPr>
          <p:spPr bwMode="auto">
            <a:xfrm>
              <a:off x="925512" y="0"/>
              <a:ext cx="709612" cy="711200"/>
            </a:xfrm>
            <a:custGeom>
              <a:avLst/>
              <a:gdLst>
                <a:gd name="T0" fmla="*/ 128 w 256"/>
                <a:gd name="T1" fmla="*/ 0 h 256"/>
                <a:gd name="T2" fmla="*/ 0 w 256"/>
                <a:gd name="T3" fmla="*/ 128 h 256"/>
                <a:gd name="T4" fmla="*/ 128 w 256"/>
                <a:gd name="T5" fmla="*/ 256 h 256"/>
                <a:gd name="T6" fmla="*/ 256 w 256"/>
                <a:gd name="T7" fmla="*/ 128 h 256"/>
                <a:gd name="T8" fmla="*/ 128 w 256"/>
                <a:gd name="T9" fmla="*/ 0 h 256"/>
                <a:gd name="T10" fmla="*/ 128 w 256"/>
                <a:gd name="T11" fmla="*/ 229 h 256"/>
                <a:gd name="T12" fmla="*/ 27 w 256"/>
                <a:gd name="T13" fmla="*/ 128 h 256"/>
                <a:gd name="T14" fmla="*/ 128 w 256"/>
                <a:gd name="T15" fmla="*/ 27 h 256"/>
                <a:gd name="T16" fmla="*/ 229 w 256"/>
                <a:gd name="T17" fmla="*/ 128 h 256"/>
                <a:gd name="T18" fmla="*/ 128 w 256"/>
                <a:gd name="T19" fmla="*/ 229 h 25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6"/>
                <a:gd name="T31" fmla="*/ 0 h 256"/>
                <a:gd name="T32" fmla="*/ 256 w 256"/>
                <a:gd name="T33" fmla="*/ 256 h 25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6" h="256">
                  <a:moveTo>
                    <a:pt x="128" y="0"/>
                  </a:moveTo>
                  <a:cubicBezTo>
                    <a:pt x="57" y="0"/>
                    <a:pt x="0" y="57"/>
                    <a:pt x="0" y="128"/>
                  </a:cubicBezTo>
                  <a:cubicBezTo>
                    <a:pt x="0" y="199"/>
                    <a:pt x="57" y="256"/>
                    <a:pt x="128" y="256"/>
                  </a:cubicBezTo>
                  <a:cubicBezTo>
                    <a:pt x="199" y="256"/>
                    <a:pt x="256" y="199"/>
                    <a:pt x="256" y="128"/>
                  </a:cubicBezTo>
                  <a:cubicBezTo>
                    <a:pt x="256" y="57"/>
                    <a:pt x="199" y="0"/>
                    <a:pt x="128" y="0"/>
                  </a:cubicBezTo>
                  <a:close/>
                  <a:moveTo>
                    <a:pt x="128" y="229"/>
                  </a:moveTo>
                  <a:cubicBezTo>
                    <a:pt x="72" y="229"/>
                    <a:pt x="27" y="183"/>
                    <a:pt x="27" y="128"/>
                  </a:cubicBezTo>
                  <a:cubicBezTo>
                    <a:pt x="27" y="72"/>
                    <a:pt x="72" y="27"/>
                    <a:pt x="128" y="27"/>
                  </a:cubicBezTo>
                  <a:cubicBezTo>
                    <a:pt x="184" y="27"/>
                    <a:pt x="229" y="72"/>
                    <a:pt x="229" y="128"/>
                  </a:cubicBezTo>
                  <a:cubicBezTo>
                    <a:pt x="229" y="183"/>
                    <a:pt x="184" y="229"/>
                    <a:pt x="128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3" name="Freeform 12"/>
            <p:cNvSpPr>
              <a:spLocks noEditPoints="1" noChangeArrowheads="1"/>
            </p:cNvSpPr>
            <p:nvPr/>
          </p:nvSpPr>
          <p:spPr bwMode="auto">
            <a:xfrm>
              <a:off x="1168400" y="147638"/>
              <a:ext cx="228600" cy="422275"/>
            </a:xfrm>
            <a:custGeom>
              <a:avLst/>
              <a:gdLst>
                <a:gd name="T0" fmla="*/ 37 w 82"/>
                <a:gd name="T1" fmla="*/ 152 h 152"/>
                <a:gd name="T2" fmla="*/ 37 w 82"/>
                <a:gd name="T3" fmla="*/ 137 h 152"/>
                <a:gd name="T4" fmla="*/ 19 w 82"/>
                <a:gd name="T5" fmla="*/ 132 h 152"/>
                <a:gd name="T6" fmla="*/ 6 w 82"/>
                <a:gd name="T7" fmla="*/ 120 h 152"/>
                <a:gd name="T8" fmla="*/ 0 w 82"/>
                <a:gd name="T9" fmla="*/ 100 h 152"/>
                <a:gd name="T10" fmla="*/ 16 w 82"/>
                <a:gd name="T11" fmla="*/ 97 h 152"/>
                <a:gd name="T12" fmla="*/ 22 w 82"/>
                <a:gd name="T13" fmla="*/ 115 h 152"/>
                <a:gd name="T14" fmla="*/ 37 w 82"/>
                <a:gd name="T15" fmla="*/ 124 h 152"/>
                <a:gd name="T16" fmla="*/ 37 w 82"/>
                <a:gd name="T17" fmla="*/ 76 h 152"/>
                <a:gd name="T18" fmla="*/ 18 w 82"/>
                <a:gd name="T19" fmla="*/ 69 h 152"/>
                <a:gd name="T20" fmla="*/ 7 w 82"/>
                <a:gd name="T21" fmla="*/ 58 h 152"/>
                <a:gd name="T22" fmla="*/ 3 w 82"/>
                <a:gd name="T23" fmla="*/ 42 h 152"/>
                <a:gd name="T24" fmla="*/ 14 w 82"/>
                <a:gd name="T25" fmla="*/ 16 h 152"/>
                <a:gd name="T26" fmla="*/ 37 w 82"/>
                <a:gd name="T27" fmla="*/ 8 h 152"/>
                <a:gd name="T28" fmla="*/ 37 w 82"/>
                <a:gd name="T29" fmla="*/ 0 h 152"/>
                <a:gd name="T30" fmla="*/ 46 w 82"/>
                <a:gd name="T31" fmla="*/ 0 h 152"/>
                <a:gd name="T32" fmla="*/ 46 w 82"/>
                <a:gd name="T33" fmla="*/ 8 h 152"/>
                <a:gd name="T34" fmla="*/ 67 w 82"/>
                <a:gd name="T35" fmla="*/ 15 h 152"/>
                <a:gd name="T36" fmla="*/ 79 w 82"/>
                <a:gd name="T37" fmla="*/ 38 h 152"/>
                <a:gd name="T38" fmla="*/ 63 w 82"/>
                <a:gd name="T39" fmla="*/ 40 h 152"/>
                <a:gd name="T40" fmla="*/ 57 w 82"/>
                <a:gd name="T41" fmla="*/ 27 h 152"/>
                <a:gd name="T42" fmla="*/ 46 w 82"/>
                <a:gd name="T43" fmla="*/ 20 h 152"/>
                <a:gd name="T44" fmla="*/ 46 w 82"/>
                <a:gd name="T45" fmla="*/ 64 h 152"/>
                <a:gd name="T46" fmla="*/ 61 w 82"/>
                <a:gd name="T47" fmla="*/ 68 h 152"/>
                <a:gd name="T48" fmla="*/ 72 w 82"/>
                <a:gd name="T49" fmla="*/ 76 h 152"/>
                <a:gd name="T50" fmla="*/ 79 w 82"/>
                <a:gd name="T51" fmla="*/ 86 h 152"/>
                <a:gd name="T52" fmla="*/ 82 w 82"/>
                <a:gd name="T53" fmla="*/ 99 h 152"/>
                <a:gd name="T54" fmla="*/ 72 w 82"/>
                <a:gd name="T55" fmla="*/ 126 h 152"/>
                <a:gd name="T56" fmla="*/ 46 w 82"/>
                <a:gd name="T57" fmla="*/ 137 h 152"/>
                <a:gd name="T58" fmla="*/ 46 w 82"/>
                <a:gd name="T59" fmla="*/ 152 h 152"/>
                <a:gd name="T60" fmla="*/ 37 w 82"/>
                <a:gd name="T61" fmla="*/ 152 h 152"/>
                <a:gd name="T62" fmla="*/ 37 w 82"/>
                <a:gd name="T63" fmla="*/ 20 h 152"/>
                <a:gd name="T64" fmla="*/ 23 w 82"/>
                <a:gd name="T65" fmla="*/ 27 h 152"/>
                <a:gd name="T66" fmla="*/ 18 w 82"/>
                <a:gd name="T67" fmla="*/ 41 h 152"/>
                <a:gd name="T68" fmla="*/ 22 w 82"/>
                <a:gd name="T69" fmla="*/ 54 h 152"/>
                <a:gd name="T70" fmla="*/ 37 w 82"/>
                <a:gd name="T71" fmla="*/ 62 h 152"/>
                <a:gd name="T72" fmla="*/ 37 w 82"/>
                <a:gd name="T73" fmla="*/ 20 h 152"/>
                <a:gd name="T74" fmla="*/ 46 w 82"/>
                <a:gd name="T75" fmla="*/ 124 h 152"/>
                <a:gd name="T76" fmla="*/ 60 w 82"/>
                <a:gd name="T77" fmla="*/ 117 h 152"/>
                <a:gd name="T78" fmla="*/ 66 w 82"/>
                <a:gd name="T79" fmla="*/ 100 h 152"/>
                <a:gd name="T80" fmla="*/ 62 w 82"/>
                <a:gd name="T81" fmla="*/ 87 h 152"/>
                <a:gd name="T82" fmla="*/ 46 w 82"/>
                <a:gd name="T83" fmla="*/ 78 h 152"/>
                <a:gd name="T84" fmla="*/ 46 w 82"/>
                <a:gd name="T85" fmla="*/ 124 h 15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2"/>
                <a:gd name="T130" fmla="*/ 0 h 152"/>
                <a:gd name="T131" fmla="*/ 82 w 82"/>
                <a:gd name="T132" fmla="*/ 152 h 15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2" h="152">
                  <a:moveTo>
                    <a:pt x="37" y="152"/>
                  </a:moveTo>
                  <a:cubicBezTo>
                    <a:pt x="37" y="137"/>
                    <a:pt x="37" y="137"/>
                    <a:pt x="37" y="137"/>
                  </a:cubicBezTo>
                  <a:cubicBezTo>
                    <a:pt x="29" y="136"/>
                    <a:pt x="23" y="134"/>
                    <a:pt x="19" y="132"/>
                  </a:cubicBezTo>
                  <a:cubicBezTo>
                    <a:pt x="14" y="129"/>
                    <a:pt x="10" y="126"/>
                    <a:pt x="6" y="120"/>
                  </a:cubicBezTo>
                  <a:cubicBezTo>
                    <a:pt x="3" y="115"/>
                    <a:pt x="1" y="108"/>
                    <a:pt x="0" y="100"/>
                  </a:cubicBezTo>
                  <a:cubicBezTo>
                    <a:pt x="16" y="97"/>
                    <a:pt x="16" y="97"/>
                    <a:pt x="16" y="97"/>
                  </a:cubicBezTo>
                  <a:cubicBezTo>
                    <a:pt x="17" y="106"/>
                    <a:pt x="19" y="112"/>
                    <a:pt x="22" y="115"/>
                  </a:cubicBezTo>
                  <a:cubicBezTo>
                    <a:pt x="26" y="121"/>
                    <a:pt x="31" y="124"/>
                    <a:pt x="37" y="124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1" y="75"/>
                    <a:pt x="24" y="73"/>
                    <a:pt x="18" y="69"/>
                  </a:cubicBezTo>
                  <a:cubicBezTo>
                    <a:pt x="13" y="66"/>
                    <a:pt x="10" y="63"/>
                    <a:pt x="7" y="58"/>
                  </a:cubicBezTo>
                  <a:cubicBezTo>
                    <a:pt x="4" y="53"/>
                    <a:pt x="3" y="48"/>
                    <a:pt x="3" y="42"/>
                  </a:cubicBezTo>
                  <a:cubicBezTo>
                    <a:pt x="3" y="31"/>
                    <a:pt x="7" y="22"/>
                    <a:pt x="14" y="16"/>
                  </a:cubicBezTo>
                  <a:cubicBezTo>
                    <a:pt x="20" y="11"/>
                    <a:pt x="27" y="9"/>
                    <a:pt x="37" y="8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55" y="8"/>
                    <a:pt x="62" y="11"/>
                    <a:pt x="67" y="15"/>
                  </a:cubicBezTo>
                  <a:cubicBezTo>
                    <a:pt x="73" y="21"/>
                    <a:pt x="77" y="28"/>
                    <a:pt x="79" y="38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62" y="34"/>
                    <a:pt x="60" y="30"/>
                    <a:pt x="57" y="27"/>
                  </a:cubicBezTo>
                  <a:cubicBezTo>
                    <a:pt x="55" y="23"/>
                    <a:pt x="51" y="21"/>
                    <a:pt x="46" y="20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53" y="66"/>
                    <a:pt x="58" y="67"/>
                    <a:pt x="61" y="68"/>
                  </a:cubicBezTo>
                  <a:cubicBezTo>
                    <a:pt x="66" y="70"/>
                    <a:pt x="69" y="73"/>
                    <a:pt x="72" y="76"/>
                  </a:cubicBezTo>
                  <a:cubicBezTo>
                    <a:pt x="75" y="79"/>
                    <a:pt x="78" y="82"/>
                    <a:pt x="79" y="86"/>
                  </a:cubicBezTo>
                  <a:cubicBezTo>
                    <a:pt x="81" y="90"/>
                    <a:pt x="82" y="95"/>
                    <a:pt x="82" y="99"/>
                  </a:cubicBezTo>
                  <a:cubicBezTo>
                    <a:pt x="82" y="110"/>
                    <a:pt x="78" y="119"/>
                    <a:pt x="72" y="126"/>
                  </a:cubicBezTo>
                  <a:cubicBezTo>
                    <a:pt x="65" y="133"/>
                    <a:pt x="56" y="136"/>
                    <a:pt x="46" y="137"/>
                  </a:cubicBezTo>
                  <a:cubicBezTo>
                    <a:pt x="46" y="152"/>
                    <a:pt x="46" y="152"/>
                    <a:pt x="46" y="152"/>
                  </a:cubicBezTo>
                  <a:lnTo>
                    <a:pt x="37" y="152"/>
                  </a:lnTo>
                  <a:close/>
                  <a:moveTo>
                    <a:pt x="37" y="20"/>
                  </a:moveTo>
                  <a:cubicBezTo>
                    <a:pt x="31" y="21"/>
                    <a:pt x="27" y="23"/>
                    <a:pt x="23" y="27"/>
                  </a:cubicBezTo>
                  <a:cubicBezTo>
                    <a:pt x="20" y="31"/>
                    <a:pt x="18" y="35"/>
                    <a:pt x="18" y="41"/>
                  </a:cubicBezTo>
                  <a:cubicBezTo>
                    <a:pt x="18" y="46"/>
                    <a:pt x="20" y="50"/>
                    <a:pt x="22" y="54"/>
                  </a:cubicBezTo>
                  <a:cubicBezTo>
                    <a:pt x="25" y="57"/>
                    <a:pt x="30" y="60"/>
                    <a:pt x="37" y="62"/>
                  </a:cubicBezTo>
                  <a:lnTo>
                    <a:pt x="37" y="20"/>
                  </a:lnTo>
                  <a:close/>
                  <a:moveTo>
                    <a:pt x="46" y="124"/>
                  </a:moveTo>
                  <a:cubicBezTo>
                    <a:pt x="52" y="124"/>
                    <a:pt x="57" y="121"/>
                    <a:pt x="60" y="117"/>
                  </a:cubicBezTo>
                  <a:cubicBezTo>
                    <a:pt x="64" y="112"/>
                    <a:pt x="66" y="107"/>
                    <a:pt x="66" y="100"/>
                  </a:cubicBezTo>
                  <a:cubicBezTo>
                    <a:pt x="66" y="95"/>
                    <a:pt x="65" y="91"/>
                    <a:pt x="62" y="87"/>
                  </a:cubicBezTo>
                  <a:cubicBezTo>
                    <a:pt x="59" y="84"/>
                    <a:pt x="54" y="81"/>
                    <a:pt x="46" y="78"/>
                  </a:cubicBezTo>
                  <a:lnTo>
                    <a:pt x="46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4" name="Freeform 13"/>
            <p:cNvSpPr>
              <a:spLocks noEditPoints="1" noChangeArrowheads="1"/>
            </p:cNvSpPr>
            <p:nvPr/>
          </p:nvSpPr>
          <p:spPr bwMode="auto">
            <a:xfrm>
              <a:off x="0" y="3175"/>
              <a:ext cx="703262" cy="703262"/>
            </a:xfrm>
            <a:custGeom>
              <a:avLst/>
              <a:gdLst>
                <a:gd name="T0" fmla="*/ 127 w 253"/>
                <a:gd name="T1" fmla="*/ 0 h 253"/>
                <a:gd name="T2" fmla="*/ 0 w 253"/>
                <a:gd name="T3" fmla="*/ 127 h 253"/>
                <a:gd name="T4" fmla="*/ 127 w 253"/>
                <a:gd name="T5" fmla="*/ 253 h 253"/>
                <a:gd name="T6" fmla="*/ 253 w 253"/>
                <a:gd name="T7" fmla="*/ 127 h 253"/>
                <a:gd name="T8" fmla="*/ 127 w 253"/>
                <a:gd name="T9" fmla="*/ 0 h 253"/>
                <a:gd name="T10" fmla="*/ 127 w 253"/>
                <a:gd name="T11" fmla="*/ 226 h 253"/>
                <a:gd name="T12" fmla="*/ 27 w 253"/>
                <a:gd name="T13" fmla="*/ 127 h 253"/>
                <a:gd name="T14" fmla="*/ 127 w 253"/>
                <a:gd name="T15" fmla="*/ 27 h 253"/>
                <a:gd name="T16" fmla="*/ 226 w 253"/>
                <a:gd name="T17" fmla="*/ 127 h 253"/>
                <a:gd name="T18" fmla="*/ 127 w 253"/>
                <a:gd name="T19" fmla="*/ 226 h 25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3"/>
                <a:gd name="T31" fmla="*/ 0 h 253"/>
                <a:gd name="T32" fmla="*/ 253 w 253"/>
                <a:gd name="T33" fmla="*/ 253 h 25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3" h="253">
                  <a:moveTo>
                    <a:pt x="127" y="0"/>
                  </a:moveTo>
                  <a:cubicBezTo>
                    <a:pt x="57" y="0"/>
                    <a:pt x="0" y="57"/>
                    <a:pt x="0" y="127"/>
                  </a:cubicBezTo>
                  <a:cubicBezTo>
                    <a:pt x="0" y="197"/>
                    <a:pt x="57" y="253"/>
                    <a:pt x="127" y="253"/>
                  </a:cubicBezTo>
                  <a:cubicBezTo>
                    <a:pt x="197" y="253"/>
                    <a:pt x="253" y="197"/>
                    <a:pt x="253" y="127"/>
                  </a:cubicBezTo>
                  <a:cubicBezTo>
                    <a:pt x="253" y="57"/>
                    <a:pt x="197" y="0"/>
                    <a:pt x="127" y="0"/>
                  </a:cubicBezTo>
                  <a:close/>
                  <a:moveTo>
                    <a:pt x="127" y="226"/>
                  </a:moveTo>
                  <a:cubicBezTo>
                    <a:pt x="72" y="226"/>
                    <a:pt x="27" y="182"/>
                    <a:pt x="27" y="127"/>
                  </a:cubicBezTo>
                  <a:cubicBezTo>
                    <a:pt x="27" y="72"/>
                    <a:pt x="72" y="27"/>
                    <a:pt x="127" y="27"/>
                  </a:cubicBezTo>
                  <a:cubicBezTo>
                    <a:pt x="182" y="27"/>
                    <a:pt x="226" y="72"/>
                    <a:pt x="226" y="127"/>
                  </a:cubicBezTo>
                  <a:cubicBezTo>
                    <a:pt x="226" y="182"/>
                    <a:pt x="182" y="226"/>
                    <a:pt x="127" y="2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5" name="Freeform 14"/>
            <p:cNvSpPr>
              <a:spLocks noChangeArrowheads="1"/>
            </p:cNvSpPr>
            <p:nvPr/>
          </p:nvSpPr>
          <p:spPr bwMode="auto">
            <a:xfrm>
              <a:off x="319087" y="325438"/>
              <a:ext cx="61912" cy="63500"/>
            </a:xfrm>
            <a:custGeom>
              <a:avLst/>
              <a:gdLst>
                <a:gd name="T0" fmla="*/ 22 w 22"/>
                <a:gd name="T1" fmla="*/ 12 h 23"/>
                <a:gd name="T2" fmla="*/ 11 w 22"/>
                <a:gd name="T3" fmla="*/ 23 h 23"/>
                <a:gd name="T4" fmla="*/ 0 w 22"/>
                <a:gd name="T5" fmla="*/ 11 h 23"/>
                <a:gd name="T6" fmla="*/ 11 w 22"/>
                <a:gd name="T7" fmla="*/ 0 h 23"/>
                <a:gd name="T8" fmla="*/ 22 w 22"/>
                <a:gd name="T9" fmla="*/ 12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3"/>
                <a:gd name="T17" fmla="*/ 22 w 22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3">
                  <a:moveTo>
                    <a:pt x="22" y="12"/>
                  </a:moveTo>
                  <a:cubicBezTo>
                    <a:pt x="22" y="18"/>
                    <a:pt x="17" y="23"/>
                    <a:pt x="11" y="23"/>
                  </a:cubicBezTo>
                  <a:cubicBezTo>
                    <a:pt x="5" y="23"/>
                    <a:pt x="0" y="17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6" name="Freeform 15"/>
            <p:cNvSpPr>
              <a:spLocks noChangeArrowheads="1"/>
            </p:cNvSpPr>
            <p:nvPr/>
          </p:nvSpPr>
          <p:spPr bwMode="auto">
            <a:xfrm>
              <a:off x="388937" y="347663"/>
              <a:ext cx="155575" cy="25400"/>
            </a:xfrm>
            <a:custGeom>
              <a:avLst/>
              <a:gdLst>
                <a:gd name="T0" fmla="*/ 4 w 56"/>
                <a:gd name="T1" fmla="*/ 8 h 9"/>
                <a:gd name="T2" fmla="*/ 0 w 56"/>
                <a:gd name="T3" fmla="*/ 4 h 9"/>
                <a:gd name="T4" fmla="*/ 0 w 56"/>
                <a:gd name="T5" fmla="*/ 4 h 9"/>
                <a:gd name="T6" fmla="*/ 4 w 56"/>
                <a:gd name="T7" fmla="*/ 0 h 9"/>
                <a:gd name="T8" fmla="*/ 52 w 56"/>
                <a:gd name="T9" fmla="*/ 0 h 9"/>
                <a:gd name="T10" fmla="*/ 56 w 56"/>
                <a:gd name="T11" fmla="*/ 5 h 9"/>
                <a:gd name="T12" fmla="*/ 56 w 56"/>
                <a:gd name="T13" fmla="*/ 5 h 9"/>
                <a:gd name="T14" fmla="*/ 52 w 56"/>
                <a:gd name="T15" fmla="*/ 9 h 9"/>
                <a:gd name="T16" fmla="*/ 4 w 56"/>
                <a:gd name="T17" fmla="*/ 8 h 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6"/>
                <a:gd name="T28" fmla="*/ 0 h 9"/>
                <a:gd name="T29" fmla="*/ 56 w 56"/>
                <a:gd name="T30" fmla="*/ 9 h 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6" h="9">
                  <a:moveTo>
                    <a:pt x="4" y="8"/>
                  </a:moveTo>
                  <a:cubicBezTo>
                    <a:pt x="2" y="8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4" y="0"/>
                    <a:pt x="56" y="2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7"/>
                    <a:pt x="54" y="9"/>
                    <a:pt x="52" y="9"/>
                  </a:cubicBez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7" name="Freeform 16"/>
            <p:cNvSpPr>
              <a:spLocks noChangeArrowheads="1"/>
            </p:cNvSpPr>
            <p:nvPr/>
          </p:nvSpPr>
          <p:spPr bwMode="auto">
            <a:xfrm>
              <a:off x="339725" y="117475"/>
              <a:ext cx="26987" cy="201612"/>
            </a:xfrm>
            <a:custGeom>
              <a:avLst/>
              <a:gdLst>
                <a:gd name="T0" fmla="*/ 9 w 10"/>
                <a:gd name="T1" fmla="*/ 68 h 73"/>
                <a:gd name="T2" fmla="*/ 4 w 10"/>
                <a:gd name="T3" fmla="*/ 73 h 73"/>
                <a:gd name="T4" fmla="*/ 4 w 10"/>
                <a:gd name="T5" fmla="*/ 73 h 73"/>
                <a:gd name="T6" fmla="*/ 0 w 10"/>
                <a:gd name="T7" fmla="*/ 68 h 73"/>
                <a:gd name="T8" fmla="*/ 1 w 10"/>
                <a:gd name="T9" fmla="*/ 4 h 73"/>
                <a:gd name="T10" fmla="*/ 5 w 10"/>
                <a:gd name="T11" fmla="*/ 0 h 73"/>
                <a:gd name="T12" fmla="*/ 5 w 10"/>
                <a:gd name="T13" fmla="*/ 0 h 73"/>
                <a:gd name="T14" fmla="*/ 9 w 10"/>
                <a:gd name="T15" fmla="*/ 5 h 73"/>
                <a:gd name="T16" fmla="*/ 9 w 10"/>
                <a:gd name="T17" fmla="*/ 68 h 7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0"/>
                <a:gd name="T28" fmla="*/ 0 h 73"/>
                <a:gd name="T29" fmla="*/ 10 w 10"/>
                <a:gd name="T30" fmla="*/ 73 h 7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0" h="73">
                  <a:moveTo>
                    <a:pt x="9" y="68"/>
                  </a:moveTo>
                  <a:cubicBezTo>
                    <a:pt x="9" y="71"/>
                    <a:pt x="7" y="73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2" y="73"/>
                    <a:pt x="0" y="71"/>
                    <a:pt x="0" y="68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2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8" y="0"/>
                    <a:pt x="10" y="2"/>
                    <a:pt x="9" y="5"/>
                  </a:cubicBezTo>
                  <a:lnTo>
                    <a:pt x="9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8" name="Freeform 17"/>
            <p:cNvSpPr>
              <a:spLocks noEditPoints="1" noChangeArrowheads="1"/>
            </p:cNvSpPr>
            <p:nvPr/>
          </p:nvSpPr>
          <p:spPr bwMode="auto">
            <a:xfrm>
              <a:off x="195262" y="455613"/>
              <a:ext cx="1220787" cy="881062"/>
            </a:xfrm>
            <a:custGeom>
              <a:avLst/>
              <a:gdLst>
                <a:gd name="T0" fmla="*/ 51 w 440"/>
                <a:gd name="T1" fmla="*/ 130 h 317"/>
                <a:gd name="T2" fmla="*/ 51 w 440"/>
                <a:gd name="T3" fmla="*/ 163 h 317"/>
                <a:gd name="T4" fmla="*/ 125 w 440"/>
                <a:gd name="T5" fmla="*/ 225 h 317"/>
                <a:gd name="T6" fmla="*/ 150 w 440"/>
                <a:gd name="T7" fmla="*/ 206 h 317"/>
                <a:gd name="T8" fmla="*/ 144 w 440"/>
                <a:gd name="T9" fmla="*/ 282 h 317"/>
                <a:gd name="T10" fmla="*/ 144 w 440"/>
                <a:gd name="T11" fmla="*/ 317 h 317"/>
                <a:gd name="T12" fmla="*/ 315 w 440"/>
                <a:gd name="T13" fmla="*/ 301 h 317"/>
                <a:gd name="T14" fmla="*/ 309 w 440"/>
                <a:gd name="T15" fmla="*/ 241 h 317"/>
                <a:gd name="T16" fmla="*/ 309 w 440"/>
                <a:gd name="T17" fmla="*/ 200 h 317"/>
                <a:gd name="T18" fmla="*/ 338 w 440"/>
                <a:gd name="T19" fmla="*/ 218 h 317"/>
                <a:gd name="T20" fmla="*/ 359 w 440"/>
                <a:gd name="T21" fmla="*/ 209 h 317"/>
                <a:gd name="T22" fmla="*/ 395 w 440"/>
                <a:gd name="T23" fmla="*/ 151 h 317"/>
                <a:gd name="T24" fmla="*/ 386 w 440"/>
                <a:gd name="T25" fmla="*/ 136 h 317"/>
                <a:gd name="T26" fmla="*/ 394 w 440"/>
                <a:gd name="T27" fmla="*/ 127 h 317"/>
                <a:gd name="T28" fmla="*/ 431 w 440"/>
                <a:gd name="T29" fmla="*/ 116 h 317"/>
                <a:gd name="T30" fmla="*/ 438 w 440"/>
                <a:gd name="T31" fmla="*/ 108 h 317"/>
                <a:gd name="T32" fmla="*/ 431 w 440"/>
                <a:gd name="T33" fmla="*/ 106 h 317"/>
                <a:gd name="T34" fmla="*/ 412 w 440"/>
                <a:gd name="T35" fmla="*/ 113 h 317"/>
                <a:gd name="T36" fmla="*/ 406 w 440"/>
                <a:gd name="T37" fmla="*/ 106 h 317"/>
                <a:gd name="T38" fmla="*/ 389 w 440"/>
                <a:gd name="T39" fmla="*/ 110 h 317"/>
                <a:gd name="T40" fmla="*/ 367 w 440"/>
                <a:gd name="T41" fmla="*/ 123 h 317"/>
                <a:gd name="T42" fmla="*/ 346 w 440"/>
                <a:gd name="T43" fmla="*/ 159 h 317"/>
                <a:gd name="T44" fmla="*/ 336 w 440"/>
                <a:gd name="T45" fmla="*/ 169 h 317"/>
                <a:gd name="T46" fmla="*/ 329 w 440"/>
                <a:gd name="T47" fmla="*/ 152 h 317"/>
                <a:gd name="T48" fmla="*/ 319 w 440"/>
                <a:gd name="T49" fmla="*/ 130 h 317"/>
                <a:gd name="T50" fmla="*/ 267 w 440"/>
                <a:gd name="T51" fmla="*/ 96 h 317"/>
                <a:gd name="T52" fmla="*/ 262 w 440"/>
                <a:gd name="T53" fmla="*/ 65 h 317"/>
                <a:gd name="T54" fmla="*/ 262 w 440"/>
                <a:gd name="T55" fmla="*/ 46 h 317"/>
                <a:gd name="T56" fmla="*/ 261 w 440"/>
                <a:gd name="T57" fmla="*/ 20 h 317"/>
                <a:gd name="T58" fmla="*/ 236 w 440"/>
                <a:gd name="T59" fmla="*/ 2 h 317"/>
                <a:gd name="T60" fmla="*/ 203 w 440"/>
                <a:gd name="T61" fmla="*/ 17 h 317"/>
                <a:gd name="T62" fmla="*/ 205 w 440"/>
                <a:gd name="T63" fmla="*/ 50 h 317"/>
                <a:gd name="T64" fmla="*/ 211 w 440"/>
                <a:gd name="T65" fmla="*/ 71 h 317"/>
                <a:gd name="T66" fmla="*/ 201 w 440"/>
                <a:gd name="T67" fmla="*/ 96 h 317"/>
                <a:gd name="T68" fmla="*/ 152 w 440"/>
                <a:gd name="T69" fmla="*/ 107 h 317"/>
                <a:gd name="T70" fmla="*/ 132 w 440"/>
                <a:gd name="T71" fmla="*/ 150 h 317"/>
                <a:gd name="T72" fmla="*/ 123 w 440"/>
                <a:gd name="T73" fmla="*/ 173 h 317"/>
                <a:gd name="T74" fmla="*/ 118 w 440"/>
                <a:gd name="T75" fmla="*/ 179 h 317"/>
                <a:gd name="T76" fmla="*/ 102 w 440"/>
                <a:gd name="T77" fmla="*/ 159 h 317"/>
                <a:gd name="T78" fmla="*/ 83 w 440"/>
                <a:gd name="T79" fmla="*/ 134 h 317"/>
                <a:gd name="T80" fmla="*/ 79 w 440"/>
                <a:gd name="T81" fmla="*/ 131 h 317"/>
                <a:gd name="T82" fmla="*/ 67 w 440"/>
                <a:gd name="T83" fmla="*/ 110 h 317"/>
                <a:gd name="T84" fmla="*/ 56 w 440"/>
                <a:gd name="T85" fmla="*/ 94 h 317"/>
                <a:gd name="T86" fmla="*/ 49 w 440"/>
                <a:gd name="T87" fmla="*/ 113 h 317"/>
                <a:gd name="T88" fmla="*/ 20 w 440"/>
                <a:gd name="T89" fmla="*/ 102 h 317"/>
                <a:gd name="T90" fmla="*/ 28 w 440"/>
                <a:gd name="T91" fmla="*/ 118 h 317"/>
                <a:gd name="T92" fmla="*/ 215 w 440"/>
                <a:gd name="T93" fmla="*/ 189 h 317"/>
                <a:gd name="T94" fmla="*/ 212 w 440"/>
                <a:gd name="T95" fmla="*/ 88 h 317"/>
                <a:gd name="T96" fmla="*/ 228 w 440"/>
                <a:gd name="T97" fmla="*/ 119 h 317"/>
                <a:gd name="T98" fmla="*/ 233 w 440"/>
                <a:gd name="T99" fmla="*/ 149 h 317"/>
                <a:gd name="T100" fmla="*/ 254 w 440"/>
                <a:gd name="T101" fmla="*/ 273 h 317"/>
                <a:gd name="T102" fmla="*/ 245 w 440"/>
                <a:gd name="T103" fmla="*/ 136 h 317"/>
                <a:gd name="T104" fmla="*/ 240 w 440"/>
                <a:gd name="T105" fmla="*/ 113 h 317"/>
                <a:gd name="T106" fmla="*/ 256 w 440"/>
                <a:gd name="T107" fmla="*/ 91 h 317"/>
                <a:gd name="T108" fmla="*/ 266 w 440"/>
                <a:gd name="T109" fmla="*/ 195 h 317"/>
                <a:gd name="T110" fmla="*/ 275 w 440"/>
                <a:gd name="T111" fmla="*/ 263 h 317"/>
                <a:gd name="T112" fmla="*/ 250 w 440"/>
                <a:gd name="T113" fmla="*/ 276 h 317"/>
                <a:gd name="T114" fmla="*/ 200 w 440"/>
                <a:gd name="T115" fmla="*/ 270 h 31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40"/>
                <a:gd name="T175" fmla="*/ 0 h 317"/>
                <a:gd name="T176" fmla="*/ 440 w 440"/>
                <a:gd name="T177" fmla="*/ 317 h 31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40" h="317">
                  <a:moveTo>
                    <a:pt x="28" y="118"/>
                  </a:moveTo>
                  <a:cubicBezTo>
                    <a:pt x="31" y="118"/>
                    <a:pt x="51" y="130"/>
                    <a:pt x="51" y="130"/>
                  </a:cubicBezTo>
                  <a:cubicBezTo>
                    <a:pt x="58" y="131"/>
                    <a:pt x="67" y="143"/>
                    <a:pt x="67" y="143"/>
                  </a:cubicBezTo>
                  <a:cubicBezTo>
                    <a:pt x="63" y="145"/>
                    <a:pt x="51" y="163"/>
                    <a:pt x="51" y="163"/>
                  </a:cubicBezTo>
                  <a:cubicBezTo>
                    <a:pt x="55" y="166"/>
                    <a:pt x="89" y="207"/>
                    <a:pt x="96" y="217"/>
                  </a:cubicBezTo>
                  <a:cubicBezTo>
                    <a:pt x="103" y="228"/>
                    <a:pt x="121" y="226"/>
                    <a:pt x="125" y="225"/>
                  </a:cubicBezTo>
                  <a:cubicBezTo>
                    <a:pt x="129" y="223"/>
                    <a:pt x="135" y="218"/>
                    <a:pt x="137" y="215"/>
                  </a:cubicBezTo>
                  <a:cubicBezTo>
                    <a:pt x="140" y="211"/>
                    <a:pt x="150" y="206"/>
                    <a:pt x="150" y="206"/>
                  </a:cubicBezTo>
                  <a:cubicBezTo>
                    <a:pt x="153" y="240"/>
                    <a:pt x="147" y="264"/>
                    <a:pt x="147" y="264"/>
                  </a:cubicBezTo>
                  <a:cubicBezTo>
                    <a:pt x="144" y="282"/>
                    <a:pt x="144" y="282"/>
                    <a:pt x="144" y="282"/>
                  </a:cubicBezTo>
                  <a:cubicBezTo>
                    <a:pt x="146" y="285"/>
                    <a:pt x="146" y="285"/>
                    <a:pt x="146" y="285"/>
                  </a:cubicBezTo>
                  <a:cubicBezTo>
                    <a:pt x="145" y="287"/>
                    <a:pt x="145" y="302"/>
                    <a:pt x="144" y="317"/>
                  </a:cubicBezTo>
                  <a:cubicBezTo>
                    <a:pt x="315" y="317"/>
                    <a:pt x="315" y="317"/>
                    <a:pt x="315" y="317"/>
                  </a:cubicBezTo>
                  <a:cubicBezTo>
                    <a:pt x="316" y="313"/>
                    <a:pt x="315" y="311"/>
                    <a:pt x="315" y="301"/>
                  </a:cubicBezTo>
                  <a:cubicBezTo>
                    <a:pt x="315" y="290"/>
                    <a:pt x="315" y="274"/>
                    <a:pt x="313" y="267"/>
                  </a:cubicBezTo>
                  <a:cubicBezTo>
                    <a:pt x="312" y="260"/>
                    <a:pt x="311" y="252"/>
                    <a:pt x="309" y="241"/>
                  </a:cubicBezTo>
                  <a:cubicBezTo>
                    <a:pt x="306" y="231"/>
                    <a:pt x="308" y="202"/>
                    <a:pt x="308" y="200"/>
                  </a:cubicBezTo>
                  <a:cubicBezTo>
                    <a:pt x="308" y="200"/>
                    <a:pt x="308" y="200"/>
                    <a:pt x="309" y="200"/>
                  </a:cubicBezTo>
                  <a:cubicBezTo>
                    <a:pt x="312" y="199"/>
                    <a:pt x="314" y="202"/>
                    <a:pt x="316" y="205"/>
                  </a:cubicBezTo>
                  <a:cubicBezTo>
                    <a:pt x="319" y="209"/>
                    <a:pt x="331" y="218"/>
                    <a:pt x="338" y="218"/>
                  </a:cubicBezTo>
                  <a:cubicBezTo>
                    <a:pt x="344" y="219"/>
                    <a:pt x="348" y="220"/>
                    <a:pt x="351" y="218"/>
                  </a:cubicBezTo>
                  <a:cubicBezTo>
                    <a:pt x="354" y="216"/>
                    <a:pt x="356" y="212"/>
                    <a:pt x="359" y="209"/>
                  </a:cubicBezTo>
                  <a:cubicBezTo>
                    <a:pt x="361" y="205"/>
                    <a:pt x="361" y="203"/>
                    <a:pt x="363" y="200"/>
                  </a:cubicBezTo>
                  <a:cubicBezTo>
                    <a:pt x="365" y="196"/>
                    <a:pt x="395" y="158"/>
                    <a:pt x="395" y="151"/>
                  </a:cubicBezTo>
                  <a:cubicBezTo>
                    <a:pt x="395" y="151"/>
                    <a:pt x="395" y="151"/>
                    <a:pt x="395" y="150"/>
                  </a:cubicBezTo>
                  <a:cubicBezTo>
                    <a:pt x="395" y="144"/>
                    <a:pt x="386" y="136"/>
                    <a:pt x="386" y="136"/>
                  </a:cubicBezTo>
                  <a:cubicBezTo>
                    <a:pt x="387" y="135"/>
                    <a:pt x="387" y="129"/>
                    <a:pt x="387" y="129"/>
                  </a:cubicBezTo>
                  <a:cubicBezTo>
                    <a:pt x="388" y="128"/>
                    <a:pt x="394" y="127"/>
                    <a:pt x="394" y="127"/>
                  </a:cubicBezTo>
                  <a:cubicBezTo>
                    <a:pt x="401" y="127"/>
                    <a:pt x="420" y="123"/>
                    <a:pt x="420" y="123"/>
                  </a:cubicBezTo>
                  <a:cubicBezTo>
                    <a:pt x="425" y="121"/>
                    <a:pt x="431" y="116"/>
                    <a:pt x="431" y="116"/>
                  </a:cubicBezTo>
                  <a:cubicBezTo>
                    <a:pt x="434" y="114"/>
                    <a:pt x="434" y="112"/>
                    <a:pt x="434" y="112"/>
                  </a:cubicBezTo>
                  <a:cubicBezTo>
                    <a:pt x="438" y="108"/>
                    <a:pt x="438" y="108"/>
                    <a:pt x="438" y="108"/>
                  </a:cubicBezTo>
                  <a:cubicBezTo>
                    <a:pt x="440" y="106"/>
                    <a:pt x="436" y="106"/>
                    <a:pt x="436" y="106"/>
                  </a:cubicBezTo>
                  <a:cubicBezTo>
                    <a:pt x="436" y="104"/>
                    <a:pt x="431" y="106"/>
                    <a:pt x="431" y="106"/>
                  </a:cubicBezTo>
                  <a:cubicBezTo>
                    <a:pt x="431" y="104"/>
                    <a:pt x="426" y="107"/>
                    <a:pt x="423" y="110"/>
                  </a:cubicBezTo>
                  <a:cubicBezTo>
                    <a:pt x="420" y="112"/>
                    <a:pt x="416" y="112"/>
                    <a:pt x="412" y="113"/>
                  </a:cubicBezTo>
                  <a:cubicBezTo>
                    <a:pt x="409" y="114"/>
                    <a:pt x="402" y="113"/>
                    <a:pt x="402" y="113"/>
                  </a:cubicBezTo>
                  <a:cubicBezTo>
                    <a:pt x="404" y="112"/>
                    <a:pt x="406" y="106"/>
                    <a:pt x="406" y="106"/>
                  </a:cubicBezTo>
                  <a:cubicBezTo>
                    <a:pt x="406" y="103"/>
                    <a:pt x="401" y="106"/>
                    <a:pt x="399" y="107"/>
                  </a:cubicBezTo>
                  <a:cubicBezTo>
                    <a:pt x="396" y="108"/>
                    <a:pt x="389" y="110"/>
                    <a:pt x="389" y="110"/>
                  </a:cubicBezTo>
                  <a:cubicBezTo>
                    <a:pt x="382" y="109"/>
                    <a:pt x="371" y="122"/>
                    <a:pt x="371" y="122"/>
                  </a:cubicBezTo>
                  <a:cubicBezTo>
                    <a:pt x="371" y="122"/>
                    <a:pt x="369" y="122"/>
                    <a:pt x="367" y="123"/>
                  </a:cubicBezTo>
                  <a:cubicBezTo>
                    <a:pt x="365" y="124"/>
                    <a:pt x="361" y="133"/>
                    <a:pt x="359" y="138"/>
                  </a:cubicBezTo>
                  <a:cubicBezTo>
                    <a:pt x="356" y="143"/>
                    <a:pt x="350" y="155"/>
                    <a:pt x="346" y="159"/>
                  </a:cubicBezTo>
                  <a:cubicBezTo>
                    <a:pt x="342" y="163"/>
                    <a:pt x="343" y="161"/>
                    <a:pt x="340" y="162"/>
                  </a:cubicBezTo>
                  <a:cubicBezTo>
                    <a:pt x="338" y="164"/>
                    <a:pt x="337" y="171"/>
                    <a:pt x="336" y="169"/>
                  </a:cubicBezTo>
                  <a:cubicBezTo>
                    <a:pt x="335" y="167"/>
                    <a:pt x="329" y="163"/>
                    <a:pt x="328" y="160"/>
                  </a:cubicBezTo>
                  <a:cubicBezTo>
                    <a:pt x="327" y="157"/>
                    <a:pt x="329" y="156"/>
                    <a:pt x="329" y="152"/>
                  </a:cubicBezTo>
                  <a:cubicBezTo>
                    <a:pt x="329" y="147"/>
                    <a:pt x="328" y="149"/>
                    <a:pt x="326" y="144"/>
                  </a:cubicBezTo>
                  <a:cubicBezTo>
                    <a:pt x="324" y="140"/>
                    <a:pt x="319" y="130"/>
                    <a:pt x="319" y="130"/>
                  </a:cubicBezTo>
                  <a:cubicBezTo>
                    <a:pt x="315" y="115"/>
                    <a:pt x="305" y="104"/>
                    <a:pt x="305" y="104"/>
                  </a:cubicBezTo>
                  <a:cubicBezTo>
                    <a:pt x="267" y="96"/>
                    <a:pt x="267" y="96"/>
                    <a:pt x="267" y="96"/>
                  </a:cubicBezTo>
                  <a:cubicBezTo>
                    <a:pt x="265" y="95"/>
                    <a:pt x="257" y="89"/>
                    <a:pt x="257" y="89"/>
                  </a:cubicBezTo>
                  <a:cubicBezTo>
                    <a:pt x="259" y="86"/>
                    <a:pt x="262" y="65"/>
                    <a:pt x="262" y="65"/>
                  </a:cubicBezTo>
                  <a:cubicBezTo>
                    <a:pt x="264" y="62"/>
                    <a:pt x="265" y="44"/>
                    <a:pt x="265" y="44"/>
                  </a:cubicBezTo>
                  <a:cubicBezTo>
                    <a:pt x="264" y="40"/>
                    <a:pt x="262" y="46"/>
                    <a:pt x="262" y="46"/>
                  </a:cubicBezTo>
                  <a:cubicBezTo>
                    <a:pt x="262" y="46"/>
                    <a:pt x="263" y="40"/>
                    <a:pt x="263" y="37"/>
                  </a:cubicBezTo>
                  <a:cubicBezTo>
                    <a:pt x="263" y="33"/>
                    <a:pt x="264" y="24"/>
                    <a:pt x="261" y="20"/>
                  </a:cubicBezTo>
                  <a:cubicBezTo>
                    <a:pt x="259" y="15"/>
                    <a:pt x="254" y="12"/>
                    <a:pt x="252" y="10"/>
                  </a:cubicBezTo>
                  <a:cubicBezTo>
                    <a:pt x="249" y="8"/>
                    <a:pt x="243" y="2"/>
                    <a:pt x="236" y="2"/>
                  </a:cubicBezTo>
                  <a:cubicBezTo>
                    <a:pt x="229" y="1"/>
                    <a:pt x="225" y="0"/>
                    <a:pt x="219" y="3"/>
                  </a:cubicBezTo>
                  <a:cubicBezTo>
                    <a:pt x="212" y="7"/>
                    <a:pt x="207" y="11"/>
                    <a:pt x="203" y="17"/>
                  </a:cubicBezTo>
                  <a:cubicBezTo>
                    <a:pt x="198" y="22"/>
                    <a:pt x="199" y="32"/>
                    <a:pt x="201" y="37"/>
                  </a:cubicBezTo>
                  <a:cubicBezTo>
                    <a:pt x="203" y="41"/>
                    <a:pt x="205" y="50"/>
                    <a:pt x="205" y="50"/>
                  </a:cubicBezTo>
                  <a:cubicBezTo>
                    <a:pt x="197" y="44"/>
                    <a:pt x="203" y="63"/>
                    <a:pt x="203" y="63"/>
                  </a:cubicBezTo>
                  <a:cubicBezTo>
                    <a:pt x="205" y="74"/>
                    <a:pt x="211" y="71"/>
                    <a:pt x="211" y="71"/>
                  </a:cubicBezTo>
                  <a:cubicBezTo>
                    <a:pt x="210" y="73"/>
                    <a:pt x="213" y="86"/>
                    <a:pt x="213" y="86"/>
                  </a:cubicBezTo>
                  <a:cubicBezTo>
                    <a:pt x="211" y="86"/>
                    <a:pt x="201" y="96"/>
                    <a:pt x="201" y="96"/>
                  </a:cubicBezTo>
                  <a:cubicBezTo>
                    <a:pt x="198" y="98"/>
                    <a:pt x="195" y="98"/>
                    <a:pt x="195" y="98"/>
                  </a:cubicBezTo>
                  <a:cubicBezTo>
                    <a:pt x="187" y="100"/>
                    <a:pt x="160" y="106"/>
                    <a:pt x="152" y="107"/>
                  </a:cubicBezTo>
                  <a:cubicBezTo>
                    <a:pt x="145" y="108"/>
                    <a:pt x="142" y="123"/>
                    <a:pt x="140" y="131"/>
                  </a:cubicBezTo>
                  <a:cubicBezTo>
                    <a:pt x="137" y="138"/>
                    <a:pt x="135" y="145"/>
                    <a:pt x="132" y="150"/>
                  </a:cubicBezTo>
                  <a:cubicBezTo>
                    <a:pt x="129" y="155"/>
                    <a:pt x="130" y="157"/>
                    <a:pt x="128" y="163"/>
                  </a:cubicBezTo>
                  <a:cubicBezTo>
                    <a:pt x="126" y="169"/>
                    <a:pt x="128" y="169"/>
                    <a:pt x="123" y="173"/>
                  </a:cubicBezTo>
                  <a:cubicBezTo>
                    <a:pt x="119" y="176"/>
                    <a:pt x="119" y="179"/>
                    <a:pt x="119" y="179"/>
                  </a:cubicBezTo>
                  <a:cubicBezTo>
                    <a:pt x="119" y="179"/>
                    <a:pt x="119" y="182"/>
                    <a:pt x="118" y="179"/>
                  </a:cubicBezTo>
                  <a:cubicBezTo>
                    <a:pt x="117" y="175"/>
                    <a:pt x="115" y="175"/>
                    <a:pt x="111" y="170"/>
                  </a:cubicBezTo>
                  <a:cubicBezTo>
                    <a:pt x="106" y="165"/>
                    <a:pt x="105" y="161"/>
                    <a:pt x="102" y="159"/>
                  </a:cubicBezTo>
                  <a:cubicBezTo>
                    <a:pt x="100" y="157"/>
                    <a:pt x="99" y="157"/>
                    <a:pt x="96" y="153"/>
                  </a:cubicBezTo>
                  <a:cubicBezTo>
                    <a:pt x="94" y="150"/>
                    <a:pt x="83" y="134"/>
                    <a:pt x="83" y="134"/>
                  </a:cubicBezTo>
                  <a:cubicBezTo>
                    <a:pt x="80" y="134"/>
                    <a:pt x="80" y="134"/>
                    <a:pt x="80" y="134"/>
                  </a:cubicBezTo>
                  <a:cubicBezTo>
                    <a:pt x="80" y="134"/>
                    <a:pt x="81" y="133"/>
                    <a:pt x="79" y="131"/>
                  </a:cubicBezTo>
                  <a:cubicBezTo>
                    <a:pt x="77" y="129"/>
                    <a:pt x="76" y="127"/>
                    <a:pt x="74" y="123"/>
                  </a:cubicBezTo>
                  <a:cubicBezTo>
                    <a:pt x="73" y="119"/>
                    <a:pt x="67" y="110"/>
                    <a:pt x="67" y="110"/>
                  </a:cubicBezTo>
                  <a:cubicBezTo>
                    <a:pt x="65" y="107"/>
                    <a:pt x="63" y="103"/>
                    <a:pt x="63" y="103"/>
                  </a:cubicBezTo>
                  <a:cubicBezTo>
                    <a:pt x="60" y="95"/>
                    <a:pt x="56" y="94"/>
                    <a:pt x="56" y="94"/>
                  </a:cubicBezTo>
                  <a:cubicBezTo>
                    <a:pt x="46" y="94"/>
                    <a:pt x="55" y="106"/>
                    <a:pt x="55" y="106"/>
                  </a:cubicBezTo>
                  <a:cubicBezTo>
                    <a:pt x="57" y="109"/>
                    <a:pt x="53" y="113"/>
                    <a:pt x="49" y="113"/>
                  </a:cubicBezTo>
                  <a:cubicBezTo>
                    <a:pt x="45" y="112"/>
                    <a:pt x="39" y="112"/>
                    <a:pt x="36" y="111"/>
                  </a:cubicBezTo>
                  <a:cubicBezTo>
                    <a:pt x="32" y="110"/>
                    <a:pt x="20" y="102"/>
                    <a:pt x="20" y="102"/>
                  </a:cubicBezTo>
                  <a:cubicBezTo>
                    <a:pt x="17" y="99"/>
                    <a:pt x="13" y="101"/>
                    <a:pt x="13" y="101"/>
                  </a:cubicBezTo>
                  <a:cubicBezTo>
                    <a:pt x="0" y="102"/>
                    <a:pt x="28" y="118"/>
                    <a:pt x="28" y="118"/>
                  </a:cubicBezTo>
                  <a:close/>
                  <a:moveTo>
                    <a:pt x="212" y="228"/>
                  </a:moveTo>
                  <a:cubicBezTo>
                    <a:pt x="212" y="228"/>
                    <a:pt x="216" y="210"/>
                    <a:pt x="215" y="189"/>
                  </a:cubicBezTo>
                  <a:cubicBezTo>
                    <a:pt x="215" y="189"/>
                    <a:pt x="211" y="118"/>
                    <a:pt x="210" y="112"/>
                  </a:cubicBezTo>
                  <a:cubicBezTo>
                    <a:pt x="210" y="112"/>
                    <a:pt x="206" y="93"/>
                    <a:pt x="212" y="88"/>
                  </a:cubicBezTo>
                  <a:cubicBezTo>
                    <a:pt x="212" y="88"/>
                    <a:pt x="230" y="112"/>
                    <a:pt x="238" y="113"/>
                  </a:cubicBezTo>
                  <a:cubicBezTo>
                    <a:pt x="238" y="113"/>
                    <a:pt x="230" y="115"/>
                    <a:pt x="228" y="119"/>
                  </a:cubicBezTo>
                  <a:cubicBezTo>
                    <a:pt x="238" y="128"/>
                    <a:pt x="238" y="128"/>
                    <a:pt x="238" y="128"/>
                  </a:cubicBezTo>
                  <a:cubicBezTo>
                    <a:pt x="238" y="128"/>
                    <a:pt x="232" y="142"/>
                    <a:pt x="233" y="149"/>
                  </a:cubicBezTo>
                  <a:cubicBezTo>
                    <a:pt x="233" y="149"/>
                    <a:pt x="242" y="234"/>
                    <a:pt x="235" y="257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66" y="255"/>
                    <a:pt x="266" y="255"/>
                    <a:pt x="266" y="255"/>
                  </a:cubicBezTo>
                  <a:cubicBezTo>
                    <a:pt x="266" y="255"/>
                    <a:pt x="269" y="167"/>
                    <a:pt x="245" y="136"/>
                  </a:cubicBezTo>
                  <a:cubicBezTo>
                    <a:pt x="245" y="136"/>
                    <a:pt x="242" y="119"/>
                    <a:pt x="249" y="116"/>
                  </a:cubicBezTo>
                  <a:cubicBezTo>
                    <a:pt x="249" y="116"/>
                    <a:pt x="244" y="111"/>
                    <a:pt x="240" y="113"/>
                  </a:cubicBezTo>
                  <a:cubicBezTo>
                    <a:pt x="240" y="113"/>
                    <a:pt x="253" y="102"/>
                    <a:pt x="254" y="94"/>
                  </a:cubicBezTo>
                  <a:cubicBezTo>
                    <a:pt x="256" y="91"/>
                    <a:pt x="256" y="91"/>
                    <a:pt x="256" y="91"/>
                  </a:cubicBezTo>
                  <a:cubicBezTo>
                    <a:pt x="256" y="91"/>
                    <a:pt x="260" y="117"/>
                    <a:pt x="261" y="130"/>
                  </a:cubicBezTo>
                  <a:cubicBezTo>
                    <a:pt x="261" y="130"/>
                    <a:pt x="265" y="189"/>
                    <a:pt x="266" y="195"/>
                  </a:cubicBezTo>
                  <a:cubicBezTo>
                    <a:pt x="268" y="201"/>
                    <a:pt x="273" y="228"/>
                    <a:pt x="273" y="234"/>
                  </a:cubicBezTo>
                  <a:cubicBezTo>
                    <a:pt x="274" y="239"/>
                    <a:pt x="277" y="258"/>
                    <a:pt x="275" y="263"/>
                  </a:cubicBezTo>
                  <a:cubicBezTo>
                    <a:pt x="274" y="269"/>
                    <a:pt x="275" y="274"/>
                    <a:pt x="275" y="274"/>
                  </a:cubicBezTo>
                  <a:cubicBezTo>
                    <a:pt x="275" y="274"/>
                    <a:pt x="258" y="278"/>
                    <a:pt x="250" y="276"/>
                  </a:cubicBezTo>
                  <a:cubicBezTo>
                    <a:pt x="250" y="276"/>
                    <a:pt x="232" y="275"/>
                    <a:pt x="228" y="276"/>
                  </a:cubicBezTo>
                  <a:cubicBezTo>
                    <a:pt x="228" y="276"/>
                    <a:pt x="202" y="273"/>
                    <a:pt x="200" y="270"/>
                  </a:cubicBezTo>
                  <a:cubicBezTo>
                    <a:pt x="200" y="270"/>
                    <a:pt x="206" y="238"/>
                    <a:pt x="21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39" name="组合 121"/>
          <p:cNvGrpSpPr/>
          <p:nvPr/>
        </p:nvGrpSpPr>
        <p:grpSpPr bwMode="auto">
          <a:xfrm>
            <a:off x="3045221" y="1120688"/>
            <a:ext cx="769594" cy="656381"/>
            <a:chOff x="0" y="0"/>
            <a:chExt cx="1504950" cy="1284287"/>
          </a:xfrm>
          <a:solidFill>
            <a:srgbClr val="302A28"/>
          </a:solidFill>
        </p:grpSpPr>
        <p:sp>
          <p:nvSpPr>
            <p:cNvPr id="240" name="Freeform 44"/>
            <p:cNvSpPr>
              <a:spLocks noChangeArrowheads="1"/>
            </p:cNvSpPr>
            <p:nvPr/>
          </p:nvSpPr>
          <p:spPr bwMode="auto">
            <a:xfrm>
              <a:off x="536575" y="17462"/>
              <a:ext cx="968375" cy="941387"/>
            </a:xfrm>
            <a:custGeom>
              <a:avLst/>
              <a:gdLst>
                <a:gd name="T0" fmla="*/ 175 w 349"/>
                <a:gd name="T1" fmla="*/ 0 h 339"/>
                <a:gd name="T2" fmla="*/ 0 w 349"/>
                <a:gd name="T3" fmla="*/ 175 h 339"/>
                <a:gd name="T4" fmla="*/ 16 w 349"/>
                <a:gd name="T5" fmla="*/ 246 h 339"/>
                <a:gd name="T6" fmla="*/ 57 w 349"/>
                <a:gd name="T7" fmla="*/ 246 h 339"/>
                <a:gd name="T8" fmla="*/ 38 w 349"/>
                <a:gd name="T9" fmla="*/ 175 h 339"/>
                <a:gd name="T10" fmla="*/ 175 w 349"/>
                <a:gd name="T11" fmla="*/ 37 h 339"/>
                <a:gd name="T12" fmla="*/ 312 w 349"/>
                <a:gd name="T13" fmla="*/ 175 h 339"/>
                <a:gd name="T14" fmla="*/ 230 w 349"/>
                <a:gd name="T15" fmla="*/ 300 h 339"/>
                <a:gd name="T16" fmla="*/ 232 w 349"/>
                <a:gd name="T17" fmla="*/ 300 h 339"/>
                <a:gd name="T18" fmla="*/ 232 w 349"/>
                <a:gd name="T19" fmla="*/ 339 h 339"/>
                <a:gd name="T20" fmla="*/ 349 w 349"/>
                <a:gd name="T21" fmla="*/ 175 h 339"/>
                <a:gd name="T22" fmla="*/ 175 w 349"/>
                <a:gd name="T23" fmla="*/ 0 h 33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49"/>
                <a:gd name="T37" fmla="*/ 0 h 339"/>
                <a:gd name="T38" fmla="*/ 349 w 349"/>
                <a:gd name="T39" fmla="*/ 339 h 33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49" h="339">
                  <a:moveTo>
                    <a:pt x="175" y="0"/>
                  </a:moveTo>
                  <a:cubicBezTo>
                    <a:pt x="78" y="0"/>
                    <a:pt x="0" y="78"/>
                    <a:pt x="0" y="175"/>
                  </a:cubicBezTo>
                  <a:cubicBezTo>
                    <a:pt x="0" y="200"/>
                    <a:pt x="6" y="224"/>
                    <a:pt x="16" y="246"/>
                  </a:cubicBezTo>
                  <a:cubicBezTo>
                    <a:pt x="57" y="246"/>
                    <a:pt x="57" y="246"/>
                    <a:pt x="57" y="246"/>
                  </a:cubicBezTo>
                  <a:cubicBezTo>
                    <a:pt x="45" y="225"/>
                    <a:pt x="38" y="201"/>
                    <a:pt x="38" y="175"/>
                  </a:cubicBezTo>
                  <a:cubicBezTo>
                    <a:pt x="38" y="99"/>
                    <a:pt x="99" y="37"/>
                    <a:pt x="175" y="37"/>
                  </a:cubicBezTo>
                  <a:cubicBezTo>
                    <a:pt x="250" y="37"/>
                    <a:pt x="312" y="99"/>
                    <a:pt x="312" y="175"/>
                  </a:cubicBezTo>
                  <a:cubicBezTo>
                    <a:pt x="312" y="231"/>
                    <a:pt x="278" y="279"/>
                    <a:pt x="230" y="300"/>
                  </a:cubicBezTo>
                  <a:cubicBezTo>
                    <a:pt x="232" y="300"/>
                    <a:pt x="232" y="300"/>
                    <a:pt x="232" y="300"/>
                  </a:cubicBezTo>
                  <a:cubicBezTo>
                    <a:pt x="232" y="339"/>
                    <a:pt x="232" y="339"/>
                    <a:pt x="232" y="339"/>
                  </a:cubicBezTo>
                  <a:cubicBezTo>
                    <a:pt x="300" y="315"/>
                    <a:pt x="349" y="251"/>
                    <a:pt x="349" y="175"/>
                  </a:cubicBezTo>
                  <a:cubicBezTo>
                    <a:pt x="349" y="78"/>
                    <a:pt x="271" y="0"/>
                    <a:pt x="17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1" name="Freeform 45"/>
            <p:cNvSpPr>
              <a:spLocks noEditPoints="1" noChangeArrowheads="1"/>
            </p:cNvSpPr>
            <p:nvPr/>
          </p:nvSpPr>
          <p:spPr bwMode="auto">
            <a:xfrm>
              <a:off x="871537" y="219075"/>
              <a:ext cx="306387" cy="536575"/>
            </a:xfrm>
            <a:custGeom>
              <a:avLst/>
              <a:gdLst>
                <a:gd name="T0" fmla="*/ 107 w 110"/>
                <a:gd name="T1" fmla="*/ 117 h 193"/>
                <a:gd name="T2" fmla="*/ 98 w 110"/>
                <a:gd name="T3" fmla="*/ 103 h 193"/>
                <a:gd name="T4" fmla="*/ 82 w 110"/>
                <a:gd name="T5" fmla="*/ 92 h 193"/>
                <a:gd name="T6" fmla="*/ 62 w 110"/>
                <a:gd name="T7" fmla="*/ 86 h 193"/>
                <a:gd name="T8" fmla="*/ 62 w 110"/>
                <a:gd name="T9" fmla="*/ 27 h 193"/>
                <a:gd name="T10" fmla="*/ 77 w 110"/>
                <a:gd name="T11" fmla="*/ 36 h 193"/>
                <a:gd name="T12" fmla="*/ 85 w 110"/>
                <a:gd name="T13" fmla="*/ 54 h 193"/>
                <a:gd name="T14" fmla="*/ 106 w 110"/>
                <a:gd name="T15" fmla="*/ 51 h 193"/>
                <a:gd name="T16" fmla="*/ 90 w 110"/>
                <a:gd name="T17" fmla="*/ 20 h 193"/>
                <a:gd name="T18" fmla="*/ 62 w 110"/>
                <a:gd name="T19" fmla="*/ 10 h 193"/>
                <a:gd name="T20" fmla="*/ 62 w 110"/>
                <a:gd name="T21" fmla="*/ 0 h 193"/>
                <a:gd name="T22" fmla="*/ 49 w 110"/>
                <a:gd name="T23" fmla="*/ 0 h 193"/>
                <a:gd name="T24" fmla="*/ 49 w 110"/>
                <a:gd name="T25" fmla="*/ 10 h 193"/>
                <a:gd name="T26" fmla="*/ 19 w 110"/>
                <a:gd name="T27" fmla="*/ 21 h 193"/>
                <a:gd name="T28" fmla="*/ 3 w 110"/>
                <a:gd name="T29" fmla="*/ 57 h 193"/>
                <a:gd name="T30" fmla="*/ 9 w 110"/>
                <a:gd name="T31" fmla="*/ 79 h 193"/>
                <a:gd name="T32" fmla="*/ 24 w 110"/>
                <a:gd name="T33" fmla="*/ 94 h 193"/>
                <a:gd name="T34" fmla="*/ 49 w 110"/>
                <a:gd name="T35" fmla="*/ 103 h 193"/>
                <a:gd name="T36" fmla="*/ 49 w 110"/>
                <a:gd name="T37" fmla="*/ 169 h 193"/>
                <a:gd name="T38" fmla="*/ 29 w 110"/>
                <a:gd name="T39" fmla="*/ 157 h 193"/>
                <a:gd name="T40" fmla="*/ 20 w 110"/>
                <a:gd name="T41" fmla="*/ 132 h 193"/>
                <a:gd name="T42" fmla="*/ 0 w 110"/>
                <a:gd name="T43" fmla="*/ 136 h 193"/>
                <a:gd name="T44" fmla="*/ 8 w 110"/>
                <a:gd name="T45" fmla="*/ 163 h 193"/>
                <a:gd name="T46" fmla="*/ 24 w 110"/>
                <a:gd name="T47" fmla="*/ 179 h 193"/>
                <a:gd name="T48" fmla="*/ 49 w 110"/>
                <a:gd name="T49" fmla="*/ 186 h 193"/>
                <a:gd name="T50" fmla="*/ 49 w 110"/>
                <a:gd name="T51" fmla="*/ 193 h 193"/>
                <a:gd name="T52" fmla="*/ 62 w 110"/>
                <a:gd name="T53" fmla="*/ 193 h 193"/>
                <a:gd name="T54" fmla="*/ 62 w 110"/>
                <a:gd name="T55" fmla="*/ 186 h 193"/>
                <a:gd name="T56" fmla="*/ 97 w 110"/>
                <a:gd name="T57" fmla="*/ 171 h 193"/>
                <a:gd name="T58" fmla="*/ 110 w 110"/>
                <a:gd name="T59" fmla="*/ 135 h 193"/>
                <a:gd name="T60" fmla="*/ 107 w 110"/>
                <a:gd name="T61" fmla="*/ 117 h 193"/>
                <a:gd name="T62" fmla="*/ 49 w 110"/>
                <a:gd name="T63" fmla="*/ 84 h 193"/>
                <a:gd name="T64" fmla="*/ 30 w 110"/>
                <a:gd name="T65" fmla="*/ 72 h 193"/>
                <a:gd name="T66" fmla="*/ 24 w 110"/>
                <a:gd name="T67" fmla="*/ 55 h 193"/>
                <a:gd name="T68" fmla="*/ 31 w 110"/>
                <a:gd name="T69" fmla="*/ 37 h 193"/>
                <a:gd name="T70" fmla="*/ 49 w 110"/>
                <a:gd name="T71" fmla="*/ 27 h 193"/>
                <a:gd name="T72" fmla="*/ 49 w 110"/>
                <a:gd name="T73" fmla="*/ 84 h 193"/>
                <a:gd name="T74" fmla="*/ 81 w 110"/>
                <a:gd name="T75" fmla="*/ 158 h 193"/>
                <a:gd name="T76" fmla="*/ 62 w 110"/>
                <a:gd name="T77" fmla="*/ 169 h 193"/>
                <a:gd name="T78" fmla="*/ 62 w 110"/>
                <a:gd name="T79" fmla="*/ 106 h 193"/>
                <a:gd name="T80" fmla="*/ 84 w 110"/>
                <a:gd name="T81" fmla="*/ 118 h 193"/>
                <a:gd name="T82" fmla="*/ 89 w 110"/>
                <a:gd name="T83" fmla="*/ 136 h 193"/>
                <a:gd name="T84" fmla="*/ 81 w 110"/>
                <a:gd name="T85" fmla="*/ 158 h 19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0"/>
                <a:gd name="T130" fmla="*/ 0 h 193"/>
                <a:gd name="T131" fmla="*/ 110 w 110"/>
                <a:gd name="T132" fmla="*/ 193 h 19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0" h="193">
                  <a:moveTo>
                    <a:pt x="107" y="117"/>
                  </a:moveTo>
                  <a:cubicBezTo>
                    <a:pt x="105" y="111"/>
                    <a:pt x="102" y="107"/>
                    <a:pt x="98" y="103"/>
                  </a:cubicBezTo>
                  <a:cubicBezTo>
                    <a:pt x="94" y="99"/>
                    <a:pt x="88" y="95"/>
                    <a:pt x="82" y="92"/>
                  </a:cubicBezTo>
                  <a:cubicBezTo>
                    <a:pt x="79" y="91"/>
                    <a:pt x="72" y="89"/>
                    <a:pt x="62" y="86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8" y="29"/>
                    <a:pt x="74" y="31"/>
                    <a:pt x="77" y="36"/>
                  </a:cubicBezTo>
                  <a:cubicBezTo>
                    <a:pt x="81" y="40"/>
                    <a:pt x="84" y="46"/>
                    <a:pt x="85" y="54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4" y="38"/>
                    <a:pt x="99" y="28"/>
                    <a:pt x="90" y="20"/>
                  </a:cubicBezTo>
                  <a:cubicBezTo>
                    <a:pt x="83" y="15"/>
                    <a:pt x="73" y="11"/>
                    <a:pt x="62" y="1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36" y="11"/>
                    <a:pt x="26" y="15"/>
                    <a:pt x="19" y="21"/>
                  </a:cubicBezTo>
                  <a:cubicBezTo>
                    <a:pt x="8" y="30"/>
                    <a:pt x="3" y="42"/>
                    <a:pt x="3" y="57"/>
                  </a:cubicBezTo>
                  <a:cubicBezTo>
                    <a:pt x="3" y="65"/>
                    <a:pt x="5" y="72"/>
                    <a:pt x="9" y="79"/>
                  </a:cubicBezTo>
                  <a:cubicBezTo>
                    <a:pt x="12" y="85"/>
                    <a:pt x="17" y="90"/>
                    <a:pt x="24" y="94"/>
                  </a:cubicBezTo>
                  <a:cubicBezTo>
                    <a:pt x="32" y="99"/>
                    <a:pt x="41" y="102"/>
                    <a:pt x="49" y="103"/>
                  </a:cubicBezTo>
                  <a:cubicBezTo>
                    <a:pt x="49" y="169"/>
                    <a:pt x="49" y="169"/>
                    <a:pt x="49" y="169"/>
                  </a:cubicBezTo>
                  <a:cubicBezTo>
                    <a:pt x="41" y="168"/>
                    <a:pt x="35" y="164"/>
                    <a:pt x="29" y="157"/>
                  </a:cubicBezTo>
                  <a:cubicBezTo>
                    <a:pt x="25" y="151"/>
                    <a:pt x="22" y="143"/>
                    <a:pt x="20" y="132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47"/>
                    <a:pt x="3" y="156"/>
                    <a:pt x="8" y="163"/>
                  </a:cubicBezTo>
                  <a:cubicBezTo>
                    <a:pt x="12" y="171"/>
                    <a:pt x="18" y="176"/>
                    <a:pt x="24" y="179"/>
                  </a:cubicBezTo>
                  <a:cubicBezTo>
                    <a:pt x="31" y="183"/>
                    <a:pt x="39" y="185"/>
                    <a:pt x="49" y="186"/>
                  </a:cubicBezTo>
                  <a:cubicBezTo>
                    <a:pt x="49" y="193"/>
                    <a:pt x="49" y="193"/>
                    <a:pt x="49" y="193"/>
                  </a:cubicBezTo>
                  <a:cubicBezTo>
                    <a:pt x="62" y="193"/>
                    <a:pt x="62" y="193"/>
                    <a:pt x="62" y="193"/>
                  </a:cubicBezTo>
                  <a:cubicBezTo>
                    <a:pt x="62" y="186"/>
                    <a:pt x="62" y="186"/>
                    <a:pt x="62" y="186"/>
                  </a:cubicBezTo>
                  <a:cubicBezTo>
                    <a:pt x="76" y="185"/>
                    <a:pt x="88" y="180"/>
                    <a:pt x="97" y="171"/>
                  </a:cubicBezTo>
                  <a:cubicBezTo>
                    <a:pt x="106" y="161"/>
                    <a:pt x="110" y="149"/>
                    <a:pt x="110" y="135"/>
                  </a:cubicBezTo>
                  <a:cubicBezTo>
                    <a:pt x="110" y="129"/>
                    <a:pt x="109" y="123"/>
                    <a:pt x="107" y="117"/>
                  </a:cubicBezTo>
                  <a:close/>
                  <a:moveTo>
                    <a:pt x="49" y="84"/>
                  </a:moveTo>
                  <a:cubicBezTo>
                    <a:pt x="40" y="81"/>
                    <a:pt x="34" y="77"/>
                    <a:pt x="30" y="72"/>
                  </a:cubicBezTo>
                  <a:cubicBezTo>
                    <a:pt x="26" y="68"/>
                    <a:pt x="24" y="62"/>
                    <a:pt x="24" y="55"/>
                  </a:cubicBezTo>
                  <a:cubicBezTo>
                    <a:pt x="24" y="48"/>
                    <a:pt x="26" y="42"/>
                    <a:pt x="31" y="37"/>
                  </a:cubicBezTo>
                  <a:cubicBezTo>
                    <a:pt x="35" y="31"/>
                    <a:pt x="42" y="28"/>
                    <a:pt x="49" y="27"/>
                  </a:cubicBezTo>
                  <a:lnTo>
                    <a:pt x="49" y="84"/>
                  </a:lnTo>
                  <a:close/>
                  <a:moveTo>
                    <a:pt x="81" y="158"/>
                  </a:moveTo>
                  <a:cubicBezTo>
                    <a:pt x="76" y="164"/>
                    <a:pt x="70" y="168"/>
                    <a:pt x="62" y="169"/>
                  </a:cubicBezTo>
                  <a:cubicBezTo>
                    <a:pt x="62" y="106"/>
                    <a:pt x="62" y="106"/>
                    <a:pt x="62" y="106"/>
                  </a:cubicBezTo>
                  <a:cubicBezTo>
                    <a:pt x="73" y="110"/>
                    <a:pt x="80" y="114"/>
                    <a:pt x="84" y="118"/>
                  </a:cubicBezTo>
                  <a:cubicBezTo>
                    <a:pt x="87" y="123"/>
                    <a:pt x="89" y="129"/>
                    <a:pt x="89" y="136"/>
                  </a:cubicBezTo>
                  <a:cubicBezTo>
                    <a:pt x="89" y="145"/>
                    <a:pt x="87" y="152"/>
                    <a:pt x="81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2" name="Freeform 46"/>
            <p:cNvSpPr>
              <a:spLocks noEditPoints="1" noChangeArrowheads="1"/>
            </p:cNvSpPr>
            <p:nvPr/>
          </p:nvSpPr>
          <p:spPr bwMode="auto">
            <a:xfrm>
              <a:off x="1182687" y="1074737"/>
              <a:ext cx="184150" cy="209550"/>
            </a:xfrm>
            <a:custGeom>
              <a:avLst/>
              <a:gdLst>
                <a:gd name="T0" fmla="*/ 33 w 66"/>
                <a:gd name="T1" fmla="*/ 0 h 75"/>
                <a:gd name="T2" fmla="*/ 0 w 66"/>
                <a:gd name="T3" fmla="*/ 38 h 75"/>
                <a:gd name="T4" fmla="*/ 33 w 66"/>
                <a:gd name="T5" fmla="*/ 75 h 75"/>
                <a:gd name="T6" fmla="*/ 66 w 66"/>
                <a:gd name="T7" fmla="*/ 38 h 75"/>
                <a:gd name="T8" fmla="*/ 33 w 66"/>
                <a:gd name="T9" fmla="*/ 0 h 75"/>
                <a:gd name="T10" fmla="*/ 33 w 66"/>
                <a:gd name="T11" fmla="*/ 56 h 75"/>
                <a:gd name="T12" fmla="*/ 16 w 66"/>
                <a:gd name="T13" fmla="*/ 38 h 75"/>
                <a:gd name="T14" fmla="*/ 33 w 66"/>
                <a:gd name="T15" fmla="*/ 19 h 75"/>
                <a:gd name="T16" fmla="*/ 50 w 66"/>
                <a:gd name="T17" fmla="*/ 38 h 75"/>
                <a:gd name="T18" fmla="*/ 33 w 66"/>
                <a:gd name="T19" fmla="*/ 56 h 7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6"/>
                <a:gd name="T31" fmla="*/ 0 h 75"/>
                <a:gd name="T32" fmla="*/ 66 w 66"/>
                <a:gd name="T33" fmla="*/ 75 h 7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6" h="75">
                  <a:moveTo>
                    <a:pt x="33" y="0"/>
                  </a:moveTo>
                  <a:cubicBezTo>
                    <a:pt x="15" y="0"/>
                    <a:pt x="0" y="17"/>
                    <a:pt x="0" y="38"/>
                  </a:cubicBezTo>
                  <a:cubicBezTo>
                    <a:pt x="0" y="58"/>
                    <a:pt x="15" y="75"/>
                    <a:pt x="33" y="75"/>
                  </a:cubicBezTo>
                  <a:cubicBezTo>
                    <a:pt x="51" y="75"/>
                    <a:pt x="66" y="58"/>
                    <a:pt x="66" y="38"/>
                  </a:cubicBezTo>
                  <a:cubicBezTo>
                    <a:pt x="66" y="17"/>
                    <a:pt x="51" y="0"/>
                    <a:pt x="33" y="0"/>
                  </a:cubicBezTo>
                  <a:close/>
                  <a:moveTo>
                    <a:pt x="33" y="56"/>
                  </a:moveTo>
                  <a:cubicBezTo>
                    <a:pt x="24" y="56"/>
                    <a:pt x="16" y="48"/>
                    <a:pt x="16" y="38"/>
                  </a:cubicBezTo>
                  <a:cubicBezTo>
                    <a:pt x="16" y="27"/>
                    <a:pt x="24" y="19"/>
                    <a:pt x="33" y="19"/>
                  </a:cubicBezTo>
                  <a:cubicBezTo>
                    <a:pt x="42" y="19"/>
                    <a:pt x="50" y="27"/>
                    <a:pt x="50" y="38"/>
                  </a:cubicBezTo>
                  <a:cubicBezTo>
                    <a:pt x="50" y="48"/>
                    <a:pt x="42" y="56"/>
                    <a:pt x="33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3" name="Freeform 47"/>
            <p:cNvSpPr>
              <a:spLocks noEditPoints="1" noChangeArrowheads="1"/>
            </p:cNvSpPr>
            <p:nvPr/>
          </p:nvSpPr>
          <p:spPr bwMode="auto">
            <a:xfrm>
              <a:off x="347662" y="1074737"/>
              <a:ext cx="182562" cy="209550"/>
            </a:xfrm>
            <a:custGeom>
              <a:avLst/>
              <a:gdLst>
                <a:gd name="T0" fmla="*/ 33 w 66"/>
                <a:gd name="T1" fmla="*/ 0 h 75"/>
                <a:gd name="T2" fmla="*/ 0 w 66"/>
                <a:gd name="T3" fmla="*/ 38 h 75"/>
                <a:gd name="T4" fmla="*/ 33 w 66"/>
                <a:gd name="T5" fmla="*/ 75 h 75"/>
                <a:gd name="T6" fmla="*/ 66 w 66"/>
                <a:gd name="T7" fmla="*/ 38 h 75"/>
                <a:gd name="T8" fmla="*/ 33 w 66"/>
                <a:gd name="T9" fmla="*/ 0 h 75"/>
                <a:gd name="T10" fmla="*/ 33 w 66"/>
                <a:gd name="T11" fmla="*/ 56 h 75"/>
                <a:gd name="T12" fmla="*/ 16 w 66"/>
                <a:gd name="T13" fmla="*/ 38 h 75"/>
                <a:gd name="T14" fmla="*/ 33 w 66"/>
                <a:gd name="T15" fmla="*/ 19 h 75"/>
                <a:gd name="T16" fmla="*/ 50 w 66"/>
                <a:gd name="T17" fmla="*/ 38 h 75"/>
                <a:gd name="T18" fmla="*/ 33 w 66"/>
                <a:gd name="T19" fmla="*/ 56 h 7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6"/>
                <a:gd name="T31" fmla="*/ 0 h 75"/>
                <a:gd name="T32" fmla="*/ 66 w 66"/>
                <a:gd name="T33" fmla="*/ 75 h 7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6" h="75">
                  <a:moveTo>
                    <a:pt x="33" y="0"/>
                  </a:moveTo>
                  <a:cubicBezTo>
                    <a:pt x="15" y="0"/>
                    <a:pt x="0" y="17"/>
                    <a:pt x="0" y="38"/>
                  </a:cubicBezTo>
                  <a:cubicBezTo>
                    <a:pt x="0" y="58"/>
                    <a:pt x="15" y="75"/>
                    <a:pt x="33" y="75"/>
                  </a:cubicBezTo>
                  <a:cubicBezTo>
                    <a:pt x="51" y="75"/>
                    <a:pt x="66" y="58"/>
                    <a:pt x="66" y="38"/>
                  </a:cubicBezTo>
                  <a:cubicBezTo>
                    <a:pt x="66" y="17"/>
                    <a:pt x="51" y="0"/>
                    <a:pt x="33" y="0"/>
                  </a:cubicBezTo>
                  <a:close/>
                  <a:moveTo>
                    <a:pt x="33" y="56"/>
                  </a:moveTo>
                  <a:cubicBezTo>
                    <a:pt x="24" y="56"/>
                    <a:pt x="16" y="48"/>
                    <a:pt x="16" y="38"/>
                  </a:cubicBezTo>
                  <a:cubicBezTo>
                    <a:pt x="16" y="27"/>
                    <a:pt x="24" y="19"/>
                    <a:pt x="33" y="19"/>
                  </a:cubicBezTo>
                  <a:cubicBezTo>
                    <a:pt x="42" y="19"/>
                    <a:pt x="50" y="27"/>
                    <a:pt x="50" y="38"/>
                  </a:cubicBezTo>
                  <a:cubicBezTo>
                    <a:pt x="50" y="48"/>
                    <a:pt x="42" y="56"/>
                    <a:pt x="33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4" name="Freeform 48"/>
            <p:cNvSpPr>
              <a:spLocks noEditPoints="1" noChangeArrowheads="1"/>
            </p:cNvSpPr>
            <p:nvPr/>
          </p:nvSpPr>
          <p:spPr bwMode="auto">
            <a:xfrm>
              <a:off x="261937" y="684212"/>
              <a:ext cx="1239837" cy="515937"/>
            </a:xfrm>
            <a:custGeom>
              <a:avLst/>
              <a:gdLst>
                <a:gd name="T0" fmla="*/ 0 w 447"/>
                <a:gd name="T1" fmla="*/ 132 h 186"/>
                <a:gd name="T2" fmla="*/ 22 w 447"/>
                <a:gd name="T3" fmla="*/ 176 h 186"/>
                <a:gd name="T4" fmla="*/ 65 w 447"/>
                <a:gd name="T5" fmla="*/ 130 h 186"/>
                <a:gd name="T6" fmla="*/ 104 w 447"/>
                <a:gd name="T7" fmla="*/ 185 h 186"/>
                <a:gd name="T8" fmla="*/ 323 w 447"/>
                <a:gd name="T9" fmla="*/ 185 h 186"/>
                <a:gd name="T10" fmla="*/ 371 w 447"/>
                <a:gd name="T11" fmla="*/ 128 h 186"/>
                <a:gd name="T12" fmla="*/ 405 w 447"/>
                <a:gd name="T13" fmla="*/ 186 h 186"/>
                <a:gd name="T14" fmla="*/ 427 w 447"/>
                <a:gd name="T15" fmla="*/ 184 h 186"/>
                <a:gd name="T16" fmla="*/ 443 w 447"/>
                <a:gd name="T17" fmla="*/ 135 h 186"/>
                <a:gd name="T18" fmla="*/ 434 w 447"/>
                <a:gd name="T19" fmla="*/ 119 h 186"/>
                <a:gd name="T20" fmla="*/ 350 w 447"/>
                <a:gd name="T21" fmla="*/ 71 h 186"/>
                <a:gd name="T22" fmla="*/ 275 w 447"/>
                <a:gd name="T23" fmla="*/ 19 h 186"/>
                <a:gd name="T24" fmla="*/ 271 w 447"/>
                <a:gd name="T25" fmla="*/ 17 h 186"/>
                <a:gd name="T26" fmla="*/ 266 w 447"/>
                <a:gd name="T27" fmla="*/ 15 h 186"/>
                <a:gd name="T28" fmla="*/ 260 w 447"/>
                <a:gd name="T29" fmla="*/ 13 h 186"/>
                <a:gd name="T30" fmla="*/ 255 w 447"/>
                <a:gd name="T31" fmla="*/ 11 h 186"/>
                <a:gd name="T32" fmla="*/ 85 w 447"/>
                <a:gd name="T33" fmla="*/ 2 h 186"/>
                <a:gd name="T34" fmla="*/ 57 w 447"/>
                <a:gd name="T35" fmla="*/ 15 h 186"/>
                <a:gd name="T36" fmla="*/ 19 w 447"/>
                <a:gd name="T37" fmla="*/ 68 h 186"/>
                <a:gd name="T38" fmla="*/ 11 w 447"/>
                <a:gd name="T39" fmla="*/ 92 h 186"/>
                <a:gd name="T40" fmla="*/ 0 w 447"/>
                <a:gd name="T41" fmla="*/ 132 h 186"/>
                <a:gd name="T42" fmla="*/ 187 w 447"/>
                <a:gd name="T43" fmla="*/ 14 h 186"/>
                <a:gd name="T44" fmla="*/ 302 w 447"/>
                <a:gd name="T45" fmla="*/ 61 h 186"/>
                <a:gd name="T46" fmla="*/ 301 w 447"/>
                <a:gd name="T47" fmla="*/ 77 h 186"/>
                <a:gd name="T48" fmla="*/ 190 w 447"/>
                <a:gd name="T49" fmla="*/ 73 h 186"/>
                <a:gd name="T50" fmla="*/ 180 w 447"/>
                <a:gd name="T51" fmla="*/ 21 h 186"/>
                <a:gd name="T52" fmla="*/ 187 w 447"/>
                <a:gd name="T53" fmla="*/ 14 h 186"/>
                <a:gd name="T54" fmla="*/ 76 w 447"/>
                <a:gd name="T55" fmla="*/ 29 h 186"/>
                <a:gd name="T56" fmla="*/ 99 w 447"/>
                <a:gd name="T57" fmla="*/ 14 h 186"/>
                <a:gd name="T58" fmla="*/ 155 w 447"/>
                <a:gd name="T59" fmla="*/ 13 h 186"/>
                <a:gd name="T60" fmla="*/ 162 w 447"/>
                <a:gd name="T61" fmla="*/ 18 h 186"/>
                <a:gd name="T62" fmla="*/ 165 w 447"/>
                <a:gd name="T63" fmla="*/ 73 h 186"/>
                <a:gd name="T64" fmla="*/ 63 w 447"/>
                <a:gd name="T65" fmla="*/ 70 h 186"/>
                <a:gd name="T66" fmla="*/ 76 w 447"/>
                <a:gd name="T67" fmla="*/ 29 h 18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7"/>
                <a:gd name="T103" fmla="*/ 0 h 186"/>
                <a:gd name="T104" fmla="*/ 447 w 447"/>
                <a:gd name="T105" fmla="*/ 186 h 18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7" h="186">
                  <a:moveTo>
                    <a:pt x="0" y="132"/>
                  </a:moveTo>
                  <a:cubicBezTo>
                    <a:pt x="0" y="180"/>
                    <a:pt x="22" y="176"/>
                    <a:pt x="22" y="176"/>
                  </a:cubicBezTo>
                  <a:cubicBezTo>
                    <a:pt x="25" y="122"/>
                    <a:pt x="65" y="130"/>
                    <a:pt x="65" y="130"/>
                  </a:cubicBezTo>
                  <a:cubicBezTo>
                    <a:pt x="103" y="129"/>
                    <a:pt x="104" y="185"/>
                    <a:pt x="104" y="185"/>
                  </a:cubicBezTo>
                  <a:cubicBezTo>
                    <a:pt x="323" y="185"/>
                    <a:pt x="323" y="185"/>
                    <a:pt x="323" y="185"/>
                  </a:cubicBezTo>
                  <a:cubicBezTo>
                    <a:pt x="328" y="117"/>
                    <a:pt x="371" y="128"/>
                    <a:pt x="371" y="128"/>
                  </a:cubicBezTo>
                  <a:cubicBezTo>
                    <a:pt x="410" y="130"/>
                    <a:pt x="405" y="186"/>
                    <a:pt x="405" y="186"/>
                  </a:cubicBezTo>
                  <a:cubicBezTo>
                    <a:pt x="427" y="184"/>
                    <a:pt x="427" y="184"/>
                    <a:pt x="427" y="184"/>
                  </a:cubicBezTo>
                  <a:cubicBezTo>
                    <a:pt x="447" y="182"/>
                    <a:pt x="443" y="135"/>
                    <a:pt x="443" y="135"/>
                  </a:cubicBezTo>
                  <a:cubicBezTo>
                    <a:pt x="442" y="128"/>
                    <a:pt x="434" y="119"/>
                    <a:pt x="434" y="119"/>
                  </a:cubicBezTo>
                  <a:cubicBezTo>
                    <a:pt x="418" y="86"/>
                    <a:pt x="350" y="71"/>
                    <a:pt x="350" y="71"/>
                  </a:cubicBezTo>
                  <a:cubicBezTo>
                    <a:pt x="275" y="19"/>
                    <a:pt x="275" y="19"/>
                    <a:pt x="275" y="19"/>
                  </a:cubicBezTo>
                  <a:cubicBezTo>
                    <a:pt x="271" y="17"/>
                    <a:pt x="271" y="17"/>
                    <a:pt x="271" y="17"/>
                  </a:cubicBezTo>
                  <a:cubicBezTo>
                    <a:pt x="266" y="15"/>
                    <a:pt x="266" y="15"/>
                    <a:pt x="266" y="15"/>
                  </a:cubicBezTo>
                  <a:cubicBezTo>
                    <a:pt x="260" y="13"/>
                    <a:pt x="260" y="13"/>
                    <a:pt x="260" y="13"/>
                  </a:cubicBezTo>
                  <a:cubicBezTo>
                    <a:pt x="255" y="11"/>
                    <a:pt x="255" y="11"/>
                    <a:pt x="255" y="11"/>
                  </a:cubicBezTo>
                  <a:cubicBezTo>
                    <a:pt x="218" y="0"/>
                    <a:pt x="85" y="2"/>
                    <a:pt x="85" y="2"/>
                  </a:cubicBezTo>
                  <a:cubicBezTo>
                    <a:pt x="63" y="2"/>
                    <a:pt x="57" y="15"/>
                    <a:pt x="57" y="15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4" y="73"/>
                    <a:pt x="12" y="83"/>
                    <a:pt x="11" y="92"/>
                  </a:cubicBezTo>
                  <a:cubicBezTo>
                    <a:pt x="0" y="107"/>
                    <a:pt x="0" y="132"/>
                    <a:pt x="0" y="132"/>
                  </a:cubicBezTo>
                  <a:close/>
                  <a:moveTo>
                    <a:pt x="187" y="14"/>
                  </a:moveTo>
                  <a:cubicBezTo>
                    <a:pt x="280" y="14"/>
                    <a:pt x="302" y="61"/>
                    <a:pt x="302" y="61"/>
                  </a:cubicBezTo>
                  <a:cubicBezTo>
                    <a:pt x="310" y="78"/>
                    <a:pt x="301" y="77"/>
                    <a:pt x="301" y="77"/>
                  </a:cubicBezTo>
                  <a:cubicBezTo>
                    <a:pt x="190" y="73"/>
                    <a:pt x="190" y="73"/>
                    <a:pt x="190" y="73"/>
                  </a:cubicBezTo>
                  <a:cubicBezTo>
                    <a:pt x="180" y="21"/>
                    <a:pt x="180" y="21"/>
                    <a:pt x="180" y="21"/>
                  </a:cubicBezTo>
                  <a:cubicBezTo>
                    <a:pt x="180" y="12"/>
                    <a:pt x="187" y="14"/>
                    <a:pt x="187" y="14"/>
                  </a:cubicBezTo>
                  <a:close/>
                  <a:moveTo>
                    <a:pt x="76" y="29"/>
                  </a:moveTo>
                  <a:cubicBezTo>
                    <a:pt x="85" y="12"/>
                    <a:pt x="99" y="14"/>
                    <a:pt x="99" y="14"/>
                  </a:cubicBezTo>
                  <a:cubicBezTo>
                    <a:pt x="99" y="14"/>
                    <a:pt x="148" y="12"/>
                    <a:pt x="155" y="13"/>
                  </a:cubicBezTo>
                  <a:cubicBezTo>
                    <a:pt x="162" y="14"/>
                    <a:pt x="162" y="18"/>
                    <a:pt x="162" y="18"/>
                  </a:cubicBezTo>
                  <a:cubicBezTo>
                    <a:pt x="165" y="73"/>
                    <a:pt x="165" y="73"/>
                    <a:pt x="165" y="73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0" y="52"/>
                    <a:pt x="76" y="29"/>
                    <a:pt x="7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5" name="Freeform 49"/>
            <p:cNvSpPr>
              <a:spLocks noChangeArrowheads="1"/>
            </p:cNvSpPr>
            <p:nvPr/>
          </p:nvSpPr>
          <p:spPr bwMode="auto">
            <a:xfrm>
              <a:off x="0" y="0"/>
              <a:ext cx="717550" cy="1284287"/>
            </a:xfrm>
            <a:custGeom>
              <a:avLst/>
              <a:gdLst>
                <a:gd name="T0" fmla="*/ 6 w 258"/>
                <a:gd name="T1" fmla="*/ 120 h 462"/>
                <a:gd name="T2" fmla="*/ 13 w 258"/>
                <a:gd name="T3" fmla="*/ 87 h 462"/>
                <a:gd name="T4" fmla="*/ 50 w 258"/>
                <a:gd name="T5" fmla="*/ 69 h 462"/>
                <a:gd name="T6" fmla="*/ 61 w 258"/>
                <a:gd name="T7" fmla="*/ 58 h 462"/>
                <a:gd name="T8" fmla="*/ 58 w 258"/>
                <a:gd name="T9" fmla="*/ 61 h 462"/>
                <a:gd name="T10" fmla="*/ 79 w 258"/>
                <a:gd name="T11" fmla="*/ 125 h 462"/>
                <a:gd name="T12" fmla="*/ 73 w 258"/>
                <a:gd name="T13" fmla="*/ 84 h 462"/>
                <a:gd name="T14" fmla="*/ 61 w 258"/>
                <a:gd name="T15" fmla="*/ 59 h 462"/>
                <a:gd name="T16" fmla="*/ 63 w 258"/>
                <a:gd name="T17" fmla="*/ 57 h 462"/>
                <a:gd name="T18" fmla="*/ 61 w 258"/>
                <a:gd name="T19" fmla="*/ 47 h 462"/>
                <a:gd name="T20" fmla="*/ 62 w 258"/>
                <a:gd name="T21" fmla="*/ 31 h 462"/>
                <a:gd name="T22" fmla="*/ 106 w 258"/>
                <a:gd name="T23" fmla="*/ 29 h 462"/>
                <a:gd name="T24" fmla="*/ 90 w 258"/>
                <a:gd name="T25" fmla="*/ 67 h 462"/>
                <a:gd name="T26" fmla="*/ 87 w 258"/>
                <a:gd name="T27" fmla="*/ 73 h 462"/>
                <a:gd name="T28" fmla="*/ 86 w 258"/>
                <a:gd name="T29" fmla="*/ 88 h 462"/>
                <a:gd name="T30" fmla="*/ 94 w 258"/>
                <a:gd name="T31" fmla="*/ 144 h 462"/>
                <a:gd name="T32" fmla="*/ 89 w 258"/>
                <a:gd name="T33" fmla="*/ 194 h 462"/>
                <a:gd name="T34" fmla="*/ 85 w 258"/>
                <a:gd name="T35" fmla="*/ 198 h 462"/>
                <a:gd name="T36" fmla="*/ 106 w 258"/>
                <a:gd name="T37" fmla="*/ 190 h 462"/>
                <a:gd name="T38" fmla="*/ 105 w 258"/>
                <a:gd name="T39" fmla="*/ 181 h 462"/>
                <a:gd name="T40" fmla="*/ 105 w 258"/>
                <a:gd name="T41" fmla="*/ 171 h 462"/>
                <a:gd name="T42" fmla="*/ 104 w 258"/>
                <a:gd name="T43" fmla="*/ 153 h 462"/>
                <a:gd name="T44" fmla="*/ 102 w 258"/>
                <a:gd name="T45" fmla="*/ 141 h 462"/>
                <a:gd name="T46" fmla="*/ 89 w 258"/>
                <a:gd name="T47" fmla="*/ 88 h 462"/>
                <a:gd name="T48" fmla="*/ 87 w 258"/>
                <a:gd name="T49" fmla="*/ 73 h 462"/>
                <a:gd name="T50" fmla="*/ 122 w 258"/>
                <a:gd name="T51" fmla="*/ 93 h 462"/>
                <a:gd name="T52" fmla="*/ 136 w 258"/>
                <a:gd name="T53" fmla="*/ 100 h 462"/>
                <a:gd name="T54" fmla="*/ 155 w 258"/>
                <a:gd name="T55" fmla="*/ 107 h 462"/>
                <a:gd name="T56" fmla="*/ 221 w 258"/>
                <a:gd name="T57" fmla="*/ 90 h 462"/>
                <a:gd name="T58" fmla="*/ 232 w 258"/>
                <a:gd name="T59" fmla="*/ 85 h 462"/>
                <a:gd name="T60" fmla="*/ 231 w 258"/>
                <a:gd name="T61" fmla="*/ 93 h 462"/>
                <a:gd name="T62" fmla="*/ 252 w 258"/>
                <a:gd name="T63" fmla="*/ 89 h 462"/>
                <a:gd name="T64" fmla="*/ 256 w 258"/>
                <a:gd name="T65" fmla="*/ 96 h 462"/>
                <a:gd name="T66" fmla="*/ 252 w 258"/>
                <a:gd name="T67" fmla="*/ 102 h 462"/>
                <a:gd name="T68" fmla="*/ 221 w 258"/>
                <a:gd name="T69" fmla="*/ 113 h 462"/>
                <a:gd name="T70" fmla="*/ 214 w 258"/>
                <a:gd name="T71" fmla="*/ 122 h 462"/>
                <a:gd name="T72" fmla="*/ 175 w 258"/>
                <a:gd name="T73" fmla="*/ 133 h 462"/>
                <a:gd name="T74" fmla="*/ 124 w 258"/>
                <a:gd name="T75" fmla="*/ 178 h 462"/>
                <a:gd name="T76" fmla="*/ 124 w 258"/>
                <a:gd name="T77" fmla="*/ 238 h 462"/>
                <a:gd name="T78" fmla="*/ 106 w 258"/>
                <a:gd name="T79" fmla="*/ 219 h 462"/>
                <a:gd name="T80" fmla="*/ 91 w 258"/>
                <a:gd name="T81" fmla="*/ 305 h 462"/>
                <a:gd name="T82" fmla="*/ 86 w 258"/>
                <a:gd name="T83" fmla="*/ 335 h 462"/>
                <a:gd name="T84" fmla="*/ 77 w 258"/>
                <a:gd name="T85" fmla="*/ 367 h 462"/>
                <a:gd name="T86" fmla="*/ 75 w 258"/>
                <a:gd name="T87" fmla="*/ 398 h 462"/>
                <a:gd name="T88" fmla="*/ 87 w 258"/>
                <a:gd name="T89" fmla="*/ 417 h 462"/>
                <a:gd name="T90" fmla="*/ 103 w 258"/>
                <a:gd name="T91" fmla="*/ 431 h 462"/>
                <a:gd name="T92" fmla="*/ 65 w 258"/>
                <a:gd name="T93" fmla="*/ 426 h 462"/>
                <a:gd name="T94" fmla="*/ 65 w 258"/>
                <a:gd name="T95" fmla="*/ 452 h 462"/>
                <a:gd name="T96" fmla="*/ 38 w 258"/>
                <a:gd name="T97" fmla="*/ 443 h 462"/>
                <a:gd name="T98" fmla="*/ 35 w 258"/>
                <a:gd name="T99" fmla="*/ 428 h 462"/>
                <a:gd name="T100" fmla="*/ 26 w 258"/>
                <a:gd name="T101" fmla="*/ 415 h 462"/>
                <a:gd name="T102" fmla="*/ 26 w 258"/>
                <a:gd name="T103" fmla="*/ 392 h 462"/>
                <a:gd name="T104" fmla="*/ 25 w 258"/>
                <a:gd name="T105" fmla="*/ 339 h 462"/>
                <a:gd name="T106" fmla="*/ 30 w 258"/>
                <a:gd name="T107" fmla="*/ 299 h 462"/>
                <a:gd name="T108" fmla="*/ 18 w 258"/>
                <a:gd name="T109" fmla="*/ 258 h 462"/>
                <a:gd name="T110" fmla="*/ 5 w 258"/>
                <a:gd name="T111" fmla="*/ 238 h 46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58"/>
                <a:gd name="T169" fmla="*/ 0 h 462"/>
                <a:gd name="T170" fmla="*/ 258 w 258"/>
                <a:gd name="T171" fmla="*/ 462 h 462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58" h="462">
                  <a:moveTo>
                    <a:pt x="1" y="159"/>
                  </a:moveTo>
                  <a:cubicBezTo>
                    <a:pt x="3" y="147"/>
                    <a:pt x="7" y="131"/>
                    <a:pt x="6" y="120"/>
                  </a:cubicBezTo>
                  <a:cubicBezTo>
                    <a:pt x="6" y="109"/>
                    <a:pt x="9" y="110"/>
                    <a:pt x="10" y="107"/>
                  </a:cubicBezTo>
                  <a:cubicBezTo>
                    <a:pt x="11" y="105"/>
                    <a:pt x="14" y="88"/>
                    <a:pt x="13" y="87"/>
                  </a:cubicBezTo>
                  <a:cubicBezTo>
                    <a:pt x="13" y="87"/>
                    <a:pt x="12" y="80"/>
                    <a:pt x="26" y="77"/>
                  </a:cubicBezTo>
                  <a:cubicBezTo>
                    <a:pt x="41" y="74"/>
                    <a:pt x="48" y="71"/>
                    <a:pt x="50" y="69"/>
                  </a:cubicBezTo>
                  <a:cubicBezTo>
                    <a:pt x="53" y="66"/>
                    <a:pt x="57" y="61"/>
                    <a:pt x="58" y="61"/>
                  </a:cubicBezTo>
                  <a:cubicBezTo>
                    <a:pt x="58" y="61"/>
                    <a:pt x="59" y="59"/>
                    <a:pt x="61" y="58"/>
                  </a:cubicBezTo>
                  <a:cubicBezTo>
                    <a:pt x="61" y="58"/>
                    <a:pt x="61" y="59"/>
                    <a:pt x="61" y="59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7" y="62"/>
                    <a:pt x="58" y="67"/>
                    <a:pt x="58" y="67"/>
                  </a:cubicBezTo>
                  <a:cubicBezTo>
                    <a:pt x="65" y="75"/>
                    <a:pt x="79" y="125"/>
                    <a:pt x="79" y="125"/>
                  </a:cubicBezTo>
                  <a:cubicBezTo>
                    <a:pt x="78" y="120"/>
                    <a:pt x="78" y="90"/>
                    <a:pt x="78" y="90"/>
                  </a:cubicBezTo>
                  <a:cubicBezTo>
                    <a:pt x="76" y="90"/>
                    <a:pt x="73" y="84"/>
                    <a:pt x="73" y="84"/>
                  </a:cubicBezTo>
                  <a:cubicBezTo>
                    <a:pt x="71" y="83"/>
                    <a:pt x="80" y="77"/>
                    <a:pt x="80" y="77"/>
                  </a:cubicBezTo>
                  <a:cubicBezTo>
                    <a:pt x="60" y="62"/>
                    <a:pt x="60" y="59"/>
                    <a:pt x="61" y="59"/>
                  </a:cubicBezTo>
                  <a:cubicBezTo>
                    <a:pt x="61" y="58"/>
                    <a:pt x="61" y="58"/>
                    <a:pt x="61" y="58"/>
                  </a:cubicBezTo>
                  <a:cubicBezTo>
                    <a:pt x="61" y="58"/>
                    <a:pt x="62" y="57"/>
                    <a:pt x="63" y="57"/>
                  </a:cubicBezTo>
                  <a:cubicBezTo>
                    <a:pt x="63" y="57"/>
                    <a:pt x="64" y="49"/>
                    <a:pt x="63" y="49"/>
                  </a:cubicBezTo>
                  <a:cubicBezTo>
                    <a:pt x="63" y="49"/>
                    <a:pt x="61" y="48"/>
                    <a:pt x="61" y="47"/>
                  </a:cubicBezTo>
                  <a:cubicBezTo>
                    <a:pt x="61" y="47"/>
                    <a:pt x="63" y="48"/>
                    <a:pt x="63" y="47"/>
                  </a:cubicBezTo>
                  <a:cubicBezTo>
                    <a:pt x="63" y="47"/>
                    <a:pt x="59" y="35"/>
                    <a:pt x="62" y="31"/>
                  </a:cubicBezTo>
                  <a:cubicBezTo>
                    <a:pt x="62" y="31"/>
                    <a:pt x="64" y="13"/>
                    <a:pt x="75" y="12"/>
                  </a:cubicBezTo>
                  <a:cubicBezTo>
                    <a:pt x="75" y="12"/>
                    <a:pt x="103" y="0"/>
                    <a:pt x="106" y="29"/>
                  </a:cubicBezTo>
                  <a:cubicBezTo>
                    <a:pt x="106" y="29"/>
                    <a:pt x="104" y="40"/>
                    <a:pt x="102" y="42"/>
                  </a:cubicBezTo>
                  <a:cubicBezTo>
                    <a:pt x="102" y="42"/>
                    <a:pt x="103" y="56"/>
                    <a:pt x="90" y="67"/>
                  </a:cubicBezTo>
                  <a:cubicBezTo>
                    <a:pt x="90" y="67"/>
                    <a:pt x="88" y="69"/>
                    <a:pt x="86" y="68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82" y="77"/>
                    <a:pt x="89" y="79"/>
                    <a:pt x="86" y="88"/>
                  </a:cubicBezTo>
                  <a:cubicBezTo>
                    <a:pt x="86" y="88"/>
                    <a:pt x="86" y="96"/>
                    <a:pt x="88" y="101"/>
                  </a:cubicBezTo>
                  <a:cubicBezTo>
                    <a:pt x="88" y="101"/>
                    <a:pt x="94" y="130"/>
                    <a:pt x="94" y="144"/>
                  </a:cubicBezTo>
                  <a:cubicBezTo>
                    <a:pt x="95" y="158"/>
                    <a:pt x="94" y="185"/>
                    <a:pt x="94" y="185"/>
                  </a:cubicBezTo>
                  <a:cubicBezTo>
                    <a:pt x="89" y="194"/>
                    <a:pt x="89" y="194"/>
                    <a:pt x="89" y="194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98"/>
                    <a:pt x="85" y="198"/>
                    <a:pt x="85" y="198"/>
                  </a:cubicBezTo>
                  <a:cubicBezTo>
                    <a:pt x="85" y="198"/>
                    <a:pt x="104" y="199"/>
                    <a:pt x="107" y="195"/>
                  </a:cubicBezTo>
                  <a:cubicBezTo>
                    <a:pt x="107" y="195"/>
                    <a:pt x="104" y="191"/>
                    <a:pt x="106" y="190"/>
                  </a:cubicBezTo>
                  <a:cubicBezTo>
                    <a:pt x="107" y="188"/>
                    <a:pt x="108" y="187"/>
                    <a:pt x="107" y="185"/>
                  </a:cubicBezTo>
                  <a:cubicBezTo>
                    <a:pt x="107" y="183"/>
                    <a:pt x="105" y="183"/>
                    <a:pt x="105" y="181"/>
                  </a:cubicBezTo>
                  <a:cubicBezTo>
                    <a:pt x="105" y="180"/>
                    <a:pt x="106" y="177"/>
                    <a:pt x="106" y="176"/>
                  </a:cubicBezTo>
                  <a:cubicBezTo>
                    <a:pt x="105" y="174"/>
                    <a:pt x="105" y="173"/>
                    <a:pt x="105" y="171"/>
                  </a:cubicBezTo>
                  <a:cubicBezTo>
                    <a:pt x="106" y="169"/>
                    <a:pt x="106" y="166"/>
                    <a:pt x="106" y="164"/>
                  </a:cubicBezTo>
                  <a:cubicBezTo>
                    <a:pt x="106" y="162"/>
                    <a:pt x="104" y="156"/>
                    <a:pt x="104" y="153"/>
                  </a:cubicBezTo>
                  <a:cubicBezTo>
                    <a:pt x="103" y="151"/>
                    <a:pt x="103" y="146"/>
                    <a:pt x="103" y="144"/>
                  </a:cubicBezTo>
                  <a:cubicBezTo>
                    <a:pt x="102" y="142"/>
                    <a:pt x="102" y="144"/>
                    <a:pt x="102" y="141"/>
                  </a:cubicBezTo>
                  <a:cubicBezTo>
                    <a:pt x="101" y="138"/>
                    <a:pt x="102" y="121"/>
                    <a:pt x="98" y="113"/>
                  </a:cubicBezTo>
                  <a:cubicBezTo>
                    <a:pt x="94" y="106"/>
                    <a:pt x="89" y="92"/>
                    <a:pt x="89" y="88"/>
                  </a:cubicBezTo>
                  <a:cubicBezTo>
                    <a:pt x="89" y="83"/>
                    <a:pt x="87" y="74"/>
                    <a:pt x="88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7" y="73"/>
                    <a:pt x="112" y="75"/>
                    <a:pt x="117" y="86"/>
                  </a:cubicBezTo>
                  <a:cubicBezTo>
                    <a:pt x="117" y="86"/>
                    <a:pt x="120" y="92"/>
                    <a:pt x="122" y="93"/>
                  </a:cubicBezTo>
                  <a:cubicBezTo>
                    <a:pt x="125" y="95"/>
                    <a:pt x="125" y="96"/>
                    <a:pt x="127" y="99"/>
                  </a:cubicBezTo>
                  <a:cubicBezTo>
                    <a:pt x="129" y="101"/>
                    <a:pt x="133" y="97"/>
                    <a:pt x="136" y="100"/>
                  </a:cubicBezTo>
                  <a:cubicBezTo>
                    <a:pt x="139" y="103"/>
                    <a:pt x="144" y="106"/>
                    <a:pt x="146" y="106"/>
                  </a:cubicBezTo>
                  <a:cubicBezTo>
                    <a:pt x="148" y="106"/>
                    <a:pt x="153" y="108"/>
                    <a:pt x="155" y="107"/>
                  </a:cubicBezTo>
                  <a:cubicBezTo>
                    <a:pt x="158" y="107"/>
                    <a:pt x="206" y="104"/>
                    <a:pt x="216" y="98"/>
                  </a:cubicBezTo>
                  <a:cubicBezTo>
                    <a:pt x="216" y="98"/>
                    <a:pt x="219" y="94"/>
                    <a:pt x="221" y="90"/>
                  </a:cubicBezTo>
                  <a:cubicBezTo>
                    <a:pt x="223" y="87"/>
                    <a:pt x="225" y="86"/>
                    <a:pt x="227" y="85"/>
                  </a:cubicBezTo>
                  <a:cubicBezTo>
                    <a:pt x="228" y="83"/>
                    <a:pt x="232" y="82"/>
                    <a:pt x="232" y="85"/>
                  </a:cubicBezTo>
                  <a:cubicBezTo>
                    <a:pt x="232" y="85"/>
                    <a:pt x="229" y="89"/>
                    <a:pt x="228" y="90"/>
                  </a:cubicBezTo>
                  <a:cubicBezTo>
                    <a:pt x="228" y="90"/>
                    <a:pt x="226" y="93"/>
                    <a:pt x="231" y="93"/>
                  </a:cubicBezTo>
                  <a:cubicBezTo>
                    <a:pt x="231" y="93"/>
                    <a:pt x="237" y="94"/>
                    <a:pt x="241" y="92"/>
                  </a:cubicBezTo>
                  <a:cubicBezTo>
                    <a:pt x="246" y="91"/>
                    <a:pt x="252" y="89"/>
                    <a:pt x="252" y="89"/>
                  </a:cubicBezTo>
                  <a:cubicBezTo>
                    <a:pt x="252" y="89"/>
                    <a:pt x="255" y="89"/>
                    <a:pt x="254" y="92"/>
                  </a:cubicBezTo>
                  <a:cubicBezTo>
                    <a:pt x="254" y="92"/>
                    <a:pt x="258" y="94"/>
                    <a:pt x="256" y="96"/>
                  </a:cubicBezTo>
                  <a:cubicBezTo>
                    <a:pt x="256" y="96"/>
                    <a:pt x="258" y="97"/>
                    <a:pt x="255" y="99"/>
                  </a:cubicBezTo>
                  <a:cubicBezTo>
                    <a:pt x="252" y="102"/>
                    <a:pt x="252" y="102"/>
                    <a:pt x="252" y="102"/>
                  </a:cubicBezTo>
                  <a:cubicBezTo>
                    <a:pt x="252" y="102"/>
                    <a:pt x="252" y="104"/>
                    <a:pt x="250" y="105"/>
                  </a:cubicBezTo>
                  <a:cubicBezTo>
                    <a:pt x="250" y="105"/>
                    <a:pt x="234" y="115"/>
                    <a:pt x="221" y="113"/>
                  </a:cubicBezTo>
                  <a:cubicBezTo>
                    <a:pt x="223" y="121"/>
                    <a:pt x="223" y="121"/>
                    <a:pt x="223" y="121"/>
                  </a:cubicBezTo>
                  <a:cubicBezTo>
                    <a:pt x="214" y="122"/>
                    <a:pt x="214" y="122"/>
                    <a:pt x="214" y="122"/>
                  </a:cubicBezTo>
                  <a:cubicBezTo>
                    <a:pt x="215" y="126"/>
                    <a:pt x="215" y="126"/>
                    <a:pt x="215" y="126"/>
                  </a:cubicBezTo>
                  <a:cubicBezTo>
                    <a:pt x="215" y="126"/>
                    <a:pt x="184" y="131"/>
                    <a:pt x="175" y="133"/>
                  </a:cubicBezTo>
                  <a:cubicBezTo>
                    <a:pt x="175" y="133"/>
                    <a:pt x="134" y="137"/>
                    <a:pt x="123" y="130"/>
                  </a:cubicBezTo>
                  <a:cubicBezTo>
                    <a:pt x="123" y="130"/>
                    <a:pt x="123" y="175"/>
                    <a:pt x="124" y="178"/>
                  </a:cubicBezTo>
                  <a:cubicBezTo>
                    <a:pt x="124" y="178"/>
                    <a:pt x="129" y="236"/>
                    <a:pt x="130" y="237"/>
                  </a:cubicBezTo>
                  <a:cubicBezTo>
                    <a:pt x="130" y="237"/>
                    <a:pt x="133" y="246"/>
                    <a:pt x="124" y="238"/>
                  </a:cubicBezTo>
                  <a:cubicBezTo>
                    <a:pt x="124" y="238"/>
                    <a:pt x="111" y="223"/>
                    <a:pt x="111" y="219"/>
                  </a:cubicBezTo>
                  <a:cubicBezTo>
                    <a:pt x="111" y="219"/>
                    <a:pt x="106" y="218"/>
                    <a:pt x="106" y="219"/>
                  </a:cubicBezTo>
                  <a:cubicBezTo>
                    <a:pt x="106" y="219"/>
                    <a:pt x="102" y="252"/>
                    <a:pt x="101" y="258"/>
                  </a:cubicBezTo>
                  <a:cubicBezTo>
                    <a:pt x="99" y="264"/>
                    <a:pt x="91" y="300"/>
                    <a:pt x="91" y="305"/>
                  </a:cubicBezTo>
                  <a:cubicBezTo>
                    <a:pt x="92" y="310"/>
                    <a:pt x="90" y="316"/>
                    <a:pt x="89" y="319"/>
                  </a:cubicBezTo>
                  <a:cubicBezTo>
                    <a:pt x="88" y="322"/>
                    <a:pt x="87" y="332"/>
                    <a:pt x="86" y="335"/>
                  </a:cubicBezTo>
                  <a:cubicBezTo>
                    <a:pt x="86" y="338"/>
                    <a:pt x="82" y="352"/>
                    <a:pt x="79" y="356"/>
                  </a:cubicBezTo>
                  <a:cubicBezTo>
                    <a:pt x="79" y="356"/>
                    <a:pt x="77" y="362"/>
                    <a:pt x="77" y="367"/>
                  </a:cubicBezTo>
                  <a:cubicBezTo>
                    <a:pt x="77" y="372"/>
                    <a:pt x="79" y="377"/>
                    <a:pt x="79" y="380"/>
                  </a:cubicBezTo>
                  <a:cubicBezTo>
                    <a:pt x="78" y="382"/>
                    <a:pt x="78" y="397"/>
                    <a:pt x="75" y="398"/>
                  </a:cubicBezTo>
                  <a:cubicBezTo>
                    <a:pt x="75" y="398"/>
                    <a:pt x="77" y="407"/>
                    <a:pt x="79" y="408"/>
                  </a:cubicBezTo>
                  <a:cubicBezTo>
                    <a:pt x="80" y="409"/>
                    <a:pt x="85" y="415"/>
                    <a:pt x="87" y="417"/>
                  </a:cubicBezTo>
                  <a:cubicBezTo>
                    <a:pt x="87" y="417"/>
                    <a:pt x="96" y="423"/>
                    <a:pt x="99" y="424"/>
                  </a:cubicBezTo>
                  <a:cubicBezTo>
                    <a:pt x="99" y="424"/>
                    <a:pt x="110" y="426"/>
                    <a:pt x="103" y="431"/>
                  </a:cubicBezTo>
                  <a:cubicBezTo>
                    <a:pt x="103" y="431"/>
                    <a:pt x="90" y="435"/>
                    <a:pt x="79" y="432"/>
                  </a:cubicBezTo>
                  <a:cubicBezTo>
                    <a:pt x="79" y="432"/>
                    <a:pt x="66" y="428"/>
                    <a:pt x="65" y="426"/>
                  </a:cubicBezTo>
                  <a:cubicBezTo>
                    <a:pt x="65" y="426"/>
                    <a:pt x="58" y="424"/>
                    <a:pt x="56" y="426"/>
                  </a:cubicBezTo>
                  <a:cubicBezTo>
                    <a:pt x="56" y="426"/>
                    <a:pt x="69" y="446"/>
                    <a:pt x="65" y="452"/>
                  </a:cubicBezTo>
                  <a:cubicBezTo>
                    <a:pt x="65" y="452"/>
                    <a:pt x="51" y="462"/>
                    <a:pt x="39" y="448"/>
                  </a:cubicBezTo>
                  <a:cubicBezTo>
                    <a:pt x="39" y="448"/>
                    <a:pt x="38" y="445"/>
                    <a:pt x="38" y="443"/>
                  </a:cubicBezTo>
                  <a:cubicBezTo>
                    <a:pt x="38" y="441"/>
                    <a:pt x="37" y="438"/>
                    <a:pt x="35" y="438"/>
                  </a:cubicBezTo>
                  <a:cubicBezTo>
                    <a:pt x="35" y="438"/>
                    <a:pt x="33" y="430"/>
                    <a:pt x="35" y="428"/>
                  </a:cubicBezTo>
                  <a:cubicBezTo>
                    <a:pt x="35" y="428"/>
                    <a:pt x="32" y="424"/>
                    <a:pt x="30" y="422"/>
                  </a:cubicBezTo>
                  <a:cubicBezTo>
                    <a:pt x="28" y="420"/>
                    <a:pt x="26" y="419"/>
                    <a:pt x="26" y="415"/>
                  </a:cubicBezTo>
                  <a:cubicBezTo>
                    <a:pt x="27" y="412"/>
                    <a:pt x="28" y="413"/>
                    <a:pt x="28" y="410"/>
                  </a:cubicBezTo>
                  <a:cubicBezTo>
                    <a:pt x="29" y="406"/>
                    <a:pt x="27" y="398"/>
                    <a:pt x="26" y="392"/>
                  </a:cubicBezTo>
                  <a:cubicBezTo>
                    <a:pt x="25" y="386"/>
                    <a:pt x="24" y="376"/>
                    <a:pt x="25" y="368"/>
                  </a:cubicBezTo>
                  <a:cubicBezTo>
                    <a:pt x="25" y="360"/>
                    <a:pt x="24" y="343"/>
                    <a:pt x="25" y="339"/>
                  </a:cubicBezTo>
                  <a:cubicBezTo>
                    <a:pt x="26" y="334"/>
                    <a:pt x="27" y="326"/>
                    <a:pt x="28" y="320"/>
                  </a:cubicBezTo>
                  <a:cubicBezTo>
                    <a:pt x="29" y="313"/>
                    <a:pt x="30" y="305"/>
                    <a:pt x="30" y="299"/>
                  </a:cubicBezTo>
                  <a:cubicBezTo>
                    <a:pt x="30" y="294"/>
                    <a:pt x="29" y="267"/>
                    <a:pt x="27" y="265"/>
                  </a:cubicBezTo>
                  <a:cubicBezTo>
                    <a:pt x="27" y="265"/>
                    <a:pt x="19" y="261"/>
                    <a:pt x="18" y="258"/>
                  </a:cubicBezTo>
                  <a:cubicBezTo>
                    <a:pt x="18" y="258"/>
                    <a:pt x="11" y="256"/>
                    <a:pt x="11" y="238"/>
                  </a:cubicBezTo>
                  <a:cubicBezTo>
                    <a:pt x="5" y="238"/>
                    <a:pt x="5" y="238"/>
                    <a:pt x="5" y="238"/>
                  </a:cubicBezTo>
                  <a:cubicBezTo>
                    <a:pt x="5" y="238"/>
                    <a:pt x="0" y="170"/>
                    <a:pt x="1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6" name="Freeform 50"/>
            <p:cNvSpPr>
              <a:spLocks noChangeArrowheads="1"/>
            </p:cNvSpPr>
            <p:nvPr/>
          </p:nvSpPr>
          <p:spPr bwMode="auto">
            <a:xfrm>
              <a:off x="169862" y="161925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1"/>
                <a:gd name="T14" fmla="*/ 1 w 1"/>
                <a:gd name="T15" fmla="*/ 1 h 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47" name="组合 116"/>
          <p:cNvGrpSpPr/>
          <p:nvPr/>
        </p:nvGrpSpPr>
        <p:grpSpPr bwMode="auto">
          <a:xfrm>
            <a:off x="2146914" y="1164255"/>
            <a:ext cx="707263" cy="587690"/>
            <a:chOff x="0" y="0"/>
            <a:chExt cx="1382712" cy="1149350"/>
          </a:xfrm>
          <a:solidFill>
            <a:srgbClr val="302A28"/>
          </a:solidFill>
        </p:grpSpPr>
        <p:sp>
          <p:nvSpPr>
            <p:cNvPr id="248" name="Freeform 94"/>
            <p:cNvSpPr>
              <a:spLocks noEditPoints="1" noChangeArrowheads="1"/>
            </p:cNvSpPr>
            <p:nvPr/>
          </p:nvSpPr>
          <p:spPr bwMode="auto">
            <a:xfrm>
              <a:off x="0" y="38100"/>
              <a:ext cx="962025" cy="962025"/>
            </a:xfrm>
            <a:custGeom>
              <a:avLst/>
              <a:gdLst>
                <a:gd name="T0" fmla="*/ 0 w 347"/>
                <a:gd name="T1" fmla="*/ 173 h 346"/>
                <a:gd name="T2" fmla="*/ 347 w 347"/>
                <a:gd name="T3" fmla="*/ 173 h 346"/>
                <a:gd name="T4" fmla="*/ 316 w 347"/>
                <a:gd name="T5" fmla="*/ 237 h 346"/>
                <a:gd name="T6" fmla="*/ 290 w 347"/>
                <a:gd name="T7" fmla="*/ 277 h 346"/>
                <a:gd name="T8" fmla="*/ 237 w 347"/>
                <a:gd name="T9" fmla="*/ 291 h 346"/>
                <a:gd name="T10" fmla="*/ 239 w 347"/>
                <a:gd name="T11" fmla="*/ 225 h 346"/>
                <a:gd name="T12" fmla="*/ 207 w 347"/>
                <a:gd name="T13" fmla="*/ 225 h 346"/>
                <a:gd name="T14" fmla="*/ 207 w 347"/>
                <a:gd name="T15" fmla="*/ 177 h 346"/>
                <a:gd name="T16" fmla="*/ 265 w 347"/>
                <a:gd name="T17" fmla="*/ 176 h 346"/>
                <a:gd name="T18" fmla="*/ 306 w 347"/>
                <a:gd name="T19" fmla="*/ 194 h 346"/>
                <a:gd name="T20" fmla="*/ 318 w 347"/>
                <a:gd name="T21" fmla="*/ 200 h 346"/>
                <a:gd name="T22" fmla="*/ 308 w 347"/>
                <a:gd name="T23" fmla="*/ 164 h 346"/>
                <a:gd name="T24" fmla="*/ 304 w 347"/>
                <a:gd name="T25" fmla="*/ 151 h 346"/>
                <a:gd name="T26" fmla="*/ 287 w 347"/>
                <a:gd name="T27" fmla="*/ 144 h 346"/>
                <a:gd name="T28" fmla="*/ 269 w 347"/>
                <a:gd name="T29" fmla="*/ 150 h 346"/>
                <a:gd name="T30" fmla="*/ 253 w 347"/>
                <a:gd name="T31" fmla="*/ 148 h 346"/>
                <a:gd name="T32" fmla="*/ 240 w 347"/>
                <a:gd name="T33" fmla="*/ 138 h 346"/>
                <a:gd name="T34" fmla="*/ 219 w 347"/>
                <a:gd name="T35" fmla="*/ 154 h 346"/>
                <a:gd name="T36" fmla="*/ 234 w 347"/>
                <a:gd name="T37" fmla="*/ 128 h 346"/>
                <a:gd name="T38" fmla="*/ 225 w 347"/>
                <a:gd name="T39" fmla="*/ 117 h 346"/>
                <a:gd name="T40" fmla="*/ 252 w 347"/>
                <a:gd name="T41" fmla="*/ 108 h 346"/>
                <a:gd name="T42" fmla="*/ 277 w 347"/>
                <a:gd name="T43" fmla="*/ 79 h 346"/>
                <a:gd name="T44" fmla="*/ 255 w 347"/>
                <a:gd name="T45" fmla="*/ 95 h 346"/>
                <a:gd name="T46" fmla="*/ 258 w 347"/>
                <a:gd name="T47" fmla="*/ 70 h 346"/>
                <a:gd name="T48" fmla="*/ 282 w 347"/>
                <a:gd name="T49" fmla="*/ 61 h 346"/>
                <a:gd name="T50" fmla="*/ 316 w 347"/>
                <a:gd name="T51" fmla="*/ 236 h 346"/>
                <a:gd name="T52" fmla="*/ 145 w 347"/>
                <a:gd name="T53" fmla="*/ 296 h 346"/>
                <a:gd name="T54" fmla="*/ 99 w 347"/>
                <a:gd name="T55" fmla="*/ 311 h 346"/>
                <a:gd name="T56" fmla="*/ 87 w 347"/>
                <a:gd name="T57" fmla="*/ 273 h 346"/>
                <a:gd name="T58" fmla="*/ 72 w 347"/>
                <a:gd name="T59" fmla="*/ 219 h 346"/>
                <a:gd name="T60" fmla="*/ 38 w 347"/>
                <a:gd name="T61" fmla="*/ 177 h 346"/>
                <a:gd name="T62" fmla="*/ 114 w 347"/>
                <a:gd name="T63" fmla="*/ 29 h 346"/>
                <a:gd name="T64" fmla="*/ 112 w 347"/>
                <a:gd name="T65" fmla="*/ 57 h 346"/>
                <a:gd name="T66" fmla="*/ 132 w 347"/>
                <a:gd name="T67" fmla="*/ 82 h 346"/>
                <a:gd name="T68" fmla="*/ 102 w 347"/>
                <a:gd name="T69" fmla="*/ 69 h 346"/>
                <a:gd name="T70" fmla="*/ 79 w 347"/>
                <a:gd name="T71" fmla="*/ 92 h 346"/>
                <a:gd name="T72" fmla="*/ 105 w 347"/>
                <a:gd name="T73" fmla="*/ 107 h 346"/>
                <a:gd name="T74" fmla="*/ 143 w 347"/>
                <a:gd name="T75" fmla="*/ 110 h 346"/>
                <a:gd name="T76" fmla="*/ 112 w 347"/>
                <a:gd name="T77" fmla="*/ 143 h 346"/>
                <a:gd name="T78" fmla="*/ 87 w 347"/>
                <a:gd name="T79" fmla="*/ 176 h 346"/>
                <a:gd name="T80" fmla="*/ 63 w 347"/>
                <a:gd name="T81" fmla="*/ 176 h 346"/>
                <a:gd name="T82" fmla="*/ 68 w 347"/>
                <a:gd name="T83" fmla="*/ 204 h 346"/>
                <a:gd name="T84" fmla="*/ 94 w 347"/>
                <a:gd name="T85" fmla="*/ 220 h 346"/>
                <a:gd name="T86" fmla="*/ 166 w 347"/>
                <a:gd name="T87" fmla="*/ 251 h 346"/>
                <a:gd name="T88" fmla="*/ 198 w 347"/>
                <a:gd name="T89" fmla="*/ 42 h 346"/>
                <a:gd name="T90" fmla="*/ 163 w 347"/>
                <a:gd name="T91" fmla="*/ 90 h 346"/>
                <a:gd name="T92" fmla="*/ 142 w 347"/>
                <a:gd name="T93" fmla="*/ 36 h 346"/>
                <a:gd name="T94" fmla="*/ 173 w 347"/>
                <a:gd name="T95" fmla="*/ 17 h 346"/>
                <a:gd name="T96" fmla="*/ 198 w 347"/>
                <a:gd name="T97" fmla="*/ 42 h 3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47"/>
                <a:gd name="T148" fmla="*/ 0 h 346"/>
                <a:gd name="T149" fmla="*/ 347 w 347"/>
                <a:gd name="T150" fmla="*/ 346 h 3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47" h="346">
                  <a:moveTo>
                    <a:pt x="173" y="0"/>
                  </a:moveTo>
                  <a:cubicBezTo>
                    <a:pt x="78" y="0"/>
                    <a:pt x="0" y="78"/>
                    <a:pt x="0" y="173"/>
                  </a:cubicBezTo>
                  <a:cubicBezTo>
                    <a:pt x="0" y="269"/>
                    <a:pt x="78" y="346"/>
                    <a:pt x="173" y="346"/>
                  </a:cubicBezTo>
                  <a:cubicBezTo>
                    <a:pt x="269" y="346"/>
                    <a:pt x="347" y="269"/>
                    <a:pt x="347" y="173"/>
                  </a:cubicBezTo>
                  <a:cubicBezTo>
                    <a:pt x="347" y="78"/>
                    <a:pt x="269" y="0"/>
                    <a:pt x="173" y="0"/>
                  </a:cubicBezTo>
                  <a:close/>
                  <a:moveTo>
                    <a:pt x="316" y="237"/>
                  </a:moveTo>
                  <a:cubicBezTo>
                    <a:pt x="309" y="238"/>
                    <a:pt x="301" y="247"/>
                    <a:pt x="295" y="258"/>
                  </a:cubicBezTo>
                  <a:cubicBezTo>
                    <a:pt x="289" y="267"/>
                    <a:pt x="290" y="271"/>
                    <a:pt x="290" y="277"/>
                  </a:cubicBezTo>
                  <a:cubicBezTo>
                    <a:pt x="276" y="293"/>
                    <a:pt x="259" y="306"/>
                    <a:pt x="240" y="315"/>
                  </a:cubicBezTo>
                  <a:cubicBezTo>
                    <a:pt x="238" y="310"/>
                    <a:pt x="237" y="299"/>
                    <a:pt x="237" y="291"/>
                  </a:cubicBezTo>
                  <a:cubicBezTo>
                    <a:pt x="237" y="279"/>
                    <a:pt x="247" y="274"/>
                    <a:pt x="247" y="270"/>
                  </a:cubicBezTo>
                  <a:cubicBezTo>
                    <a:pt x="247" y="265"/>
                    <a:pt x="240" y="238"/>
                    <a:pt x="239" y="225"/>
                  </a:cubicBezTo>
                  <a:cubicBezTo>
                    <a:pt x="239" y="225"/>
                    <a:pt x="225" y="228"/>
                    <a:pt x="221" y="228"/>
                  </a:cubicBezTo>
                  <a:cubicBezTo>
                    <a:pt x="216" y="228"/>
                    <a:pt x="212" y="225"/>
                    <a:pt x="207" y="225"/>
                  </a:cubicBezTo>
                  <a:cubicBezTo>
                    <a:pt x="202" y="225"/>
                    <a:pt x="198" y="217"/>
                    <a:pt x="194" y="207"/>
                  </a:cubicBezTo>
                  <a:cubicBezTo>
                    <a:pt x="191" y="197"/>
                    <a:pt x="207" y="177"/>
                    <a:pt x="207" y="177"/>
                  </a:cubicBezTo>
                  <a:cubicBezTo>
                    <a:pt x="207" y="177"/>
                    <a:pt x="217" y="169"/>
                    <a:pt x="225" y="166"/>
                  </a:cubicBezTo>
                  <a:cubicBezTo>
                    <a:pt x="234" y="163"/>
                    <a:pt x="240" y="166"/>
                    <a:pt x="265" y="176"/>
                  </a:cubicBezTo>
                  <a:cubicBezTo>
                    <a:pt x="265" y="176"/>
                    <a:pt x="291" y="177"/>
                    <a:pt x="300" y="179"/>
                  </a:cubicBezTo>
                  <a:cubicBezTo>
                    <a:pt x="308" y="181"/>
                    <a:pt x="306" y="189"/>
                    <a:pt x="306" y="194"/>
                  </a:cubicBezTo>
                  <a:cubicBezTo>
                    <a:pt x="306" y="199"/>
                    <a:pt x="308" y="212"/>
                    <a:pt x="308" y="212"/>
                  </a:cubicBezTo>
                  <a:cubicBezTo>
                    <a:pt x="318" y="200"/>
                    <a:pt x="318" y="200"/>
                    <a:pt x="318" y="200"/>
                  </a:cubicBezTo>
                  <a:cubicBezTo>
                    <a:pt x="324" y="184"/>
                    <a:pt x="324" y="184"/>
                    <a:pt x="324" y="184"/>
                  </a:cubicBezTo>
                  <a:cubicBezTo>
                    <a:pt x="324" y="184"/>
                    <a:pt x="309" y="171"/>
                    <a:pt x="308" y="164"/>
                  </a:cubicBezTo>
                  <a:cubicBezTo>
                    <a:pt x="306" y="158"/>
                    <a:pt x="300" y="163"/>
                    <a:pt x="285" y="154"/>
                  </a:cubicBezTo>
                  <a:cubicBezTo>
                    <a:pt x="285" y="154"/>
                    <a:pt x="295" y="153"/>
                    <a:pt x="304" y="151"/>
                  </a:cubicBezTo>
                  <a:cubicBezTo>
                    <a:pt x="314" y="149"/>
                    <a:pt x="321" y="156"/>
                    <a:pt x="312" y="141"/>
                  </a:cubicBezTo>
                  <a:cubicBezTo>
                    <a:pt x="287" y="144"/>
                    <a:pt x="287" y="144"/>
                    <a:pt x="287" y="144"/>
                  </a:cubicBezTo>
                  <a:cubicBezTo>
                    <a:pt x="278" y="148"/>
                    <a:pt x="278" y="148"/>
                    <a:pt x="278" y="148"/>
                  </a:cubicBezTo>
                  <a:cubicBezTo>
                    <a:pt x="278" y="148"/>
                    <a:pt x="277" y="160"/>
                    <a:pt x="269" y="150"/>
                  </a:cubicBezTo>
                  <a:cubicBezTo>
                    <a:pt x="269" y="150"/>
                    <a:pt x="267" y="151"/>
                    <a:pt x="261" y="153"/>
                  </a:cubicBezTo>
                  <a:cubicBezTo>
                    <a:pt x="253" y="148"/>
                    <a:pt x="253" y="148"/>
                    <a:pt x="253" y="148"/>
                  </a:cubicBezTo>
                  <a:cubicBezTo>
                    <a:pt x="253" y="148"/>
                    <a:pt x="241" y="153"/>
                    <a:pt x="243" y="143"/>
                  </a:cubicBezTo>
                  <a:cubicBezTo>
                    <a:pt x="240" y="138"/>
                    <a:pt x="240" y="138"/>
                    <a:pt x="240" y="138"/>
                  </a:cubicBezTo>
                  <a:cubicBezTo>
                    <a:pt x="235" y="151"/>
                    <a:pt x="235" y="151"/>
                    <a:pt x="235" y="151"/>
                  </a:cubicBezTo>
                  <a:cubicBezTo>
                    <a:pt x="235" y="151"/>
                    <a:pt x="224" y="154"/>
                    <a:pt x="219" y="154"/>
                  </a:cubicBezTo>
                  <a:cubicBezTo>
                    <a:pt x="214" y="154"/>
                    <a:pt x="217" y="141"/>
                    <a:pt x="217" y="141"/>
                  </a:cubicBezTo>
                  <a:cubicBezTo>
                    <a:pt x="217" y="141"/>
                    <a:pt x="229" y="140"/>
                    <a:pt x="234" y="128"/>
                  </a:cubicBezTo>
                  <a:cubicBezTo>
                    <a:pt x="239" y="117"/>
                    <a:pt x="240" y="117"/>
                    <a:pt x="240" y="117"/>
                  </a:cubicBezTo>
                  <a:cubicBezTo>
                    <a:pt x="240" y="117"/>
                    <a:pt x="240" y="117"/>
                    <a:pt x="225" y="117"/>
                  </a:cubicBezTo>
                  <a:cubicBezTo>
                    <a:pt x="211" y="117"/>
                    <a:pt x="225" y="100"/>
                    <a:pt x="230" y="100"/>
                  </a:cubicBezTo>
                  <a:cubicBezTo>
                    <a:pt x="235" y="100"/>
                    <a:pt x="242" y="108"/>
                    <a:pt x="252" y="108"/>
                  </a:cubicBezTo>
                  <a:cubicBezTo>
                    <a:pt x="252" y="108"/>
                    <a:pt x="265" y="115"/>
                    <a:pt x="275" y="108"/>
                  </a:cubicBezTo>
                  <a:cubicBezTo>
                    <a:pt x="285" y="102"/>
                    <a:pt x="278" y="92"/>
                    <a:pt x="277" y="79"/>
                  </a:cubicBezTo>
                  <a:cubicBezTo>
                    <a:pt x="275" y="65"/>
                    <a:pt x="267" y="77"/>
                    <a:pt x="265" y="90"/>
                  </a:cubicBezTo>
                  <a:cubicBezTo>
                    <a:pt x="263" y="103"/>
                    <a:pt x="255" y="95"/>
                    <a:pt x="255" y="95"/>
                  </a:cubicBezTo>
                  <a:cubicBezTo>
                    <a:pt x="244" y="82"/>
                    <a:pt x="244" y="82"/>
                    <a:pt x="244" y="82"/>
                  </a:cubicBezTo>
                  <a:cubicBezTo>
                    <a:pt x="244" y="82"/>
                    <a:pt x="252" y="70"/>
                    <a:pt x="258" y="70"/>
                  </a:cubicBezTo>
                  <a:cubicBezTo>
                    <a:pt x="265" y="70"/>
                    <a:pt x="270" y="52"/>
                    <a:pt x="270" y="52"/>
                  </a:cubicBezTo>
                  <a:cubicBezTo>
                    <a:pt x="270" y="52"/>
                    <a:pt x="275" y="55"/>
                    <a:pt x="282" y="61"/>
                  </a:cubicBezTo>
                  <a:cubicBezTo>
                    <a:pt x="311" y="89"/>
                    <a:pt x="330" y="129"/>
                    <a:pt x="330" y="173"/>
                  </a:cubicBezTo>
                  <a:cubicBezTo>
                    <a:pt x="330" y="196"/>
                    <a:pt x="325" y="217"/>
                    <a:pt x="316" y="236"/>
                  </a:cubicBezTo>
                  <a:cubicBezTo>
                    <a:pt x="316" y="236"/>
                    <a:pt x="316" y="237"/>
                    <a:pt x="316" y="237"/>
                  </a:cubicBezTo>
                  <a:close/>
                  <a:moveTo>
                    <a:pt x="145" y="296"/>
                  </a:moveTo>
                  <a:cubicBezTo>
                    <a:pt x="134" y="309"/>
                    <a:pt x="131" y="318"/>
                    <a:pt x="129" y="323"/>
                  </a:cubicBezTo>
                  <a:cubicBezTo>
                    <a:pt x="118" y="320"/>
                    <a:pt x="108" y="316"/>
                    <a:pt x="99" y="311"/>
                  </a:cubicBezTo>
                  <a:cubicBezTo>
                    <a:pt x="99" y="310"/>
                    <a:pt x="99" y="309"/>
                    <a:pt x="99" y="307"/>
                  </a:cubicBezTo>
                  <a:cubicBezTo>
                    <a:pt x="99" y="298"/>
                    <a:pt x="99" y="291"/>
                    <a:pt x="87" y="273"/>
                  </a:cubicBezTo>
                  <a:cubicBezTo>
                    <a:pt x="76" y="255"/>
                    <a:pt x="84" y="245"/>
                    <a:pt x="91" y="242"/>
                  </a:cubicBezTo>
                  <a:cubicBezTo>
                    <a:pt x="97" y="238"/>
                    <a:pt x="97" y="228"/>
                    <a:pt x="72" y="219"/>
                  </a:cubicBezTo>
                  <a:cubicBezTo>
                    <a:pt x="67" y="216"/>
                    <a:pt x="61" y="207"/>
                    <a:pt x="46" y="209"/>
                  </a:cubicBezTo>
                  <a:cubicBezTo>
                    <a:pt x="31" y="210"/>
                    <a:pt x="40" y="189"/>
                    <a:pt x="38" y="177"/>
                  </a:cubicBezTo>
                  <a:cubicBezTo>
                    <a:pt x="36" y="168"/>
                    <a:pt x="29" y="163"/>
                    <a:pt x="18" y="158"/>
                  </a:cubicBezTo>
                  <a:cubicBezTo>
                    <a:pt x="23" y="100"/>
                    <a:pt x="61" y="50"/>
                    <a:pt x="114" y="29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7" y="33"/>
                    <a:pt x="112" y="44"/>
                    <a:pt x="112" y="57"/>
                  </a:cubicBezTo>
                  <a:cubicBezTo>
                    <a:pt x="114" y="62"/>
                    <a:pt x="112" y="57"/>
                    <a:pt x="133" y="70"/>
                  </a:cubicBezTo>
                  <a:cubicBezTo>
                    <a:pt x="141" y="75"/>
                    <a:pt x="133" y="77"/>
                    <a:pt x="132" y="82"/>
                  </a:cubicBezTo>
                  <a:cubicBezTo>
                    <a:pt x="130" y="87"/>
                    <a:pt x="123" y="82"/>
                    <a:pt x="114" y="75"/>
                  </a:cubicBezTo>
                  <a:cubicBezTo>
                    <a:pt x="114" y="75"/>
                    <a:pt x="114" y="75"/>
                    <a:pt x="102" y="69"/>
                  </a:cubicBezTo>
                  <a:cubicBezTo>
                    <a:pt x="94" y="74"/>
                    <a:pt x="102" y="69"/>
                    <a:pt x="94" y="84"/>
                  </a:cubicBezTo>
                  <a:cubicBezTo>
                    <a:pt x="94" y="84"/>
                    <a:pt x="87" y="85"/>
                    <a:pt x="79" y="92"/>
                  </a:cubicBezTo>
                  <a:cubicBezTo>
                    <a:pt x="71" y="98"/>
                    <a:pt x="86" y="105"/>
                    <a:pt x="100" y="121"/>
                  </a:cubicBezTo>
                  <a:cubicBezTo>
                    <a:pt x="105" y="126"/>
                    <a:pt x="104" y="112"/>
                    <a:pt x="105" y="107"/>
                  </a:cubicBezTo>
                  <a:cubicBezTo>
                    <a:pt x="107" y="102"/>
                    <a:pt x="110" y="100"/>
                    <a:pt x="125" y="98"/>
                  </a:cubicBezTo>
                  <a:cubicBezTo>
                    <a:pt x="130" y="98"/>
                    <a:pt x="133" y="107"/>
                    <a:pt x="143" y="110"/>
                  </a:cubicBezTo>
                  <a:cubicBezTo>
                    <a:pt x="153" y="113"/>
                    <a:pt x="142" y="120"/>
                    <a:pt x="125" y="138"/>
                  </a:cubicBezTo>
                  <a:cubicBezTo>
                    <a:pt x="121" y="143"/>
                    <a:pt x="112" y="143"/>
                    <a:pt x="112" y="143"/>
                  </a:cubicBezTo>
                  <a:cubicBezTo>
                    <a:pt x="112" y="143"/>
                    <a:pt x="104" y="151"/>
                    <a:pt x="97" y="156"/>
                  </a:cubicBezTo>
                  <a:cubicBezTo>
                    <a:pt x="91" y="161"/>
                    <a:pt x="89" y="164"/>
                    <a:pt x="87" y="176"/>
                  </a:cubicBezTo>
                  <a:cubicBezTo>
                    <a:pt x="86" y="187"/>
                    <a:pt x="81" y="182"/>
                    <a:pt x="76" y="176"/>
                  </a:cubicBezTo>
                  <a:cubicBezTo>
                    <a:pt x="63" y="176"/>
                    <a:pt x="63" y="176"/>
                    <a:pt x="63" y="176"/>
                  </a:cubicBezTo>
                  <a:cubicBezTo>
                    <a:pt x="63" y="176"/>
                    <a:pt x="56" y="184"/>
                    <a:pt x="54" y="197"/>
                  </a:cubicBezTo>
                  <a:cubicBezTo>
                    <a:pt x="54" y="197"/>
                    <a:pt x="61" y="204"/>
                    <a:pt x="68" y="204"/>
                  </a:cubicBezTo>
                  <a:cubicBezTo>
                    <a:pt x="74" y="204"/>
                    <a:pt x="84" y="210"/>
                    <a:pt x="84" y="210"/>
                  </a:cubicBezTo>
                  <a:cubicBezTo>
                    <a:pt x="84" y="210"/>
                    <a:pt x="86" y="220"/>
                    <a:pt x="94" y="220"/>
                  </a:cubicBezTo>
                  <a:cubicBezTo>
                    <a:pt x="102" y="220"/>
                    <a:pt x="119" y="219"/>
                    <a:pt x="127" y="228"/>
                  </a:cubicBezTo>
                  <a:cubicBezTo>
                    <a:pt x="135" y="238"/>
                    <a:pt x="142" y="240"/>
                    <a:pt x="166" y="251"/>
                  </a:cubicBezTo>
                  <a:cubicBezTo>
                    <a:pt x="191" y="263"/>
                    <a:pt x="163" y="274"/>
                    <a:pt x="145" y="296"/>
                  </a:cubicBezTo>
                  <a:close/>
                  <a:moveTo>
                    <a:pt x="198" y="42"/>
                  </a:moveTo>
                  <a:cubicBezTo>
                    <a:pt x="194" y="52"/>
                    <a:pt x="193" y="62"/>
                    <a:pt x="181" y="69"/>
                  </a:cubicBezTo>
                  <a:cubicBezTo>
                    <a:pt x="170" y="75"/>
                    <a:pt x="163" y="90"/>
                    <a:pt x="163" y="90"/>
                  </a:cubicBezTo>
                  <a:cubicBezTo>
                    <a:pt x="145" y="93"/>
                    <a:pt x="150" y="59"/>
                    <a:pt x="148" y="52"/>
                  </a:cubicBezTo>
                  <a:cubicBezTo>
                    <a:pt x="146" y="46"/>
                    <a:pt x="150" y="39"/>
                    <a:pt x="142" y="36"/>
                  </a:cubicBezTo>
                  <a:cubicBezTo>
                    <a:pt x="134" y="33"/>
                    <a:pt x="129" y="33"/>
                    <a:pt x="131" y="23"/>
                  </a:cubicBezTo>
                  <a:cubicBezTo>
                    <a:pt x="145" y="19"/>
                    <a:pt x="159" y="17"/>
                    <a:pt x="173" y="17"/>
                  </a:cubicBezTo>
                  <a:cubicBezTo>
                    <a:pt x="182" y="17"/>
                    <a:pt x="190" y="18"/>
                    <a:pt x="198" y="19"/>
                  </a:cubicBezTo>
                  <a:cubicBezTo>
                    <a:pt x="198" y="22"/>
                    <a:pt x="200" y="34"/>
                    <a:pt x="198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9" name="Freeform 95"/>
            <p:cNvSpPr>
              <a:spLocks noChangeArrowheads="1"/>
            </p:cNvSpPr>
            <p:nvPr/>
          </p:nvSpPr>
          <p:spPr bwMode="auto">
            <a:xfrm>
              <a:off x="1135062" y="269875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1"/>
                <a:gd name="T14" fmla="*/ 1 w 1"/>
                <a:gd name="T15" fmla="*/ 1 h 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0" name="Freeform 96"/>
            <p:cNvSpPr>
              <a:spLocks noChangeArrowheads="1"/>
            </p:cNvSpPr>
            <p:nvPr/>
          </p:nvSpPr>
          <p:spPr bwMode="auto">
            <a:xfrm>
              <a:off x="193675" y="371475"/>
              <a:ext cx="225425" cy="76200"/>
            </a:xfrm>
            <a:custGeom>
              <a:avLst/>
              <a:gdLst>
                <a:gd name="T0" fmla="*/ 80 w 81"/>
                <a:gd name="T1" fmla="*/ 24 h 27"/>
                <a:gd name="T2" fmla="*/ 0 w 81"/>
                <a:gd name="T3" fmla="*/ 0 h 27"/>
                <a:gd name="T4" fmla="*/ 0 w 81"/>
                <a:gd name="T5" fmla="*/ 1 h 27"/>
                <a:gd name="T6" fmla="*/ 1 w 81"/>
                <a:gd name="T7" fmla="*/ 3 h 27"/>
                <a:gd name="T8" fmla="*/ 80 w 81"/>
                <a:gd name="T9" fmla="*/ 27 h 27"/>
                <a:gd name="T10" fmla="*/ 81 w 81"/>
                <a:gd name="T11" fmla="*/ 26 h 27"/>
                <a:gd name="T12" fmla="*/ 80 w 81"/>
                <a:gd name="T13" fmla="*/ 24 h 2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1"/>
                <a:gd name="T22" fmla="*/ 0 h 27"/>
                <a:gd name="T23" fmla="*/ 81 w 81"/>
                <a:gd name="T24" fmla="*/ 27 h 2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1" h="27">
                  <a:moveTo>
                    <a:pt x="80" y="2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80" y="27"/>
                    <a:pt x="80" y="27"/>
                    <a:pt x="80" y="27"/>
                  </a:cubicBezTo>
                  <a:cubicBezTo>
                    <a:pt x="81" y="27"/>
                    <a:pt x="81" y="26"/>
                    <a:pt x="81" y="26"/>
                  </a:cubicBezTo>
                  <a:cubicBezTo>
                    <a:pt x="81" y="25"/>
                    <a:pt x="80" y="24"/>
                    <a:pt x="8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1" name="Freeform 97"/>
            <p:cNvSpPr>
              <a:spLocks noChangeArrowheads="1"/>
            </p:cNvSpPr>
            <p:nvPr/>
          </p:nvSpPr>
          <p:spPr bwMode="auto">
            <a:xfrm>
              <a:off x="987425" y="322262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60000 65536"/>
                <a:gd name="T7" fmla="*/ 0 60000 65536"/>
                <a:gd name="T8" fmla="*/ 0 60000 65536"/>
                <a:gd name="T9" fmla="*/ 0 w 1"/>
                <a:gd name="T10" fmla="*/ 0 h 1"/>
                <a:gd name="T11" fmla="*/ 1 w 1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2" name="Freeform 98"/>
            <p:cNvSpPr>
              <a:spLocks noChangeArrowheads="1"/>
            </p:cNvSpPr>
            <p:nvPr/>
          </p:nvSpPr>
          <p:spPr bwMode="auto">
            <a:xfrm>
              <a:off x="307975" y="0"/>
              <a:ext cx="1074737" cy="1149350"/>
            </a:xfrm>
            <a:custGeom>
              <a:avLst/>
              <a:gdLst>
                <a:gd name="T0" fmla="*/ 187 w 387"/>
                <a:gd name="T1" fmla="*/ 285 h 414"/>
                <a:gd name="T2" fmla="*/ 188 w 387"/>
                <a:gd name="T3" fmla="*/ 381 h 414"/>
                <a:gd name="T4" fmla="*/ 216 w 387"/>
                <a:gd name="T5" fmla="*/ 351 h 414"/>
                <a:gd name="T6" fmla="*/ 225 w 387"/>
                <a:gd name="T7" fmla="*/ 414 h 414"/>
                <a:gd name="T8" fmla="*/ 357 w 387"/>
                <a:gd name="T9" fmla="*/ 414 h 414"/>
                <a:gd name="T10" fmla="*/ 378 w 387"/>
                <a:gd name="T11" fmla="*/ 381 h 414"/>
                <a:gd name="T12" fmla="*/ 376 w 387"/>
                <a:gd name="T13" fmla="*/ 192 h 414"/>
                <a:gd name="T14" fmla="*/ 365 w 387"/>
                <a:gd name="T15" fmla="*/ 140 h 414"/>
                <a:gd name="T16" fmla="*/ 306 w 387"/>
                <a:gd name="T17" fmla="*/ 110 h 414"/>
                <a:gd name="T18" fmla="*/ 289 w 387"/>
                <a:gd name="T19" fmla="*/ 93 h 414"/>
                <a:gd name="T20" fmla="*/ 293 w 387"/>
                <a:gd name="T21" fmla="*/ 97 h 414"/>
                <a:gd name="T22" fmla="*/ 259 w 387"/>
                <a:gd name="T23" fmla="*/ 200 h 414"/>
                <a:gd name="T24" fmla="*/ 269 w 387"/>
                <a:gd name="T25" fmla="*/ 134 h 414"/>
                <a:gd name="T26" fmla="*/ 289 w 387"/>
                <a:gd name="T27" fmla="*/ 93 h 414"/>
                <a:gd name="T28" fmla="*/ 285 w 387"/>
                <a:gd name="T29" fmla="*/ 92 h 414"/>
                <a:gd name="T30" fmla="*/ 288 w 387"/>
                <a:gd name="T31" fmla="*/ 75 h 414"/>
                <a:gd name="T32" fmla="*/ 287 w 387"/>
                <a:gd name="T33" fmla="*/ 49 h 414"/>
                <a:gd name="T34" fmla="*/ 217 w 387"/>
                <a:gd name="T35" fmla="*/ 46 h 414"/>
                <a:gd name="T36" fmla="*/ 242 w 387"/>
                <a:gd name="T37" fmla="*/ 107 h 414"/>
                <a:gd name="T38" fmla="*/ 247 w 387"/>
                <a:gd name="T39" fmla="*/ 116 h 414"/>
                <a:gd name="T40" fmla="*/ 248 w 387"/>
                <a:gd name="T41" fmla="*/ 141 h 414"/>
                <a:gd name="T42" fmla="*/ 235 w 387"/>
                <a:gd name="T43" fmla="*/ 230 h 414"/>
                <a:gd name="T44" fmla="*/ 244 w 387"/>
                <a:gd name="T45" fmla="*/ 310 h 414"/>
                <a:gd name="T46" fmla="*/ 250 w 387"/>
                <a:gd name="T47" fmla="*/ 318 h 414"/>
                <a:gd name="T48" fmla="*/ 217 w 387"/>
                <a:gd name="T49" fmla="*/ 304 h 414"/>
                <a:gd name="T50" fmla="*/ 217 w 387"/>
                <a:gd name="T51" fmla="*/ 291 h 414"/>
                <a:gd name="T52" fmla="*/ 217 w 387"/>
                <a:gd name="T53" fmla="*/ 274 h 414"/>
                <a:gd name="T54" fmla="*/ 220 w 387"/>
                <a:gd name="T55" fmla="*/ 246 h 414"/>
                <a:gd name="T56" fmla="*/ 223 w 387"/>
                <a:gd name="T57" fmla="*/ 225 h 414"/>
                <a:gd name="T58" fmla="*/ 244 w 387"/>
                <a:gd name="T59" fmla="*/ 140 h 414"/>
                <a:gd name="T60" fmla="*/ 199 w 387"/>
                <a:gd name="T61" fmla="*/ 137 h 414"/>
                <a:gd name="T62" fmla="*/ 182 w 387"/>
                <a:gd name="T63" fmla="*/ 158 h 414"/>
                <a:gd name="T64" fmla="*/ 152 w 387"/>
                <a:gd name="T65" fmla="*/ 170 h 414"/>
                <a:gd name="T66" fmla="*/ 40 w 387"/>
                <a:gd name="T67" fmla="*/ 157 h 414"/>
                <a:gd name="T68" fmla="*/ 16 w 387"/>
                <a:gd name="T69" fmla="*/ 144 h 414"/>
                <a:gd name="T70" fmla="*/ 12 w 387"/>
                <a:gd name="T71" fmla="*/ 152 h 414"/>
                <a:gd name="T72" fmla="*/ 9 w 387"/>
                <a:gd name="T73" fmla="*/ 178 h 414"/>
                <a:gd name="T74" fmla="*/ 29 w 387"/>
                <a:gd name="T75" fmla="*/ 193 h 414"/>
                <a:gd name="T76" fmla="*/ 42 w 387"/>
                <a:gd name="T77" fmla="*/ 202 h 414"/>
                <a:gd name="T78" fmla="*/ 188 w 387"/>
                <a:gd name="T79" fmla="*/ 207 h 41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387"/>
                <a:gd name="T121" fmla="*/ 0 h 414"/>
                <a:gd name="T122" fmla="*/ 387 w 387"/>
                <a:gd name="T123" fmla="*/ 414 h 41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387" h="414">
                  <a:moveTo>
                    <a:pt x="188" y="207"/>
                  </a:moveTo>
                  <a:cubicBezTo>
                    <a:pt x="188" y="207"/>
                    <a:pt x="189" y="279"/>
                    <a:pt x="187" y="285"/>
                  </a:cubicBezTo>
                  <a:cubicBezTo>
                    <a:pt x="187" y="285"/>
                    <a:pt x="179" y="377"/>
                    <a:pt x="177" y="380"/>
                  </a:cubicBezTo>
                  <a:cubicBezTo>
                    <a:pt x="177" y="380"/>
                    <a:pt x="173" y="394"/>
                    <a:pt x="188" y="381"/>
                  </a:cubicBezTo>
                  <a:cubicBezTo>
                    <a:pt x="188" y="381"/>
                    <a:pt x="208" y="357"/>
                    <a:pt x="208" y="351"/>
                  </a:cubicBezTo>
                  <a:cubicBezTo>
                    <a:pt x="208" y="351"/>
                    <a:pt x="216" y="349"/>
                    <a:pt x="216" y="351"/>
                  </a:cubicBezTo>
                  <a:cubicBezTo>
                    <a:pt x="216" y="351"/>
                    <a:pt x="222" y="404"/>
                    <a:pt x="225" y="413"/>
                  </a:cubicBezTo>
                  <a:cubicBezTo>
                    <a:pt x="225" y="413"/>
                    <a:pt x="225" y="414"/>
                    <a:pt x="225" y="414"/>
                  </a:cubicBezTo>
                  <a:cubicBezTo>
                    <a:pt x="357" y="414"/>
                    <a:pt x="357" y="414"/>
                    <a:pt x="357" y="414"/>
                  </a:cubicBezTo>
                  <a:cubicBezTo>
                    <a:pt x="357" y="414"/>
                    <a:pt x="357" y="414"/>
                    <a:pt x="357" y="414"/>
                  </a:cubicBezTo>
                  <a:cubicBezTo>
                    <a:pt x="357" y="414"/>
                    <a:pt x="369" y="410"/>
                    <a:pt x="369" y="381"/>
                  </a:cubicBezTo>
                  <a:cubicBezTo>
                    <a:pt x="378" y="381"/>
                    <a:pt x="378" y="381"/>
                    <a:pt x="378" y="381"/>
                  </a:cubicBezTo>
                  <a:cubicBezTo>
                    <a:pt x="378" y="381"/>
                    <a:pt x="387" y="272"/>
                    <a:pt x="384" y="254"/>
                  </a:cubicBezTo>
                  <a:cubicBezTo>
                    <a:pt x="382" y="236"/>
                    <a:pt x="375" y="210"/>
                    <a:pt x="376" y="192"/>
                  </a:cubicBezTo>
                  <a:cubicBezTo>
                    <a:pt x="377" y="175"/>
                    <a:pt x="371" y="176"/>
                    <a:pt x="370" y="172"/>
                  </a:cubicBezTo>
                  <a:cubicBezTo>
                    <a:pt x="369" y="168"/>
                    <a:pt x="364" y="141"/>
                    <a:pt x="365" y="140"/>
                  </a:cubicBezTo>
                  <a:cubicBezTo>
                    <a:pt x="365" y="139"/>
                    <a:pt x="367" y="128"/>
                    <a:pt x="344" y="123"/>
                  </a:cubicBezTo>
                  <a:cubicBezTo>
                    <a:pt x="320" y="118"/>
                    <a:pt x="309" y="114"/>
                    <a:pt x="306" y="110"/>
                  </a:cubicBezTo>
                  <a:cubicBezTo>
                    <a:pt x="302" y="106"/>
                    <a:pt x="295" y="97"/>
                    <a:pt x="293" y="97"/>
                  </a:cubicBezTo>
                  <a:cubicBezTo>
                    <a:pt x="293" y="97"/>
                    <a:pt x="291" y="95"/>
                    <a:pt x="289" y="93"/>
                  </a:cubicBezTo>
                  <a:cubicBezTo>
                    <a:pt x="289" y="93"/>
                    <a:pt x="289" y="93"/>
                    <a:pt x="289" y="93"/>
                  </a:cubicBezTo>
                  <a:cubicBezTo>
                    <a:pt x="293" y="97"/>
                    <a:pt x="293" y="97"/>
                    <a:pt x="293" y="97"/>
                  </a:cubicBezTo>
                  <a:cubicBezTo>
                    <a:pt x="295" y="99"/>
                    <a:pt x="294" y="107"/>
                    <a:pt x="294" y="107"/>
                  </a:cubicBezTo>
                  <a:cubicBezTo>
                    <a:pt x="281" y="120"/>
                    <a:pt x="259" y="200"/>
                    <a:pt x="259" y="200"/>
                  </a:cubicBezTo>
                  <a:cubicBezTo>
                    <a:pt x="261" y="192"/>
                    <a:pt x="261" y="144"/>
                    <a:pt x="261" y="144"/>
                  </a:cubicBezTo>
                  <a:cubicBezTo>
                    <a:pt x="265" y="144"/>
                    <a:pt x="269" y="134"/>
                    <a:pt x="269" y="134"/>
                  </a:cubicBezTo>
                  <a:cubicBezTo>
                    <a:pt x="272" y="132"/>
                    <a:pt x="259" y="124"/>
                    <a:pt x="259" y="124"/>
                  </a:cubicBezTo>
                  <a:cubicBezTo>
                    <a:pt x="290" y="99"/>
                    <a:pt x="290" y="94"/>
                    <a:pt x="289" y="93"/>
                  </a:cubicBezTo>
                  <a:cubicBezTo>
                    <a:pt x="289" y="93"/>
                    <a:pt x="289" y="93"/>
                    <a:pt x="289" y="93"/>
                  </a:cubicBezTo>
                  <a:cubicBezTo>
                    <a:pt x="288" y="92"/>
                    <a:pt x="286" y="92"/>
                    <a:pt x="285" y="92"/>
                  </a:cubicBezTo>
                  <a:cubicBezTo>
                    <a:pt x="285" y="92"/>
                    <a:pt x="283" y="79"/>
                    <a:pt x="285" y="78"/>
                  </a:cubicBezTo>
                  <a:cubicBezTo>
                    <a:pt x="285" y="78"/>
                    <a:pt x="289" y="77"/>
                    <a:pt x="288" y="75"/>
                  </a:cubicBezTo>
                  <a:cubicBezTo>
                    <a:pt x="288" y="75"/>
                    <a:pt x="286" y="77"/>
                    <a:pt x="285" y="74"/>
                  </a:cubicBezTo>
                  <a:cubicBezTo>
                    <a:pt x="285" y="74"/>
                    <a:pt x="292" y="55"/>
                    <a:pt x="287" y="49"/>
                  </a:cubicBezTo>
                  <a:cubicBezTo>
                    <a:pt x="287" y="49"/>
                    <a:pt x="283" y="20"/>
                    <a:pt x="267" y="18"/>
                  </a:cubicBezTo>
                  <a:cubicBezTo>
                    <a:pt x="267" y="18"/>
                    <a:pt x="221" y="0"/>
                    <a:pt x="217" y="46"/>
                  </a:cubicBezTo>
                  <a:cubicBezTo>
                    <a:pt x="217" y="46"/>
                    <a:pt x="219" y="64"/>
                    <a:pt x="222" y="67"/>
                  </a:cubicBezTo>
                  <a:cubicBezTo>
                    <a:pt x="222" y="67"/>
                    <a:pt x="221" y="90"/>
                    <a:pt x="242" y="107"/>
                  </a:cubicBezTo>
                  <a:cubicBezTo>
                    <a:pt x="242" y="107"/>
                    <a:pt x="246" y="110"/>
                    <a:pt x="248" y="108"/>
                  </a:cubicBezTo>
                  <a:cubicBezTo>
                    <a:pt x="247" y="116"/>
                    <a:pt x="247" y="116"/>
                    <a:pt x="247" y="116"/>
                  </a:cubicBezTo>
                  <a:cubicBezTo>
                    <a:pt x="255" y="123"/>
                    <a:pt x="255" y="123"/>
                    <a:pt x="255" y="123"/>
                  </a:cubicBezTo>
                  <a:cubicBezTo>
                    <a:pt x="255" y="123"/>
                    <a:pt x="243" y="126"/>
                    <a:pt x="248" y="141"/>
                  </a:cubicBezTo>
                  <a:cubicBezTo>
                    <a:pt x="248" y="141"/>
                    <a:pt x="249" y="153"/>
                    <a:pt x="246" y="161"/>
                  </a:cubicBezTo>
                  <a:cubicBezTo>
                    <a:pt x="246" y="161"/>
                    <a:pt x="235" y="208"/>
                    <a:pt x="235" y="230"/>
                  </a:cubicBezTo>
                  <a:cubicBezTo>
                    <a:pt x="234" y="252"/>
                    <a:pt x="236" y="296"/>
                    <a:pt x="236" y="296"/>
                  </a:cubicBezTo>
                  <a:cubicBezTo>
                    <a:pt x="244" y="310"/>
                    <a:pt x="244" y="310"/>
                    <a:pt x="244" y="310"/>
                  </a:cubicBezTo>
                  <a:cubicBezTo>
                    <a:pt x="250" y="305"/>
                    <a:pt x="250" y="305"/>
                    <a:pt x="250" y="305"/>
                  </a:cubicBezTo>
                  <a:cubicBezTo>
                    <a:pt x="250" y="318"/>
                    <a:pt x="250" y="318"/>
                    <a:pt x="250" y="318"/>
                  </a:cubicBezTo>
                  <a:cubicBezTo>
                    <a:pt x="250" y="318"/>
                    <a:pt x="219" y="319"/>
                    <a:pt x="215" y="312"/>
                  </a:cubicBezTo>
                  <a:cubicBezTo>
                    <a:pt x="215" y="312"/>
                    <a:pt x="219" y="306"/>
                    <a:pt x="217" y="304"/>
                  </a:cubicBezTo>
                  <a:cubicBezTo>
                    <a:pt x="215" y="301"/>
                    <a:pt x="213" y="299"/>
                    <a:pt x="214" y="296"/>
                  </a:cubicBezTo>
                  <a:cubicBezTo>
                    <a:pt x="215" y="294"/>
                    <a:pt x="217" y="293"/>
                    <a:pt x="217" y="291"/>
                  </a:cubicBezTo>
                  <a:cubicBezTo>
                    <a:pt x="217" y="288"/>
                    <a:pt x="216" y="284"/>
                    <a:pt x="217" y="282"/>
                  </a:cubicBezTo>
                  <a:cubicBezTo>
                    <a:pt x="218" y="279"/>
                    <a:pt x="218" y="277"/>
                    <a:pt x="217" y="274"/>
                  </a:cubicBezTo>
                  <a:cubicBezTo>
                    <a:pt x="217" y="271"/>
                    <a:pt x="215" y="265"/>
                    <a:pt x="216" y="262"/>
                  </a:cubicBezTo>
                  <a:cubicBezTo>
                    <a:pt x="217" y="259"/>
                    <a:pt x="219" y="250"/>
                    <a:pt x="220" y="246"/>
                  </a:cubicBezTo>
                  <a:cubicBezTo>
                    <a:pt x="220" y="241"/>
                    <a:pt x="221" y="234"/>
                    <a:pt x="222" y="231"/>
                  </a:cubicBezTo>
                  <a:cubicBezTo>
                    <a:pt x="222" y="228"/>
                    <a:pt x="223" y="230"/>
                    <a:pt x="223" y="225"/>
                  </a:cubicBezTo>
                  <a:cubicBezTo>
                    <a:pt x="224" y="221"/>
                    <a:pt x="223" y="194"/>
                    <a:pt x="229" y="182"/>
                  </a:cubicBezTo>
                  <a:cubicBezTo>
                    <a:pt x="235" y="170"/>
                    <a:pt x="244" y="148"/>
                    <a:pt x="244" y="140"/>
                  </a:cubicBezTo>
                  <a:cubicBezTo>
                    <a:pt x="244" y="132"/>
                    <a:pt x="247" y="118"/>
                    <a:pt x="245" y="116"/>
                  </a:cubicBezTo>
                  <a:cubicBezTo>
                    <a:pt x="237" y="118"/>
                    <a:pt x="206" y="123"/>
                    <a:pt x="199" y="137"/>
                  </a:cubicBezTo>
                  <a:cubicBezTo>
                    <a:pt x="199" y="137"/>
                    <a:pt x="194" y="146"/>
                    <a:pt x="190" y="149"/>
                  </a:cubicBezTo>
                  <a:cubicBezTo>
                    <a:pt x="186" y="152"/>
                    <a:pt x="186" y="154"/>
                    <a:pt x="182" y="158"/>
                  </a:cubicBezTo>
                  <a:cubicBezTo>
                    <a:pt x="179" y="162"/>
                    <a:pt x="174" y="156"/>
                    <a:pt x="168" y="160"/>
                  </a:cubicBezTo>
                  <a:cubicBezTo>
                    <a:pt x="163" y="164"/>
                    <a:pt x="155" y="170"/>
                    <a:pt x="152" y="170"/>
                  </a:cubicBezTo>
                  <a:cubicBezTo>
                    <a:pt x="148" y="170"/>
                    <a:pt x="141" y="172"/>
                    <a:pt x="137" y="172"/>
                  </a:cubicBezTo>
                  <a:cubicBezTo>
                    <a:pt x="133" y="171"/>
                    <a:pt x="55" y="167"/>
                    <a:pt x="40" y="157"/>
                  </a:cubicBezTo>
                  <a:cubicBezTo>
                    <a:pt x="40" y="157"/>
                    <a:pt x="33" y="154"/>
                    <a:pt x="30" y="149"/>
                  </a:cubicBezTo>
                  <a:cubicBezTo>
                    <a:pt x="26" y="143"/>
                    <a:pt x="18" y="147"/>
                    <a:pt x="16" y="144"/>
                  </a:cubicBezTo>
                  <a:cubicBezTo>
                    <a:pt x="13" y="141"/>
                    <a:pt x="8" y="143"/>
                    <a:pt x="9" y="148"/>
                  </a:cubicBezTo>
                  <a:cubicBezTo>
                    <a:pt x="9" y="148"/>
                    <a:pt x="11" y="150"/>
                    <a:pt x="12" y="152"/>
                  </a:cubicBezTo>
                  <a:cubicBezTo>
                    <a:pt x="11" y="152"/>
                    <a:pt x="10" y="151"/>
                    <a:pt x="9" y="151"/>
                  </a:cubicBezTo>
                  <a:cubicBezTo>
                    <a:pt x="4" y="149"/>
                    <a:pt x="0" y="175"/>
                    <a:pt x="9" y="178"/>
                  </a:cubicBezTo>
                  <a:cubicBezTo>
                    <a:pt x="9" y="178"/>
                    <a:pt x="11" y="185"/>
                    <a:pt x="32" y="181"/>
                  </a:cubicBezTo>
                  <a:cubicBezTo>
                    <a:pt x="29" y="193"/>
                    <a:pt x="29" y="193"/>
                    <a:pt x="29" y="193"/>
                  </a:cubicBezTo>
                  <a:cubicBezTo>
                    <a:pt x="42" y="195"/>
                    <a:pt x="42" y="195"/>
                    <a:pt x="42" y="195"/>
                  </a:cubicBezTo>
                  <a:cubicBezTo>
                    <a:pt x="42" y="202"/>
                    <a:pt x="42" y="202"/>
                    <a:pt x="42" y="202"/>
                  </a:cubicBezTo>
                  <a:cubicBezTo>
                    <a:pt x="42" y="202"/>
                    <a:pt x="90" y="210"/>
                    <a:pt x="106" y="213"/>
                  </a:cubicBezTo>
                  <a:cubicBezTo>
                    <a:pt x="106" y="213"/>
                    <a:pt x="171" y="220"/>
                    <a:pt x="188" y="2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3" name="Freeform 99"/>
            <p:cNvSpPr>
              <a:spLocks noChangeArrowheads="1"/>
            </p:cNvSpPr>
            <p:nvPr/>
          </p:nvSpPr>
          <p:spPr bwMode="auto">
            <a:xfrm>
              <a:off x="987425" y="322262"/>
              <a:ext cx="6350" cy="1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0 h 1"/>
                <a:gd name="T4" fmla="*/ 0 w 2"/>
                <a:gd name="T5" fmla="*/ 0 h 1"/>
                <a:gd name="T6" fmla="*/ 0 60000 65536"/>
                <a:gd name="T7" fmla="*/ 0 60000 65536"/>
                <a:gd name="T8" fmla="*/ 0 60000 65536"/>
                <a:gd name="T9" fmla="*/ 0 w 2"/>
                <a:gd name="T10" fmla="*/ 0 h 1"/>
                <a:gd name="T11" fmla="*/ 2 w 2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1">
                  <a:moveTo>
                    <a:pt x="0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54" name="组合 115"/>
          <p:cNvGrpSpPr/>
          <p:nvPr/>
        </p:nvGrpSpPr>
        <p:grpSpPr bwMode="auto">
          <a:xfrm>
            <a:off x="4194957" y="5356138"/>
            <a:ext cx="616947" cy="529175"/>
            <a:chOff x="0" y="0"/>
            <a:chExt cx="1208088" cy="1035050"/>
          </a:xfrm>
          <a:solidFill>
            <a:srgbClr val="302A28"/>
          </a:solidFill>
        </p:grpSpPr>
        <p:sp>
          <p:nvSpPr>
            <p:cNvPr id="255" name="Freeform 52"/>
            <p:cNvSpPr>
              <a:spLocks noEditPoints="1" noChangeArrowheads="1"/>
            </p:cNvSpPr>
            <p:nvPr/>
          </p:nvSpPr>
          <p:spPr bwMode="auto">
            <a:xfrm>
              <a:off x="42863" y="0"/>
              <a:ext cx="1165225" cy="1035050"/>
            </a:xfrm>
            <a:custGeom>
              <a:avLst/>
              <a:gdLst>
                <a:gd name="T0" fmla="*/ 326 w 420"/>
                <a:gd name="T1" fmla="*/ 0 h 373"/>
                <a:gd name="T2" fmla="*/ 140 w 420"/>
                <a:gd name="T3" fmla="*/ 48 h 373"/>
                <a:gd name="T4" fmla="*/ 0 w 420"/>
                <a:gd name="T5" fmla="*/ 93 h 373"/>
                <a:gd name="T6" fmla="*/ 70 w 420"/>
                <a:gd name="T7" fmla="*/ 187 h 373"/>
                <a:gd name="T8" fmla="*/ 0 w 420"/>
                <a:gd name="T9" fmla="*/ 279 h 373"/>
                <a:gd name="T10" fmla="*/ 142 w 420"/>
                <a:gd name="T11" fmla="*/ 323 h 373"/>
                <a:gd name="T12" fmla="*/ 90 w 420"/>
                <a:gd name="T13" fmla="*/ 195 h 373"/>
                <a:gd name="T14" fmla="*/ 114 w 420"/>
                <a:gd name="T15" fmla="*/ 167 h 373"/>
                <a:gd name="T16" fmla="*/ 294 w 420"/>
                <a:gd name="T17" fmla="*/ 373 h 373"/>
                <a:gd name="T18" fmla="*/ 23 w 420"/>
                <a:gd name="T19" fmla="*/ 278 h 373"/>
                <a:gd name="T20" fmla="*/ 69 w 420"/>
                <a:gd name="T21" fmla="*/ 214 h 373"/>
                <a:gd name="T22" fmla="*/ 395 w 420"/>
                <a:gd name="T23" fmla="*/ 88 h 373"/>
                <a:gd name="T24" fmla="*/ 331 w 420"/>
                <a:gd name="T25" fmla="*/ 127 h 373"/>
                <a:gd name="T26" fmla="*/ 353 w 420"/>
                <a:gd name="T27" fmla="*/ 96 h 373"/>
                <a:gd name="T28" fmla="*/ 340 w 420"/>
                <a:gd name="T29" fmla="*/ 77 h 373"/>
                <a:gd name="T30" fmla="*/ 338 w 420"/>
                <a:gd name="T31" fmla="*/ 52 h 373"/>
                <a:gd name="T32" fmla="*/ 344 w 420"/>
                <a:gd name="T33" fmla="*/ 45 h 373"/>
                <a:gd name="T34" fmla="*/ 326 w 420"/>
                <a:gd name="T35" fmla="*/ 37 h 373"/>
                <a:gd name="T36" fmla="*/ 305 w 420"/>
                <a:gd name="T37" fmla="*/ 61 h 373"/>
                <a:gd name="T38" fmla="*/ 326 w 420"/>
                <a:gd name="T39" fmla="*/ 82 h 373"/>
                <a:gd name="T40" fmla="*/ 313 w 420"/>
                <a:gd name="T41" fmla="*/ 95 h 373"/>
                <a:gd name="T42" fmla="*/ 315 w 420"/>
                <a:gd name="T43" fmla="*/ 116 h 373"/>
                <a:gd name="T44" fmla="*/ 296 w 420"/>
                <a:gd name="T45" fmla="*/ 121 h 373"/>
                <a:gd name="T46" fmla="*/ 326 w 420"/>
                <a:gd name="T47" fmla="*/ 74 h 373"/>
                <a:gd name="T48" fmla="*/ 317 w 420"/>
                <a:gd name="T49" fmla="*/ 53 h 373"/>
                <a:gd name="T50" fmla="*/ 331 w 420"/>
                <a:gd name="T51" fmla="*/ 111 h 373"/>
                <a:gd name="T52" fmla="*/ 343 w 420"/>
                <a:gd name="T53" fmla="*/ 97 h 373"/>
                <a:gd name="T54" fmla="*/ 131 w 420"/>
                <a:gd name="T55" fmla="*/ 273 h 373"/>
                <a:gd name="T56" fmla="*/ 131 w 420"/>
                <a:gd name="T57" fmla="*/ 273 h 373"/>
                <a:gd name="T58" fmla="*/ 23 w 420"/>
                <a:gd name="T59" fmla="*/ 99 h 373"/>
                <a:gd name="T60" fmla="*/ 31 w 420"/>
                <a:gd name="T61" fmla="*/ 67 h 373"/>
                <a:gd name="T62" fmla="*/ 131 w 420"/>
                <a:gd name="T63" fmla="*/ 99 h 373"/>
                <a:gd name="T64" fmla="*/ 69 w 420"/>
                <a:gd name="T65" fmla="*/ 122 h 373"/>
                <a:gd name="T66" fmla="*/ 154 w 420"/>
                <a:gd name="T67" fmla="*/ 63 h 373"/>
                <a:gd name="T68" fmla="*/ 231 w 420"/>
                <a:gd name="T69" fmla="*/ 138 h 373"/>
                <a:gd name="T70" fmla="*/ 215 w 420"/>
                <a:gd name="T71" fmla="*/ 119 h 373"/>
                <a:gd name="T72" fmla="*/ 213 w 420"/>
                <a:gd name="T73" fmla="*/ 87 h 373"/>
                <a:gd name="T74" fmla="*/ 220 w 420"/>
                <a:gd name="T75" fmla="*/ 79 h 373"/>
                <a:gd name="T76" fmla="*/ 197 w 420"/>
                <a:gd name="T77" fmla="*/ 67 h 373"/>
                <a:gd name="T78" fmla="*/ 172 w 420"/>
                <a:gd name="T79" fmla="*/ 99 h 373"/>
                <a:gd name="T80" fmla="*/ 197 w 420"/>
                <a:gd name="T81" fmla="*/ 125 h 373"/>
                <a:gd name="T82" fmla="*/ 181 w 420"/>
                <a:gd name="T83" fmla="*/ 141 h 373"/>
                <a:gd name="T84" fmla="*/ 184 w 420"/>
                <a:gd name="T85" fmla="*/ 167 h 373"/>
                <a:gd name="T86" fmla="*/ 130 w 420"/>
                <a:gd name="T87" fmla="*/ 154 h 373"/>
                <a:gd name="T88" fmla="*/ 183 w 420"/>
                <a:gd name="T89" fmla="*/ 98 h 373"/>
                <a:gd name="T90" fmla="*/ 197 w 420"/>
                <a:gd name="T91" fmla="*/ 114 h 373"/>
                <a:gd name="T92" fmla="*/ 204 w 420"/>
                <a:gd name="T93" fmla="*/ 126 h 373"/>
                <a:gd name="T94" fmla="*/ 219 w 420"/>
                <a:gd name="T95" fmla="*/ 146 h 373"/>
                <a:gd name="T96" fmla="*/ 294 w 420"/>
                <a:gd name="T97" fmla="*/ 148 h 3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420"/>
                <a:gd name="T148" fmla="*/ 0 h 373"/>
                <a:gd name="T149" fmla="*/ 420 w 420"/>
                <a:gd name="T150" fmla="*/ 373 h 3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420" h="373">
                  <a:moveTo>
                    <a:pt x="381" y="156"/>
                  </a:moveTo>
                  <a:cubicBezTo>
                    <a:pt x="401" y="140"/>
                    <a:pt x="414" y="116"/>
                    <a:pt x="414" y="88"/>
                  </a:cubicBezTo>
                  <a:cubicBezTo>
                    <a:pt x="414" y="39"/>
                    <a:pt x="375" y="0"/>
                    <a:pt x="326" y="0"/>
                  </a:cubicBezTo>
                  <a:cubicBezTo>
                    <a:pt x="294" y="0"/>
                    <a:pt x="266" y="16"/>
                    <a:pt x="251" y="42"/>
                  </a:cubicBezTo>
                  <a:cubicBezTo>
                    <a:pt x="236" y="32"/>
                    <a:pt x="218" y="27"/>
                    <a:pt x="200" y="27"/>
                  </a:cubicBezTo>
                  <a:cubicBezTo>
                    <a:pt x="177" y="27"/>
                    <a:pt x="156" y="35"/>
                    <a:pt x="140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34"/>
                    <a:pt x="26" y="167"/>
                    <a:pt x="61" y="175"/>
                  </a:cubicBezTo>
                  <a:cubicBezTo>
                    <a:pt x="65" y="179"/>
                    <a:pt x="68" y="183"/>
                    <a:pt x="70" y="187"/>
                  </a:cubicBezTo>
                  <a:cubicBezTo>
                    <a:pt x="69" y="190"/>
                    <a:pt x="67" y="193"/>
                    <a:pt x="66" y="195"/>
                  </a:cubicBezTo>
                  <a:cubicBezTo>
                    <a:pt x="29" y="201"/>
                    <a:pt x="0" y="236"/>
                    <a:pt x="0" y="278"/>
                  </a:cubicBezTo>
                  <a:cubicBezTo>
                    <a:pt x="0" y="278"/>
                    <a:pt x="0" y="278"/>
                    <a:pt x="0" y="279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42" y="323"/>
                    <a:pt x="142" y="323"/>
                    <a:pt x="142" y="323"/>
                  </a:cubicBezTo>
                  <a:cubicBezTo>
                    <a:pt x="154" y="323"/>
                    <a:pt x="154" y="323"/>
                    <a:pt x="154" y="323"/>
                  </a:cubicBezTo>
                  <a:cubicBezTo>
                    <a:pt x="154" y="278"/>
                    <a:pt x="154" y="278"/>
                    <a:pt x="154" y="278"/>
                  </a:cubicBezTo>
                  <a:cubicBezTo>
                    <a:pt x="154" y="237"/>
                    <a:pt x="126" y="202"/>
                    <a:pt x="90" y="195"/>
                  </a:cubicBezTo>
                  <a:cubicBezTo>
                    <a:pt x="88" y="193"/>
                    <a:pt x="87" y="190"/>
                    <a:pt x="86" y="187"/>
                  </a:cubicBezTo>
                  <a:cubicBezTo>
                    <a:pt x="87" y="182"/>
                    <a:pt x="91" y="178"/>
                    <a:pt x="95" y="175"/>
                  </a:cubicBezTo>
                  <a:cubicBezTo>
                    <a:pt x="101" y="173"/>
                    <a:pt x="108" y="170"/>
                    <a:pt x="114" y="167"/>
                  </a:cubicBezTo>
                  <a:cubicBezTo>
                    <a:pt x="125" y="191"/>
                    <a:pt x="147" y="209"/>
                    <a:pt x="172" y="216"/>
                  </a:cubicBezTo>
                  <a:cubicBezTo>
                    <a:pt x="170" y="226"/>
                    <a:pt x="168" y="236"/>
                    <a:pt x="168" y="247"/>
                  </a:cubicBezTo>
                  <a:cubicBezTo>
                    <a:pt x="168" y="316"/>
                    <a:pt x="225" y="373"/>
                    <a:pt x="294" y="373"/>
                  </a:cubicBezTo>
                  <a:cubicBezTo>
                    <a:pt x="364" y="373"/>
                    <a:pt x="420" y="316"/>
                    <a:pt x="420" y="247"/>
                  </a:cubicBezTo>
                  <a:cubicBezTo>
                    <a:pt x="420" y="211"/>
                    <a:pt x="405" y="179"/>
                    <a:pt x="381" y="156"/>
                  </a:cubicBezTo>
                  <a:close/>
                  <a:moveTo>
                    <a:pt x="23" y="278"/>
                  </a:moveTo>
                  <a:cubicBezTo>
                    <a:pt x="23" y="273"/>
                    <a:pt x="23" y="273"/>
                    <a:pt x="23" y="273"/>
                  </a:cubicBezTo>
                  <a:cubicBezTo>
                    <a:pt x="23" y="273"/>
                    <a:pt x="23" y="273"/>
                    <a:pt x="23" y="273"/>
                  </a:cubicBezTo>
                  <a:cubicBezTo>
                    <a:pt x="23" y="243"/>
                    <a:pt x="43" y="218"/>
                    <a:pt x="69" y="214"/>
                  </a:cubicBezTo>
                  <a:cubicBezTo>
                    <a:pt x="68" y="225"/>
                    <a:pt x="62" y="254"/>
                    <a:pt x="23" y="278"/>
                  </a:cubicBezTo>
                  <a:close/>
                  <a:moveTo>
                    <a:pt x="326" y="18"/>
                  </a:moveTo>
                  <a:cubicBezTo>
                    <a:pt x="364" y="18"/>
                    <a:pt x="395" y="50"/>
                    <a:pt x="395" y="88"/>
                  </a:cubicBezTo>
                  <a:cubicBezTo>
                    <a:pt x="395" y="111"/>
                    <a:pt x="384" y="131"/>
                    <a:pt x="368" y="143"/>
                  </a:cubicBezTo>
                  <a:cubicBezTo>
                    <a:pt x="366" y="144"/>
                    <a:pt x="366" y="144"/>
                    <a:pt x="366" y="144"/>
                  </a:cubicBezTo>
                  <a:cubicBezTo>
                    <a:pt x="356" y="137"/>
                    <a:pt x="344" y="131"/>
                    <a:pt x="331" y="127"/>
                  </a:cubicBezTo>
                  <a:cubicBezTo>
                    <a:pt x="331" y="119"/>
                    <a:pt x="331" y="119"/>
                    <a:pt x="331" y="119"/>
                  </a:cubicBezTo>
                  <a:cubicBezTo>
                    <a:pt x="338" y="118"/>
                    <a:pt x="343" y="116"/>
                    <a:pt x="347" y="112"/>
                  </a:cubicBezTo>
                  <a:cubicBezTo>
                    <a:pt x="351" y="108"/>
                    <a:pt x="353" y="103"/>
                    <a:pt x="353" y="96"/>
                  </a:cubicBezTo>
                  <a:cubicBezTo>
                    <a:pt x="353" y="93"/>
                    <a:pt x="352" y="91"/>
                    <a:pt x="351" y="88"/>
                  </a:cubicBezTo>
                  <a:cubicBezTo>
                    <a:pt x="350" y="86"/>
                    <a:pt x="349" y="84"/>
                    <a:pt x="347" y="82"/>
                  </a:cubicBezTo>
                  <a:cubicBezTo>
                    <a:pt x="345" y="80"/>
                    <a:pt x="343" y="79"/>
                    <a:pt x="340" y="77"/>
                  </a:cubicBezTo>
                  <a:cubicBezTo>
                    <a:pt x="339" y="77"/>
                    <a:pt x="336" y="76"/>
                    <a:pt x="331" y="75"/>
                  </a:cubicBezTo>
                  <a:cubicBezTo>
                    <a:pt x="331" y="49"/>
                    <a:pt x="331" y="49"/>
                    <a:pt x="331" y="49"/>
                  </a:cubicBezTo>
                  <a:cubicBezTo>
                    <a:pt x="334" y="49"/>
                    <a:pt x="336" y="50"/>
                    <a:pt x="338" y="52"/>
                  </a:cubicBezTo>
                  <a:cubicBezTo>
                    <a:pt x="340" y="54"/>
                    <a:pt x="341" y="57"/>
                    <a:pt x="342" y="60"/>
                  </a:cubicBezTo>
                  <a:cubicBezTo>
                    <a:pt x="351" y="59"/>
                    <a:pt x="351" y="59"/>
                    <a:pt x="351" y="59"/>
                  </a:cubicBezTo>
                  <a:cubicBezTo>
                    <a:pt x="350" y="53"/>
                    <a:pt x="348" y="49"/>
                    <a:pt x="344" y="45"/>
                  </a:cubicBezTo>
                  <a:cubicBezTo>
                    <a:pt x="341" y="43"/>
                    <a:pt x="336" y="41"/>
                    <a:pt x="331" y="41"/>
                  </a:cubicBezTo>
                  <a:cubicBezTo>
                    <a:pt x="331" y="37"/>
                    <a:pt x="331" y="37"/>
                    <a:pt x="331" y="37"/>
                  </a:cubicBezTo>
                  <a:cubicBezTo>
                    <a:pt x="326" y="37"/>
                    <a:pt x="326" y="37"/>
                    <a:pt x="326" y="37"/>
                  </a:cubicBezTo>
                  <a:cubicBezTo>
                    <a:pt x="326" y="41"/>
                    <a:pt x="326" y="41"/>
                    <a:pt x="326" y="41"/>
                  </a:cubicBezTo>
                  <a:cubicBezTo>
                    <a:pt x="320" y="41"/>
                    <a:pt x="315" y="43"/>
                    <a:pt x="312" y="46"/>
                  </a:cubicBezTo>
                  <a:cubicBezTo>
                    <a:pt x="308" y="50"/>
                    <a:pt x="305" y="55"/>
                    <a:pt x="305" y="61"/>
                  </a:cubicBezTo>
                  <a:cubicBezTo>
                    <a:pt x="305" y="65"/>
                    <a:pt x="306" y="68"/>
                    <a:pt x="308" y="71"/>
                  </a:cubicBezTo>
                  <a:cubicBezTo>
                    <a:pt x="309" y="74"/>
                    <a:pt x="311" y="76"/>
                    <a:pt x="314" y="78"/>
                  </a:cubicBezTo>
                  <a:cubicBezTo>
                    <a:pt x="318" y="80"/>
                    <a:pt x="322" y="82"/>
                    <a:pt x="326" y="82"/>
                  </a:cubicBezTo>
                  <a:cubicBezTo>
                    <a:pt x="326" y="111"/>
                    <a:pt x="326" y="111"/>
                    <a:pt x="326" y="111"/>
                  </a:cubicBezTo>
                  <a:cubicBezTo>
                    <a:pt x="322" y="111"/>
                    <a:pt x="319" y="109"/>
                    <a:pt x="317" y="106"/>
                  </a:cubicBezTo>
                  <a:cubicBezTo>
                    <a:pt x="315" y="103"/>
                    <a:pt x="314" y="100"/>
                    <a:pt x="313" y="95"/>
                  </a:cubicBezTo>
                  <a:cubicBezTo>
                    <a:pt x="304" y="97"/>
                    <a:pt x="304" y="97"/>
                    <a:pt x="304" y="97"/>
                  </a:cubicBezTo>
                  <a:cubicBezTo>
                    <a:pt x="304" y="101"/>
                    <a:pt x="305" y="105"/>
                    <a:pt x="307" y="109"/>
                  </a:cubicBezTo>
                  <a:cubicBezTo>
                    <a:pt x="309" y="112"/>
                    <a:pt x="312" y="114"/>
                    <a:pt x="315" y="116"/>
                  </a:cubicBezTo>
                  <a:cubicBezTo>
                    <a:pt x="318" y="117"/>
                    <a:pt x="321" y="118"/>
                    <a:pt x="326" y="119"/>
                  </a:cubicBezTo>
                  <a:cubicBezTo>
                    <a:pt x="326" y="125"/>
                    <a:pt x="326" y="125"/>
                    <a:pt x="326" y="125"/>
                  </a:cubicBezTo>
                  <a:cubicBezTo>
                    <a:pt x="316" y="123"/>
                    <a:pt x="306" y="121"/>
                    <a:pt x="296" y="121"/>
                  </a:cubicBezTo>
                  <a:cubicBezTo>
                    <a:pt x="296" y="94"/>
                    <a:pt x="284" y="70"/>
                    <a:pt x="266" y="53"/>
                  </a:cubicBezTo>
                  <a:cubicBezTo>
                    <a:pt x="278" y="32"/>
                    <a:pt x="300" y="18"/>
                    <a:pt x="326" y="18"/>
                  </a:cubicBezTo>
                  <a:close/>
                  <a:moveTo>
                    <a:pt x="326" y="74"/>
                  </a:moveTo>
                  <a:cubicBezTo>
                    <a:pt x="322" y="72"/>
                    <a:pt x="319" y="71"/>
                    <a:pt x="317" y="69"/>
                  </a:cubicBezTo>
                  <a:cubicBezTo>
                    <a:pt x="315" y="66"/>
                    <a:pt x="314" y="64"/>
                    <a:pt x="314" y="61"/>
                  </a:cubicBezTo>
                  <a:cubicBezTo>
                    <a:pt x="314" y="58"/>
                    <a:pt x="315" y="55"/>
                    <a:pt x="317" y="53"/>
                  </a:cubicBezTo>
                  <a:cubicBezTo>
                    <a:pt x="320" y="50"/>
                    <a:pt x="322" y="49"/>
                    <a:pt x="326" y="48"/>
                  </a:cubicBezTo>
                  <a:lnTo>
                    <a:pt x="326" y="74"/>
                  </a:lnTo>
                  <a:close/>
                  <a:moveTo>
                    <a:pt x="331" y="111"/>
                  </a:moveTo>
                  <a:cubicBezTo>
                    <a:pt x="331" y="84"/>
                    <a:pt x="331" y="84"/>
                    <a:pt x="331" y="84"/>
                  </a:cubicBezTo>
                  <a:cubicBezTo>
                    <a:pt x="336" y="85"/>
                    <a:pt x="339" y="87"/>
                    <a:pt x="341" y="89"/>
                  </a:cubicBezTo>
                  <a:cubicBezTo>
                    <a:pt x="343" y="91"/>
                    <a:pt x="343" y="94"/>
                    <a:pt x="343" y="97"/>
                  </a:cubicBezTo>
                  <a:cubicBezTo>
                    <a:pt x="343" y="101"/>
                    <a:pt x="342" y="104"/>
                    <a:pt x="340" y="107"/>
                  </a:cubicBezTo>
                  <a:cubicBezTo>
                    <a:pt x="338" y="109"/>
                    <a:pt x="335" y="111"/>
                    <a:pt x="331" y="111"/>
                  </a:cubicBezTo>
                  <a:close/>
                  <a:moveTo>
                    <a:pt x="131" y="273"/>
                  </a:moveTo>
                  <a:cubicBezTo>
                    <a:pt x="131" y="275"/>
                    <a:pt x="131" y="275"/>
                    <a:pt x="131" y="275"/>
                  </a:cubicBezTo>
                  <a:cubicBezTo>
                    <a:pt x="115" y="265"/>
                    <a:pt x="83" y="240"/>
                    <a:pt x="85" y="214"/>
                  </a:cubicBezTo>
                  <a:cubicBezTo>
                    <a:pt x="111" y="218"/>
                    <a:pt x="131" y="243"/>
                    <a:pt x="131" y="273"/>
                  </a:cubicBezTo>
                  <a:close/>
                  <a:moveTo>
                    <a:pt x="69" y="122"/>
                  </a:moveTo>
                  <a:cubicBezTo>
                    <a:pt x="53" y="114"/>
                    <a:pt x="38" y="124"/>
                    <a:pt x="31" y="129"/>
                  </a:cubicBezTo>
                  <a:cubicBezTo>
                    <a:pt x="26" y="120"/>
                    <a:pt x="23" y="110"/>
                    <a:pt x="23" y="99"/>
                  </a:cubicBezTo>
                  <a:cubicBezTo>
                    <a:pt x="23" y="99"/>
                    <a:pt x="23" y="99"/>
                    <a:pt x="23" y="99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123" y="67"/>
                    <a:pt x="123" y="67"/>
                    <a:pt x="123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1" y="104"/>
                    <a:pt x="130" y="109"/>
                    <a:pt x="129" y="114"/>
                  </a:cubicBezTo>
                  <a:cubicBezTo>
                    <a:pt x="120" y="114"/>
                    <a:pt x="104" y="122"/>
                    <a:pt x="98" y="125"/>
                  </a:cubicBezTo>
                  <a:cubicBezTo>
                    <a:pt x="91" y="130"/>
                    <a:pt x="91" y="132"/>
                    <a:pt x="69" y="122"/>
                  </a:cubicBezTo>
                  <a:close/>
                  <a:moveTo>
                    <a:pt x="130" y="154"/>
                  </a:moveTo>
                  <a:cubicBezTo>
                    <a:pt x="145" y="139"/>
                    <a:pt x="154" y="117"/>
                    <a:pt x="154" y="93"/>
                  </a:cubicBezTo>
                  <a:cubicBezTo>
                    <a:pt x="154" y="63"/>
                    <a:pt x="154" y="63"/>
                    <a:pt x="154" y="63"/>
                  </a:cubicBezTo>
                  <a:cubicBezTo>
                    <a:pt x="167" y="53"/>
                    <a:pt x="183" y="48"/>
                    <a:pt x="200" y="48"/>
                  </a:cubicBezTo>
                  <a:cubicBezTo>
                    <a:pt x="241" y="48"/>
                    <a:pt x="275" y="81"/>
                    <a:pt x="276" y="123"/>
                  </a:cubicBezTo>
                  <a:cubicBezTo>
                    <a:pt x="259" y="125"/>
                    <a:pt x="244" y="130"/>
                    <a:pt x="231" y="138"/>
                  </a:cubicBezTo>
                  <a:cubicBezTo>
                    <a:pt x="230" y="136"/>
                    <a:pt x="230" y="134"/>
                    <a:pt x="229" y="132"/>
                  </a:cubicBezTo>
                  <a:cubicBezTo>
                    <a:pt x="228" y="129"/>
                    <a:pt x="226" y="126"/>
                    <a:pt x="224" y="124"/>
                  </a:cubicBezTo>
                  <a:cubicBezTo>
                    <a:pt x="222" y="122"/>
                    <a:pt x="219" y="120"/>
                    <a:pt x="215" y="119"/>
                  </a:cubicBezTo>
                  <a:cubicBezTo>
                    <a:pt x="214" y="118"/>
                    <a:pt x="210" y="117"/>
                    <a:pt x="204" y="115"/>
                  </a:cubicBezTo>
                  <a:cubicBezTo>
                    <a:pt x="204" y="82"/>
                    <a:pt x="204" y="82"/>
                    <a:pt x="204" y="82"/>
                  </a:cubicBezTo>
                  <a:cubicBezTo>
                    <a:pt x="208" y="83"/>
                    <a:pt x="211" y="85"/>
                    <a:pt x="213" y="87"/>
                  </a:cubicBezTo>
                  <a:cubicBezTo>
                    <a:pt x="215" y="90"/>
                    <a:pt x="216" y="93"/>
                    <a:pt x="217" y="97"/>
                  </a:cubicBezTo>
                  <a:cubicBezTo>
                    <a:pt x="229" y="96"/>
                    <a:pt x="229" y="96"/>
                    <a:pt x="229" y="96"/>
                  </a:cubicBezTo>
                  <a:cubicBezTo>
                    <a:pt x="228" y="88"/>
                    <a:pt x="225" y="83"/>
                    <a:pt x="220" y="79"/>
                  </a:cubicBezTo>
                  <a:cubicBezTo>
                    <a:pt x="216" y="75"/>
                    <a:pt x="211" y="73"/>
                    <a:pt x="204" y="73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197" y="67"/>
                    <a:pt x="197" y="67"/>
                    <a:pt x="197" y="67"/>
                  </a:cubicBezTo>
                  <a:cubicBezTo>
                    <a:pt x="197" y="73"/>
                    <a:pt x="197" y="73"/>
                    <a:pt x="197" y="73"/>
                  </a:cubicBezTo>
                  <a:cubicBezTo>
                    <a:pt x="190" y="74"/>
                    <a:pt x="184" y="76"/>
                    <a:pt x="180" y="79"/>
                  </a:cubicBezTo>
                  <a:cubicBezTo>
                    <a:pt x="175" y="84"/>
                    <a:pt x="172" y="91"/>
                    <a:pt x="172" y="99"/>
                  </a:cubicBezTo>
                  <a:cubicBezTo>
                    <a:pt x="172" y="103"/>
                    <a:pt x="173" y="107"/>
                    <a:pt x="175" y="111"/>
                  </a:cubicBezTo>
                  <a:cubicBezTo>
                    <a:pt x="177" y="114"/>
                    <a:pt x="179" y="117"/>
                    <a:pt x="183" y="119"/>
                  </a:cubicBezTo>
                  <a:cubicBezTo>
                    <a:pt x="188" y="122"/>
                    <a:pt x="193" y="124"/>
                    <a:pt x="197" y="125"/>
                  </a:cubicBezTo>
                  <a:cubicBezTo>
                    <a:pt x="197" y="161"/>
                    <a:pt x="197" y="161"/>
                    <a:pt x="197" y="161"/>
                  </a:cubicBezTo>
                  <a:cubicBezTo>
                    <a:pt x="193" y="160"/>
                    <a:pt x="189" y="158"/>
                    <a:pt x="186" y="154"/>
                  </a:cubicBezTo>
                  <a:cubicBezTo>
                    <a:pt x="184" y="151"/>
                    <a:pt x="182" y="147"/>
                    <a:pt x="181" y="141"/>
                  </a:cubicBezTo>
                  <a:cubicBezTo>
                    <a:pt x="170" y="143"/>
                    <a:pt x="170" y="143"/>
                    <a:pt x="170" y="143"/>
                  </a:cubicBezTo>
                  <a:cubicBezTo>
                    <a:pt x="170" y="149"/>
                    <a:pt x="172" y="154"/>
                    <a:pt x="174" y="158"/>
                  </a:cubicBezTo>
                  <a:cubicBezTo>
                    <a:pt x="177" y="162"/>
                    <a:pt x="180" y="165"/>
                    <a:pt x="184" y="167"/>
                  </a:cubicBezTo>
                  <a:cubicBezTo>
                    <a:pt x="186" y="168"/>
                    <a:pt x="190" y="169"/>
                    <a:pt x="195" y="170"/>
                  </a:cubicBezTo>
                  <a:cubicBezTo>
                    <a:pt x="188" y="178"/>
                    <a:pt x="183" y="187"/>
                    <a:pt x="179" y="197"/>
                  </a:cubicBezTo>
                  <a:cubicBezTo>
                    <a:pt x="157" y="190"/>
                    <a:pt x="139" y="175"/>
                    <a:pt x="130" y="154"/>
                  </a:cubicBezTo>
                  <a:close/>
                  <a:moveTo>
                    <a:pt x="197" y="114"/>
                  </a:moveTo>
                  <a:cubicBezTo>
                    <a:pt x="192" y="112"/>
                    <a:pt x="189" y="110"/>
                    <a:pt x="186" y="108"/>
                  </a:cubicBezTo>
                  <a:cubicBezTo>
                    <a:pt x="184" y="105"/>
                    <a:pt x="183" y="102"/>
                    <a:pt x="183" y="98"/>
                  </a:cubicBezTo>
                  <a:cubicBezTo>
                    <a:pt x="183" y="94"/>
                    <a:pt x="184" y="90"/>
                    <a:pt x="187" y="88"/>
                  </a:cubicBezTo>
                  <a:cubicBezTo>
                    <a:pt x="189" y="85"/>
                    <a:pt x="193" y="83"/>
                    <a:pt x="197" y="82"/>
                  </a:cubicBezTo>
                  <a:lnTo>
                    <a:pt x="197" y="114"/>
                  </a:lnTo>
                  <a:close/>
                  <a:moveTo>
                    <a:pt x="219" y="146"/>
                  </a:moveTo>
                  <a:cubicBezTo>
                    <a:pt x="214" y="150"/>
                    <a:pt x="209" y="155"/>
                    <a:pt x="204" y="159"/>
                  </a:cubicBezTo>
                  <a:cubicBezTo>
                    <a:pt x="204" y="126"/>
                    <a:pt x="204" y="126"/>
                    <a:pt x="204" y="126"/>
                  </a:cubicBezTo>
                  <a:cubicBezTo>
                    <a:pt x="210" y="128"/>
                    <a:pt x="214" y="130"/>
                    <a:pt x="216" y="133"/>
                  </a:cubicBezTo>
                  <a:cubicBezTo>
                    <a:pt x="218" y="136"/>
                    <a:pt x="219" y="139"/>
                    <a:pt x="219" y="143"/>
                  </a:cubicBezTo>
                  <a:cubicBezTo>
                    <a:pt x="219" y="144"/>
                    <a:pt x="219" y="145"/>
                    <a:pt x="219" y="146"/>
                  </a:cubicBezTo>
                  <a:close/>
                  <a:moveTo>
                    <a:pt x="294" y="346"/>
                  </a:moveTo>
                  <a:cubicBezTo>
                    <a:pt x="240" y="346"/>
                    <a:pt x="195" y="302"/>
                    <a:pt x="195" y="247"/>
                  </a:cubicBezTo>
                  <a:cubicBezTo>
                    <a:pt x="195" y="192"/>
                    <a:pt x="240" y="148"/>
                    <a:pt x="294" y="148"/>
                  </a:cubicBezTo>
                  <a:cubicBezTo>
                    <a:pt x="349" y="148"/>
                    <a:pt x="393" y="192"/>
                    <a:pt x="393" y="247"/>
                  </a:cubicBezTo>
                  <a:cubicBezTo>
                    <a:pt x="393" y="302"/>
                    <a:pt x="349" y="346"/>
                    <a:pt x="294" y="3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6" name="Freeform 53"/>
            <p:cNvSpPr>
              <a:spLocks noEditPoints="1" noChangeArrowheads="1"/>
            </p:cNvSpPr>
            <p:nvPr/>
          </p:nvSpPr>
          <p:spPr bwMode="auto">
            <a:xfrm>
              <a:off x="749300" y="482600"/>
              <a:ext cx="222250" cy="414337"/>
            </a:xfrm>
            <a:custGeom>
              <a:avLst/>
              <a:gdLst>
                <a:gd name="T0" fmla="*/ 71 w 80"/>
                <a:gd name="T1" fmla="*/ 74 h 149"/>
                <a:gd name="T2" fmla="*/ 60 w 80"/>
                <a:gd name="T3" fmla="*/ 66 h 149"/>
                <a:gd name="T4" fmla="*/ 45 w 80"/>
                <a:gd name="T5" fmla="*/ 62 h 149"/>
                <a:gd name="T6" fmla="*/ 45 w 80"/>
                <a:gd name="T7" fmla="*/ 19 h 149"/>
                <a:gd name="T8" fmla="*/ 56 w 80"/>
                <a:gd name="T9" fmla="*/ 26 h 149"/>
                <a:gd name="T10" fmla="*/ 62 w 80"/>
                <a:gd name="T11" fmla="*/ 39 h 149"/>
                <a:gd name="T12" fmla="*/ 77 w 80"/>
                <a:gd name="T13" fmla="*/ 37 h 149"/>
                <a:gd name="T14" fmla="*/ 65 w 80"/>
                <a:gd name="T15" fmla="*/ 14 h 149"/>
                <a:gd name="T16" fmla="*/ 45 w 80"/>
                <a:gd name="T17" fmla="*/ 7 h 149"/>
                <a:gd name="T18" fmla="*/ 45 w 80"/>
                <a:gd name="T19" fmla="*/ 0 h 149"/>
                <a:gd name="T20" fmla="*/ 36 w 80"/>
                <a:gd name="T21" fmla="*/ 0 h 149"/>
                <a:gd name="T22" fmla="*/ 36 w 80"/>
                <a:gd name="T23" fmla="*/ 7 h 149"/>
                <a:gd name="T24" fmla="*/ 14 w 80"/>
                <a:gd name="T25" fmla="*/ 15 h 149"/>
                <a:gd name="T26" fmla="*/ 3 w 80"/>
                <a:gd name="T27" fmla="*/ 41 h 149"/>
                <a:gd name="T28" fmla="*/ 7 w 80"/>
                <a:gd name="T29" fmla="*/ 56 h 149"/>
                <a:gd name="T30" fmla="*/ 17 w 80"/>
                <a:gd name="T31" fmla="*/ 67 h 149"/>
                <a:gd name="T32" fmla="*/ 36 w 80"/>
                <a:gd name="T33" fmla="*/ 74 h 149"/>
                <a:gd name="T34" fmla="*/ 36 w 80"/>
                <a:gd name="T35" fmla="*/ 122 h 149"/>
                <a:gd name="T36" fmla="*/ 21 w 80"/>
                <a:gd name="T37" fmla="*/ 113 h 149"/>
                <a:gd name="T38" fmla="*/ 15 w 80"/>
                <a:gd name="T39" fmla="*/ 95 h 149"/>
                <a:gd name="T40" fmla="*/ 0 w 80"/>
                <a:gd name="T41" fmla="*/ 98 h 149"/>
                <a:gd name="T42" fmla="*/ 6 w 80"/>
                <a:gd name="T43" fmla="*/ 118 h 149"/>
                <a:gd name="T44" fmla="*/ 18 w 80"/>
                <a:gd name="T45" fmla="*/ 129 h 149"/>
                <a:gd name="T46" fmla="*/ 36 w 80"/>
                <a:gd name="T47" fmla="*/ 134 h 149"/>
                <a:gd name="T48" fmla="*/ 36 w 80"/>
                <a:gd name="T49" fmla="*/ 149 h 149"/>
                <a:gd name="T50" fmla="*/ 45 w 80"/>
                <a:gd name="T51" fmla="*/ 149 h 149"/>
                <a:gd name="T52" fmla="*/ 45 w 80"/>
                <a:gd name="T53" fmla="*/ 134 h 149"/>
                <a:gd name="T54" fmla="*/ 70 w 80"/>
                <a:gd name="T55" fmla="*/ 123 h 149"/>
                <a:gd name="T56" fmla="*/ 80 w 80"/>
                <a:gd name="T57" fmla="*/ 97 h 149"/>
                <a:gd name="T58" fmla="*/ 78 w 80"/>
                <a:gd name="T59" fmla="*/ 84 h 149"/>
                <a:gd name="T60" fmla="*/ 71 w 80"/>
                <a:gd name="T61" fmla="*/ 74 h 149"/>
                <a:gd name="T62" fmla="*/ 36 w 80"/>
                <a:gd name="T63" fmla="*/ 60 h 149"/>
                <a:gd name="T64" fmla="*/ 22 w 80"/>
                <a:gd name="T65" fmla="*/ 52 h 149"/>
                <a:gd name="T66" fmla="*/ 18 w 80"/>
                <a:gd name="T67" fmla="*/ 39 h 149"/>
                <a:gd name="T68" fmla="*/ 23 w 80"/>
                <a:gd name="T69" fmla="*/ 26 h 149"/>
                <a:gd name="T70" fmla="*/ 36 w 80"/>
                <a:gd name="T71" fmla="*/ 19 h 149"/>
                <a:gd name="T72" fmla="*/ 36 w 80"/>
                <a:gd name="T73" fmla="*/ 60 h 149"/>
                <a:gd name="T74" fmla="*/ 59 w 80"/>
                <a:gd name="T75" fmla="*/ 114 h 149"/>
                <a:gd name="T76" fmla="*/ 45 w 80"/>
                <a:gd name="T77" fmla="*/ 122 h 149"/>
                <a:gd name="T78" fmla="*/ 45 w 80"/>
                <a:gd name="T79" fmla="*/ 77 h 149"/>
                <a:gd name="T80" fmla="*/ 61 w 80"/>
                <a:gd name="T81" fmla="*/ 85 h 149"/>
                <a:gd name="T82" fmla="*/ 65 w 80"/>
                <a:gd name="T83" fmla="*/ 98 h 149"/>
                <a:gd name="T84" fmla="*/ 59 w 80"/>
                <a:gd name="T85" fmla="*/ 114 h 14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0"/>
                <a:gd name="T130" fmla="*/ 0 h 149"/>
                <a:gd name="T131" fmla="*/ 80 w 80"/>
                <a:gd name="T132" fmla="*/ 149 h 149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0" h="149">
                  <a:moveTo>
                    <a:pt x="71" y="74"/>
                  </a:moveTo>
                  <a:cubicBezTo>
                    <a:pt x="68" y="71"/>
                    <a:pt x="64" y="69"/>
                    <a:pt x="60" y="66"/>
                  </a:cubicBezTo>
                  <a:cubicBezTo>
                    <a:pt x="57" y="65"/>
                    <a:pt x="52" y="64"/>
                    <a:pt x="45" y="62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50" y="20"/>
                    <a:pt x="54" y="22"/>
                    <a:pt x="56" y="26"/>
                  </a:cubicBezTo>
                  <a:cubicBezTo>
                    <a:pt x="59" y="29"/>
                    <a:pt x="61" y="33"/>
                    <a:pt x="62" y="39"/>
                  </a:cubicBezTo>
                  <a:cubicBezTo>
                    <a:pt x="77" y="37"/>
                    <a:pt x="77" y="37"/>
                    <a:pt x="77" y="37"/>
                  </a:cubicBezTo>
                  <a:cubicBezTo>
                    <a:pt x="76" y="27"/>
                    <a:pt x="72" y="20"/>
                    <a:pt x="65" y="14"/>
                  </a:cubicBezTo>
                  <a:cubicBezTo>
                    <a:pt x="60" y="10"/>
                    <a:pt x="53" y="8"/>
                    <a:pt x="45" y="7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26" y="8"/>
                    <a:pt x="19" y="11"/>
                    <a:pt x="14" y="15"/>
                  </a:cubicBezTo>
                  <a:cubicBezTo>
                    <a:pt x="6" y="21"/>
                    <a:pt x="3" y="30"/>
                    <a:pt x="3" y="41"/>
                  </a:cubicBezTo>
                  <a:cubicBezTo>
                    <a:pt x="3" y="46"/>
                    <a:pt x="4" y="52"/>
                    <a:pt x="7" y="56"/>
                  </a:cubicBezTo>
                  <a:cubicBezTo>
                    <a:pt x="9" y="61"/>
                    <a:pt x="13" y="65"/>
                    <a:pt x="17" y="67"/>
                  </a:cubicBezTo>
                  <a:cubicBezTo>
                    <a:pt x="24" y="71"/>
                    <a:pt x="30" y="73"/>
                    <a:pt x="36" y="74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0" y="121"/>
                    <a:pt x="25" y="118"/>
                    <a:pt x="21" y="113"/>
                  </a:cubicBezTo>
                  <a:cubicBezTo>
                    <a:pt x="18" y="109"/>
                    <a:pt x="16" y="103"/>
                    <a:pt x="15" y="95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1" y="106"/>
                    <a:pt x="3" y="112"/>
                    <a:pt x="6" y="118"/>
                  </a:cubicBezTo>
                  <a:cubicBezTo>
                    <a:pt x="9" y="123"/>
                    <a:pt x="13" y="127"/>
                    <a:pt x="18" y="129"/>
                  </a:cubicBezTo>
                  <a:cubicBezTo>
                    <a:pt x="23" y="132"/>
                    <a:pt x="29" y="133"/>
                    <a:pt x="36" y="134"/>
                  </a:cubicBezTo>
                  <a:cubicBezTo>
                    <a:pt x="36" y="149"/>
                    <a:pt x="36" y="149"/>
                    <a:pt x="36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55" y="133"/>
                    <a:pt x="64" y="130"/>
                    <a:pt x="70" y="123"/>
                  </a:cubicBezTo>
                  <a:cubicBezTo>
                    <a:pt x="77" y="116"/>
                    <a:pt x="80" y="108"/>
                    <a:pt x="80" y="97"/>
                  </a:cubicBezTo>
                  <a:cubicBezTo>
                    <a:pt x="80" y="93"/>
                    <a:pt x="79" y="88"/>
                    <a:pt x="78" y="84"/>
                  </a:cubicBezTo>
                  <a:cubicBezTo>
                    <a:pt x="76" y="80"/>
                    <a:pt x="74" y="77"/>
                    <a:pt x="71" y="74"/>
                  </a:cubicBezTo>
                  <a:close/>
                  <a:moveTo>
                    <a:pt x="36" y="60"/>
                  </a:moveTo>
                  <a:cubicBezTo>
                    <a:pt x="29" y="58"/>
                    <a:pt x="25" y="55"/>
                    <a:pt x="22" y="52"/>
                  </a:cubicBezTo>
                  <a:cubicBezTo>
                    <a:pt x="19" y="49"/>
                    <a:pt x="18" y="44"/>
                    <a:pt x="18" y="39"/>
                  </a:cubicBezTo>
                  <a:cubicBezTo>
                    <a:pt x="18" y="34"/>
                    <a:pt x="19" y="30"/>
                    <a:pt x="23" y="26"/>
                  </a:cubicBezTo>
                  <a:cubicBezTo>
                    <a:pt x="26" y="22"/>
                    <a:pt x="30" y="20"/>
                    <a:pt x="36" y="19"/>
                  </a:cubicBezTo>
                  <a:lnTo>
                    <a:pt x="36" y="60"/>
                  </a:lnTo>
                  <a:close/>
                  <a:moveTo>
                    <a:pt x="59" y="114"/>
                  </a:moveTo>
                  <a:cubicBezTo>
                    <a:pt x="55" y="118"/>
                    <a:pt x="51" y="121"/>
                    <a:pt x="45" y="122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53" y="79"/>
                    <a:pt x="58" y="82"/>
                    <a:pt x="61" y="85"/>
                  </a:cubicBezTo>
                  <a:cubicBezTo>
                    <a:pt x="63" y="89"/>
                    <a:pt x="65" y="93"/>
                    <a:pt x="65" y="98"/>
                  </a:cubicBezTo>
                  <a:cubicBezTo>
                    <a:pt x="65" y="105"/>
                    <a:pt x="63" y="110"/>
                    <a:pt x="59" y="1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7" name="Freeform 54"/>
            <p:cNvSpPr>
              <a:spLocks noChangeArrowheads="1"/>
            </p:cNvSpPr>
            <p:nvPr/>
          </p:nvSpPr>
          <p:spPr bwMode="auto">
            <a:xfrm>
              <a:off x="0" y="927100"/>
              <a:ext cx="506412" cy="100012"/>
            </a:xfrm>
            <a:custGeom>
              <a:avLst/>
              <a:gdLst>
                <a:gd name="T0" fmla="*/ 170 w 182"/>
                <a:gd name="T1" fmla="*/ 0 h 36"/>
                <a:gd name="T2" fmla="*/ 12 w 182"/>
                <a:gd name="T3" fmla="*/ 0 h 36"/>
                <a:gd name="T4" fmla="*/ 0 w 182"/>
                <a:gd name="T5" fmla="*/ 18 h 36"/>
                <a:gd name="T6" fmla="*/ 12 w 182"/>
                <a:gd name="T7" fmla="*/ 36 h 36"/>
                <a:gd name="T8" fmla="*/ 170 w 182"/>
                <a:gd name="T9" fmla="*/ 36 h 36"/>
                <a:gd name="T10" fmla="*/ 182 w 182"/>
                <a:gd name="T11" fmla="*/ 18 h 36"/>
                <a:gd name="T12" fmla="*/ 170 w 182"/>
                <a:gd name="T13" fmla="*/ 0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2"/>
                <a:gd name="T22" fmla="*/ 0 h 36"/>
                <a:gd name="T23" fmla="*/ 182 w 182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2" h="36">
                  <a:moveTo>
                    <a:pt x="17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8"/>
                    <a:pt x="0" y="18"/>
                  </a:cubicBezTo>
                  <a:cubicBezTo>
                    <a:pt x="0" y="28"/>
                    <a:pt x="6" y="36"/>
                    <a:pt x="12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6" y="36"/>
                    <a:pt x="182" y="28"/>
                    <a:pt x="182" y="18"/>
                  </a:cubicBezTo>
                  <a:cubicBezTo>
                    <a:pt x="182" y="8"/>
                    <a:pt x="176" y="0"/>
                    <a:pt x="17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8" name="Freeform 55"/>
            <p:cNvSpPr>
              <a:spLocks noChangeArrowheads="1"/>
            </p:cNvSpPr>
            <p:nvPr/>
          </p:nvSpPr>
          <p:spPr bwMode="auto">
            <a:xfrm>
              <a:off x="0" y="1587"/>
              <a:ext cx="506412" cy="100012"/>
            </a:xfrm>
            <a:custGeom>
              <a:avLst/>
              <a:gdLst>
                <a:gd name="T0" fmla="*/ 12 w 182"/>
                <a:gd name="T1" fmla="*/ 36 h 36"/>
                <a:gd name="T2" fmla="*/ 170 w 182"/>
                <a:gd name="T3" fmla="*/ 36 h 36"/>
                <a:gd name="T4" fmla="*/ 182 w 182"/>
                <a:gd name="T5" fmla="*/ 18 h 36"/>
                <a:gd name="T6" fmla="*/ 170 w 182"/>
                <a:gd name="T7" fmla="*/ 0 h 36"/>
                <a:gd name="T8" fmla="*/ 12 w 182"/>
                <a:gd name="T9" fmla="*/ 0 h 36"/>
                <a:gd name="T10" fmla="*/ 0 w 182"/>
                <a:gd name="T11" fmla="*/ 18 h 36"/>
                <a:gd name="T12" fmla="*/ 12 w 182"/>
                <a:gd name="T13" fmla="*/ 36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2"/>
                <a:gd name="T22" fmla="*/ 0 h 36"/>
                <a:gd name="T23" fmla="*/ 182 w 182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2" h="36">
                  <a:moveTo>
                    <a:pt x="12" y="36"/>
                  </a:moveTo>
                  <a:cubicBezTo>
                    <a:pt x="170" y="36"/>
                    <a:pt x="170" y="36"/>
                    <a:pt x="170" y="36"/>
                  </a:cubicBezTo>
                  <a:cubicBezTo>
                    <a:pt x="176" y="36"/>
                    <a:pt x="182" y="28"/>
                    <a:pt x="182" y="18"/>
                  </a:cubicBezTo>
                  <a:cubicBezTo>
                    <a:pt x="182" y="8"/>
                    <a:pt x="176" y="0"/>
                    <a:pt x="17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8"/>
                    <a:pt x="0" y="18"/>
                  </a:cubicBezTo>
                  <a:cubicBezTo>
                    <a:pt x="0" y="28"/>
                    <a:pt x="6" y="36"/>
                    <a:pt x="12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59" name="组合 125"/>
          <p:cNvGrpSpPr/>
          <p:nvPr/>
        </p:nvGrpSpPr>
        <p:grpSpPr bwMode="auto">
          <a:xfrm>
            <a:off x="4172955" y="2967854"/>
            <a:ext cx="675461" cy="691998"/>
            <a:chOff x="0" y="0"/>
            <a:chExt cx="1319212" cy="1355724"/>
          </a:xfrm>
          <a:solidFill>
            <a:srgbClr val="302A28"/>
          </a:solidFill>
        </p:grpSpPr>
        <p:sp>
          <p:nvSpPr>
            <p:cNvPr id="260" name="Freeform 60"/>
            <p:cNvSpPr>
              <a:spLocks noChangeArrowheads="1"/>
            </p:cNvSpPr>
            <p:nvPr/>
          </p:nvSpPr>
          <p:spPr bwMode="auto">
            <a:xfrm>
              <a:off x="977900" y="0"/>
              <a:ext cx="341312" cy="903287"/>
            </a:xfrm>
            <a:custGeom>
              <a:avLst/>
              <a:gdLst>
                <a:gd name="T0" fmla="*/ 8 w 123"/>
                <a:gd name="T1" fmla="*/ 22 h 325"/>
                <a:gd name="T2" fmla="*/ 11 w 123"/>
                <a:gd name="T3" fmla="*/ 39 h 325"/>
                <a:gd name="T4" fmla="*/ 72 w 123"/>
                <a:gd name="T5" fmla="*/ 154 h 325"/>
                <a:gd name="T6" fmla="*/ 74 w 123"/>
                <a:gd name="T7" fmla="*/ 165 h 325"/>
                <a:gd name="T8" fmla="*/ 43 w 123"/>
                <a:gd name="T9" fmla="*/ 291 h 325"/>
                <a:gd name="T10" fmla="*/ 44 w 123"/>
                <a:gd name="T11" fmla="*/ 308 h 325"/>
                <a:gd name="T12" fmla="*/ 60 w 123"/>
                <a:gd name="T13" fmla="*/ 320 h 325"/>
                <a:gd name="T14" fmla="*/ 73 w 123"/>
                <a:gd name="T15" fmla="*/ 317 h 325"/>
                <a:gd name="T16" fmla="*/ 115 w 123"/>
                <a:gd name="T17" fmla="*/ 159 h 325"/>
                <a:gd name="T18" fmla="*/ 115 w 123"/>
                <a:gd name="T19" fmla="*/ 157 h 325"/>
                <a:gd name="T20" fmla="*/ 115 w 123"/>
                <a:gd name="T21" fmla="*/ 157 h 325"/>
                <a:gd name="T22" fmla="*/ 115 w 123"/>
                <a:gd name="T23" fmla="*/ 155 h 325"/>
                <a:gd name="T24" fmla="*/ 114 w 123"/>
                <a:gd name="T25" fmla="*/ 154 h 325"/>
                <a:gd name="T26" fmla="*/ 114 w 123"/>
                <a:gd name="T27" fmla="*/ 152 h 325"/>
                <a:gd name="T28" fmla="*/ 114 w 123"/>
                <a:gd name="T29" fmla="*/ 151 h 325"/>
                <a:gd name="T30" fmla="*/ 114 w 123"/>
                <a:gd name="T31" fmla="*/ 151 h 325"/>
                <a:gd name="T32" fmla="*/ 114 w 123"/>
                <a:gd name="T33" fmla="*/ 148 h 325"/>
                <a:gd name="T34" fmla="*/ 34 w 123"/>
                <a:gd name="T35" fmla="*/ 6 h 325"/>
                <a:gd name="T36" fmla="*/ 20 w 123"/>
                <a:gd name="T37" fmla="*/ 7 h 325"/>
                <a:gd name="T38" fmla="*/ 8 w 123"/>
                <a:gd name="T39" fmla="*/ 22 h 32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23"/>
                <a:gd name="T61" fmla="*/ 0 h 325"/>
                <a:gd name="T62" fmla="*/ 123 w 123"/>
                <a:gd name="T63" fmla="*/ 325 h 32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23" h="325">
                  <a:moveTo>
                    <a:pt x="8" y="22"/>
                  </a:moveTo>
                  <a:cubicBezTo>
                    <a:pt x="0" y="32"/>
                    <a:pt x="11" y="39"/>
                    <a:pt x="11" y="39"/>
                  </a:cubicBezTo>
                  <a:cubicBezTo>
                    <a:pt x="39" y="62"/>
                    <a:pt x="67" y="108"/>
                    <a:pt x="72" y="154"/>
                  </a:cubicBezTo>
                  <a:cubicBezTo>
                    <a:pt x="72" y="154"/>
                    <a:pt x="73" y="161"/>
                    <a:pt x="74" y="165"/>
                  </a:cubicBezTo>
                  <a:cubicBezTo>
                    <a:pt x="80" y="210"/>
                    <a:pt x="64" y="261"/>
                    <a:pt x="43" y="291"/>
                  </a:cubicBezTo>
                  <a:cubicBezTo>
                    <a:pt x="43" y="291"/>
                    <a:pt x="34" y="301"/>
                    <a:pt x="44" y="308"/>
                  </a:cubicBezTo>
                  <a:cubicBezTo>
                    <a:pt x="60" y="320"/>
                    <a:pt x="60" y="320"/>
                    <a:pt x="60" y="320"/>
                  </a:cubicBezTo>
                  <a:cubicBezTo>
                    <a:pt x="60" y="320"/>
                    <a:pt x="67" y="325"/>
                    <a:pt x="73" y="317"/>
                  </a:cubicBezTo>
                  <a:cubicBezTo>
                    <a:pt x="103" y="280"/>
                    <a:pt x="123" y="222"/>
                    <a:pt x="115" y="159"/>
                  </a:cubicBezTo>
                  <a:cubicBezTo>
                    <a:pt x="115" y="159"/>
                    <a:pt x="115" y="158"/>
                    <a:pt x="115" y="157"/>
                  </a:cubicBezTo>
                  <a:cubicBezTo>
                    <a:pt x="115" y="157"/>
                    <a:pt x="115" y="157"/>
                    <a:pt x="115" y="157"/>
                  </a:cubicBezTo>
                  <a:cubicBezTo>
                    <a:pt x="115" y="156"/>
                    <a:pt x="115" y="156"/>
                    <a:pt x="115" y="155"/>
                  </a:cubicBezTo>
                  <a:cubicBezTo>
                    <a:pt x="115" y="155"/>
                    <a:pt x="114" y="154"/>
                    <a:pt x="114" y="154"/>
                  </a:cubicBezTo>
                  <a:cubicBezTo>
                    <a:pt x="114" y="153"/>
                    <a:pt x="114" y="153"/>
                    <a:pt x="114" y="152"/>
                  </a:cubicBezTo>
                  <a:cubicBezTo>
                    <a:pt x="114" y="152"/>
                    <a:pt x="114" y="152"/>
                    <a:pt x="114" y="151"/>
                  </a:cubicBezTo>
                  <a:cubicBezTo>
                    <a:pt x="114" y="151"/>
                    <a:pt x="114" y="151"/>
                    <a:pt x="114" y="151"/>
                  </a:cubicBezTo>
                  <a:cubicBezTo>
                    <a:pt x="114" y="150"/>
                    <a:pt x="114" y="149"/>
                    <a:pt x="114" y="148"/>
                  </a:cubicBezTo>
                  <a:cubicBezTo>
                    <a:pt x="106" y="86"/>
                    <a:pt x="72" y="35"/>
                    <a:pt x="34" y="6"/>
                  </a:cubicBezTo>
                  <a:cubicBezTo>
                    <a:pt x="26" y="0"/>
                    <a:pt x="20" y="7"/>
                    <a:pt x="20" y="7"/>
                  </a:cubicBezTo>
                  <a:lnTo>
                    <a:pt x="8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1" name="Freeform 61"/>
            <p:cNvSpPr>
              <a:spLocks noChangeArrowheads="1"/>
            </p:cNvSpPr>
            <p:nvPr/>
          </p:nvSpPr>
          <p:spPr bwMode="auto">
            <a:xfrm>
              <a:off x="858837" y="125412"/>
              <a:ext cx="268287" cy="685800"/>
            </a:xfrm>
            <a:custGeom>
              <a:avLst/>
              <a:gdLst>
                <a:gd name="T0" fmla="*/ 32 w 97"/>
                <a:gd name="T1" fmla="*/ 230 h 247"/>
                <a:gd name="T2" fmla="*/ 48 w 97"/>
                <a:gd name="T3" fmla="*/ 241 h 247"/>
                <a:gd name="T4" fmla="*/ 63 w 97"/>
                <a:gd name="T5" fmla="*/ 235 h 247"/>
                <a:gd name="T6" fmla="*/ 89 w 97"/>
                <a:gd name="T7" fmla="*/ 118 h 247"/>
                <a:gd name="T8" fmla="*/ 35 w 97"/>
                <a:gd name="T9" fmla="*/ 11 h 247"/>
                <a:gd name="T10" fmla="*/ 18 w 97"/>
                <a:gd name="T11" fmla="*/ 8 h 247"/>
                <a:gd name="T12" fmla="*/ 6 w 97"/>
                <a:gd name="T13" fmla="*/ 23 h 247"/>
                <a:gd name="T14" fmla="*/ 8 w 97"/>
                <a:gd name="T15" fmla="*/ 38 h 247"/>
                <a:gd name="T16" fmla="*/ 49 w 97"/>
                <a:gd name="T17" fmla="*/ 123 h 247"/>
                <a:gd name="T18" fmla="*/ 31 w 97"/>
                <a:gd name="T19" fmla="*/ 215 h 247"/>
                <a:gd name="T20" fmla="*/ 32 w 97"/>
                <a:gd name="T21" fmla="*/ 230 h 2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7"/>
                <a:gd name="T34" fmla="*/ 0 h 247"/>
                <a:gd name="T35" fmla="*/ 97 w 97"/>
                <a:gd name="T36" fmla="*/ 247 h 24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7" h="247">
                  <a:moveTo>
                    <a:pt x="32" y="230"/>
                  </a:moveTo>
                  <a:cubicBezTo>
                    <a:pt x="48" y="241"/>
                    <a:pt x="48" y="241"/>
                    <a:pt x="48" y="241"/>
                  </a:cubicBezTo>
                  <a:cubicBezTo>
                    <a:pt x="57" y="247"/>
                    <a:pt x="63" y="235"/>
                    <a:pt x="63" y="235"/>
                  </a:cubicBezTo>
                  <a:cubicBezTo>
                    <a:pt x="76" y="215"/>
                    <a:pt x="97" y="173"/>
                    <a:pt x="89" y="118"/>
                  </a:cubicBezTo>
                  <a:cubicBezTo>
                    <a:pt x="83" y="62"/>
                    <a:pt x="52" y="26"/>
                    <a:pt x="35" y="11"/>
                  </a:cubicBezTo>
                  <a:cubicBezTo>
                    <a:pt x="35" y="11"/>
                    <a:pt x="25" y="0"/>
                    <a:pt x="18" y="8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0" y="30"/>
                    <a:pt x="8" y="38"/>
                    <a:pt x="8" y="38"/>
                  </a:cubicBezTo>
                  <a:cubicBezTo>
                    <a:pt x="20" y="52"/>
                    <a:pt x="43" y="82"/>
                    <a:pt x="49" y="123"/>
                  </a:cubicBezTo>
                  <a:cubicBezTo>
                    <a:pt x="53" y="163"/>
                    <a:pt x="39" y="198"/>
                    <a:pt x="31" y="215"/>
                  </a:cubicBezTo>
                  <a:cubicBezTo>
                    <a:pt x="31" y="215"/>
                    <a:pt x="25" y="225"/>
                    <a:pt x="32" y="2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2" name="Freeform 62"/>
            <p:cNvSpPr>
              <a:spLocks noChangeArrowheads="1"/>
            </p:cNvSpPr>
            <p:nvPr/>
          </p:nvSpPr>
          <p:spPr bwMode="auto">
            <a:xfrm>
              <a:off x="727075" y="255587"/>
              <a:ext cx="195262" cy="460375"/>
            </a:xfrm>
            <a:custGeom>
              <a:avLst/>
              <a:gdLst>
                <a:gd name="T0" fmla="*/ 67 w 70"/>
                <a:gd name="T1" fmla="*/ 79 h 166"/>
                <a:gd name="T2" fmla="*/ 67 w 70"/>
                <a:gd name="T3" fmla="*/ 77 h 166"/>
                <a:gd name="T4" fmla="*/ 66 w 70"/>
                <a:gd name="T5" fmla="*/ 77 h 166"/>
                <a:gd name="T6" fmla="*/ 35 w 70"/>
                <a:gd name="T7" fmla="*/ 10 h 166"/>
                <a:gd name="T8" fmla="*/ 19 w 70"/>
                <a:gd name="T9" fmla="*/ 9 h 166"/>
                <a:gd name="T10" fmla="*/ 9 w 70"/>
                <a:gd name="T11" fmla="*/ 21 h 166"/>
                <a:gd name="T12" fmla="*/ 9 w 70"/>
                <a:gd name="T13" fmla="*/ 39 h 166"/>
                <a:gd name="T14" fmla="*/ 28 w 70"/>
                <a:gd name="T15" fmla="*/ 84 h 166"/>
                <a:gd name="T16" fmla="*/ 20 w 70"/>
                <a:gd name="T17" fmla="*/ 132 h 166"/>
                <a:gd name="T18" fmla="*/ 26 w 70"/>
                <a:gd name="T19" fmla="*/ 150 h 166"/>
                <a:gd name="T20" fmla="*/ 38 w 70"/>
                <a:gd name="T21" fmla="*/ 159 h 166"/>
                <a:gd name="T22" fmla="*/ 53 w 70"/>
                <a:gd name="T23" fmla="*/ 154 h 166"/>
                <a:gd name="T24" fmla="*/ 67 w 70"/>
                <a:gd name="T25" fmla="*/ 82 h 166"/>
                <a:gd name="T26" fmla="*/ 67 w 70"/>
                <a:gd name="T27" fmla="*/ 82 h 166"/>
                <a:gd name="T28" fmla="*/ 67 w 70"/>
                <a:gd name="T29" fmla="*/ 79 h 1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0"/>
                <a:gd name="T46" fmla="*/ 0 h 166"/>
                <a:gd name="T47" fmla="*/ 70 w 70"/>
                <a:gd name="T48" fmla="*/ 166 h 1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0" h="166">
                  <a:moveTo>
                    <a:pt x="67" y="79"/>
                  </a:moveTo>
                  <a:cubicBezTo>
                    <a:pt x="67" y="78"/>
                    <a:pt x="67" y="77"/>
                    <a:pt x="67" y="77"/>
                  </a:cubicBezTo>
                  <a:cubicBezTo>
                    <a:pt x="66" y="77"/>
                    <a:pt x="66" y="77"/>
                    <a:pt x="66" y="77"/>
                  </a:cubicBezTo>
                  <a:cubicBezTo>
                    <a:pt x="61" y="46"/>
                    <a:pt x="45" y="23"/>
                    <a:pt x="35" y="10"/>
                  </a:cubicBezTo>
                  <a:cubicBezTo>
                    <a:pt x="35" y="10"/>
                    <a:pt x="27" y="0"/>
                    <a:pt x="19" y="9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0" y="32"/>
                    <a:pt x="9" y="39"/>
                    <a:pt x="9" y="39"/>
                  </a:cubicBezTo>
                  <a:cubicBezTo>
                    <a:pt x="15" y="48"/>
                    <a:pt x="25" y="64"/>
                    <a:pt x="28" y="84"/>
                  </a:cubicBezTo>
                  <a:cubicBezTo>
                    <a:pt x="30" y="104"/>
                    <a:pt x="25" y="122"/>
                    <a:pt x="20" y="132"/>
                  </a:cubicBezTo>
                  <a:cubicBezTo>
                    <a:pt x="20" y="132"/>
                    <a:pt x="14" y="142"/>
                    <a:pt x="26" y="150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48" y="166"/>
                    <a:pt x="53" y="154"/>
                    <a:pt x="53" y="154"/>
                  </a:cubicBezTo>
                  <a:cubicBezTo>
                    <a:pt x="60" y="140"/>
                    <a:pt x="70" y="113"/>
                    <a:pt x="67" y="82"/>
                  </a:cubicBezTo>
                  <a:cubicBezTo>
                    <a:pt x="67" y="82"/>
                    <a:pt x="67" y="82"/>
                    <a:pt x="67" y="82"/>
                  </a:cubicBezTo>
                  <a:cubicBezTo>
                    <a:pt x="67" y="81"/>
                    <a:pt x="67" y="80"/>
                    <a:pt x="67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3" name="Freeform 63"/>
            <p:cNvSpPr>
              <a:spLocks noEditPoints="1" noChangeArrowheads="1"/>
            </p:cNvSpPr>
            <p:nvPr/>
          </p:nvSpPr>
          <p:spPr bwMode="auto">
            <a:xfrm>
              <a:off x="0" y="249237"/>
              <a:ext cx="1022350" cy="1106487"/>
            </a:xfrm>
            <a:custGeom>
              <a:avLst/>
              <a:gdLst>
                <a:gd name="T0" fmla="*/ 62 w 368"/>
                <a:gd name="T1" fmla="*/ 374 h 398"/>
                <a:gd name="T2" fmla="*/ 74 w 368"/>
                <a:gd name="T3" fmla="*/ 359 h 398"/>
                <a:gd name="T4" fmla="*/ 90 w 368"/>
                <a:gd name="T5" fmla="*/ 380 h 398"/>
                <a:gd name="T6" fmla="*/ 307 w 368"/>
                <a:gd name="T7" fmla="*/ 398 h 398"/>
                <a:gd name="T8" fmla="*/ 314 w 368"/>
                <a:gd name="T9" fmla="*/ 398 h 398"/>
                <a:gd name="T10" fmla="*/ 366 w 368"/>
                <a:gd name="T11" fmla="*/ 372 h 398"/>
                <a:gd name="T12" fmla="*/ 355 w 368"/>
                <a:gd name="T13" fmla="*/ 299 h 398"/>
                <a:gd name="T14" fmla="*/ 350 w 368"/>
                <a:gd name="T15" fmla="*/ 255 h 398"/>
                <a:gd name="T16" fmla="*/ 329 w 368"/>
                <a:gd name="T17" fmla="*/ 204 h 398"/>
                <a:gd name="T18" fmla="*/ 265 w 368"/>
                <a:gd name="T19" fmla="*/ 185 h 398"/>
                <a:gd name="T20" fmla="*/ 228 w 368"/>
                <a:gd name="T21" fmla="*/ 158 h 398"/>
                <a:gd name="T22" fmla="*/ 236 w 368"/>
                <a:gd name="T23" fmla="*/ 113 h 398"/>
                <a:gd name="T24" fmla="*/ 150 w 368"/>
                <a:gd name="T25" fmla="*/ 25 h 398"/>
                <a:gd name="T26" fmla="*/ 127 w 368"/>
                <a:gd name="T27" fmla="*/ 120 h 398"/>
                <a:gd name="T28" fmla="*/ 127 w 368"/>
                <a:gd name="T29" fmla="*/ 136 h 398"/>
                <a:gd name="T30" fmla="*/ 73 w 368"/>
                <a:gd name="T31" fmla="*/ 194 h 398"/>
                <a:gd name="T32" fmla="*/ 48 w 368"/>
                <a:gd name="T33" fmla="*/ 220 h 398"/>
                <a:gd name="T34" fmla="*/ 22 w 368"/>
                <a:gd name="T35" fmla="*/ 280 h 398"/>
                <a:gd name="T36" fmla="*/ 7 w 368"/>
                <a:gd name="T37" fmla="*/ 312 h 398"/>
                <a:gd name="T38" fmla="*/ 1 w 368"/>
                <a:gd name="T39" fmla="*/ 356 h 398"/>
                <a:gd name="T40" fmla="*/ 230 w 368"/>
                <a:gd name="T41" fmla="*/ 171 h 398"/>
                <a:gd name="T42" fmla="*/ 243 w 368"/>
                <a:gd name="T43" fmla="*/ 173 h 398"/>
                <a:gd name="T44" fmla="*/ 237 w 368"/>
                <a:gd name="T45" fmla="*/ 279 h 398"/>
                <a:gd name="T46" fmla="*/ 217 w 368"/>
                <a:gd name="T47" fmla="*/ 286 h 398"/>
                <a:gd name="T48" fmla="*/ 205 w 368"/>
                <a:gd name="T49" fmla="*/ 225 h 398"/>
                <a:gd name="T50" fmla="*/ 203 w 368"/>
                <a:gd name="T51" fmla="*/ 203 h 398"/>
                <a:gd name="T52" fmla="*/ 188 w 368"/>
                <a:gd name="T53" fmla="*/ 203 h 398"/>
                <a:gd name="T54" fmla="*/ 182 w 368"/>
                <a:gd name="T55" fmla="*/ 223 h 398"/>
                <a:gd name="T56" fmla="*/ 150 w 368"/>
                <a:gd name="T57" fmla="*/ 167 h 398"/>
                <a:gd name="T58" fmla="*/ 133 w 368"/>
                <a:gd name="T59" fmla="*/ 136 h 398"/>
                <a:gd name="T60" fmla="*/ 142 w 368"/>
                <a:gd name="T61" fmla="*/ 144 h 398"/>
                <a:gd name="T62" fmla="*/ 133 w 368"/>
                <a:gd name="T63" fmla="*/ 171 h 398"/>
                <a:gd name="T64" fmla="*/ 139 w 368"/>
                <a:gd name="T65" fmla="*/ 146 h 398"/>
                <a:gd name="T66" fmla="*/ 133 w 368"/>
                <a:gd name="T67" fmla="*/ 136 h 398"/>
                <a:gd name="T68" fmla="*/ 126 w 368"/>
                <a:gd name="T69" fmla="*/ 167 h 398"/>
                <a:gd name="T70" fmla="*/ 127 w 368"/>
                <a:gd name="T71" fmla="*/ 157 h 39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68"/>
                <a:gd name="T109" fmla="*/ 0 h 398"/>
                <a:gd name="T110" fmla="*/ 368 w 368"/>
                <a:gd name="T111" fmla="*/ 398 h 39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68" h="398">
                  <a:moveTo>
                    <a:pt x="44" y="381"/>
                  </a:moveTo>
                  <a:cubicBezTo>
                    <a:pt x="44" y="381"/>
                    <a:pt x="58" y="378"/>
                    <a:pt x="62" y="374"/>
                  </a:cubicBezTo>
                  <a:cubicBezTo>
                    <a:pt x="66" y="370"/>
                    <a:pt x="68" y="371"/>
                    <a:pt x="71" y="368"/>
                  </a:cubicBezTo>
                  <a:cubicBezTo>
                    <a:pt x="74" y="366"/>
                    <a:pt x="71" y="366"/>
                    <a:pt x="74" y="359"/>
                  </a:cubicBezTo>
                  <a:cubicBezTo>
                    <a:pt x="76" y="352"/>
                    <a:pt x="85" y="340"/>
                    <a:pt x="87" y="338"/>
                  </a:cubicBezTo>
                  <a:cubicBezTo>
                    <a:pt x="87" y="338"/>
                    <a:pt x="91" y="369"/>
                    <a:pt x="90" y="380"/>
                  </a:cubicBezTo>
                  <a:cubicBezTo>
                    <a:pt x="89" y="384"/>
                    <a:pt x="89" y="391"/>
                    <a:pt x="90" y="398"/>
                  </a:cubicBezTo>
                  <a:cubicBezTo>
                    <a:pt x="307" y="398"/>
                    <a:pt x="307" y="398"/>
                    <a:pt x="307" y="398"/>
                  </a:cubicBezTo>
                  <a:cubicBezTo>
                    <a:pt x="306" y="389"/>
                    <a:pt x="307" y="383"/>
                    <a:pt x="312" y="393"/>
                  </a:cubicBezTo>
                  <a:cubicBezTo>
                    <a:pt x="312" y="393"/>
                    <a:pt x="313" y="395"/>
                    <a:pt x="314" y="398"/>
                  </a:cubicBezTo>
                  <a:cubicBezTo>
                    <a:pt x="366" y="398"/>
                    <a:pt x="366" y="398"/>
                    <a:pt x="366" y="398"/>
                  </a:cubicBezTo>
                  <a:cubicBezTo>
                    <a:pt x="365" y="389"/>
                    <a:pt x="368" y="379"/>
                    <a:pt x="366" y="372"/>
                  </a:cubicBezTo>
                  <a:cubicBezTo>
                    <a:pt x="364" y="366"/>
                    <a:pt x="367" y="355"/>
                    <a:pt x="363" y="340"/>
                  </a:cubicBezTo>
                  <a:cubicBezTo>
                    <a:pt x="360" y="325"/>
                    <a:pt x="357" y="307"/>
                    <a:pt x="355" y="299"/>
                  </a:cubicBezTo>
                  <a:cubicBezTo>
                    <a:pt x="353" y="291"/>
                    <a:pt x="351" y="283"/>
                    <a:pt x="350" y="277"/>
                  </a:cubicBezTo>
                  <a:cubicBezTo>
                    <a:pt x="349" y="272"/>
                    <a:pt x="353" y="262"/>
                    <a:pt x="350" y="255"/>
                  </a:cubicBezTo>
                  <a:cubicBezTo>
                    <a:pt x="347" y="248"/>
                    <a:pt x="343" y="237"/>
                    <a:pt x="341" y="228"/>
                  </a:cubicBezTo>
                  <a:cubicBezTo>
                    <a:pt x="340" y="218"/>
                    <a:pt x="338" y="205"/>
                    <a:pt x="329" y="204"/>
                  </a:cubicBezTo>
                  <a:cubicBezTo>
                    <a:pt x="319" y="203"/>
                    <a:pt x="303" y="195"/>
                    <a:pt x="292" y="191"/>
                  </a:cubicBezTo>
                  <a:cubicBezTo>
                    <a:pt x="282" y="187"/>
                    <a:pt x="268" y="185"/>
                    <a:pt x="265" y="185"/>
                  </a:cubicBezTo>
                  <a:cubicBezTo>
                    <a:pt x="262" y="184"/>
                    <a:pt x="252" y="177"/>
                    <a:pt x="248" y="171"/>
                  </a:cubicBezTo>
                  <a:cubicBezTo>
                    <a:pt x="244" y="166"/>
                    <a:pt x="237" y="158"/>
                    <a:pt x="228" y="158"/>
                  </a:cubicBezTo>
                  <a:cubicBezTo>
                    <a:pt x="228" y="158"/>
                    <a:pt x="227" y="128"/>
                    <a:pt x="227" y="120"/>
                  </a:cubicBezTo>
                  <a:cubicBezTo>
                    <a:pt x="227" y="120"/>
                    <a:pt x="237" y="134"/>
                    <a:pt x="236" y="113"/>
                  </a:cubicBezTo>
                  <a:cubicBezTo>
                    <a:pt x="236" y="113"/>
                    <a:pt x="240" y="74"/>
                    <a:pt x="228" y="87"/>
                  </a:cubicBezTo>
                  <a:cubicBezTo>
                    <a:pt x="228" y="87"/>
                    <a:pt x="225" y="0"/>
                    <a:pt x="150" y="25"/>
                  </a:cubicBezTo>
                  <a:cubicBezTo>
                    <a:pt x="150" y="25"/>
                    <a:pt x="103" y="48"/>
                    <a:pt x="125" y="107"/>
                  </a:cubicBezTo>
                  <a:cubicBezTo>
                    <a:pt x="125" y="107"/>
                    <a:pt x="124" y="113"/>
                    <a:pt x="127" y="120"/>
                  </a:cubicBezTo>
                  <a:cubicBezTo>
                    <a:pt x="127" y="120"/>
                    <a:pt x="127" y="122"/>
                    <a:pt x="128" y="125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88" y="153"/>
                    <a:pt x="82" y="160"/>
                  </a:cubicBezTo>
                  <a:cubicBezTo>
                    <a:pt x="82" y="160"/>
                    <a:pt x="76" y="162"/>
                    <a:pt x="73" y="194"/>
                  </a:cubicBezTo>
                  <a:cubicBezTo>
                    <a:pt x="73" y="194"/>
                    <a:pt x="65" y="197"/>
                    <a:pt x="60" y="197"/>
                  </a:cubicBezTo>
                  <a:cubicBezTo>
                    <a:pt x="56" y="198"/>
                    <a:pt x="49" y="209"/>
                    <a:pt x="48" y="220"/>
                  </a:cubicBezTo>
                  <a:cubicBezTo>
                    <a:pt x="46" y="230"/>
                    <a:pt x="50" y="234"/>
                    <a:pt x="42" y="249"/>
                  </a:cubicBezTo>
                  <a:cubicBezTo>
                    <a:pt x="33" y="264"/>
                    <a:pt x="27" y="273"/>
                    <a:pt x="22" y="280"/>
                  </a:cubicBezTo>
                  <a:cubicBezTo>
                    <a:pt x="17" y="287"/>
                    <a:pt x="11" y="286"/>
                    <a:pt x="12" y="297"/>
                  </a:cubicBezTo>
                  <a:cubicBezTo>
                    <a:pt x="13" y="309"/>
                    <a:pt x="11" y="305"/>
                    <a:pt x="7" y="312"/>
                  </a:cubicBezTo>
                  <a:cubicBezTo>
                    <a:pt x="2" y="319"/>
                    <a:pt x="5" y="319"/>
                    <a:pt x="3" y="326"/>
                  </a:cubicBezTo>
                  <a:cubicBezTo>
                    <a:pt x="0" y="334"/>
                    <a:pt x="0" y="348"/>
                    <a:pt x="1" y="356"/>
                  </a:cubicBezTo>
                  <a:cubicBezTo>
                    <a:pt x="3" y="363"/>
                    <a:pt x="22" y="388"/>
                    <a:pt x="44" y="381"/>
                  </a:cubicBezTo>
                  <a:close/>
                  <a:moveTo>
                    <a:pt x="230" y="171"/>
                  </a:moveTo>
                  <a:cubicBezTo>
                    <a:pt x="229" y="160"/>
                    <a:pt x="229" y="160"/>
                    <a:pt x="229" y="160"/>
                  </a:cubicBezTo>
                  <a:cubicBezTo>
                    <a:pt x="229" y="160"/>
                    <a:pt x="243" y="162"/>
                    <a:pt x="243" y="173"/>
                  </a:cubicBezTo>
                  <a:cubicBezTo>
                    <a:pt x="243" y="173"/>
                    <a:pt x="250" y="201"/>
                    <a:pt x="249" y="220"/>
                  </a:cubicBezTo>
                  <a:cubicBezTo>
                    <a:pt x="247" y="239"/>
                    <a:pt x="246" y="262"/>
                    <a:pt x="237" y="279"/>
                  </a:cubicBezTo>
                  <a:cubicBezTo>
                    <a:pt x="227" y="297"/>
                    <a:pt x="222" y="311"/>
                    <a:pt x="222" y="311"/>
                  </a:cubicBezTo>
                  <a:cubicBezTo>
                    <a:pt x="222" y="311"/>
                    <a:pt x="217" y="307"/>
                    <a:pt x="217" y="286"/>
                  </a:cubicBezTo>
                  <a:cubicBezTo>
                    <a:pt x="218" y="265"/>
                    <a:pt x="215" y="254"/>
                    <a:pt x="211" y="246"/>
                  </a:cubicBezTo>
                  <a:cubicBezTo>
                    <a:pt x="207" y="239"/>
                    <a:pt x="205" y="225"/>
                    <a:pt x="205" y="225"/>
                  </a:cubicBezTo>
                  <a:cubicBezTo>
                    <a:pt x="205" y="225"/>
                    <a:pt x="225" y="210"/>
                    <a:pt x="225" y="203"/>
                  </a:cubicBezTo>
                  <a:cubicBezTo>
                    <a:pt x="225" y="203"/>
                    <a:pt x="208" y="202"/>
                    <a:pt x="203" y="203"/>
                  </a:cubicBezTo>
                  <a:cubicBezTo>
                    <a:pt x="203" y="203"/>
                    <a:pt x="251" y="185"/>
                    <a:pt x="230" y="171"/>
                  </a:cubicBezTo>
                  <a:close/>
                  <a:moveTo>
                    <a:pt x="188" y="203"/>
                  </a:moveTo>
                  <a:cubicBezTo>
                    <a:pt x="188" y="203"/>
                    <a:pt x="174" y="206"/>
                    <a:pt x="170" y="203"/>
                  </a:cubicBezTo>
                  <a:cubicBezTo>
                    <a:pt x="170" y="203"/>
                    <a:pt x="175" y="220"/>
                    <a:pt x="182" y="223"/>
                  </a:cubicBezTo>
                  <a:cubicBezTo>
                    <a:pt x="182" y="223"/>
                    <a:pt x="187" y="235"/>
                    <a:pt x="180" y="244"/>
                  </a:cubicBezTo>
                  <a:cubicBezTo>
                    <a:pt x="180" y="244"/>
                    <a:pt x="154" y="189"/>
                    <a:pt x="150" y="167"/>
                  </a:cubicBezTo>
                  <a:cubicBezTo>
                    <a:pt x="150" y="167"/>
                    <a:pt x="179" y="203"/>
                    <a:pt x="188" y="203"/>
                  </a:cubicBezTo>
                  <a:close/>
                  <a:moveTo>
                    <a:pt x="133" y="136"/>
                  </a:moveTo>
                  <a:cubicBezTo>
                    <a:pt x="135" y="140"/>
                    <a:pt x="137" y="143"/>
                    <a:pt x="139" y="144"/>
                  </a:cubicBezTo>
                  <a:cubicBezTo>
                    <a:pt x="140" y="144"/>
                    <a:pt x="141" y="144"/>
                    <a:pt x="142" y="144"/>
                  </a:cubicBezTo>
                  <a:cubicBezTo>
                    <a:pt x="142" y="144"/>
                    <a:pt x="149" y="152"/>
                    <a:pt x="147" y="158"/>
                  </a:cubicBezTo>
                  <a:cubicBezTo>
                    <a:pt x="133" y="171"/>
                    <a:pt x="133" y="171"/>
                    <a:pt x="133" y="171"/>
                  </a:cubicBezTo>
                  <a:cubicBezTo>
                    <a:pt x="133" y="155"/>
                    <a:pt x="133" y="155"/>
                    <a:pt x="133" y="155"/>
                  </a:cubicBezTo>
                  <a:cubicBezTo>
                    <a:pt x="133" y="155"/>
                    <a:pt x="148" y="153"/>
                    <a:pt x="139" y="146"/>
                  </a:cubicBezTo>
                  <a:cubicBezTo>
                    <a:pt x="139" y="146"/>
                    <a:pt x="135" y="142"/>
                    <a:pt x="133" y="142"/>
                  </a:cubicBezTo>
                  <a:lnTo>
                    <a:pt x="133" y="136"/>
                  </a:lnTo>
                  <a:close/>
                  <a:moveTo>
                    <a:pt x="127" y="157"/>
                  </a:moveTo>
                  <a:cubicBezTo>
                    <a:pt x="126" y="167"/>
                    <a:pt x="126" y="167"/>
                    <a:pt x="126" y="167"/>
                  </a:cubicBezTo>
                  <a:cubicBezTo>
                    <a:pt x="126" y="167"/>
                    <a:pt x="115" y="163"/>
                    <a:pt x="109" y="166"/>
                  </a:cubicBezTo>
                  <a:cubicBezTo>
                    <a:pt x="109" y="166"/>
                    <a:pt x="120" y="159"/>
                    <a:pt x="127" y="1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64" name="组合 122"/>
          <p:cNvGrpSpPr/>
          <p:nvPr/>
        </p:nvGrpSpPr>
        <p:grpSpPr bwMode="auto">
          <a:xfrm>
            <a:off x="4216002" y="4154400"/>
            <a:ext cx="560977" cy="671645"/>
            <a:chOff x="0" y="0"/>
            <a:chExt cx="1096962" cy="1314450"/>
          </a:xfrm>
          <a:solidFill>
            <a:srgbClr val="302A28"/>
          </a:solidFill>
        </p:grpSpPr>
        <p:sp>
          <p:nvSpPr>
            <p:cNvPr id="265" name="Freeform 100"/>
            <p:cNvSpPr>
              <a:spLocks noChangeArrowheads="1"/>
            </p:cNvSpPr>
            <p:nvPr/>
          </p:nvSpPr>
          <p:spPr bwMode="auto">
            <a:xfrm>
              <a:off x="0" y="1133475"/>
              <a:ext cx="123825" cy="180975"/>
            </a:xfrm>
            <a:custGeom>
              <a:avLst/>
              <a:gdLst>
                <a:gd name="T0" fmla="*/ 0 w 45"/>
                <a:gd name="T1" fmla="*/ 50 h 65"/>
                <a:gd name="T2" fmla="*/ 11 w 45"/>
                <a:gd name="T3" fmla="*/ 45 h 65"/>
                <a:gd name="T4" fmla="*/ 17 w 45"/>
                <a:gd name="T5" fmla="*/ 52 h 65"/>
                <a:gd name="T6" fmla="*/ 24 w 45"/>
                <a:gd name="T7" fmla="*/ 55 h 65"/>
                <a:gd name="T8" fmla="*/ 31 w 45"/>
                <a:gd name="T9" fmla="*/ 52 h 65"/>
                <a:gd name="T10" fmla="*/ 34 w 45"/>
                <a:gd name="T11" fmla="*/ 47 h 65"/>
                <a:gd name="T12" fmla="*/ 32 w 45"/>
                <a:gd name="T13" fmla="*/ 42 h 65"/>
                <a:gd name="T14" fmla="*/ 25 w 45"/>
                <a:gd name="T15" fmla="*/ 38 h 65"/>
                <a:gd name="T16" fmla="*/ 23 w 45"/>
                <a:gd name="T17" fmla="*/ 37 h 65"/>
                <a:gd name="T18" fmla="*/ 10 w 45"/>
                <a:gd name="T19" fmla="*/ 31 h 65"/>
                <a:gd name="T20" fmla="*/ 4 w 45"/>
                <a:gd name="T21" fmla="*/ 25 h 65"/>
                <a:gd name="T22" fmla="*/ 2 w 45"/>
                <a:gd name="T23" fmla="*/ 17 h 65"/>
                <a:gd name="T24" fmla="*/ 8 w 45"/>
                <a:gd name="T25" fmla="*/ 5 h 65"/>
                <a:gd name="T26" fmla="*/ 23 w 45"/>
                <a:gd name="T27" fmla="*/ 0 h 65"/>
                <a:gd name="T28" fmla="*/ 36 w 45"/>
                <a:gd name="T29" fmla="*/ 4 h 65"/>
                <a:gd name="T30" fmla="*/ 44 w 45"/>
                <a:gd name="T31" fmla="*/ 14 h 65"/>
                <a:gd name="T32" fmla="*/ 33 w 45"/>
                <a:gd name="T33" fmla="*/ 18 h 65"/>
                <a:gd name="T34" fmla="*/ 29 w 45"/>
                <a:gd name="T35" fmla="*/ 12 h 65"/>
                <a:gd name="T36" fmla="*/ 22 w 45"/>
                <a:gd name="T37" fmla="*/ 10 h 65"/>
                <a:gd name="T38" fmla="*/ 16 w 45"/>
                <a:gd name="T39" fmla="*/ 12 h 65"/>
                <a:gd name="T40" fmla="*/ 14 w 45"/>
                <a:gd name="T41" fmla="*/ 17 h 65"/>
                <a:gd name="T42" fmla="*/ 25 w 45"/>
                <a:gd name="T43" fmla="*/ 26 h 65"/>
                <a:gd name="T44" fmla="*/ 30 w 45"/>
                <a:gd name="T45" fmla="*/ 28 h 65"/>
                <a:gd name="T46" fmla="*/ 42 w 45"/>
                <a:gd name="T47" fmla="*/ 36 h 65"/>
                <a:gd name="T48" fmla="*/ 45 w 45"/>
                <a:gd name="T49" fmla="*/ 46 h 65"/>
                <a:gd name="T50" fmla="*/ 40 w 45"/>
                <a:gd name="T51" fmla="*/ 60 h 65"/>
                <a:gd name="T52" fmla="*/ 24 w 45"/>
                <a:gd name="T53" fmla="*/ 65 h 65"/>
                <a:gd name="T54" fmla="*/ 9 w 45"/>
                <a:gd name="T55" fmla="*/ 61 h 65"/>
                <a:gd name="T56" fmla="*/ 0 w 45"/>
                <a:gd name="T57" fmla="*/ 50 h 6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45"/>
                <a:gd name="T88" fmla="*/ 0 h 65"/>
                <a:gd name="T89" fmla="*/ 45 w 45"/>
                <a:gd name="T90" fmla="*/ 65 h 65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45" h="65">
                  <a:moveTo>
                    <a:pt x="0" y="50"/>
                  </a:moveTo>
                  <a:cubicBezTo>
                    <a:pt x="11" y="45"/>
                    <a:pt x="11" y="45"/>
                    <a:pt x="11" y="45"/>
                  </a:cubicBezTo>
                  <a:cubicBezTo>
                    <a:pt x="13" y="48"/>
                    <a:pt x="15" y="51"/>
                    <a:pt x="17" y="52"/>
                  </a:cubicBezTo>
                  <a:cubicBezTo>
                    <a:pt x="19" y="54"/>
                    <a:pt x="21" y="55"/>
                    <a:pt x="24" y="55"/>
                  </a:cubicBezTo>
                  <a:cubicBezTo>
                    <a:pt x="27" y="55"/>
                    <a:pt x="29" y="54"/>
                    <a:pt x="31" y="52"/>
                  </a:cubicBezTo>
                  <a:cubicBezTo>
                    <a:pt x="33" y="51"/>
                    <a:pt x="34" y="49"/>
                    <a:pt x="34" y="47"/>
                  </a:cubicBezTo>
                  <a:cubicBezTo>
                    <a:pt x="34" y="45"/>
                    <a:pt x="33" y="43"/>
                    <a:pt x="32" y="42"/>
                  </a:cubicBezTo>
                  <a:cubicBezTo>
                    <a:pt x="31" y="40"/>
                    <a:pt x="28" y="39"/>
                    <a:pt x="25" y="38"/>
                  </a:cubicBezTo>
                  <a:cubicBezTo>
                    <a:pt x="24" y="38"/>
                    <a:pt x="24" y="37"/>
                    <a:pt x="23" y="37"/>
                  </a:cubicBezTo>
                  <a:cubicBezTo>
                    <a:pt x="16" y="35"/>
                    <a:pt x="12" y="33"/>
                    <a:pt x="10" y="31"/>
                  </a:cubicBezTo>
                  <a:cubicBezTo>
                    <a:pt x="7" y="30"/>
                    <a:pt x="6" y="28"/>
                    <a:pt x="4" y="25"/>
                  </a:cubicBezTo>
                  <a:cubicBezTo>
                    <a:pt x="3" y="23"/>
                    <a:pt x="2" y="20"/>
                    <a:pt x="2" y="17"/>
                  </a:cubicBezTo>
                  <a:cubicBezTo>
                    <a:pt x="2" y="12"/>
                    <a:pt x="4" y="8"/>
                    <a:pt x="8" y="5"/>
                  </a:cubicBezTo>
                  <a:cubicBezTo>
                    <a:pt x="12" y="2"/>
                    <a:pt x="17" y="0"/>
                    <a:pt x="23" y="0"/>
                  </a:cubicBezTo>
                  <a:cubicBezTo>
                    <a:pt x="28" y="0"/>
                    <a:pt x="33" y="1"/>
                    <a:pt x="36" y="4"/>
                  </a:cubicBezTo>
                  <a:cubicBezTo>
                    <a:pt x="40" y="6"/>
                    <a:pt x="42" y="10"/>
                    <a:pt x="44" y="14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2" y="15"/>
                    <a:pt x="31" y="13"/>
                    <a:pt x="29" y="12"/>
                  </a:cubicBezTo>
                  <a:cubicBezTo>
                    <a:pt x="27" y="11"/>
                    <a:pt x="25" y="10"/>
                    <a:pt x="22" y="10"/>
                  </a:cubicBezTo>
                  <a:cubicBezTo>
                    <a:pt x="19" y="10"/>
                    <a:pt x="17" y="11"/>
                    <a:pt x="16" y="12"/>
                  </a:cubicBezTo>
                  <a:cubicBezTo>
                    <a:pt x="14" y="13"/>
                    <a:pt x="14" y="15"/>
                    <a:pt x="14" y="17"/>
                  </a:cubicBezTo>
                  <a:cubicBezTo>
                    <a:pt x="14" y="20"/>
                    <a:pt x="17" y="23"/>
                    <a:pt x="25" y="26"/>
                  </a:cubicBezTo>
                  <a:cubicBezTo>
                    <a:pt x="27" y="27"/>
                    <a:pt x="29" y="27"/>
                    <a:pt x="30" y="28"/>
                  </a:cubicBezTo>
                  <a:cubicBezTo>
                    <a:pt x="36" y="30"/>
                    <a:pt x="40" y="33"/>
                    <a:pt x="42" y="36"/>
                  </a:cubicBezTo>
                  <a:cubicBezTo>
                    <a:pt x="44" y="38"/>
                    <a:pt x="45" y="42"/>
                    <a:pt x="45" y="46"/>
                  </a:cubicBezTo>
                  <a:cubicBezTo>
                    <a:pt x="45" y="52"/>
                    <a:pt x="44" y="57"/>
                    <a:pt x="40" y="60"/>
                  </a:cubicBezTo>
                  <a:cubicBezTo>
                    <a:pt x="36" y="63"/>
                    <a:pt x="31" y="65"/>
                    <a:pt x="24" y="65"/>
                  </a:cubicBezTo>
                  <a:cubicBezTo>
                    <a:pt x="18" y="65"/>
                    <a:pt x="13" y="64"/>
                    <a:pt x="9" y="61"/>
                  </a:cubicBezTo>
                  <a:cubicBezTo>
                    <a:pt x="5" y="59"/>
                    <a:pt x="2" y="55"/>
                    <a:pt x="0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6" name="Freeform 101"/>
            <p:cNvSpPr>
              <a:spLocks noChangeArrowheads="1"/>
            </p:cNvSpPr>
            <p:nvPr/>
          </p:nvSpPr>
          <p:spPr bwMode="auto">
            <a:xfrm>
              <a:off x="155575" y="1136650"/>
              <a:ext cx="130175" cy="177800"/>
            </a:xfrm>
            <a:custGeom>
              <a:avLst/>
              <a:gdLst>
                <a:gd name="T0" fmla="*/ 0 w 47"/>
                <a:gd name="T1" fmla="*/ 40 h 64"/>
                <a:gd name="T2" fmla="*/ 0 w 47"/>
                <a:gd name="T3" fmla="*/ 0 h 64"/>
                <a:gd name="T4" fmla="*/ 12 w 47"/>
                <a:gd name="T5" fmla="*/ 0 h 64"/>
                <a:gd name="T6" fmla="*/ 12 w 47"/>
                <a:gd name="T7" fmla="*/ 40 h 64"/>
                <a:gd name="T8" fmla="*/ 14 w 47"/>
                <a:gd name="T9" fmla="*/ 51 h 64"/>
                <a:gd name="T10" fmla="*/ 24 w 47"/>
                <a:gd name="T11" fmla="*/ 54 h 64"/>
                <a:gd name="T12" fmla="*/ 33 w 47"/>
                <a:gd name="T13" fmla="*/ 51 h 64"/>
                <a:gd name="T14" fmla="*/ 36 w 47"/>
                <a:gd name="T15" fmla="*/ 40 h 64"/>
                <a:gd name="T16" fmla="*/ 36 w 47"/>
                <a:gd name="T17" fmla="*/ 0 h 64"/>
                <a:gd name="T18" fmla="*/ 47 w 47"/>
                <a:gd name="T19" fmla="*/ 0 h 64"/>
                <a:gd name="T20" fmla="*/ 47 w 47"/>
                <a:gd name="T21" fmla="*/ 42 h 64"/>
                <a:gd name="T22" fmla="*/ 41 w 47"/>
                <a:gd name="T23" fmla="*/ 58 h 64"/>
                <a:gd name="T24" fmla="*/ 24 w 47"/>
                <a:gd name="T25" fmla="*/ 64 h 64"/>
                <a:gd name="T26" fmla="*/ 6 w 47"/>
                <a:gd name="T27" fmla="*/ 58 h 64"/>
                <a:gd name="T28" fmla="*/ 0 w 47"/>
                <a:gd name="T29" fmla="*/ 40 h 6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7"/>
                <a:gd name="T46" fmla="*/ 0 h 64"/>
                <a:gd name="T47" fmla="*/ 47 w 47"/>
                <a:gd name="T48" fmla="*/ 64 h 6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7" h="64">
                  <a:moveTo>
                    <a:pt x="0" y="4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5"/>
                    <a:pt x="13" y="48"/>
                    <a:pt x="14" y="51"/>
                  </a:cubicBezTo>
                  <a:cubicBezTo>
                    <a:pt x="16" y="53"/>
                    <a:pt x="19" y="54"/>
                    <a:pt x="24" y="54"/>
                  </a:cubicBezTo>
                  <a:cubicBezTo>
                    <a:pt x="28" y="54"/>
                    <a:pt x="31" y="53"/>
                    <a:pt x="33" y="51"/>
                  </a:cubicBezTo>
                  <a:cubicBezTo>
                    <a:pt x="35" y="49"/>
                    <a:pt x="36" y="45"/>
                    <a:pt x="36" y="4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49"/>
                    <a:pt x="45" y="54"/>
                    <a:pt x="41" y="58"/>
                  </a:cubicBezTo>
                  <a:cubicBezTo>
                    <a:pt x="37" y="62"/>
                    <a:pt x="31" y="64"/>
                    <a:pt x="24" y="64"/>
                  </a:cubicBezTo>
                  <a:cubicBezTo>
                    <a:pt x="16" y="64"/>
                    <a:pt x="10" y="62"/>
                    <a:pt x="6" y="58"/>
                  </a:cubicBezTo>
                  <a:cubicBezTo>
                    <a:pt x="2" y="54"/>
                    <a:pt x="0" y="48"/>
                    <a:pt x="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7" name="Freeform 102"/>
            <p:cNvSpPr>
              <a:spLocks noEditPoints="1" noChangeArrowheads="1"/>
            </p:cNvSpPr>
            <p:nvPr/>
          </p:nvSpPr>
          <p:spPr bwMode="auto">
            <a:xfrm>
              <a:off x="327025" y="1136650"/>
              <a:ext cx="122237" cy="174625"/>
            </a:xfrm>
            <a:custGeom>
              <a:avLst/>
              <a:gdLst>
                <a:gd name="T0" fmla="*/ 0 w 44"/>
                <a:gd name="T1" fmla="*/ 63 h 63"/>
                <a:gd name="T2" fmla="*/ 0 w 44"/>
                <a:gd name="T3" fmla="*/ 0 h 63"/>
                <a:gd name="T4" fmla="*/ 22 w 44"/>
                <a:gd name="T5" fmla="*/ 0 h 63"/>
                <a:gd name="T6" fmla="*/ 39 w 44"/>
                <a:gd name="T7" fmla="*/ 5 h 63"/>
                <a:gd name="T8" fmla="*/ 44 w 44"/>
                <a:gd name="T9" fmla="*/ 19 h 63"/>
                <a:gd name="T10" fmla="*/ 39 w 44"/>
                <a:gd name="T11" fmla="*/ 33 h 63"/>
                <a:gd name="T12" fmla="*/ 23 w 44"/>
                <a:gd name="T13" fmla="*/ 38 h 63"/>
                <a:gd name="T14" fmla="*/ 11 w 44"/>
                <a:gd name="T15" fmla="*/ 38 h 63"/>
                <a:gd name="T16" fmla="*/ 11 w 44"/>
                <a:gd name="T17" fmla="*/ 63 h 63"/>
                <a:gd name="T18" fmla="*/ 0 w 44"/>
                <a:gd name="T19" fmla="*/ 63 h 63"/>
                <a:gd name="T20" fmla="*/ 11 w 44"/>
                <a:gd name="T21" fmla="*/ 28 h 63"/>
                <a:gd name="T22" fmla="*/ 20 w 44"/>
                <a:gd name="T23" fmla="*/ 28 h 63"/>
                <a:gd name="T24" fmla="*/ 29 w 44"/>
                <a:gd name="T25" fmla="*/ 26 h 63"/>
                <a:gd name="T26" fmla="*/ 32 w 44"/>
                <a:gd name="T27" fmla="*/ 19 h 63"/>
                <a:gd name="T28" fmla="*/ 29 w 44"/>
                <a:gd name="T29" fmla="*/ 12 h 63"/>
                <a:gd name="T30" fmla="*/ 20 w 44"/>
                <a:gd name="T31" fmla="*/ 10 h 63"/>
                <a:gd name="T32" fmla="*/ 11 w 44"/>
                <a:gd name="T33" fmla="*/ 10 h 63"/>
                <a:gd name="T34" fmla="*/ 11 w 44"/>
                <a:gd name="T35" fmla="*/ 28 h 6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4"/>
                <a:gd name="T55" fmla="*/ 0 h 63"/>
                <a:gd name="T56" fmla="*/ 44 w 44"/>
                <a:gd name="T57" fmla="*/ 63 h 6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4" h="63">
                  <a:moveTo>
                    <a:pt x="0" y="6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9" y="0"/>
                    <a:pt x="35" y="2"/>
                    <a:pt x="39" y="5"/>
                  </a:cubicBezTo>
                  <a:cubicBezTo>
                    <a:pt x="42" y="8"/>
                    <a:pt x="44" y="12"/>
                    <a:pt x="44" y="19"/>
                  </a:cubicBezTo>
                  <a:cubicBezTo>
                    <a:pt x="44" y="25"/>
                    <a:pt x="42" y="30"/>
                    <a:pt x="39" y="33"/>
                  </a:cubicBezTo>
                  <a:cubicBezTo>
                    <a:pt x="35" y="36"/>
                    <a:pt x="30" y="38"/>
                    <a:pt x="23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63"/>
                    <a:pt x="11" y="63"/>
                    <a:pt x="11" y="63"/>
                  </a:cubicBezTo>
                  <a:lnTo>
                    <a:pt x="0" y="63"/>
                  </a:lnTo>
                  <a:close/>
                  <a:moveTo>
                    <a:pt x="11" y="28"/>
                  </a:moveTo>
                  <a:cubicBezTo>
                    <a:pt x="20" y="28"/>
                    <a:pt x="20" y="28"/>
                    <a:pt x="20" y="28"/>
                  </a:cubicBezTo>
                  <a:cubicBezTo>
                    <a:pt x="25" y="28"/>
                    <a:pt x="28" y="27"/>
                    <a:pt x="29" y="26"/>
                  </a:cubicBezTo>
                  <a:cubicBezTo>
                    <a:pt x="31" y="24"/>
                    <a:pt x="32" y="22"/>
                    <a:pt x="32" y="19"/>
                  </a:cubicBezTo>
                  <a:cubicBezTo>
                    <a:pt x="32" y="15"/>
                    <a:pt x="31" y="13"/>
                    <a:pt x="29" y="12"/>
                  </a:cubicBezTo>
                  <a:cubicBezTo>
                    <a:pt x="28" y="10"/>
                    <a:pt x="25" y="10"/>
                    <a:pt x="20" y="10"/>
                  </a:cubicBezTo>
                  <a:cubicBezTo>
                    <a:pt x="11" y="10"/>
                    <a:pt x="11" y="10"/>
                    <a:pt x="11" y="10"/>
                  </a:cubicBezTo>
                  <a:lnTo>
                    <a:pt x="11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8" name="Freeform 103"/>
            <p:cNvSpPr>
              <a:spLocks noEditPoints="1" noChangeArrowheads="1"/>
            </p:cNvSpPr>
            <p:nvPr/>
          </p:nvSpPr>
          <p:spPr bwMode="auto">
            <a:xfrm>
              <a:off x="477837" y="1136650"/>
              <a:ext cx="123825" cy="174625"/>
            </a:xfrm>
            <a:custGeom>
              <a:avLst/>
              <a:gdLst>
                <a:gd name="T0" fmla="*/ 0 w 45"/>
                <a:gd name="T1" fmla="*/ 63 h 63"/>
                <a:gd name="T2" fmla="*/ 0 w 45"/>
                <a:gd name="T3" fmla="*/ 0 h 63"/>
                <a:gd name="T4" fmla="*/ 23 w 45"/>
                <a:gd name="T5" fmla="*/ 0 h 63"/>
                <a:gd name="T6" fmla="*/ 40 w 45"/>
                <a:gd name="T7" fmla="*/ 5 h 63"/>
                <a:gd name="T8" fmla="*/ 45 w 45"/>
                <a:gd name="T9" fmla="*/ 19 h 63"/>
                <a:gd name="T10" fmla="*/ 40 w 45"/>
                <a:gd name="T11" fmla="*/ 33 h 63"/>
                <a:gd name="T12" fmla="*/ 24 w 45"/>
                <a:gd name="T13" fmla="*/ 38 h 63"/>
                <a:gd name="T14" fmla="*/ 12 w 45"/>
                <a:gd name="T15" fmla="*/ 38 h 63"/>
                <a:gd name="T16" fmla="*/ 12 w 45"/>
                <a:gd name="T17" fmla="*/ 63 h 63"/>
                <a:gd name="T18" fmla="*/ 0 w 45"/>
                <a:gd name="T19" fmla="*/ 63 h 63"/>
                <a:gd name="T20" fmla="*/ 12 w 45"/>
                <a:gd name="T21" fmla="*/ 28 h 63"/>
                <a:gd name="T22" fmla="*/ 21 w 45"/>
                <a:gd name="T23" fmla="*/ 28 h 63"/>
                <a:gd name="T24" fmla="*/ 30 w 45"/>
                <a:gd name="T25" fmla="*/ 26 h 63"/>
                <a:gd name="T26" fmla="*/ 33 w 45"/>
                <a:gd name="T27" fmla="*/ 19 h 63"/>
                <a:gd name="T28" fmla="*/ 30 w 45"/>
                <a:gd name="T29" fmla="*/ 12 h 63"/>
                <a:gd name="T30" fmla="*/ 21 w 45"/>
                <a:gd name="T31" fmla="*/ 10 h 63"/>
                <a:gd name="T32" fmla="*/ 12 w 45"/>
                <a:gd name="T33" fmla="*/ 10 h 63"/>
                <a:gd name="T34" fmla="*/ 12 w 45"/>
                <a:gd name="T35" fmla="*/ 28 h 6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5"/>
                <a:gd name="T55" fmla="*/ 0 h 63"/>
                <a:gd name="T56" fmla="*/ 45 w 45"/>
                <a:gd name="T57" fmla="*/ 63 h 6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5" h="63">
                  <a:moveTo>
                    <a:pt x="0" y="6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0" y="0"/>
                    <a:pt x="36" y="2"/>
                    <a:pt x="40" y="5"/>
                  </a:cubicBezTo>
                  <a:cubicBezTo>
                    <a:pt x="43" y="8"/>
                    <a:pt x="45" y="12"/>
                    <a:pt x="45" y="19"/>
                  </a:cubicBezTo>
                  <a:cubicBezTo>
                    <a:pt x="45" y="25"/>
                    <a:pt x="43" y="30"/>
                    <a:pt x="40" y="33"/>
                  </a:cubicBezTo>
                  <a:cubicBezTo>
                    <a:pt x="36" y="36"/>
                    <a:pt x="31" y="38"/>
                    <a:pt x="24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63"/>
                    <a:pt x="12" y="63"/>
                    <a:pt x="12" y="63"/>
                  </a:cubicBezTo>
                  <a:lnTo>
                    <a:pt x="0" y="63"/>
                  </a:lnTo>
                  <a:close/>
                  <a:moveTo>
                    <a:pt x="12" y="28"/>
                  </a:moveTo>
                  <a:cubicBezTo>
                    <a:pt x="21" y="28"/>
                    <a:pt x="21" y="28"/>
                    <a:pt x="21" y="28"/>
                  </a:cubicBezTo>
                  <a:cubicBezTo>
                    <a:pt x="26" y="28"/>
                    <a:pt x="29" y="27"/>
                    <a:pt x="30" y="26"/>
                  </a:cubicBezTo>
                  <a:cubicBezTo>
                    <a:pt x="32" y="24"/>
                    <a:pt x="33" y="22"/>
                    <a:pt x="33" y="19"/>
                  </a:cubicBezTo>
                  <a:cubicBezTo>
                    <a:pt x="33" y="15"/>
                    <a:pt x="32" y="13"/>
                    <a:pt x="30" y="12"/>
                  </a:cubicBezTo>
                  <a:cubicBezTo>
                    <a:pt x="29" y="10"/>
                    <a:pt x="26" y="10"/>
                    <a:pt x="21" y="10"/>
                  </a:cubicBezTo>
                  <a:cubicBezTo>
                    <a:pt x="12" y="10"/>
                    <a:pt x="12" y="10"/>
                    <a:pt x="12" y="10"/>
                  </a:cubicBezTo>
                  <a:lnTo>
                    <a:pt x="12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9" name="Freeform 104"/>
            <p:cNvSpPr>
              <a:spLocks noEditPoints="1" noChangeArrowheads="1"/>
            </p:cNvSpPr>
            <p:nvPr/>
          </p:nvSpPr>
          <p:spPr bwMode="auto">
            <a:xfrm>
              <a:off x="622300" y="1133475"/>
              <a:ext cx="142875" cy="180975"/>
            </a:xfrm>
            <a:custGeom>
              <a:avLst/>
              <a:gdLst>
                <a:gd name="T0" fmla="*/ 0 w 52"/>
                <a:gd name="T1" fmla="*/ 33 h 65"/>
                <a:gd name="T2" fmla="*/ 6 w 52"/>
                <a:gd name="T3" fmla="*/ 9 h 65"/>
                <a:gd name="T4" fmla="*/ 26 w 52"/>
                <a:gd name="T5" fmla="*/ 0 h 65"/>
                <a:gd name="T6" fmla="*/ 45 w 52"/>
                <a:gd name="T7" fmla="*/ 9 h 65"/>
                <a:gd name="T8" fmla="*/ 52 w 52"/>
                <a:gd name="T9" fmla="*/ 33 h 65"/>
                <a:gd name="T10" fmla="*/ 45 w 52"/>
                <a:gd name="T11" fmla="*/ 56 h 65"/>
                <a:gd name="T12" fmla="*/ 26 w 52"/>
                <a:gd name="T13" fmla="*/ 65 h 65"/>
                <a:gd name="T14" fmla="*/ 7 w 52"/>
                <a:gd name="T15" fmla="*/ 56 h 65"/>
                <a:gd name="T16" fmla="*/ 0 w 52"/>
                <a:gd name="T17" fmla="*/ 33 h 65"/>
                <a:gd name="T18" fmla="*/ 12 w 52"/>
                <a:gd name="T19" fmla="*/ 33 h 65"/>
                <a:gd name="T20" fmla="*/ 15 w 52"/>
                <a:gd name="T21" fmla="*/ 49 h 65"/>
                <a:gd name="T22" fmla="*/ 26 w 52"/>
                <a:gd name="T23" fmla="*/ 54 h 65"/>
                <a:gd name="T24" fmla="*/ 36 w 52"/>
                <a:gd name="T25" fmla="*/ 49 h 65"/>
                <a:gd name="T26" fmla="*/ 40 w 52"/>
                <a:gd name="T27" fmla="*/ 33 h 65"/>
                <a:gd name="T28" fmla="*/ 36 w 52"/>
                <a:gd name="T29" fmla="*/ 16 h 65"/>
                <a:gd name="T30" fmla="*/ 26 w 52"/>
                <a:gd name="T31" fmla="*/ 11 h 65"/>
                <a:gd name="T32" fmla="*/ 15 w 52"/>
                <a:gd name="T33" fmla="*/ 16 h 65"/>
                <a:gd name="T34" fmla="*/ 12 w 52"/>
                <a:gd name="T35" fmla="*/ 33 h 6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2"/>
                <a:gd name="T55" fmla="*/ 0 h 65"/>
                <a:gd name="T56" fmla="*/ 52 w 52"/>
                <a:gd name="T57" fmla="*/ 65 h 6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2" h="65">
                  <a:moveTo>
                    <a:pt x="0" y="33"/>
                  </a:moveTo>
                  <a:cubicBezTo>
                    <a:pt x="0" y="22"/>
                    <a:pt x="2" y="15"/>
                    <a:pt x="6" y="9"/>
                  </a:cubicBezTo>
                  <a:cubicBezTo>
                    <a:pt x="11" y="3"/>
                    <a:pt x="18" y="0"/>
                    <a:pt x="26" y="0"/>
                  </a:cubicBezTo>
                  <a:cubicBezTo>
                    <a:pt x="34" y="0"/>
                    <a:pt x="40" y="3"/>
                    <a:pt x="45" y="9"/>
                  </a:cubicBezTo>
                  <a:cubicBezTo>
                    <a:pt x="50" y="15"/>
                    <a:pt x="52" y="22"/>
                    <a:pt x="52" y="33"/>
                  </a:cubicBezTo>
                  <a:cubicBezTo>
                    <a:pt x="52" y="43"/>
                    <a:pt x="50" y="51"/>
                    <a:pt x="45" y="56"/>
                  </a:cubicBezTo>
                  <a:cubicBezTo>
                    <a:pt x="40" y="62"/>
                    <a:pt x="34" y="65"/>
                    <a:pt x="26" y="65"/>
                  </a:cubicBezTo>
                  <a:cubicBezTo>
                    <a:pt x="18" y="65"/>
                    <a:pt x="11" y="62"/>
                    <a:pt x="7" y="56"/>
                  </a:cubicBezTo>
                  <a:cubicBezTo>
                    <a:pt x="2" y="51"/>
                    <a:pt x="0" y="43"/>
                    <a:pt x="0" y="33"/>
                  </a:cubicBezTo>
                  <a:close/>
                  <a:moveTo>
                    <a:pt x="12" y="33"/>
                  </a:moveTo>
                  <a:cubicBezTo>
                    <a:pt x="12" y="40"/>
                    <a:pt x="13" y="45"/>
                    <a:pt x="15" y="49"/>
                  </a:cubicBezTo>
                  <a:cubicBezTo>
                    <a:pt x="18" y="53"/>
                    <a:pt x="21" y="54"/>
                    <a:pt x="26" y="54"/>
                  </a:cubicBezTo>
                  <a:cubicBezTo>
                    <a:pt x="30" y="54"/>
                    <a:pt x="34" y="53"/>
                    <a:pt x="36" y="49"/>
                  </a:cubicBezTo>
                  <a:cubicBezTo>
                    <a:pt x="39" y="45"/>
                    <a:pt x="40" y="40"/>
                    <a:pt x="40" y="33"/>
                  </a:cubicBezTo>
                  <a:cubicBezTo>
                    <a:pt x="40" y="25"/>
                    <a:pt x="39" y="20"/>
                    <a:pt x="36" y="16"/>
                  </a:cubicBezTo>
                  <a:cubicBezTo>
                    <a:pt x="34" y="13"/>
                    <a:pt x="30" y="11"/>
                    <a:pt x="26" y="11"/>
                  </a:cubicBezTo>
                  <a:cubicBezTo>
                    <a:pt x="21" y="11"/>
                    <a:pt x="18" y="13"/>
                    <a:pt x="15" y="16"/>
                  </a:cubicBezTo>
                  <a:cubicBezTo>
                    <a:pt x="13" y="20"/>
                    <a:pt x="12" y="25"/>
                    <a:pt x="12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70" name="Freeform 105"/>
            <p:cNvSpPr>
              <a:spLocks noEditPoints="1" noChangeArrowheads="1"/>
            </p:cNvSpPr>
            <p:nvPr/>
          </p:nvSpPr>
          <p:spPr bwMode="auto">
            <a:xfrm>
              <a:off x="793750" y="1136650"/>
              <a:ext cx="130175" cy="174625"/>
            </a:xfrm>
            <a:custGeom>
              <a:avLst/>
              <a:gdLst>
                <a:gd name="T0" fmla="*/ 0 w 47"/>
                <a:gd name="T1" fmla="*/ 63 h 63"/>
                <a:gd name="T2" fmla="*/ 0 w 47"/>
                <a:gd name="T3" fmla="*/ 0 h 63"/>
                <a:gd name="T4" fmla="*/ 21 w 47"/>
                <a:gd name="T5" fmla="*/ 0 h 63"/>
                <a:gd name="T6" fmla="*/ 39 w 47"/>
                <a:gd name="T7" fmla="*/ 5 h 63"/>
                <a:gd name="T8" fmla="*/ 45 w 47"/>
                <a:gd name="T9" fmla="*/ 19 h 63"/>
                <a:gd name="T10" fmla="*/ 42 w 47"/>
                <a:gd name="T11" fmla="*/ 29 h 63"/>
                <a:gd name="T12" fmla="*/ 33 w 47"/>
                <a:gd name="T13" fmla="*/ 35 h 63"/>
                <a:gd name="T14" fmla="*/ 47 w 47"/>
                <a:gd name="T15" fmla="*/ 63 h 63"/>
                <a:gd name="T16" fmla="*/ 35 w 47"/>
                <a:gd name="T17" fmla="*/ 63 h 63"/>
                <a:gd name="T18" fmla="*/ 23 w 47"/>
                <a:gd name="T19" fmla="*/ 37 h 63"/>
                <a:gd name="T20" fmla="*/ 12 w 47"/>
                <a:gd name="T21" fmla="*/ 37 h 63"/>
                <a:gd name="T22" fmla="*/ 12 w 47"/>
                <a:gd name="T23" fmla="*/ 63 h 63"/>
                <a:gd name="T24" fmla="*/ 0 w 47"/>
                <a:gd name="T25" fmla="*/ 63 h 63"/>
                <a:gd name="T26" fmla="*/ 12 w 47"/>
                <a:gd name="T27" fmla="*/ 27 h 63"/>
                <a:gd name="T28" fmla="*/ 22 w 47"/>
                <a:gd name="T29" fmla="*/ 27 h 63"/>
                <a:gd name="T30" fmla="*/ 30 w 47"/>
                <a:gd name="T31" fmla="*/ 25 h 63"/>
                <a:gd name="T32" fmla="*/ 33 w 47"/>
                <a:gd name="T33" fmla="*/ 19 h 63"/>
                <a:gd name="T34" fmla="*/ 30 w 47"/>
                <a:gd name="T35" fmla="*/ 12 h 63"/>
                <a:gd name="T36" fmla="*/ 22 w 47"/>
                <a:gd name="T37" fmla="*/ 10 h 63"/>
                <a:gd name="T38" fmla="*/ 12 w 47"/>
                <a:gd name="T39" fmla="*/ 10 h 63"/>
                <a:gd name="T40" fmla="*/ 12 w 47"/>
                <a:gd name="T41" fmla="*/ 27 h 6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7"/>
                <a:gd name="T64" fmla="*/ 0 h 63"/>
                <a:gd name="T65" fmla="*/ 47 w 47"/>
                <a:gd name="T66" fmla="*/ 63 h 6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7" h="63">
                  <a:moveTo>
                    <a:pt x="0" y="6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9" y="0"/>
                    <a:pt x="35" y="2"/>
                    <a:pt x="39" y="5"/>
                  </a:cubicBezTo>
                  <a:cubicBezTo>
                    <a:pt x="43" y="8"/>
                    <a:pt x="45" y="12"/>
                    <a:pt x="45" y="19"/>
                  </a:cubicBezTo>
                  <a:cubicBezTo>
                    <a:pt x="45" y="23"/>
                    <a:pt x="44" y="26"/>
                    <a:pt x="42" y="29"/>
                  </a:cubicBezTo>
                  <a:cubicBezTo>
                    <a:pt x="40" y="32"/>
                    <a:pt x="37" y="34"/>
                    <a:pt x="33" y="35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63"/>
                    <a:pt x="12" y="63"/>
                    <a:pt x="12" y="63"/>
                  </a:cubicBezTo>
                  <a:lnTo>
                    <a:pt x="0" y="63"/>
                  </a:lnTo>
                  <a:close/>
                  <a:moveTo>
                    <a:pt x="12" y="27"/>
                  </a:moveTo>
                  <a:cubicBezTo>
                    <a:pt x="22" y="27"/>
                    <a:pt x="22" y="27"/>
                    <a:pt x="22" y="27"/>
                  </a:cubicBezTo>
                  <a:cubicBezTo>
                    <a:pt x="26" y="27"/>
                    <a:pt x="29" y="27"/>
                    <a:pt x="30" y="25"/>
                  </a:cubicBezTo>
                  <a:cubicBezTo>
                    <a:pt x="32" y="24"/>
                    <a:pt x="33" y="22"/>
                    <a:pt x="33" y="19"/>
                  </a:cubicBezTo>
                  <a:cubicBezTo>
                    <a:pt x="33" y="16"/>
                    <a:pt x="32" y="14"/>
                    <a:pt x="30" y="12"/>
                  </a:cubicBezTo>
                  <a:cubicBezTo>
                    <a:pt x="29" y="11"/>
                    <a:pt x="26" y="10"/>
                    <a:pt x="22" y="10"/>
                  </a:cubicBezTo>
                  <a:cubicBezTo>
                    <a:pt x="12" y="10"/>
                    <a:pt x="12" y="10"/>
                    <a:pt x="12" y="10"/>
                  </a:cubicBezTo>
                  <a:lnTo>
                    <a:pt x="1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71" name="Freeform 106"/>
            <p:cNvSpPr>
              <a:spLocks noChangeArrowheads="1"/>
            </p:cNvSpPr>
            <p:nvPr/>
          </p:nvSpPr>
          <p:spPr bwMode="auto">
            <a:xfrm>
              <a:off x="941387" y="1136650"/>
              <a:ext cx="123825" cy="174625"/>
            </a:xfrm>
            <a:custGeom>
              <a:avLst/>
              <a:gdLst>
                <a:gd name="T0" fmla="*/ 28 w 78"/>
                <a:gd name="T1" fmla="*/ 110 h 110"/>
                <a:gd name="T2" fmla="*/ 28 w 78"/>
                <a:gd name="T3" fmla="*/ 18 h 110"/>
                <a:gd name="T4" fmla="*/ 0 w 78"/>
                <a:gd name="T5" fmla="*/ 18 h 110"/>
                <a:gd name="T6" fmla="*/ 0 w 78"/>
                <a:gd name="T7" fmla="*/ 0 h 110"/>
                <a:gd name="T8" fmla="*/ 78 w 78"/>
                <a:gd name="T9" fmla="*/ 0 h 110"/>
                <a:gd name="T10" fmla="*/ 78 w 78"/>
                <a:gd name="T11" fmla="*/ 18 h 110"/>
                <a:gd name="T12" fmla="*/ 49 w 78"/>
                <a:gd name="T13" fmla="*/ 18 h 110"/>
                <a:gd name="T14" fmla="*/ 49 w 78"/>
                <a:gd name="T15" fmla="*/ 110 h 110"/>
                <a:gd name="T16" fmla="*/ 28 w 78"/>
                <a:gd name="T17" fmla="*/ 110 h 1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8"/>
                <a:gd name="T28" fmla="*/ 0 h 110"/>
                <a:gd name="T29" fmla="*/ 78 w 78"/>
                <a:gd name="T30" fmla="*/ 110 h 1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8" h="110">
                  <a:moveTo>
                    <a:pt x="28" y="110"/>
                  </a:moveTo>
                  <a:lnTo>
                    <a:pt x="28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78" y="0"/>
                  </a:lnTo>
                  <a:lnTo>
                    <a:pt x="78" y="18"/>
                  </a:lnTo>
                  <a:lnTo>
                    <a:pt x="49" y="18"/>
                  </a:lnTo>
                  <a:lnTo>
                    <a:pt x="49" y="110"/>
                  </a:lnTo>
                  <a:lnTo>
                    <a:pt x="28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72" name="Freeform 107"/>
            <p:cNvSpPr>
              <a:spLocks noEditPoints="1" noChangeArrowheads="1"/>
            </p:cNvSpPr>
            <p:nvPr/>
          </p:nvSpPr>
          <p:spPr bwMode="auto">
            <a:xfrm>
              <a:off x="22225" y="0"/>
              <a:ext cx="1074737" cy="1055687"/>
            </a:xfrm>
            <a:custGeom>
              <a:avLst/>
              <a:gdLst>
                <a:gd name="T0" fmla="*/ 378 w 387"/>
                <a:gd name="T1" fmla="*/ 334 h 380"/>
                <a:gd name="T2" fmla="*/ 364 w 387"/>
                <a:gd name="T3" fmla="*/ 309 h 380"/>
                <a:gd name="T4" fmla="*/ 353 w 387"/>
                <a:gd name="T5" fmla="*/ 249 h 380"/>
                <a:gd name="T6" fmla="*/ 335 w 387"/>
                <a:gd name="T7" fmla="*/ 221 h 380"/>
                <a:gd name="T8" fmla="*/ 244 w 387"/>
                <a:gd name="T9" fmla="*/ 192 h 380"/>
                <a:gd name="T10" fmla="*/ 213 w 387"/>
                <a:gd name="T11" fmla="*/ 164 h 380"/>
                <a:gd name="T12" fmla="*/ 185 w 387"/>
                <a:gd name="T13" fmla="*/ 293 h 380"/>
                <a:gd name="T14" fmla="*/ 174 w 387"/>
                <a:gd name="T15" fmla="*/ 251 h 380"/>
                <a:gd name="T16" fmla="*/ 169 w 387"/>
                <a:gd name="T17" fmla="*/ 232 h 380"/>
                <a:gd name="T18" fmla="*/ 190 w 387"/>
                <a:gd name="T19" fmla="*/ 209 h 380"/>
                <a:gd name="T20" fmla="*/ 174 w 387"/>
                <a:gd name="T21" fmla="*/ 201 h 380"/>
                <a:gd name="T22" fmla="*/ 213 w 387"/>
                <a:gd name="T23" fmla="*/ 164 h 380"/>
                <a:gd name="T24" fmla="*/ 213 w 387"/>
                <a:gd name="T25" fmla="*/ 136 h 380"/>
                <a:gd name="T26" fmla="*/ 215 w 387"/>
                <a:gd name="T27" fmla="*/ 132 h 380"/>
                <a:gd name="T28" fmla="*/ 228 w 387"/>
                <a:gd name="T29" fmla="*/ 137 h 380"/>
                <a:gd name="T30" fmla="*/ 254 w 387"/>
                <a:gd name="T31" fmla="*/ 89 h 380"/>
                <a:gd name="T32" fmla="*/ 235 w 387"/>
                <a:gd name="T33" fmla="*/ 55 h 380"/>
                <a:gd name="T34" fmla="*/ 166 w 387"/>
                <a:gd name="T35" fmla="*/ 0 h 380"/>
                <a:gd name="T36" fmla="*/ 94 w 387"/>
                <a:gd name="T37" fmla="*/ 56 h 380"/>
                <a:gd name="T38" fmla="*/ 80 w 387"/>
                <a:gd name="T39" fmla="*/ 95 h 380"/>
                <a:gd name="T40" fmla="*/ 105 w 387"/>
                <a:gd name="T41" fmla="*/ 132 h 380"/>
                <a:gd name="T42" fmla="*/ 120 w 387"/>
                <a:gd name="T43" fmla="*/ 148 h 380"/>
                <a:gd name="T44" fmla="*/ 123 w 387"/>
                <a:gd name="T45" fmla="*/ 181 h 380"/>
                <a:gd name="T46" fmla="*/ 114 w 387"/>
                <a:gd name="T47" fmla="*/ 207 h 380"/>
                <a:gd name="T48" fmla="*/ 96 w 387"/>
                <a:gd name="T49" fmla="*/ 215 h 380"/>
                <a:gd name="T50" fmla="*/ 62 w 387"/>
                <a:gd name="T51" fmla="*/ 230 h 380"/>
                <a:gd name="T52" fmla="*/ 25 w 387"/>
                <a:gd name="T53" fmla="*/ 248 h 380"/>
                <a:gd name="T54" fmla="*/ 10 w 387"/>
                <a:gd name="T55" fmla="*/ 293 h 380"/>
                <a:gd name="T56" fmla="*/ 4 w 387"/>
                <a:gd name="T57" fmla="*/ 335 h 380"/>
                <a:gd name="T58" fmla="*/ 0 w 387"/>
                <a:gd name="T59" fmla="*/ 371 h 380"/>
                <a:gd name="T60" fmla="*/ 0 w 387"/>
                <a:gd name="T61" fmla="*/ 380 h 380"/>
                <a:gd name="T62" fmla="*/ 387 w 387"/>
                <a:gd name="T63" fmla="*/ 380 h 380"/>
                <a:gd name="T64" fmla="*/ 378 w 387"/>
                <a:gd name="T65" fmla="*/ 334 h 380"/>
                <a:gd name="T66" fmla="*/ 114 w 387"/>
                <a:gd name="T67" fmla="*/ 137 h 380"/>
                <a:gd name="T68" fmla="*/ 116 w 387"/>
                <a:gd name="T69" fmla="*/ 137 h 380"/>
                <a:gd name="T70" fmla="*/ 116 w 387"/>
                <a:gd name="T71" fmla="*/ 139 h 380"/>
                <a:gd name="T72" fmla="*/ 114 w 387"/>
                <a:gd name="T73" fmla="*/ 137 h 380"/>
                <a:gd name="T74" fmla="*/ 141 w 387"/>
                <a:gd name="T75" fmla="*/ 211 h 380"/>
                <a:gd name="T76" fmla="*/ 148 w 387"/>
                <a:gd name="T77" fmla="*/ 227 h 380"/>
                <a:gd name="T78" fmla="*/ 132 w 387"/>
                <a:gd name="T79" fmla="*/ 279 h 380"/>
                <a:gd name="T80" fmla="*/ 123 w 387"/>
                <a:gd name="T81" fmla="*/ 226 h 380"/>
                <a:gd name="T82" fmla="*/ 123 w 387"/>
                <a:gd name="T83" fmla="*/ 182 h 380"/>
                <a:gd name="T84" fmla="*/ 152 w 387"/>
                <a:gd name="T85" fmla="*/ 204 h 380"/>
                <a:gd name="T86" fmla="*/ 141 w 387"/>
                <a:gd name="T87" fmla="*/ 211 h 380"/>
                <a:gd name="T88" fmla="*/ 150 w 387"/>
                <a:gd name="T89" fmla="*/ 167 h 380"/>
                <a:gd name="T90" fmla="*/ 138 w 387"/>
                <a:gd name="T91" fmla="*/ 155 h 380"/>
                <a:gd name="T92" fmla="*/ 137 w 387"/>
                <a:gd name="T93" fmla="*/ 154 h 380"/>
                <a:gd name="T94" fmla="*/ 121 w 387"/>
                <a:gd name="T95" fmla="*/ 149 h 380"/>
                <a:gd name="T96" fmla="*/ 121 w 387"/>
                <a:gd name="T97" fmla="*/ 143 h 380"/>
                <a:gd name="T98" fmla="*/ 131 w 387"/>
                <a:gd name="T99" fmla="*/ 148 h 380"/>
                <a:gd name="T100" fmla="*/ 138 w 387"/>
                <a:gd name="T101" fmla="*/ 149 h 380"/>
                <a:gd name="T102" fmla="*/ 150 w 387"/>
                <a:gd name="T103" fmla="*/ 140 h 380"/>
                <a:gd name="T104" fmla="*/ 163 w 387"/>
                <a:gd name="T105" fmla="*/ 154 h 380"/>
                <a:gd name="T106" fmla="*/ 150 w 387"/>
                <a:gd name="T107" fmla="*/ 167 h 380"/>
                <a:gd name="T108" fmla="*/ 162 w 387"/>
                <a:gd name="T109" fmla="*/ 15 h 380"/>
                <a:gd name="T110" fmla="*/ 128 w 387"/>
                <a:gd name="T111" fmla="*/ 22 h 380"/>
                <a:gd name="T112" fmla="*/ 166 w 387"/>
                <a:gd name="T113" fmla="*/ 7 h 380"/>
                <a:gd name="T114" fmla="*/ 226 w 387"/>
                <a:gd name="T115" fmla="*/ 57 h 380"/>
                <a:gd name="T116" fmla="*/ 220 w 387"/>
                <a:gd name="T117" fmla="*/ 59 h 380"/>
                <a:gd name="T118" fmla="*/ 162 w 387"/>
                <a:gd name="T119" fmla="*/ 15 h 38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387"/>
                <a:gd name="T181" fmla="*/ 0 h 380"/>
                <a:gd name="T182" fmla="*/ 387 w 387"/>
                <a:gd name="T183" fmla="*/ 380 h 380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387" h="380">
                  <a:moveTo>
                    <a:pt x="378" y="334"/>
                  </a:moveTo>
                  <a:cubicBezTo>
                    <a:pt x="377" y="321"/>
                    <a:pt x="370" y="318"/>
                    <a:pt x="364" y="309"/>
                  </a:cubicBezTo>
                  <a:cubicBezTo>
                    <a:pt x="359" y="300"/>
                    <a:pt x="353" y="249"/>
                    <a:pt x="353" y="249"/>
                  </a:cubicBezTo>
                  <a:cubicBezTo>
                    <a:pt x="353" y="227"/>
                    <a:pt x="335" y="221"/>
                    <a:pt x="335" y="221"/>
                  </a:cubicBezTo>
                  <a:cubicBezTo>
                    <a:pt x="327" y="213"/>
                    <a:pt x="244" y="192"/>
                    <a:pt x="244" y="192"/>
                  </a:cubicBezTo>
                  <a:cubicBezTo>
                    <a:pt x="226" y="183"/>
                    <a:pt x="213" y="164"/>
                    <a:pt x="213" y="164"/>
                  </a:cubicBezTo>
                  <a:cubicBezTo>
                    <a:pt x="231" y="193"/>
                    <a:pt x="185" y="293"/>
                    <a:pt x="185" y="293"/>
                  </a:cubicBezTo>
                  <a:cubicBezTo>
                    <a:pt x="186" y="285"/>
                    <a:pt x="174" y="251"/>
                    <a:pt x="174" y="251"/>
                  </a:cubicBezTo>
                  <a:cubicBezTo>
                    <a:pt x="168" y="244"/>
                    <a:pt x="169" y="232"/>
                    <a:pt x="169" y="232"/>
                  </a:cubicBezTo>
                  <a:cubicBezTo>
                    <a:pt x="172" y="230"/>
                    <a:pt x="190" y="209"/>
                    <a:pt x="190" y="209"/>
                  </a:cubicBezTo>
                  <a:cubicBezTo>
                    <a:pt x="189" y="206"/>
                    <a:pt x="174" y="201"/>
                    <a:pt x="174" y="201"/>
                  </a:cubicBezTo>
                  <a:cubicBezTo>
                    <a:pt x="184" y="199"/>
                    <a:pt x="213" y="164"/>
                    <a:pt x="213" y="164"/>
                  </a:cubicBezTo>
                  <a:cubicBezTo>
                    <a:pt x="207" y="153"/>
                    <a:pt x="213" y="136"/>
                    <a:pt x="213" y="136"/>
                  </a:cubicBezTo>
                  <a:cubicBezTo>
                    <a:pt x="213" y="134"/>
                    <a:pt x="214" y="133"/>
                    <a:pt x="215" y="132"/>
                  </a:cubicBezTo>
                  <a:cubicBezTo>
                    <a:pt x="217" y="135"/>
                    <a:pt x="221" y="137"/>
                    <a:pt x="228" y="137"/>
                  </a:cubicBezTo>
                  <a:cubicBezTo>
                    <a:pt x="228" y="137"/>
                    <a:pt x="254" y="131"/>
                    <a:pt x="254" y="89"/>
                  </a:cubicBezTo>
                  <a:cubicBezTo>
                    <a:pt x="255" y="63"/>
                    <a:pt x="235" y="55"/>
                    <a:pt x="235" y="55"/>
                  </a:cubicBezTo>
                  <a:cubicBezTo>
                    <a:pt x="235" y="55"/>
                    <a:pt x="230" y="0"/>
                    <a:pt x="166" y="0"/>
                  </a:cubicBezTo>
                  <a:cubicBezTo>
                    <a:pt x="102" y="0"/>
                    <a:pt x="94" y="56"/>
                    <a:pt x="94" y="56"/>
                  </a:cubicBezTo>
                  <a:cubicBezTo>
                    <a:pt x="94" y="56"/>
                    <a:pt x="74" y="63"/>
                    <a:pt x="80" y="95"/>
                  </a:cubicBezTo>
                  <a:cubicBezTo>
                    <a:pt x="87" y="134"/>
                    <a:pt x="105" y="132"/>
                    <a:pt x="105" y="132"/>
                  </a:cubicBezTo>
                  <a:cubicBezTo>
                    <a:pt x="107" y="137"/>
                    <a:pt x="113" y="143"/>
                    <a:pt x="120" y="148"/>
                  </a:cubicBezTo>
                  <a:cubicBezTo>
                    <a:pt x="124" y="155"/>
                    <a:pt x="123" y="181"/>
                    <a:pt x="123" y="181"/>
                  </a:cubicBezTo>
                  <a:cubicBezTo>
                    <a:pt x="120" y="181"/>
                    <a:pt x="114" y="207"/>
                    <a:pt x="114" y="207"/>
                  </a:cubicBezTo>
                  <a:cubicBezTo>
                    <a:pt x="114" y="207"/>
                    <a:pt x="102" y="212"/>
                    <a:pt x="96" y="215"/>
                  </a:cubicBezTo>
                  <a:cubicBezTo>
                    <a:pt x="90" y="219"/>
                    <a:pt x="72" y="227"/>
                    <a:pt x="62" y="230"/>
                  </a:cubicBezTo>
                  <a:cubicBezTo>
                    <a:pt x="52" y="232"/>
                    <a:pt x="25" y="248"/>
                    <a:pt x="25" y="248"/>
                  </a:cubicBezTo>
                  <a:cubicBezTo>
                    <a:pt x="11" y="253"/>
                    <a:pt x="12" y="283"/>
                    <a:pt x="10" y="293"/>
                  </a:cubicBezTo>
                  <a:cubicBezTo>
                    <a:pt x="8" y="302"/>
                    <a:pt x="5" y="320"/>
                    <a:pt x="4" y="335"/>
                  </a:cubicBezTo>
                  <a:cubicBezTo>
                    <a:pt x="2" y="349"/>
                    <a:pt x="1" y="358"/>
                    <a:pt x="0" y="371"/>
                  </a:cubicBezTo>
                  <a:cubicBezTo>
                    <a:pt x="0" y="374"/>
                    <a:pt x="0" y="377"/>
                    <a:pt x="0" y="380"/>
                  </a:cubicBezTo>
                  <a:cubicBezTo>
                    <a:pt x="387" y="380"/>
                    <a:pt x="387" y="380"/>
                    <a:pt x="387" y="380"/>
                  </a:cubicBezTo>
                  <a:cubicBezTo>
                    <a:pt x="379" y="362"/>
                    <a:pt x="379" y="346"/>
                    <a:pt x="378" y="334"/>
                  </a:cubicBezTo>
                  <a:close/>
                  <a:moveTo>
                    <a:pt x="114" y="137"/>
                  </a:moveTo>
                  <a:cubicBezTo>
                    <a:pt x="115" y="137"/>
                    <a:pt x="116" y="137"/>
                    <a:pt x="116" y="137"/>
                  </a:cubicBezTo>
                  <a:cubicBezTo>
                    <a:pt x="116" y="138"/>
                    <a:pt x="116" y="138"/>
                    <a:pt x="116" y="139"/>
                  </a:cubicBezTo>
                  <a:cubicBezTo>
                    <a:pt x="115" y="138"/>
                    <a:pt x="115" y="138"/>
                    <a:pt x="114" y="137"/>
                  </a:cubicBezTo>
                  <a:close/>
                  <a:moveTo>
                    <a:pt x="141" y="211"/>
                  </a:moveTo>
                  <a:cubicBezTo>
                    <a:pt x="147" y="210"/>
                    <a:pt x="148" y="227"/>
                    <a:pt x="148" y="227"/>
                  </a:cubicBezTo>
                  <a:cubicBezTo>
                    <a:pt x="141" y="236"/>
                    <a:pt x="132" y="279"/>
                    <a:pt x="132" y="279"/>
                  </a:cubicBezTo>
                  <a:cubicBezTo>
                    <a:pt x="129" y="273"/>
                    <a:pt x="127" y="238"/>
                    <a:pt x="123" y="226"/>
                  </a:cubicBezTo>
                  <a:cubicBezTo>
                    <a:pt x="114" y="201"/>
                    <a:pt x="123" y="182"/>
                    <a:pt x="123" y="182"/>
                  </a:cubicBezTo>
                  <a:cubicBezTo>
                    <a:pt x="121" y="186"/>
                    <a:pt x="152" y="204"/>
                    <a:pt x="152" y="204"/>
                  </a:cubicBezTo>
                  <a:cubicBezTo>
                    <a:pt x="146" y="203"/>
                    <a:pt x="141" y="211"/>
                    <a:pt x="141" y="211"/>
                  </a:cubicBezTo>
                  <a:close/>
                  <a:moveTo>
                    <a:pt x="150" y="167"/>
                  </a:moveTo>
                  <a:cubicBezTo>
                    <a:pt x="145" y="167"/>
                    <a:pt x="137" y="164"/>
                    <a:pt x="138" y="155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2" y="154"/>
                    <a:pt x="126" y="151"/>
                    <a:pt x="121" y="149"/>
                  </a:cubicBezTo>
                  <a:cubicBezTo>
                    <a:pt x="121" y="143"/>
                    <a:pt x="121" y="143"/>
                    <a:pt x="121" y="143"/>
                  </a:cubicBezTo>
                  <a:cubicBezTo>
                    <a:pt x="126" y="146"/>
                    <a:pt x="131" y="148"/>
                    <a:pt x="131" y="148"/>
                  </a:cubicBezTo>
                  <a:cubicBezTo>
                    <a:pt x="138" y="149"/>
                    <a:pt x="138" y="149"/>
                    <a:pt x="138" y="149"/>
                  </a:cubicBezTo>
                  <a:cubicBezTo>
                    <a:pt x="139" y="144"/>
                    <a:pt x="144" y="140"/>
                    <a:pt x="150" y="140"/>
                  </a:cubicBezTo>
                  <a:cubicBezTo>
                    <a:pt x="157" y="140"/>
                    <a:pt x="163" y="146"/>
                    <a:pt x="163" y="154"/>
                  </a:cubicBezTo>
                  <a:cubicBezTo>
                    <a:pt x="163" y="161"/>
                    <a:pt x="157" y="167"/>
                    <a:pt x="150" y="167"/>
                  </a:cubicBezTo>
                  <a:close/>
                  <a:moveTo>
                    <a:pt x="162" y="15"/>
                  </a:moveTo>
                  <a:cubicBezTo>
                    <a:pt x="147" y="15"/>
                    <a:pt x="137" y="18"/>
                    <a:pt x="128" y="22"/>
                  </a:cubicBezTo>
                  <a:cubicBezTo>
                    <a:pt x="138" y="13"/>
                    <a:pt x="151" y="7"/>
                    <a:pt x="166" y="7"/>
                  </a:cubicBezTo>
                  <a:cubicBezTo>
                    <a:pt x="201" y="7"/>
                    <a:pt x="226" y="45"/>
                    <a:pt x="226" y="57"/>
                  </a:cubicBezTo>
                  <a:cubicBezTo>
                    <a:pt x="226" y="57"/>
                    <a:pt x="223" y="58"/>
                    <a:pt x="220" y="59"/>
                  </a:cubicBezTo>
                  <a:cubicBezTo>
                    <a:pt x="211" y="8"/>
                    <a:pt x="162" y="15"/>
                    <a:pt x="16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</p:bldLst>
  </p:timing>
</p:sld>
</file>

<file path=ppt/tags/tag1.xml><?xml version="1.0" encoding="utf-8"?>
<p:tagLst xmlns:p="http://schemas.openxmlformats.org/presentationml/2006/main">
  <p:tag name="MH" val="20160302100122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60302100122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MH" val="20160302100122"/>
  <p:tag name="MH_LIBRARY" val="GRAPHIC"/>
  <p:tag name="MH_TYPE" val="Other"/>
  <p:tag name="MH_ORDER" val="3"/>
</p:tagLst>
</file>

<file path=ppt/tags/tag4.xml><?xml version="1.0" encoding="utf-8"?>
<p:tagLst xmlns:p="http://schemas.openxmlformats.org/presentationml/2006/main">
  <p:tag name="MH" val="20160302100122"/>
  <p:tag name="MH_LIBRARY" val="GRAPHIC"/>
  <p:tag name="MH_TYPE" val="Other"/>
  <p:tag name="MH_ORDER" val="4"/>
</p:tagLst>
</file>

<file path=ppt/tags/tag5.xml><?xml version="1.0" encoding="utf-8"?>
<p:tagLst xmlns:p="http://schemas.openxmlformats.org/presentationml/2006/main">
  <p:tag name="MH" val="20160302100122"/>
  <p:tag name="MH_LIBRARY" val="GRAPHIC"/>
  <p:tag name="MH_TYPE" val="Other"/>
  <p:tag name="MH_ORDER" val="7"/>
</p:tagLst>
</file>

<file path=ppt/tags/tag6.xml><?xml version="1.0" encoding="utf-8"?>
<p:tagLst xmlns:p="http://schemas.openxmlformats.org/presentationml/2006/main">
  <p:tag name="MH" val="20160302100122"/>
  <p:tag name="MH_LIBRARY" val="GRAPHIC"/>
  <p:tag name="MH_TYPE" val="Other"/>
  <p:tag name="MH_ORDER" val="8"/>
</p:tagLst>
</file>

<file path=ppt/tags/tag7.xml><?xml version="1.0" encoding="utf-8"?>
<p:tagLst xmlns:p="http://schemas.openxmlformats.org/presentationml/2006/main">
  <p:tag name="MH" val="20160302100122"/>
  <p:tag name="MH_LIBRARY" val="GRAPHIC"/>
  <p:tag name="MH_TYPE" val="Other"/>
  <p:tag name="MH_ORDER" val="9"/>
</p:tagLst>
</file>

<file path=ppt/tags/tag8.xml><?xml version="1.0" encoding="utf-8"?>
<p:tagLst xmlns:p="http://schemas.openxmlformats.org/presentationml/2006/main">
  <p:tag name="MH" val="20160302100122"/>
  <p:tag name="MH_LIBRARY" val="GRAPHIC"/>
  <p:tag name="MH_TYPE" val="Other"/>
  <p:tag name="MH_ORDER" val="10"/>
</p:tagLst>
</file>

<file path=ppt/tags/tag9.xml><?xml version="1.0" encoding="utf-8"?>
<p:tagLst xmlns:p="http://schemas.openxmlformats.org/presentationml/2006/main">
  <p:tag name="MH" val="20160301145510"/>
  <p:tag name="MH_LIBRARY" val="GRAPHIC"/>
  <p:tag name="MH_TYPE" val="Other"/>
  <p:tag name="MH_ORDER" val="1"/>
</p:tagLst>
</file>

<file path=ppt/tags/tag10.xml><?xml version="1.0" encoding="utf-8"?>
<p:tagLst xmlns:p="http://schemas.openxmlformats.org/presentationml/2006/main">
  <p:tag name="MH" val="20160301145510"/>
  <p:tag name="MH_LIBRARY" val="GRAPHIC"/>
  <p:tag name="MH_TYPE" val="Other"/>
  <p:tag name="MH_ORDER" val="2"/>
</p:tagLst>
</file>

<file path=ppt/tags/tag11.xml><?xml version="1.0" encoding="utf-8"?>
<p:tagLst xmlns:p="http://schemas.openxmlformats.org/presentationml/2006/main">
  <p:tag name="MH" val="20160301145510"/>
  <p:tag name="MH_LIBRARY" val="GRAPHIC"/>
  <p:tag name="MH_TYPE" val="Other"/>
  <p:tag name="MH_ORDER" val="3"/>
</p:tagLst>
</file>

<file path=ppt/tags/tag12.xml><?xml version="1.0" encoding="utf-8"?>
<p:tagLst xmlns:p="http://schemas.openxmlformats.org/presentationml/2006/main">
  <p:tag name="MH" val="20160301145510"/>
  <p:tag name="MH_LIBRARY" val="GRAPHIC"/>
  <p:tag name="MH_TYPE" val="Other"/>
  <p:tag name="MH_ORDER" val="4"/>
</p:tagLst>
</file>

<file path=ppt/tags/tag13.xml><?xml version="1.0" encoding="utf-8"?>
<p:tagLst xmlns:p="http://schemas.openxmlformats.org/presentationml/2006/main">
  <p:tag name="MH" val="20160301145510"/>
  <p:tag name="MH_LIBRARY" val="GRAPHIC"/>
  <p:tag name="MH_TYPE" val="Other"/>
  <p:tag name="MH_ORDER" val="5"/>
</p:tagLst>
</file>

<file path=ppt/tags/tag14.xml><?xml version="1.0" encoding="utf-8"?>
<p:tagLst xmlns:p="http://schemas.openxmlformats.org/presentationml/2006/main">
  <p:tag name="MH" val="20160301145510"/>
  <p:tag name="MH_LIBRARY" val="GRAPHIC"/>
  <p:tag name="MH_TYPE" val="SubTitle"/>
  <p:tag name="MH_ORDER" val="4"/>
</p:tagLst>
</file>

<file path=ppt/tags/tag15.xml><?xml version="1.0" encoding="utf-8"?>
<p:tagLst xmlns:p="http://schemas.openxmlformats.org/presentationml/2006/main">
  <p:tag name="MH" val="20160301145510"/>
  <p:tag name="MH_LIBRARY" val="GRAPHIC"/>
  <p:tag name="MH_TYPE" val="SubTitle"/>
  <p:tag name="MH_ORDER" val="3"/>
</p:tagLst>
</file>

<file path=ppt/tags/tag16.xml><?xml version="1.0" encoding="utf-8"?>
<p:tagLst xmlns:p="http://schemas.openxmlformats.org/presentationml/2006/main">
  <p:tag name="MH" val="20160301145510"/>
  <p:tag name="MH_LIBRARY" val="GRAPHIC"/>
  <p:tag name="MH_TYPE" val="SubTitle"/>
  <p:tag name="MH_ORDER" val="2"/>
</p:tagLst>
</file>

<file path=ppt/tags/tag17.xml><?xml version="1.0" encoding="utf-8"?>
<p:tagLst xmlns:p="http://schemas.openxmlformats.org/presentationml/2006/main">
  <p:tag name="MH" val="20160301145510"/>
  <p:tag name="MH_LIBRARY" val="GRAPHIC"/>
  <p:tag name="MH_TYPE" val="SubTitle"/>
  <p:tag name="MH_ORDER" val="1"/>
</p:tagLst>
</file>

<file path=ppt/tags/tag18.xml><?xml version="1.0" encoding="utf-8"?>
<p:tagLst xmlns:p="http://schemas.openxmlformats.org/presentationml/2006/main">
  <p:tag name="MH" val="20160301145510"/>
  <p:tag name="MH_LIBRARY" val="GRAPHIC"/>
  <p:tag name="MH_TYPE" val="Title"/>
  <p:tag name="MH_ORDER" val="1"/>
</p:tagLst>
</file>

<file path=ppt/theme/theme1.xml><?xml version="1.0" encoding="utf-8"?>
<a:theme xmlns:a="http://schemas.openxmlformats.org/drawingml/2006/main" name="Office 主题​​">
  <a:themeElements>
    <a:clrScheme name="企业项目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31F20"/>
      </a:accent1>
      <a:accent2>
        <a:srgbClr val="EF1D3A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3943</Words>
  <Application>WPS 演示</Application>
  <PresentationFormat>宽屏</PresentationFormat>
  <Paragraphs>441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1" baseType="lpstr">
      <vt:lpstr>Arial</vt:lpstr>
      <vt:lpstr>宋体</vt:lpstr>
      <vt:lpstr>Wingdings</vt:lpstr>
      <vt:lpstr>微软雅黑</vt:lpstr>
      <vt:lpstr>Calibri</vt:lpstr>
      <vt:lpstr>Arial Black</vt:lpstr>
      <vt:lpstr>Verdana</vt:lpstr>
      <vt:lpstr>Impact</vt:lpstr>
      <vt:lpstr>等线</vt:lpstr>
      <vt:lpstr>Segoe Print</vt:lpstr>
      <vt:lpstr>等线 Light</vt:lpstr>
      <vt:lpstr>等线 Light</vt:lpstr>
      <vt:lpstr>等线</vt:lpstr>
      <vt:lpstr>Times New Roman</vt:lpstr>
      <vt:lpstr>华文中宋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12</cp:revision>
  <dcterms:created xsi:type="dcterms:W3CDTF">2016-09-12T21:02:00Z</dcterms:created>
  <dcterms:modified xsi:type="dcterms:W3CDTF">2017-05-28T14:07:00Z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2052-10.1.0.6391</vt:lpwstr>
  </property>
</Properties>
</file>