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FF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55F067-D226-4C65-942B-0F4C0040DF7E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D2D55-8DFB-4687-82C8-4F81AFAA7C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82458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9D2D55-8DFB-4687-82C8-4F81AFAA7C6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53233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9D2D55-8DFB-4687-82C8-4F81AFAA7C6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7928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9D2D55-8DFB-4687-82C8-4F81AFAA7C6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21615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9D2D55-8DFB-4687-82C8-4F81AFAA7C6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572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9D2D55-8DFB-4687-82C8-4F81AFAA7C6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6803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9D2D55-8DFB-4687-82C8-4F81AFAA7C6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1395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9D2D55-8DFB-4687-82C8-4F81AFAA7C6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7640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9D2D55-8DFB-4687-82C8-4F81AFAA7C6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39941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9D2D55-8DFB-4687-82C8-4F81AFAA7C6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5004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9D2D55-8DFB-4687-82C8-4F81AFAA7C6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3270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4599F-9A7B-481D-8C8A-0A1421588D9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67B5-DE0D-449D-B071-00497E0C67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7059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4599F-9A7B-481D-8C8A-0A1421588D9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67B5-DE0D-449D-B071-00497E0C67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693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4599F-9A7B-481D-8C8A-0A1421588D9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67B5-DE0D-449D-B071-00497E0C67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6187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4599F-9A7B-481D-8C8A-0A1421588D9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67B5-DE0D-449D-B071-00497E0C67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8978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4599F-9A7B-481D-8C8A-0A1421588D9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67B5-DE0D-449D-B071-00497E0C67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33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4599F-9A7B-481D-8C8A-0A1421588D9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67B5-DE0D-449D-B071-00497E0C67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6476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4599F-9A7B-481D-8C8A-0A1421588D9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67B5-DE0D-449D-B071-00497E0C67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6110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4599F-9A7B-481D-8C8A-0A1421588D9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67B5-DE0D-449D-B071-00497E0C67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1863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4599F-9A7B-481D-8C8A-0A1421588D9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67B5-DE0D-449D-B071-00497E0C67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343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4599F-9A7B-481D-8C8A-0A1421588D9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67B5-DE0D-449D-B071-00497E0C67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4466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4599F-9A7B-481D-8C8A-0A1421588D9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67B5-DE0D-449D-B071-00497E0C67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4309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4599F-9A7B-481D-8C8A-0A1421588D99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067B5-DE0D-449D-B071-00497E0C67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903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843401" y="4772061"/>
            <a:ext cx="5219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</a:rPr>
              <a:t>BAOGAOMINGCHENG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780032" y="3270897"/>
            <a:ext cx="90631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/>
              <a:t>金融创业商业计划书</a:t>
            </a:r>
            <a:r>
              <a:rPr lang="en-US" altLang="zh-CN" sz="5400" b="1" dirty="0" err="1"/>
              <a:t>ppt</a:t>
            </a:r>
            <a:r>
              <a:rPr lang="zh-CN" altLang="en-US" sz="5400" b="1" dirty="0"/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1544660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495" y="5620512"/>
            <a:ext cx="12350496" cy="1237488"/>
          </a:xfrm>
          <a:custGeom>
            <a:avLst/>
            <a:gdLst>
              <a:gd name="connsiteX0" fmla="*/ 4412974 w 4412974"/>
              <a:gd name="connsiteY0" fmla="*/ 0 h 1494972"/>
              <a:gd name="connsiteX1" fmla="*/ 4412974 w 4412974"/>
              <a:gd name="connsiteY1" fmla="*/ 1494972 h 1494972"/>
              <a:gd name="connsiteX2" fmla="*/ 0 w 4412974"/>
              <a:gd name="connsiteY2" fmla="*/ 1494972 h 1494972"/>
              <a:gd name="connsiteX3" fmla="*/ 4412974 w 4412974"/>
              <a:gd name="connsiteY3" fmla="*/ 0 h 1494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2974" h="1494972">
                <a:moveTo>
                  <a:pt x="4412974" y="0"/>
                </a:moveTo>
                <a:lnTo>
                  <a:pt x="4412974" y="1494972"/>
                </a:lnTo>
                <a:lnTo>
                  <a:pt x="0" y="1494972"/>
                </a:lnTo>
                <a:cubicBezTo>
                  <a:pt x="2378061" y="1141483"/>
                  <a:pt x="3505640" y="718749"/>
                  <a:pt x="4412974" y="0"/>
                </a:cubicBezTo>
                <a:close/>
              </a:path>
            </a:pathLst>
          </a:custGeom>
        </p:spPr>
      </p:pic>
      <p:grpSp>
        <p:nvGrpSpPr>
          <p:cNvPr id="3" name="组合 2"/>
          <p:cNvGrpSpPr/>
          <p:nvPr/>
        </p:nvGrpSpPr>
        <p:grpSpPr>
          <a:xfrm>
            <a:off x="1291289" y="1629076"/>
            <a:ext cx="2557461" cy="3643313"/>
            <a:chOff x="1291289" y="1629076"/>
            <a:chExt cx="2557461" cy="3643313"/>
          </a:xfrm>
        </p:grpSpPr>
        <p:sp>
          <p:nvSpPr>
            <p:cNvPr id="5" name="Rounded Rectangle 49">
              <a:hlinkClick r:id="rId4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1291289" y="1629076"/>
              <a:ext cx="2557461" cy="3643313"/>
            </a:xfrm>
            <a:prstGeom prst="roundRect">
              <a:avLst>
                <a:gd name="adj" fmla="val 11204"/>
              </a:avLst>
            </a:prstGeom>
            <a:solidFill>
              <a:srgbClr val="98FFE4"/>
            </a:solidFill>
            <a:ln>
              <a:noFill/>
            </a:ln>
          </p:spPr>
          <p:txBody>
            <a:bodyPr anchor="ctr"/>
            <a:lstStyle/>
            <a:p>
              <a:pPr algn="ctr" eaLnBrk="1" hangingPunct="1">
                <a:buFont typeface="Arial" pitchFamily="34" charset="0"/>
                <a:buNone/>
              </a:pPr>
              <a:endParaRPr lang="en-US" altLang="zh-CN" sz="3500" dirty="0">
                <a:solidFill>
                  <a:srgbClr val="FFFFFF"/>
                </a:solidFill>
              </a:endParaRPr>
            </a:p>
          </p:txBody>
        </p:sp>
        <p:sp>
          <p:nvSpPr>
            <p:cNvPr id="7" name="Freeform 9"/>
            <p:cNvSpPr>
              <a:spLocks noEditPoints="1"/>
            </p:cNvSpPr>
            <p:nvPr/>
          </p:nvSpPr>
          <p:spPr bwMode="auto">
            <a:xfrm>
              <a:off x="2203761" y="1933970"/>
              <a:ext cx="732515" cy="780539"/>
            </a:xfrm>
            <a:custGeom>
              <a:avLst/>
              <a:gdLst>
                <a:gd name="T0" fmla="*/ 147 w 243"/>
                <a:gd name="T1" fmla="*/ 240 h 269"/>
                <a:gd name="T2" fmla="*/ 90 w 243"/>
                <a:gd name="T3" fmla="*/ 234 h 269"/>
                <a:gd name="T4" fmla="*/ 147 w 243"/>
                <a:gd name="T5" fmla="*/ 227 h 269"/>
                <a:gd name="T6" fmla="*/ 147 w 243"/>
                <a:gd name="T7" fmla="*/ 243 h 269"/>
                <a:gd name="T8" fmla="*/ 90 w 243"/>
                <a:gd name="T9" fmla="*/ 252 h 269"/>
                <a:gd name="T10" fmla="*/ 96 w 243"/>
                <a:gd name="T11" fmla="*/ 256 h 269"/>
                <a:gd name="T12" fmla="*/ 105 w 243"/>
                <a:gd name="T13" fmla="*/ 262 h 269"/>
                <a:gd name="T14" fmla="*/ 126 w 243"/>
                <a:gd name="T15" fmla="*/ 269 h 269"/>
                <a:gd name="T16" fmla="*/ 138 w 243"/>
                <a:gd name="T17" fmla="*/ 261 h 269"/>
                <a:gd name="T18" fmla="*/ 147 w 243"/>
                <a:gd name="T19" fmla="*/ 256 h 269"/>
                <a:gd name="T20" fmla="*/ 147 w 243"/>
                <a:gd name="T21" fmla="*/ 243 h 269"/>
                <a:gd name="T22" fmla="*/ 128 w 243"/>
                <a:gd name="T23" fmla="*/ 32 h 269"/>
                <a:gd name="T24" fmla="*/ 122 w 243"/>
                <a:gd name="T25" fmla="*/ 0 h 269"/>
                <a:gd name="T26" fmla="*/ 115 w 243"/>
                <a:gd name="T27" fmla="*/ 32 h 269"/>
                <a:gd name="T28" fmla="*/ 54 w 243"/>
                <a:gd name="T29" fmla="*/ 63 h 269"/>
                <a:gd name="T30" fmla="*/ 63 w 243"/>
                <a:gd name="T31" fmla="*/ 63 h 269"/>
                <a:gd name="T32" fmla="*/ 45 w 243"/>
                <a:gd name="T33" fmla="*/ 36 h 269"/>
                <a:gd name="T34" fmla="*/ 36 w 243"/>
                <a:gd name="T35" fmla="*/ 45 h 269"/>
                <a:gd name="T36" fmla="*/ 38 w 243"/>
                <a:gd name="T37" fmla="*/ 122 h 269"/>
                <a:gd name="T38" fmla="*/ 6 w 243"/>
                <a:gd name="T39" fmla="*/ 115 h 269"/>
                <a:gd name="T40" fmla="*/ 6 w 243"/>
                <a:gd name="T41" fmla="*/ 128 h 269"/>
                <a:gd name="T42" fmla="*/ 38 w 243"/>
                <a:gd name="T43" fmla="*/ 122 h 269"/>
                <a:gd name="T44" fmla="*/ 36 w 243"/>
                <a:gd name="T45" fmla="*/ 199 h 269"/>
                <a:gd name="T46" fmla="*/ 40 w 243"/>
                <a:gd name="T47" fmla="*/ 209 h 269"/>
                <a:gd name="T48" fmla="*/ 63 w 243"/>
                <a:gd name="T49" fmla="*/ 189 h 269"/>
                <a:gd name="T50" fmla="*/ 54 w 243"/>
                <a:gd name="T51" fmla="*/ 180 h 269"/>
                <a:gd name="T52" fmla="*/ 180 w 243"/>
                <a:gd name="T53" fmla="*/ 180 h 269"/>
                <a:gd name="T54" fmla="*/ 199 w 243"/>
                <a:gd name="T55" fmla="*/ 208 h 269"/>
                <a:gd name="T56" fmla="*/ 208 w 243"/>
                <a:gd name="T57" fmla="*/ 208 h 269"/>
                <a:gd name="T58" fmla="*/ 189 w 243"/>
                <a:gd name="T59" fmla="*/ 180 h 269"/>
                <a:gd name="T60" fmla="*/ 211 w 243"/>
                <a:gd name="T61" fmla="*/ 115 h 269"/>
                <a:gd name="T62" fmla="*/ 211 w 243"/>
                <a:gd name="T63" fmla="*/ 128 h 269"/>
                <a:gd name="T64" fmla="*/ 243 w 243"/>
                <a:gd name="T65" fmla="*/ 122 h 269"/>
                <a:gd name="T66" fmla="*/ 185 w 243"/>
                <a:gd name="T67" fmla="*/ 65 h 269"/>
                <a:gd name="T68" fmla="*/ 208 w 243"/>
                <a:gd name="T69" fmla="*/ 45 h 269"/>
                <a:gd name="T70" fmla="*/ 199 w 243"/>
                <a:gd name="T71" fmla="*/ 36 h 269"/>
                <a:gd name="T72" fmla="*/ 180 w 243"/>
                <a:gd name="T73" fmla="*/ 63 h 269"/>
                <a:gd name="T74" fmla="*/ 154 w 243"/>
                <a:gd name="T75" fmla="*/ 218 h 269"/>
                <a:gd name="T76" fmla="*/ 96 w 243"/>
                <a:gd name="T77" fmla="*/ 224 h 269"/>
                <a:gd name="T78" fmla="*/ 96 w 243"/>
                <a:gd name="T79" fmla="*/ 211 h 269"/>
                <a:gd name="T80" fmla="*/ 122 w 243"/>
                <a:gd name="T81" fmla="*/ 58 h 269"/>
                <a:gd name="T82" fmla="*/ 148 w 243"/>
                <a:gd name="T83" fmla="*/ 211 h 269"/>
                <a:gd name="T84" fmla="*/ 107 w 243"/>
                <a:gd name="T85" fmla="*/ 76 h 269"/>
                <a:gd name="T86" fmla="*/ 67 w 243"/>
                <a:gd name="T87" fmla="*/ 111 h 269"/>
                <a:gd name="T88" fmla="*/ 72 w 243"/>
                <a:gd name="T89" fmla="*/ 117 h 269"/>
                <a:gd name="T90" fmla="*/ 104 w 243"/>
                <a:gd name="T91" fmla="*/ 82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43" h="269">
                  <a:moveTo>
                    <a:pt x="154" y="234"/>
                  </a:moveTo>
                  <a:cubicBezTo>
                    <a:pt x="154" y="237"/>
                    <a:pt x="151" y="240"/>
                    <a:pt x="147" y="240"/>
                  </a:cubicBezTo>
                  <a:cubicBezTo>
                    <a:pt x="96" y="240"/>
                    <a:pt x="96" y="240"/>
                    <a:pt x="96" y="240"/>
                  </a:cubicBezTo>
                  <a:cubicBezTo>
                    <a:pt x="92" y="240"/>
                    <a:pt x="90" y="237"/>
                    <a:pt x="90" y="234"/>
                  </a:cubicBezTo>
                  <a:cubicBezTo>
                    <a:pt x="90" y="230"/>
                    <a:pt x="92" y="227"/>
                    <a:pt x="96" y="227"/>
                  </a:cubicBezTo>
                  <a:cubicBezTo>
                    <a:pt x="147" y="227"/>
                    <a:pt x="147" y="227"/>
                    <a:pt x="147" y="227"/>
                  </a:cubicBezTo>
                  <a:cubicBezTo>
                    <a:pt x="151" y="227"/>
                    <a:pt x="154" y="230"/>
                    <a:pt x="154" y="234"/>
                  </a:cubicBezTo>
                  <a:close/>
                  <a:moveTo>
                    <a:pt x="147" y="243"/>
                  </a:moveTo>
                  <a:cubicBezTo>
                    <a:pt x="96" y="243"/>
                    <a:pt x="96" y="243"/>
                    <a:pt x="96" y="243"/>
                  </a:cubicBezTo>
                  <a:cubicBezTo>
                    <a:pt x="92" y="243"/>
                    <a:pt x="89" y="247"/>
                    <a:pt x="90" y="252"/>
                  </a:cubicBezTo>
                  <a:cubicBezTo>
                    <a:pt x="91" y="254"/>
                    <a:pt x="93" y="256"/>
                    <a:pt x="96" y="256"/>
                  </a:cubicBezTo>
                  <a:cubicBezTo>
                    <a:pt x="96" y="256"/>
                    <a:pt x="96" y="256"/>
                    <a:pt x="96" y="256"/>
                  </a:cubicBezTo>
                  <a:cubicBezTo>
                    <a:pt x="100" y="256"/>
                    <a:pt x="103" y="258"/>
                    <a:pt x="105" y="261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7" y="266"/>
                    <a:pt x="112" y="269"/>
                    <a:pt x="117" y="269"/>
                  </a:cubicBezTo>
                  <a:cubicBezTo>
                    <a:pt x="126" y="269"/>
                    <a:pt x="126" y="269"/>
                    <a:pt x="126" y="269"/>
                  </a:cubicBezTo>
                  <a:cubicBezTo>
                    <a:pt x="131" y="269"/>
                    <a:pt x="136" y="266"/>
                    <a:pt x="138" y="262"/>
                  </a:cubicBezTo>
                  <a:cubicBezTo>
                    <a:pt x="138" y="261"/>
                    <a:pt x="138" y="261"/>
                    <a:pt x="138" y="261"/>
                  </a:cubicBezTo>
                  <a:cubicBezTo>
                    <a:pt x="140" y="258"/>
                    <a:pt x="143" y="256"/>
                    <a:pt x="147" y="256"/>
                  </a:cubicBezTo>
                  <a:cubicBezTo>
                    <a:pt x="147" y="256"/>
                    <a:pt x="147" y="256"/>
                    <a:pt x="147" y="256"/>
                  </a:cubicBezTo>
                  <a:cubicBezTo>
                    <a:pt x="150" y="256"/>
                    <a:pt x="152" y="254"/>
                    <a:pt x="153" y="252"/>
                  </a:cubicBezTo>
                  <a:cubicBezTo>
                    <a:pt x="155" y="247"/>
                    <a:pt x="151" y="243"/>
                    <a:pt x="147" y="243"/>
                  </a:cubicBezTo>
                  <a:close/>
                  <a:moveTo>
                    <a:pt x="122" y="38"/>
                  </a:moveTo>
                  <a:cubicBezTo>
                    <a:pt x="125" y="38"/>
                    <a:pt x="128" y="36"/>
                    <a:pt x="128" y="32"/>
                  </a:cubicBezTo>
                  <a:cubicBezTo>
                    <a:pt x="128" y="6"/>
                    <a:pt x="128" y="6"/>
                    <a:pt x="128" y="6"/>
                  </a:cubicBezTo>
                  <a:cubicBezTo>
                    <a:pt x="128" y="3"/>
                    <a:pt x="125" y="0"/>
                    <a:pt x="122" y="0"/>
                  </a:cubicBezTo>
                  <a:cubicBezTo>
                    <a:pt x="118" y="0"/>
                    <a:pt x="115" y="3"/>
                    <a:pt x="115" y="6"/>
                  </a:cubicBezTo>
                  <a:cubicBezTo>
                    <a:pt x="115" y="32"/>
                    <a:pt x="115" y="32"/>
                    <a:pt x="115" y="32"/>
                  </a:cubicBezTo>
                  <a:cubicBezTo>
                    <a:pt x="115" y="36"/>
                    <a:pt x="118" y="38"/>
                    <a:pt x="122" y="38"/>
                  </a:cubicBezTo>
                  <a:close/>
                  <a:moveTo>
                    <a:pt x="54" y="63"/>
                  </a:moveTo>
                  <a:cubicBezTo>
                    <a:pt x="55" y="64"/>
                    <a:pt x="57" y="65"/>
                    <a:pt x="58" y="65"/>
                  </a:cubicBezTo>
                  <a:cubicBezTo>
                    <a:pt x="60" y="65"/>
                    <a:pt x="62" y="64"/>
                    <a:pt x="63" y="63"/>
                  </a:cubicBezTo>
                  <a:cubicBezTo>
                    <a:pt x="65" y="60"/>
                    <a:pt x="65" y="56"/>
                    <a:pt x="63" y="54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2" y="33"/>
                    <a:pt x="38" y="33"/>
                    <a:pt x="36" y="36"/>
                  </a:cubicBezTo>
                  <a:cubicBezTo>
                    <a:pt x="33" y="38"/>
                    <a:pt x="33" y="42"/>
                    <a:pt x="36" y="45"/>
                  </a:cubicBezTo>
                  <a:lnTo>
                    <a:pt x="54" y="63"/>
                  </a:lnTo>
                  <a:close/>
                  <a:moveTo>
                    <a:pt x="38" y="122"/>
                  </a:moveTo>
                  <a:cubicBezTo>
                    <a:pt x="38" y="118"/>
                    <a:pt x="36" y="115"/>
                    <a:pt x="32" y="115"/>
                  </a:cubicBezTo>
                  <a:cubicBezTo>
                    <a:pt x="6" y="115"/>
                    <a:pt x="6" y="115"/>
                    <a:pt x="6" y="115"/>
                  </a:cubicBezTo>
                  <a:cubicBezTo>
                    <a:pt x="3" y="115"/>
                    <a:pt x="0" y="118"/>
                    <a:pt x="0" y="122"/>
                  </a:cubicBezTo>
                  <a:cubicBezTo>
                    <a:pt x="0" y="125"/>
                    <a:pt x="3" y="128"/>
                    <a:pt x="6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6" y="128"/>
                    <a:pt x="38" y="125"/>
                    <a:pt x="38" y="122"/>
                  </a:cubicBezTo>
                  <a:close/>
                  <a:moveTo>
                    <a:pt x="54" y="180"/>
                  </a:moveTo>
                  <a:cubicBezTo>
                    <a:pt x="36" y="199"/>
                    <a:pt x="36" y="199"/>
                    <a:pt x="36" y="199"/>
                  </a:cubicBezTo>
                  <a:cubicBezTo>
                    <a:pt x="33" y="201"/>
                    <a:pt x="33" y="205"/>
                    <a:pt x="36" y="208"/>
                  </a:cubicBezTo>
                  <a:cubicBezTo>
                    <a:pt x="37" y="209"/>
                    <a:pt x="39" y="209"/>
                    <a:pt x="40" y="209"/>
                  </a:cubicBezTo>
                  <a:cubicBezTo>
                    <a:pt x="42" y="209"/>
                    <a:pt x="43" y="209"/>
                    <a:pt x="45" y="208"/>
                  </a:cubicBezTo>
                  <a:cubicBezTo>
                    <a:pt x="63" y="189"/>
                    <a:pt x="63" y="189"/>
                    <a:pt x="63" y="189"/>
                  </a:cubicBezTo>
                  <a:cubicBezTo>
                    <a:pt x="65" y="187"/>
                    <a:pt x="65" y="183"/>
                    <a:pt x="63" y="180"/>
                  </a:cubicBezTo>
                  <a:cubicBezTo>
                    <a:pt x="60" y="178"/>
                    <a:pt x="56" y="178"/>
                    <a:pt x="54" y="180"/>
                  </a:cubicBezTo>
                  <a:close/>
                  <a:moveTo>
                    <a:pt x="189" y="180"/>
                  </a:moveTo>
                  <a:cubicBezTo>
                    <a:pt x="187" y="178"/>
                    <a:pt x="183" y="178"/>
                    <a:pt x="180" y="180"/>
                  </a:cubicBezTo>
                  <a:cubicBezTo>
                    <a:pt x="178" y="183"/>
                    <a:pt x="178" y="187"/>
                    <a:pt x="180" y="189"/>
                  </a:cubicBezTo>
                  <a:cubicBezTo>
                    <a:pt x="199" y="208"/>
                    <a:pt x="199" y="208"/>
                    <a:pt x="199" y="208"/>
                  </a:cubicBezTo>
                  <a:cubicBezTo>
                    <a:pt x="200" y="209"/>
                    <a:pt x="201" y="209"/>
                    <a:pt x="203" y="209"/>
                  </a:cubicBezTo>
                  <a:cubicBezTo>
                    <a:pt x="205" y="209"/>
                    <a:pt x="206" y="209"/>
                    <a:pt x="208" y="208"/>
                  </a:cubicBezTo>
                  <a:cubicBezTo>
                    <a:pt x="210" y="205"/>
                    <a:pt x="210" y="201"/>
                    <a:pt x="208" y="199"/>
                  </a:cubicBezTo>
                  <a:lnTo>
                    <a:pt x="189" y="180"/>
                  </a:lnTo>
                  <a:close/>
                  <a:moveTo>
                    <a:pt x="237" y="115"/>
                  </a:moveTo>
                  <a:cubicBezTo>
                    <a:pt x="211" y="115"/>
                    <a:pt x="211" y="115"/>
                    <a:pt x="211" y="115"/>
                  </a:cubicBezTo>
                  <a:cubicBezTo>
                    <a:pt x="208" y="115"/>
                    <a:pt x="205" y="118"/>
                    <a:pt x="205" y="122"/>
                  </a:cubicBezTo>
                  <a:cubicBezTo>
                    <a:pt x="205" y="125"/>
                    <a:pt x="208" y="128"/>
                    <a:pt x="211" y="128"/>
                  </a:cubicBezTo>
                  <a:cubicBezTo>
                    <a:pt x="237" y="128"/>
                    <a:pt x="237" y="128"/>
                    <a:pt x="237" y="128"/>
                  </a:cubicBezTo>
                  <a:cubicBezTo>
                    <a:pt x="240" y="128"/>
                    <a:pt x="243" y="125"/>
                    <a:pt x="243" y="122"/>
                  </a:cubicBezTo>
                  <a:cubicBezTo>
                    <a:pt x="243" y="118"/>
                    <a:pt x="240" y="115"/>
                    <a:pt x="237" y="115"/>
                  </a:cubicBezTo>
                  <a:close/>
                  <a:moveTo>
                    <a:pt x="185" y="65"/>
                  </a:moveTo>
                  <a:cubicBezTo>
                    <a:pt x="187" y="65"/>
                    <a:pt x="188" y="64"/>
                    <a:pt x="189" y="63"/>
                  </a:cubicBezTo>
                  <a:cubicBezTo>
                    <a:pt x="208" y="45"/>
                    <a:pt x="208" y="45"/>
                    <a:pt x="208" y="45"/>
                  </a:cubicBezTo>
                  <a:cubicBezTo>
                    <a:pt x="210" y="42"/>
                    <a:pt x="210" y="38"/>
                    <a:pt x="208" y="36"/>
                  </a:cubicBezTo>
                  <a:cubicBezTo>
                    <a:pt x="205" y="33"/>
                    <a:pt x="201" y="33"/>
                    <a:pt x="199" y="36"/>
                  </a:cubicBezTo>
                  <a:cubicBezTo>
                    <a:pt x="180" y="54"/>
                    <a:pt x="180" y="54"/>
                    <a:pt x="180" y="54"/>
                  </a:cubicBezTo>
                  <a:cubicBezTo>
                    <a:pt x="178" y="56"/>
                    <a:pt x="178" y="60"/>
                    <a:pt x="180" y="63"/>
                  </a:cubicBezTo>
                  <a:cubicBezTo>
                    <a:pt x="182" y="64"/>
                    <a:pt x="183" y="65"/>
                    <a:pt x="185" y="65"/>
                  </a:cubicBezTo>
                  <a:close/>
                  <a:moveTo>
                    <a:pt x="154" y="218"/>
                  </a:moveTo>
                  <a:cubicBezTo>
                    <a:pt x="154" y="221"/>
                    <a:pt x="151" y="224"/>
                    <a:pt x="147" y="224"/>
                  </a:cubicBezTo>
                  <a:cubicBezTo>
                    <a:pt x="96" y="224"/>
                    <a:pt x="96" y="224"/>
                    <a:pt x="96" y="224"/>
                  </a:cubicBezTo>
                  <a:cubicBezTo>
                    <a:pt x="92" y="224"/>
                    <a:pt x="90" y="221"/>
                    <a:pt x="90" y="218"/>
                  </a:cubicBezTo>
                  <a:cubicBezTo>
                    <a:pt x="90" y="214"/>
                    <a:pt x="92" y="211"/>
                    <a:pt x="96" y="211"/>
                  </a:cubicBezTo>
                  <a:cubicBezTo>
                    <a:pt x="92" y="175"/>
                    <a:pt x="54" y="167"/>
                    <a:pt x="54" y="125"/>
                  </a:cubicBezTo>
                  <a:cubicBezTo>
                    <a:pt x="54" y="88"/>
                    <a:pt x="84" y="58"/>
                    <a:pt x="122" y="58"/>
                  </a:cubicBezTo>
                  <a:cubicBezTo>
                    <a:pt x="159" y="58"/>
                    <a:pt x="189" y="88"/>
                    <a:pt x="189" y="125"/>
                  </a:cubicBezTo>
                  <a:cubicBezTo>
                    <a:pt x="189" y="167"/>
                    <a:pt x="152" y="175"/>
                    <a:pt x="148" y="211"/>
                  </a:cubicBezTo>
                  <a:cubicBezTo>
                    <a:pt x="151" y="211"/>
                    <a:pt x="154" y="214"/>
                    <a:pt x="154" y="218"/>
                  </a:cubicBezTo>
                  <a:close/>
                  <a:moveTo>
                    <a:pt x="107" y="76"/>
                  </a:moveTo>
                  <a:cubicBezTo>
                    <a:pt x="106" y="73"/>
                    <a:pt x="103" y="72"/>
                    <a:pt x="101" y="73"/>
                  </a:cubicBezTo>
                  <a:cubicBezTo>
                    <a:pt x="84" y="80"/>
                    <a:pt x="72" y="94"/>
                    <a:pt x="67" y="111"/>
                  </a:cubicBezTo>
                  <a:cubicBezTo>
                    <a:pt x="67" y="113"/>
                    <a:pt x="68" y="116"/>
                    <a:pt x="71" y="117"/>
                  </a:cubicBezTo>
                  <a:cubicBezTo>
                    <a:pt x="71" y="117"/>
                    <a:pt x="72" y="117"/>
                    <a:pt x="72" y="117"/>
                  </a:cubicBezTo>
                  <a:cubicBezTo>
                    <a:pt x="74" y="117"/>
                    <a:pt x="76" y="115"/>
                    <a:pt x="77" y="113"/>
                  </a:cubicBezTo>
                  <a:cubicBezTo>
                    <a:pt x="80" y="99"/>
                    <a:pt x="91" y="87"/>
                    <a:pt x="104" y="82"/>
                  </a:cubicBezTo>
                  <a:cubicBezTo>
                    <a:pt x="107" y="81"/>
                    <a:pt x="108" y="78"/>
                    <a:pt x="107" y="7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spcBef>
                  <a:spcPts val="0"/>
                </a:spcBef>
                <a:spcAft>
                  <a:spcPts val="0"/>
                </a:spcAft>
              </a:pPr>
              <a:endParaRPr lang="zh-CN" altLang="en-US">
                <a:solidFill>
                  <a:prstClr val="black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176465" y="1629076"/>
            <a:ext cx="2557463" cy="3643313"/>
            <a:chOff x="8176465" y="1629076"/>
            <a:chExt cx="2557463" cy="3643313"/>
          </a:xfrm>
        </p:grpSpPr>
        <p:sp>
          <p:nvSpPr>
            <p:cNvPr id="9" name="Rounded Rectangle 51">
              <a:hlinkClick r:id="" action="ppaction://noaction"/>
            </p:cNvPr>
            <p:cNvSpPr>
              <a:spLocks noChangeArrowheads="1"/>
            </p:cNvSpPr>
            <p:nvPr/>
          </p:nvSpPr>
          <p:spPr bwMode="auto">
            <a:xfrm>
              <a:off x="8176465" y="1629076"/>
              <a:ext cx="2557463" cy="3643313"/>
            </a:xfrm>
            <a:prstGeom prst="roundRect">
              <a:avLst>
                <a:gd name="adj" fmla="val 11204"/>
              </a:avLst>
            </a:prstGeom>
            <a:solidFill>
              <a:srgbClr val="98FFE4"/>
            </a:solidFill>
            <a:ln>
              <a:noFill/>
            </a:ln>
          </p:spPr>
          <p:txBody>
            <a:bodyPr anchor="ctr"/>
            <a:lstStyle/>
            <a:p>
              <a:pPr algn="ctr" eaLnBrk="1" hangingPunct="1">
                <a:buFont typeface="Arial" pitchFamily="34" charset="0"/>
                <a:buNone/>
              </a:pPr>
              <a:endParaRPr lang="en-US" altLang="zh-CN" sz="3500" dirty="0">
                <a:solidFill>
                  <a:schemeClr val="accent1"/>
                </a:solidFill>
              </a:endParaRPr>
            </a:p>
          </p:txBody>
        </p:sp>
        <p:grpSp>
          <p:nvGrpSpPr>
            <p:cNvPr id="11" name="Group 34"/>
            <p:cNvGrpSpPr/>
            <p:nvPr/>
          </p:nvGrpSpPr>
          <p:grpSpPr>
            <a:xfrm>
              <a:off x="9172618" y="1994129"/>
              <a:ext cx="564843" cy="646353"/>
              <a:chOff x="3526798" y="4057329"/>
              <a:chExt cx="284519" cy="359394"/>
            </a:xfrm>
            <a:solidFill>
              <a:schemeClr val="bg1"/>
            </a:solidFill>
          </p:grpSpPr>
          <p:sp>
            <p:nvSpPr>
              <p:cNvPr id="12" name="Freeform 107"/>
              <p:cNvSpPr/>
              <p:nvPr/>
            </p:nvSpPr>
            <p:spPr bwMode="auto">
              <a:xfrm>
                <a:off x="3561739" y="4092269"/>
                <a:ext cx="214637" cy="289511"/>
              </a:xfrm>
              <a:custGeom>
                <a:avLst/>
                <a:gdLst>
                  <a:gd name="T0" fmla="*/ 0 w 86"/>
                  <a:gd name="T1" fmla="*/ 10 h 116"/>
                  <a:gd name="T2" fmla="*/ 76 w 86"/>
                  <a:gd name="T3" fmla="*/ 10 h 116"/>
                  <a:gd name="T4" fmla="*/ 76 w 86"/>
                  <a:gd name="T5" fmla="*/ 116 h 116"/>
                  <a:gd name="T6" fmla="*/ 86 w 86"/>
                  <a:gd name="T7" fmla="*/ 116 h 116"/>
                  <a:gd name="T8" fmla="*/ 86 w 86"/>
                  <a:gd name="T9" fmla="*/ 0 h 116"/>
                  <a:gd name="T10" fmla="*/ 0 w 86"/>
                  <a:gd name="T11" fmla="*/ 0 h 116"/>
                  <a:gd name="T12" fmla="*/ 0 w 86"/>
                  <a:gd name="T13" fmla="*/ 1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" h="116">
                    <a:moveTo>
                      <a:pt x="0" y="10"/>
                    </a:moveTo>
                    <a:lnTo>
                      <a:pt x="76" y="10"/>
                    </a:lnTo>
                    <a:lnTo>
                      <a:pt x="76" y="116"/>
                    </a:lnTo>
                    <a:lnTo>
                      <a:pt x="86" y="116"/>
                    </a:lnTo>
                    <a:lnTo>
                      <a:pt x="86" y="0"/>
                    </a:ln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pPr defTabSz="914400" eaLnBrk="1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sz="1800" dirty="0">
                  <a:solidFill>
                    <a:prstClr val="black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13" name="Freeform 108"/>
              <p:cNvSpPr/>
              <p:nvPr/>
            </p:nvSpPr>
            <p:spPr bwMode="auto">
              <a:xfrm>
                <a:off x="3599175" y="4057329"/>
                <a:ext cx="212142" cy="284519"/>
              </a:xfrm>
              <a:custGeom>
                <a:avLst/>
                <a:gdLst>
                  <a:gd name="T0" fmla="*/ 0 w 85"/>
                  <a:gd name="T1" fmla="*/ 0 h 114"/>
                  <a:gd name="T2" fmla="*/ 0 w 85"/>
                  <a:gd name="T3" fmla="*/ 9 h 114"/>
                  <a:gd name="T4" fmla="*/ 76 w 85"/>
                  <a:gd name="T5" fmla="*/ 9 h 114"/>
                  <a:gd name="T6" fmla="*/ 76 w 85"/>
                  <a:gd name="T7" fmla="*/ 114 h 114"/>
                  <a:gd name="T8" fmla="*/ 85 w 85"/>
                  <a:gd name="T9" fmla="*/ 114 h 114"/>
                  <a:gd name="T10" fmla="*/ 85 w 85"/>
                  <a:gd name="T11" fmla="*/ 0 h 114"/>
                  <a:gd name="T12" fmla="*/ 0 w 85"/>
                  <a:gd name="T13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" h="114">
                    <a:moveTo>
                      <a:pt x="0" y="0"/>
                    </a:moveTo>
                    <a:lnTo>
                      <a:pt x="0" y="9"/>
                    </a:lnTo>
                    <a:lnTo>
                      <a:pt x="76" y="9"/>
                    </a:lnTo>
                    <a:lnTo>
                      <a:pt x="76" y="114"/>
                    </a:lnTo>
                    <a:lnTo>
                      <a:pt x="85" y="114"/>
                    </a:lnTo>
                    <a:lnTo>
                      <a:pt x="85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pPr defTabSz="914400" eaLnBrk="1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sz="1800" dirty="0">
                  <a:solidFill>
                    <a:prstClr val="black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14" name="Freeform 109"/>
              <p:cNvSpPr/>
              <p:nvPr/>
            </p:nvSpPr>
            <p:spPr bwMode="auto">
              <a:xfrm>
                <a:off x="3526798" y="4129707"/>
                <a:ext cx="212142" cy="287016"/>
              </a:xfrm>
              <a:custGeom>
                <a:avLst/>
                <a:gdLst>
                  <a:gd name="T0" fmla="*/ 0 w 85"/>
                  <a:gd name="T1" fmla="*/ 0 h 115"/>
                  <a:gd name="T2" fmla="*/ 0 w 85"/>
                  <a:gd name="T3" fmla="*/ 115 h 115"/>
                  <a:gd name="T4" fmla="*/ 85 w 85"/>
                  <a:gd name="T5" fmla="*/ 115 h 115"/>
                  <a:gd name="T6" fmla="*/ 85 w 85"/>
                  <a:gd name="T7" fmla="*/ 105 h 115"/>
                  <a:gd name="T8" fmla="*/ 85 w 85"/>
                  <a:gd name="T9" fmla="*/ 0 h 115"/>
                  <a:gd name="T10" fmla="*/ 10 w 85"/>
                  <a:gd name="T11" fmla="*/ 0 h 115"/>
                  <a:gd name="T12" fmla="*/ 0 w 85"/>
                  <a:gd name="T13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" h="115">
                    <a:moveTo>
                      <a:pt x="0" y="0"/>
                    </a:moveTo>
                    <a:lnTo>
                      <a:pt x="0" y="115"/>
                    </a:lnTo>
                    <a:lnTo>
                      <a:pt x="85" y="115"/>
                    </a:lnTo>
                    <a:lnTo>
                      <a:pt x="85" y="105"/>
                    </a:lnTo>
                    <a:lnTo>
                      <a:pt x="85" y="0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pPr defTabSz="914400" eaLnBrk="1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sz="1800" dirty="0">
                  <a:solidFill>
                    <a:prstClr val="black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4733876" y="1629076"/>
            <a:ext cx="2557463" cy="3643313"/>
            <a:chOff x="4733876" y="1629076"/>
            <a:chExt cx="2557463" cy="3643313"/>
          </a:xfrm>
        </p:grpSpPr>
        <p:sp>
          <p:nvSpPr>
            <p:cNvPr id="16" name="Rounded Rectangle 50">
              <a:hlinkClick r:id="" action="ppaction://noaction"/>
            </p:cNvPr>
            <p:cNvSpPr>
              <a:spLocks noChangeArrowheads="1"/>
            </p:cNvSpPr>
            <p:nvPr/>
          </p:nvSpPr>
          <p:spPr bwMode="auto">
            <a:xfrm>
              <a:off x="4733876" y="1629076"/>
              <a:ext cx="2557463" cy="3643313"/>
            </a:xfrm>
            <a:prstGeom prst="roundRect">
              <a:avLst>
                <a:gd name="adj" fmla="val 11204"/>
              </a:avLst>
            </a:prstGeom>
            <a:solidFill>
              <a:srgbClr val="98FFE4"/>
            </a:solidFill>
            <a:ln>
              <a:noFill/>
            </a:ln>
          </p:spPr>
          <p:txBody>
            <a:bodyPr anchor="ctr"/>
            <a:lstStyle/>
            <a:p>
              <a:pPr algn="ctr" eaLnBrk="1" hangingPunct="1">
                <a:buFont typeface="Arial" pitchFamily="34" charset="0"/>
                <a:buNone/>
              </a:pPr>
              <a:endParaRPr lang="en-US" altLang="zh-CN" sz="3500" dirty="0">
                <a:solidFill>
                  <a:srgbClr val="FFFFFF"/>
                </a:solidFill>
              </a:endParaRPr>
            </a:p>
          </p:txBody>
        </p:sp>
        <p:sp>
          <p:nvSpPr>
            <p:cNvPr id="18" name="Freeform 29"/>
            <p:cNvSpPr>
              <a:spLocks noEditPoints="1"/>
            </p:cNvSpPr>
            <p:nvPr/>
          </p:nvSpPr>
          <p:spPr bwMode="auto">
            <a:xfrm>
              <a:off x="5640011" y="2036375"/>
              <a:ext cx="745191" cy="743754"/>
            </a:xfrm>
            <a:custGeom>
              <a:avLst/>
              <a:gdLst>
                <a:gd name="T0" fmla="*/ 165 w 216"/>
                <a:gd name="T1" fmla="*/ 74 h 216"/>
                <a:gd name="T2" fmla="*/ 155 w 216"/>
                <a:gd name="T3" fmla="*/ 84 h 216"/>
                <a:gd name="T4" fmla="*/ 162 w 216"/>
                <a:gd name="T5" fmla="*/ 111 h 216"/>
                <a:gd name="T6" fmla="*/ 106 w 216"/>
                <a:gd name="T7" fmla="*/ 167 h 216"/>
                <a:gd name="T8" fmla="*/ 49 w 216"/>
                <a:gd name="T9" fmla="*/ 111 h 216"/>
                <a:gd name="T10" fmla="*/ 106 w 216"/>
                <a:gd name="T11" fmla="*/ 54 h 216"/>
                <a:gd name="T12" fmla="*/ 133 w 216"/>
                <a:gd name="T13" fmla="*/ 61 h 216"/>
                <a:gd name="T14" fmla="*/ 142 w 216"/>
                <a:gd name="T15" fmla="*/ 52 h 216"/>
                <a:gd name="T16" fmla="*/ 106 w 216"/>
                <a:gd name="T17" fmla="*/ 41 h 216"/>
                <a:gd name="T18" fmla="*/ 36 w 216"/>
                <a:gd name="T19" fmla="*/ 111 h 216"/>
                <a:gd name="T20" fmla="*/ 106 w 216"/>
                <a:gd name="T21" fmla="*/ 180 h 216"/>
                <a:gd name="T22" fmla="*/ 175 w 216"/>
                <a:gd name="T23" fmla="*/ 111 h 216"/>
                <a:gd name="T24" fmla="*/ 165 w 216"/>
                <a:gd name="T25" fmla="*/ 74 h 216"/>
                <a:gd name="T26" fmla="*/ 139 w 216"/>
                <a:gd name="T27" fmla="*/ 100 h 216"/>
                <a:gd name="T28" fmla="*/ 127 w 216"/>
                <a:gd name="T29" fmla="*/ 111 h 216"/>
                <a:gd name="T30" fmla="*/ 106 w 216"/>
                <a:gd name="T31" fmla="*/ 132 h 216"/>
                <a:gd name="T32" fmla="*/ 84 w 216"/>
                <a:gd name="T33" fmla="*/ 111 h 216"/>
                <a:gd name="T34" fmla="*/ 105 w 216"/>
                <a:gd name="T35" fmla="*/ 89 h 216"/>
                <a:gd name="T36" fmla="*/ 116 w 216"/>
                <a:gd name="T37" fmla="*/ 78 h 216"/>
                <a:gd name="T38" fmla="*/ 106 w 216"/>
                <a:gd name="T39" fmla="*/ 76 h 216"/>
                <a:gd name="T40" fmla="*/ 71 w 216"/>
                <a:gd name="T41" fmla="*/ 111 h 216"/>
                <a:gd name="T42" fmla="*/ 106 w 216"/>
                <a:gd name="T43" fmla="*/ 145 h 216"/>
                <a:gd name="T44" fmla="*/ 140 w 216"/>
                <a:gd name="T45" fmla="*/ 111 h 216"/>
                <a:gd name="T46" fmla="*/ 139 w 216"/>
                <a:gd name="T47" fmla="*/ 100 h 216"/>
                <a:gd name="T48" fmla="*/ 196 w 216"/>
                <a:gd name="T49" fmla="*/ 56 h 216"/>
                <a:gd name="T50" fmla="*/ 187 w 216"/>
                <a:gd name="T51" fmla="*/ 66 h 216"/>
                <a:gd name="T52" fmla="*/ 198 w 216"/>
                <a:gd name="T53" fmla="*/ 111 h 216"/>
                <a:gd name="T54" fmla="*/ 106 w 216"/>
                <a:gd name="T55" fmla="*/ 203 h 216"/>
                <a:gd name="T56" fmla="*/ 13 w 216"/>
                <a:gd name="T57" fmla="*/ 111 h 216"/>
                <a:gd name="T58" fmla="*/ 106 w 216"/>
                <a:gd name="T59" fmla="*/ 18 h 216"/>
                <a:gd name="T60" fmla="*/ 151 w 216"/>
                <a:gd name="T61" fmla="*/ 29 h 216"/>
                <a:gd name="T62" fmla="*/ 160 w 216"/>
                <a:gd name="T63" fmla="*/ 20 h 216"/>
                <a:gd name="T64" fmla="*/ 106 w 216"/>
                <a:gd name="T65" fmla="*/ 5 h 216"/>
                <a:gd name="T66" fmla="*/ 0 w 216"/>
                <a:gd name="T67" fmla="*/ 111 h 216"/>
                <a:gd name="T68" fmla="*/ 106 w 216"/>
                <a:gd name="T69" fmla="*/ 216 h 216"/>
                <a:gd name="T70" fmla="*/ 211 w 216"/>
                <a:gd name="T71" fmla="*/ 111 h 216"/>
                <a:gd name="T72" fmla="*/ 196 w 216"/>
                <a:gd name="T73" fmla="*/ 56 h 216"/>
                <a:gd name="T74" fmla="*/ 182 w 216"/>
                <a:gd name="T75" fmla="*/ 57 h 216"/>
                <a:gd name="T76" fmla="*/ 170 w 216"/>
                <a:gd name="T77" fmla="*/ 55 h 216"/>
                <a:gd name="T78" fmla="*/ 110 w 216"/>
                <a:gd name="T79" fmla="*/ 115 h 216"/>
                <a:gd name="T80" fmla="*/ 101 w 216"/>
                <a:gd name="T81" fmla="*/ 115 h 216"/>
                <a:gd name="T82" fmla="*/ 101 w 216"/>
                <a:gd name="T83" fmla="*/ 106 h 216"/>
                <a:gd name="T84" fmla="*/ 161 w 216"/>
                <a:gd name="T85" fmla="*/ 46 h 216"/>
                <a:gd name="T86" fmla="*/ 160 w 216"/>
                <a:gd name="T87" fmla="*/ 34 h 216"/>
                <a:gd name="T88" fmla="*/ 194 w 216"/>
                <a:gd name="T89" fmla="*/ 0 h 216"/>
                <a:gd name="T90" fmla="*/ 198 w 216"/>
                <a:gd name="T91" fmla="*/ 18 h 216"/>
                <a:gd name="T92" fmla="*/ 216 w 216"/>
                <a:gd name="T93" fmla="*/ 23 h 216"/>
                <a:gd name="T94" fmla="*/ 182 w 216"/>
                <a:gd name="T95" fmla="*/ 5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16" h="216">
                  <a:moveTo>
                    <a:pt x="165" y="74"/>
                  </a:moveTo>
                  <a:cubicBezTo>
                    <a:pt x="155" y="84"/>
                    <a:pt x="155" y="84"/>
                    <a:pt x="155" y="84"/>
                  </a:cubicBezTo>
                  <a:cubicBezTo>
                    <a:pt x="160" y="92"/>
                    <a:pt x="162" y="101"/>
                    <a:pt x="162" y="111"/>
                  </a:cubicBezTo>
                  <a:cubicBezTo>
                    <a:pt x="162" y="142"/>
                    <a:pt x="137" y="167"/>
                    <a:pt x="106" y="167"/>
                  </a:cubicBezTo>
                  <a:cubicBezTo>
                    <a:pt x="74" y="167"/>
                    <a:pt x="49" y="142"/>
                    <a:pt x="49" y="111"/>
                  </a:cubicBezTo>
                  <a:cubicBezTo>
                    <a:pt x="49" y="79"/>
                    <a:pt x="74" y="54"/>
                    <a:pt x="106" y="54"/>
                  </a:cubicBezTo>
                  <a:cubicBezTo>
                    <a:pt x="115" y="54"/>
                    <a:pt x="125" y="57"/>
                    <a:pt x="133" y="61"/>
                  </a:cubicBezTo>
                  <a:cubicBezTo>
                    <a:pt x="142" y="52"/>
                    <a:pt x="142" y="52"/>
                    <a:pt x="142" y="52"/>
                  </a:cubicBezTo>
                  <a:cubicBezTo>
                    <a:pt x="131" y="45"/>
                    <a:pt x="119" y="41"/>
                    <a:pt x="106" y="41"/>
                  </a:cubicBezTo>
                  <a:cubicBezTo>
                    <a:pt x="67" y="41"/>
                    <a:pt x="36" y="72"/>
                    <a:pt x="36" y="111"/>
                  </a:cubicBezTo>
                  <a:cubicBezTo>
                    <a:pt x="36" y="149"/>
                    <a:pt x="67" y="180"/>
                    <a:pt x="106" y="180"/>
                  </a:cubicBezTo>
                  <a:cubicBezTo>
                    <a:pt x="144" y="180"/>
                    <a:pt x="175" y="149"/>
                    <a:pt x="175" y="111"/>
                  </a:cubicBezTo>
                  <a:cubicBezTo>
                    <a:pt x="175" y="97"/>
                    <a:pt x="171" y="85"/>
                    <a:pt x="165" y="74"/>
                  </a:cubicBezTo>
                  <a:close/>
                  <a:moveTo>
                    <a:pt x="139" y="100"/>
                  </a:moveTo>
                  <a:cubicBezTo>
                    <a:pt x="127" y="111"/>
                    <a:pt x="127" y="111"/>
                    <a:pt x="127" y="111"/>
                  </a:cubicBezTo>
                  <a:cubicBezTo>
                    <a:pt x="127" y="123"/>
                    <a:pt x="117" y="132"/>
                    <a:pt x="106" y="132"/>
                  </a:cubicBezTo>
                  <a:cubicBezTo>
                    <a:pt x="94" y="132"/>
                    <a:pt x="84" y="123"/>
                    <a:pt x="84" y="111"/>
                  </a:cubicBezTo>
                  <a:cubicBezTo>
                    <a:pt x="84" y="99"/>
                    <a:pt x="93" y="89"/>
                    <a:pt x="105" y="89"/>
                  </a:cubicBezTo>
                  <a:cubicBezTo>
                    <a:pt x="116" y="78"/>
                    <a:pt x="116" y="78"/>
                    <a:pt x="116" y="78"/>
                  </a:cubicBezTo>
                  <a:cubicBezTo>
                    <a:pt x="113" y="77"/>
                    <a:pt x="109" y="76"/>
                    <a:pt x="106" y="76"/>
                  </a:cubicBezTo>
                  <a:cubicBezTo>
                    <a:pt x="87" y="76"/>
                    <a:pt x="71" y="91"/>
                    <a:pt x="71" y="111"/>
                  </a:cubicBezTo>
                  <a:cubicBezTo>
                    <a:pt x="71" y="130"/>
                    <a:pt x="87" y="145"/>
                    <a:pt x="106" y="145"/>
                  </a:cubicBezTo>
                  <a:cubicBezTo>
                    <a:pt x="125" y="145"/>
                    <a:pt x="140" y="130"/>
                    <a:pt x="140" y="111"/>
                  </a:cubicBezTo>
                  <a:cubicBezTo>
                    <a:pt x="140" y="107"/>
                    <a:pt x="140" y="103"/>
                    <a:pt x="139" y="100"/>
                  </a:cubicBezTo>
                  <a:close/>
                  <a:moveTo>
                    <a:pt x="196" y="56"/>
                  </a:moveTo>
                  <a:cubicBezTo>
                    <a:pt x="187" y="66"/>
                    <a:pt x="187" y="66"/>
                    <a:pt x="187" y="66"/>
                  </a:cubicBezTo>
                  <a:cubicBezTo>
                    <a:pt x="194" y="79"/>
                    <a:pt x="198" y="94"/>
                    <a:pt x="198" y="111"/>
                  </a:cubicBezTo>
                  <a:cubicBezTo>
                    <a:pt x="198" y="162"/>
                    <a:pt x="157" y="203"/>
                    <a:pt x="106" y="203"/>
                  </a:cubicBezTo>
                  <a:cubicBezTo>
                    <a:pt x="54" y="203"/>
                    <a:pt x="13" y="162"/>
                    <a:pt x="13" y="111"/>
                  </a:cubicBezTo>
                  <a:cubicBezTo>
                    <a:pt x="13" y="59"/>
                    <a:pt x="54" y="18"/>
                    <a:pt x="106" y="18"/>
                  </a:cubicBezTo>
                  <a:cubicBezTo>
                    <a:pt x="122" y="18"/>
                    <a:pt x="137" y="22"/>
                    <a:pt x="151" y="29"/>
                  </a:cubicBezTo>
                  <a:cubicBezTo>
                    <a:pt x="160" y="20"/>
                    <a:pt x="160" y="20"/>
                    <a:pt x="160" y="20"/>
                  </a:cubicBezTo>
                  <a:cubicBezTo>
                    <a:pt x="144" y="10"/>
                    <a:pt x="125" y="5"/>
                    <a:pt x="106" y="5"/>
                  </a:cubicBezTo>
                  <a:cubicBezTo>
                    <a:pt x="47" y="5"/>
                    <a:pt x="0" y="52"/>
                    <a:pt x="0" y="111"/>
                  </a:cubicBezTo>
                  <a:cubicBezTo>
                    <a:pt x="0" y="169"/>
                    <a:pt x="47" y="216"/>
                    <a:pt x="106" y="216"/>
                  </a:cubicBezTo>
                  <a:cubicBezTo>
                    <a:pt x="164" y="216"/>
                    <a:pt x="211" y="169"/>
                    <a:pt x="211" y="111"/>
                  </a:cubicBezTo>
                  <a:cubicBezTo>
                    <a:pt x="211" y="91"/>
                    <a:pt x="206" y="72"/>
                    <a:pt x="196" y="56"/>
                  </a:cubicBezTo>
                  <a:close/>
                  <a:moveTo>
                    <a:pt x="182" y="57"/>
                  </a:moveTo>
                  <a:cubicBezTo>
                    <a:pt x="170" y="55"/>
                    <a:pt x="170" y="55"/>
                    <a:pt x="170" y="55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07" y="118"/>
                    <a:pt x="103" y="118"/>
                    <a:pt x="101" y="115"/>
                  </a:cubicBezTo>
                  <a:cubicBezTo>
                    <a:pt x="98" y="113"/>
                    <a:pt x="98" y="109"/>
                    <a:pt x="101" y="106"/>
                  </a:cubicBezTo>
                  <a:cubicBezTo>
                    <a:pt x="161" y="46"/>
                    <a:pt x="161" y="46"/>
                    <a:pt x="161" y="46"/>
                  </a:cubicBezTo>
                  <a:cubicBezTo>
                    <a:pt x="160" y="34"/>
                    <a:pt x="160" y="34"/>
                    <a:pt x="160" y="34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198" y="18"/>
                    <a:pt x="198" y="18"/>
                    <a:pt x="198" y="18"/>
                  </a:cubicBezTo>
                  <a:cubicBezTo>
                    <a:pt x="216" y="23"/>
                    <a:pt x="216" y="23"/>
                    <a:pt x="216" y="23"/>
                  </a:cubicBezTo>
                  <a:lnTo>
                    <a:pt x="182" y="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spcBef>
                  <a:spcPts val="0"/>
                </a:spcBef>
                <a:spcAft>
                  <a:spcPts val="0"/>
                </a:spcAft>
              </a:pPr>
              <a:endParaRPr lang="zh-CN" altLang="en-US">
                <a:solidFill>
                  <a:prstClr val="black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1187102" y="3450732"/>
            <a:ext cx="27658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点击此处添加标题</a:t>
            </a: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点击此处添加标题</a:t>
            </a:r>
          </a:p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>
                <a:solidFill>
                  <a:schemeClr val="bg1"/>
                </a:solidFill>
              </a:rPr>
              <a:t>模板</a:t>
            </a:r>
            <a:endParaRPr lang="en-US" altLang="zh-CN" dirty="0">
              <a:solidFill>
                <a:schemeClr val="bg1"/>
              </a:solidFill>
            </a:endParaRP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请勿盗版</a:t>
            </a:r>
          </a:p>
        </p:txBody>
      </p:sp>
      <p:sp>
        <p:nvSpPr>
          <p:cNvPr id="20" name="矩形 19"/>
          <p:cNvSpPr/>
          <p:nvPr/>
        </p:nvSpPr>
        <p:spPr>
          <a:xfrm>
            <a:off x="4622362" y="3454400"/>
            <a:ext cx="27658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点击此处添加标题</a:t>
            </a: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点击此处添加标题</a:t>
            </a:r>
          </a:p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>
                <a:solidFill>
                  <a:schemeClr val="bg1"/>
                </a:solidFill>
              </a:rPr>
              <a:t>模板</a:t>
            </a:r>
            <a:endParaRPr lang="en-US" altLang="zh-CN" dirty="0">
              <a:solidFill>
                <a:schemeClr val="bg1"/>
              </a:solidFill>
            </a:endParaRP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请勿盗版</a:t>
            </a:r>
          </a:p>
        </p:txBody>
      </p:sp>
      <p:sp>
        <p:nvSpPr>
          <p:cNvPr id="21" name="矩形 20"/>
          <p:cNvSpPr/>
          <p:nvPr/>
        </p:nvSpPr>
        <p:spPr>
          <a:xfrm>
            <a:off x="8063624" y="3454400"/>
            <a:ext cx="27658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点击此处添加标题</a:t>
            </a: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点击此处添加标题</a:t>
            </a:r>
          </a:p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PPT</a:t>
            </a:r>
            <a:r>
              <a:rPr lang="zh-CN" altLang="en-US" dirty="0">
                <a:solidFill>
                  <a:schemeClr val="bg1"/>
                </a:solidFill>
              </a:rPr>
              <a:t>模板</a:t>
            </a:r>
            <a:endParaRPr lang="en-US" altLang="zh-CN" dirty="0">
              <a:solidFill>
                <a:schemeClr val="bg1"/>
              </a:solidFill>
            </a:endParaRP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请勿盗版</a:t>
            </a:r>
          </a:p>
        </p:txBody>
      </p:sp>
      <p:sp>
        <p:nvSpPr>
          <p:cNvPr id="22" name="矩形 21"/>
          <p:cNvSpPr/>
          <p:nvPr/>
        </p:nvSpPr>
        <p:spPr>
          <a:xfrm>
            <a:off x="128669" y="69782"/>
            <a:ext cx="6096000" cy="40011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zh-CN" altLang="en-US" sz="2000" b="1" dirty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cxnSp>
        <p:nvCxnSpPr>
          <p:cNvPr id="23" name="直接连接符 22"/>
          <p:cNvCxnSpPr/>
          <p:nvPr/>
        </p:nvCxnSpPr>
        <p:spPr>
          <a:xfrm>
            <a:off x="267286" y="596501"/>
            <a:ext cx="56552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9460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495" y="5620512"/>
            <a:ext cx="12350496" cy="1237488"/>
          </a:xfrm>
          <a:custGeom>
            <a:avLst/>
            <a:gdLst>
              <a:gd name="connsiteX0" fmla="*/ 4412974 w 4412974"/>
              <a:gd name="connsiteY0" fmla="*/ 0 h 1494972"/>
              <a:gd name="connsiteX1" fmla="*/ 4412974 w 4412974"/>
              <a:gd name="connsiteY1" fmla="*/ 1494972 h 1494972"/>
              <a:gd name="connsiteX2" fmla="*/ 0 w 4412974"/>
              <a:gd name="connsiteY2" fmla="*/ 1494972 h 1494972"/>
              <a:gd name="connsiteX3" fmla="*/ 4412974 w 4412974"/>
              <a:gd name="connsiteY3" fmla="*/ 0 h 1494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2974" h="1494972">
                <a:moveTo>
                  <a:pt x="4412974" y="0"/>
                </a:moveTo>
                <a:lnTo>
                  <a:pt x="4412974" y="1494972"/>
                </a:lnTo>
                <a:lnTo>
                  <a:pt x="0" y="1494972"/>
                </a:lnTo>
                <a:cubicBezTo>
                  <a:pt x="2378061" y="1141483"/>
                  <a:pt x="3505640" y="718749"/>
                  <a:pt x="4412974" y="0"/>
                </a:cubicBezTo>
                <a:close/>
              </a:path>
            </a:pathLst>
          </a:custGeom>
        </p:spPr>
      </p:pic>
      <p:grpSp>
        <p:nvGrpSpPr>
          <p:cNvPr id="5" name="组合 4"/>
          <p:cNvGrpSpPr/>
          <p:nvPr/>
        </p:nvGrpSpPr>
        <p:grpSpPr>
          <a:xfrm>
            <a:off x="1338713" y="4576969"/>
            <a:ext cx="5828486" cy="1058052"/>
            <a:chOff x="1807025" y="2039827"/>
            <a:chExt cx="5828486" cy="1268866"/>
          </a:xfrm>
        </p:grpSpPr>
        <p:sp>
          <p:nvSpPr>
            <p:cNvPr id="6" name="椭圆 5"/>
            <p:cNvSpPr/>
            <p:nvPr/>
          </p:nvSpPr>
          <p:spPr>
            <a:xfrm>
              <a:off x="1807025" y="2039827"/>
              <a:ext cx="1055325" cy="1268865"/>
            </a:xfrm>
            <a:prstGeom prst="ellipse">
              <a:avLst/>
            </a:prstGeom>
            <a:solidFill>
              <a:srgbClr val="EC6F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2334690" y="2039827"/>
              <a:ext cx="5300821" cy="1268866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900897" y="2244103"/>
              <a:ext cx="478948" cy="848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4000" dirty="0">
                  <a:solidFill>
                    <a:schemeClr val="bg1"/>
                  </a:solidFill>
                  <a:latin typeface="张海山锐谐体2.0-授权联系：Samtype@QQ.com" panose="02000000000000000000" pitchFamily="2" charset="-122"/>
                  <a:ea typeface="张海山锐谐体2.0-授权联系：Samtype@QQ.com" panose="02000000000000000000" pitchFamily="2" charset="-122"/>
                </a:rPr>
                <a:t>3</a:t>
              </a:r>
              <a:endParaRPr lang="zh-HK" altLang="en-US" sz="4000" dirty="0">
                <a:solidFill>
                  <a:schemeClr val="bg1"/>
                </a:solidFill>
                <a:latin typeface="张海山锐谐体2.0-授权联系：Samtype@QQ.com" panose="02000000000000000000" pitchFamily="2" charset="-122"/>
                <a:ea typeface="张海山锐谐体2.0-授权联系：Samtype@QQ.com" panose="02000000000000000000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338713" y="1836410"/>
            <a:ext cx="5828486" cy="1058052"/>
            <a:chOff x="1807025" y="2039827"/>
            <a:chExt cx="5828486" cy="1268866"/>
          </a:xfrm>
        </p:grpSpPr>
        <p:sp>
          <p:nvSpPr>
            <p:cNvPr id="11" name="椭圆 10"/>
            <p:cNvSpPr/>
            <p:nvPr/>
          </p:nvSpPr>
          <p:spPr>
            <a:xfrm>
              <a:off x="1807025" y="2039827"/>
              <a:ext cx="1055325" cy="1268865"/>
            </a:xfrm>
            <a:prstGeom prst="ellipse">
              <a:avLst/>
            </a:prstGeom>
            <a:solidFill>
              <a:srgbClr val="EC6F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2334690" y="2039827"/>
              <a:ext cx="5300821" cy="1268866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900897" y="2244103"/>
              <a:ext cx="47894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4000" dirty="0">
                  <a:solidFill>
                    <a:schemeClr val="bg1"/>
                  </a:solidFill>
                  <a:latin typeface="张海山锐谐体2.0-授权联系：Samtype@QQ.com" panose="02000000000000000000" pitchFamily="2" charset="-122"/>
                  <a:ea typeface="张海山锐谐体2.0-授权联系：Samtype@QQ.com" panose="02000000000000000000" pitchFamily="2" charset="-122"/>
                </a:rPr>
                <a:t>1</a:t>
              </a:r>
              <a:endParaRPr lang="zh-HK" altLang="en-US" sz="4000" dirty="0">
                <a:solidFill>
                  <a:schemeClr val="bg1"/>
                </a:solidFill>
                <a:latin typeface="张海山锐谐体2.0-授权联系：Samtype@QQ.com" panose="02000000000000000000" pitchFamily="2" charset="-122"/>
                <a:ea typeface="张海山锐谐体2.0-授权联系：Samtype@QQ.com" panose="02000000000000000000" pitchFamily="2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2471378" y="2270850"/>
              <a:ext cx="4970884" cy="848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点击此处添加标题</a:t>
              </a:r>
            </a:p>
            <a:p>
              <a:r>
                <a:rPr lang="en-US" altLang="zh-CN" sz="20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PPT</a:t>
              </a:r>
              <a:r>
                <a:rPr lang="zh-CN" altLang="en-US" sz="2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模板，请勿盗版。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320607" y="3209408"/>
            <a:ext cx="5828486" cy="1058052"/>
            <a:chOff x="1807025" y="2039827"/>
            <a:chExt cx="5828486" cy="1268866"/>
          </a:xfrm>
        </p:grpSpPr>
        <p:sp>
          <p:nvSpPr>
            <p:cNvPr id="16" name="椭圆 15"/>
            <p:cNvSpPr/>
            <p:nvPr/>
          </p:nvSpPr>
          <p:spPr>
            <a:xfrm>
              <a:off x="1807025" y="2039827"/>
              <a:ext cx="1055325" cy="1268865"/>
            </a:xfrm>
            <a:prstGeom prst="ellipse">
              <a:avLst/>
            </a:prstGeom>
            <a:solidFill>
              <a:srgbClr val="EC6F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2334690" y="2039827"/>
              <a:ext cx="5300821" cy="1268866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900897" y="2244103"/>
              <a:ext cx="478948" cy="848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4000" dirty="0">
                  <a:solidFill>
                    <a:schemeClr val="bg1"/>
                  </a:solidFill>
                  <a:latin typeface="张海山锐谐体2.0-授权联系：Samtype@QQ.com" panose="02000000000000000000" pitchFamily="2" charset="-122"/>
                  <a:ea typeface="张海山锐谐体2.0-授权联系：Samtype@QQ.com" panose="02000000000000000000" pitchFamily="2" charset="-122"/>
                </a:rPr>
                <a:t>2</a:t>
              </a:r>
              <a:endParaRPr lang="zh-HK" altLang="en-US" sz="4000" dirty="0">
                <a:solidFill>
                  <a:schemeClr val="bg1"/>
                </a:solidFill>
                <a:latin typeface="张海山锐谐体2.0-授权联系：Samtype@QQ.com" panose="02000000000000000000" pitchFamily="2" charset="-122"/>
                <a:ea typeface="张海山锐谐体2.0-授权联系：Samtype@QQ.com" panose="02000000000000000000" pitchFamily="2" charset="-122"/>
              </a:endParaRPr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4760" y="1335083"/>
            <a:ext cx="3266667" cy="4419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矩形 20"/>
          <p:cNvSpPr/>
          <p:nvPr/>
        </p:nvSpPr>
        <p:spPr>
          <a:xfrm>
            <a:off x="128669" y="69782"/>
            <a:ext cx="6096000" cy="40011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zh-CN" altLang="en-US" sz="2000" b="1" dirty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267286" y="596501"/>
            <a:ext cx="56552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2031346" y="3387761"/>
            <a:ext cx="49708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点击此处添加标题</a:t>
            </a:r>
          </a:p>
          <a:p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PPT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模板，请勿盗版。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2031346" y="4752938"/>
            <a:ext cx="49708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点击此处添加标题</a:t>
            </a:r>
          </a:p>
          <a:p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PPT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3086680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495" y="5620512"/>
            <a:ext cx="12350496" cy="1237488"/>
          </a:xfrm>
          <a:custGeom>
            <a:avLst/>
            <a:gdLst>
              <a:gd name="connsiteX0" fmla="*/ 4412974 w 4412974"/>
              <a:gd name="connsiteY0" fmla="*/ 0 h 1494972"/>
              <a:gd name="connsiteX1" fmla="*/ 4412974 w 4412974"/>
              <a:gd name="connsiteY1" fmla="*/ 1494972 h 1494972"/>
              <a:gd name="connsiteX2" fmla="*/ 0 w 4412974"/>
              <a:gd name="connsiteY2" fmla="*/ 1494972 h 1494972"/>
              <a:gd name="connsiteX3" fmla="*/ 4412974 w 4412974"/>
              <a:gd name="connsiteY3" fmla="*/ 0 h 1494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2974" h="1494972">
                <a:moveTo>
                  <a:pt x="4412974" y="0"/>
                </a:moveTo>
                <a:lnTo>
                  <a:pt x="4412974" y="1494972"/>
                </a:lnTo>
                <a:lnTo>
                  <a:pt x="0" y="1494972"/>
                </a:lnTo>
                <a:cubicBezTo>
                  <a:pt x="2378061" y="1141483"/>
                  <a:pt x="3505640" y="718749"/>
                  <a:pt x="4412974" y="0"/>
                </a:cubicBezTo>
                <a:close/>
              </a:path>
            </a:pathLst>
          </a:custGeom>
        </p:spPr>
      </p:pic>
      <p:grpSp>
        <p:nvGrpSpPr>
          <p:cNvPr id="3" name="组合 2"/>
          <p:cNvGrpSpPr/>
          <p:nvPr/>
        </p:nvGrpSpPr>
        <p:grpSpPr>
          <a:xfrm>
            <a:off x="868649" y="1464788"/>
            <a:ext cx="10196093" cy="4247529"/>
            <a:chOff x="4440581" y="720171"/>
            <a:chExt cx="6271698" cy="2660644"/>
          </a:xfrm>
        </p:grpSpPr>
        <p:sp>
          <p:nvSpPr>
            <p:cNvPr id="5" name="椭圆 4"/>
            <p:cNvSpPr/>
            <p:nvPr/>
          </p:nvSpPr>
          <p:spPr>
            <a:xfrm>
              <a:off x="4457768" y="1692402"/>
              <a:ext cx="239380" cy="212196"/>
            </a:xfrm>
            <a:prstGeom prst="ellipse">
              <a:avLst/>
            </a:prstGeom>
            <a:gradFill flip="none" rotWithShape="1">
              <a:gsLst>
                <a:gs pos="44000">
                  <a:srgbClr val="0070C0">
                    <a:shade val="30000"/>
                    <a:satMod val="115000"/>
                  </a:srgbClr>
                </a:gs>
                <a:gs pos="81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462353" y="979616"/>
              <a:ext cx="239380" cy="212196"/>
            </a:xfrm>
            <a:prstGeom prst="ellipse">
              <a:avLst/>
            </a:prstGeom>
            <a:gradFill flip="none" rotWithShape="1">
              <a:gsLst>
                <a:gs pos="44000">
                  <a:srgbClr val="0070C0">
                    <a:shade val="30000"/>
                    <a:satMod val="115000"/>
                  </a:srgbClr>
                </a:gs>
                <a:gs pos="81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4535945" y="720171"/>
              <a:ext cx="6176334" cy="2660644"/>
            </a:xfrm>
            <a:prstGeom prst="roundRect">
              <a:avLst>
                <a:gd name="adj" fmla="val 7863"/>
              </a:avLst>
            </a:prstGeom>
            <a:gradFill flip="none" rotWithShape="1">
              <a:gsLst>
                <a:gs pos="0">
                  <a:sysClr val="window" lastClr="FFFFFF">
                    <a:lumMod val="95000"/>
                  </a:sysClr>
                </a:gs>
                <a:gs pos="50000">
                  <a:sysClr val="window" lastClr="FFFFFF">
                    <a:lumMod val="85000"/>
                  </a:sysClr>
                </a:gs>
                <a:gs pos="100000">
                  <a:sysClr val="window" lastClr="FFFFFF">
                    <a:lumMod val="95000"/>
                    <a:shade val="100000"/>
                    <a:satMod val="11500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25400" h="44450" prst="angle"/>
            </a:sp3d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8" name="五边形 4"/>
            <p:cNvSpPr/>
            <p:nvPr/>
          </p:nvSpPr>
          <p:spPr>
            <a:xfrm>
              <a:off x="4457972" y="1097931"/>
              <a:ext cx="1092373" cy="700569"/>
            </a:xfrm>
            <a:custGeom>
              <a:avLst/>
              <a:gdLst>
                <a:gd name="connsiteX0" fmla="*/ 0 w 2448272"/>
                <a:gd name="connsiteY0" fmla="*/ 0 h 918020"/>
                <a:gd name="connsiteX1" fmla="*/ 2006227 w 2448272"/>
                <a:gd name="connsiteY1" fmla="*/ 0 h 918020"/>
                <a:gd name="connsiteX2" fmla="*/ 2448272 w 2448272"/>
                <a:gd name="connsiteY2" fmla="*/ 459010 h 918020"/>
                <a:gd name="connsiteX3" fmla="*/ 2006227 w 2448272"/>
                <a:gd name="connsiteY3" fmla="*/ 918020 h 918020"/>
                <a:gd name="connsiteX4" fmla="*/ 0 w 2448272"/>
                <a:gd name="connsiteY4" fmla="*/ 918020 h 918020"/>
                <a:gd name="connsiteX5" fmla="*/ 0 w 2448272"/>
                <a:gd name="connsiteY5" fmla="*/ 0 h 918020"/>
                <a:gd name="connsiteX0" fmla="*/ 0 w 2448272"/>
                <a:gd name="connsiteY0" fmla="*/ 0 h 918020"/>
                <a:gd name="connsiteX1" fmla="*/ 2006227 w 2448272"/>
                <a:gd name="connsiteY1" fmla="*/ 0 h 918020"/>
                <a:gd name="connsiteX2" fmla="*/ 2448272 w 2448272"/>
                <a:gd name="connsiteY2" fmla="*/ 459010 h 918020"/>
                <a:gd name="connsiteX3" fmla="*/ 2006227 w 2448272"/>
                <a:gd name="connsiteY3" fmla="*/ 918020 h 918020"/>
                <a:gd name="connsiteX4" fmla="*/ 0 w 2448272"/>
                <a:gd name="connsiteY4" fmla="*/ 918020 h 918020"/>
                <a:gd name="connsiteX5" fmla="*/ 3008 w 2448272"/>
                <a:gd name="connsiteY5" fmla="*/ 436506 h 918020"/>
                <a:gd name="connsiteX6" fmla="*/ 0 w 2448272"/>
                <a:gd name="connsiteY6" fmla="*/ 0 h 918020"/>
                <a:gd name="connsiteX0" fmla="*/ 0 w 2448272"/>
                <a:gd name="connsiteY0" fmla="*/ 0 h 918020"/>
                <a:gd name="connsiteX1" fmla="*/ 2006227 w 2448272"/>
                <a:gd name="connsiteY1" fmla="*/ 0 h 918020"/>
                <a:gd name="connsiteX2" fmla="*/ 2448272 w 2448272"/>
                <a:gd name="connsiteY2" fmla="*/ 459010 h 918020"/>
                <a:gd name="connsiteX3" fmla="*/ 2006227 w 2448272"/>
                <a:gd name="connsiteY3" fmla="*/ 918020 h 918020"/>
                <a:gd name="connsiteX4" fmla="*/ 0 w 2448272"/>
                <a:gd name="connsiteY4" fmla="*/ 918020 h 918020"/>
                <a:gd name="connsiteX5" fmla="*/ 88352 w 2448272"/>
                <a:gd name="connsiteY5" fmla="*/ 436506 h 918020"/>
                <a:gd name="connsiteX6" fmla="*/ 0 w 2448272"/>
                <a:gd name="connsiteY6" fmla="*/ 0 h 918020"/>
                <a:gd name="connsiteX0" fmla="*/ 122121 w 2570393"/>
                <a:gd name="connsiteY0" fmla="*/ 0 h 918020"/>
                <a:gd name="connsiteX1" fmla="*/ 2128348 w 2570393"/>
                <a:gd name="connsiteY1" fmla="*/ 0 h 918020"/>
                <a:gd name="connsiteX2" fmla="*/ 2570393 w 2570393"/>
                <a:gd name="connsiteY2" fmla="*/ 459010 h 918020"/>
                <a:gd name="connsiteX3" fmla="*/ 2128348 w 2570393"/>
                <a:gd name="connsiteY3" fmla="*/ 918020 h 918020"/>
                <a:gd name="connsiteX4" fmla="*/ 122121 w 2570393"/>
                <a:gd name="connsiteY4" fmla="*/ 918020 h 918020"/>
                <a:gd name="connsiteX5" fmla="*/ 210473 w 2570393"/>
                <a:gd name="connsiteY5" fmla="*/ 436506 h 918020"/>
                <a:gd name="connsiteX6" fmla="*/ 122121 w 2570393"/>
                <a:gd name="connsiteY6" fmla="*/ 0 h 918020"/>
                <a:gd name="connsiteX0" fmla="*/ 4076 w 2452348"/>
                <a:gd name="connsiteY0" fmla="*/ 0 h 918020"/>
                <a:gd name="connsiteX1" fmla="*/ 2010303 w 2452348"/>
                <a:gd name="connsiteY1" fmla="*/ 0 h 918020"/>
                <a:gd name="connsiteX2" fmla="*/ 2452348 w 2452348"/>
                <a:gd name="connsiteY2" fmla="*/ 459010 h 918020"/>
                <a:gd name="connsiteX3" fmla="*/ 2010303 w 2452348"/>
                <a:gd name="connsiteY3" fmla="*/ 918020 h 918020"/>
                <a:gd name="connsiteX4" fmla="*/ 4076 w 2452348"/>
                <a:gd name="connsiteY4" fmla="*/ 918020 h 918020"/>
                <a:gd name="connsiteX5" fmla="*/ 92428 w 2452348"/>
                <a:gd name="connsiteY5" fmla="*/ 436506 h 918020"/>
                <a:gd name="connsiteX6" fmla="*/ 4076 w 2452348"/>
                <a:gd name="connsiteY6" fmla="*/ 0 h 918020"/>
                <a:gd name="connsiteX0" fmla="*/ 6458 w 2454730"/>
                <a:gd name="connsiteY0" fmla="*/ 0 h 918020"/>
                <a:gd name="connsiteX1" fmla="*/ 2012685 w 2454730"/>
                <a:gd name="connsiteY1" fmla="*/ 0 h 918020"/>
                <a:gd name="connsiteX2" fmla="*/ 2454730 w 2454730"/>
                <a:gd name="connsiteY2" fmla="*/ 459010 h 918020"/>
                <a:gd name="connsiteX3" fmla="*/ 2012685 w 2454730"/>
                <a:gd name="connsiteY3" fmla="*/ 918020 h 918020"/>
                <a:gd name="connsiteX4" fmla="*/ 6458 w 2454730"/>
                <a:gd name="connsiteY4" fmla="*/ 918020 h 918020"/>
                <a:gd name="connsiteX5" fmla="*/ 94810 w 2454730"/>
                <a:gd name="connsiteY5" fmla="*/ 436506 h 918020"/>
                <a:gd name="connsiteX6" fmla="*/ 6458 w 2454730"/>
                <a:gd name="connsiteY6" fmla="*/ 0 h 918020"/>
                <a:gd name="connsiteX0" fmla="*/ 9649 w 2457921"/>
                <a:gd name="connsiteY0" fmla="*/ 0 h 918020"/>
                <a:gd name="connsiteX1" fmla="*/ 2015876 w 2457921"/>
                <a:gd name="connsiteY1" fmla="*/ 0 h 918020"/>
                <a:gd name="connsiteX2" fmla="*/ 2457921 w 2457921"/>
                <a:gd name="connsiteY2" fmla="*/ 459010 h 918020"/>
                <a:gd name="connsiteX3" fmla="*/ 2015876 w 2457921"/>
                <a:gd name="connsiteY3" fmla="*/ 918020 h 918020"/>
                <a:gd name="connsiteX4" fmla="*/ 9649 w 2457921"/>
                <a:gd name="connsiteY4" fmla="*/ 918020 h 918020"/>
                <a:gd name="connsiteX5" fmla="*/ 49233 w 2457921"/>
                <a:gd name="connsiteY5" fmla="*/ 424314 h 918020"/>
                <a:gd name="connsiteX6" fmla="*/ 9649 w 2457921"/>
                <a:gd name="connsiteY6" fmla="*/ 0 h 918020"/>
                <a:gd name="connsiteX0" fmla="*/ 5965 w 2454237"/>
                <a:gd name="connsiteY0" fmla="*/ 0 h 918020"/>
                <a:gd name="connsiteX1" fmla="*/ 2012192 w 2454237"/>
                <a:gd name="connsiteY1" fmla="*/ 0 h 918020"/>
                <a:gd name="connsiteX2" fmla="*/ 2454237 w 2454237"/>
                <a:gd name="connsiteY2" fmla="*/ 459010 h 918020"/>
                <a:gd name="connsiteX3" fmla="*/ 2012192 w 2454237"/>
                <a:gd name="connsiteY3" fmla="*/ 918020 h 918020"/>
                <a:gd name="connsiteX4" fmla="*/ 5965 w 2454237"/>
                <a:gd name="connsiteY4" fmla="*/ 918020 h 918020"/>
                <a:gd name="connsiteX5" fmla="*/ 106509 w 2454237"/>
                <a:gd name="connsiteY5" fmla="*/ 448698 h 918020"/>
                <a:gd name="connsiteX6" fmla="*/ 5965 w 2454237"/>
                <a:gd name="connsiteY6" fmla="*/ 0 h 918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54237" h="918020">
                  <a:moveTo>
                    <a:pt x="5965" y="0"/>
                  </a:moveTo>
                  <a:lnTo>
                    <a:pt x="2012192" y="0"/>
                  </a:lnTo>
                  <a:lnTo>
                    <a:pt x="2454237" y="459010"/>
                  </a:lnTo>
                  <a:lnTo>
                    <a:pt x="2012192" y="918020"/>
                  </a:lnTo>
                  <a:lnTo>
                    <a:pt x="5965" y="918020"/>
                  </a:lnTo>
                  <a:cubicBezTo>
                    <a:pt x="-21073" y="545160"/>
                    <a:pt x="107512" y="594200"/>
                    <a:pt x="106509" y="448698"/>
                  </a:cubicBezTo>
                  <a:cubicBezTo>
                    <a:pt x="105506" y="303196"/>
                    <a:pt x="-29608" y="267422"/>
                    <a:pt x="5965" y="0"/>
                  </a:cubicBezTo>
                  <a:close/>
                </a:path>
              </a:pathLst>
            </a:custGeom>
            <a:gradFill flip="none" rotWithShape="1">
              <a:gsLst>
                <a:gs pos="22000">
                  <a:srgbClr val="69D7FF"/>
                </a:gs>
                <a:gs pos="9000">
                  <a:srgbClr val="8BE1FF"/>
                </a:gs>
                <a:gs pos="0">
                  <a:srgbClr val="0089C0"/>
                </a:gs>
                <a:gs pos="83000">
                  <a:srgbClr val="00A4E6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25400" dist="25400" dir="5400000" algn="t" rotWithShape="0">
                <a:prstClr val="black">
                  <a:alpha val="23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9" name="五边形 4"/>
            <p:cNvSpPr/>
            <p:nvPr/>
          </p:nvSpPr>
          <p:spPr>
            <a:xfrm>
              <a:off x="4440581" y="1082014"/>
              <a:ext cx="2454237" cy="385040"/>
            </a:xfrm>
            <a:custGeom>
              <a:avLst/>
              <a:gdLst>
                <a:gd name="connsiteX0" fmla="*/ 5965 w 2454237"/>
                <a:gd name="connsiteY0" fmla="*/ 0 h 497110"/>
                <a:gd name="connsiteX1" fmla="*/ 2012192 w 2454237"/>
                <a:gd name="connsiteY1" fmla="*/ 0 h 497110"/>
                <a:gd name="connsiteX2" fmla="*/ 2454237 w 2454237"/>
                <a:gd name="connsiteY2" fmla="*/ 459010 h 497110"/>
                <a:gd name="connsiteX3" fmla="*/ 1820645 w 2454237"/>
                <a:gd name="connsiteY3" fmla="*/ 370110 h 497110"/>
                <a:gd name="connsiteX4" fmla="*/ 100677 w 2454237"/>
                <a:gd name="connsiteY4" fmla="*/ 497110 h 497110"/>
                <a:gd name="connsiteX5" fmla="*/ 106509 w 2454237"/>
                <a:gd name="connsiteY5" fmla="*/ 448698 h 497110"/>
                <a:gd name="connsiteX6" fmla="*/ 5965 w 2454237"/>
                <a:gd name="connsiteY6" fmla="*/ 0 h 497110"/>
                <a:gd name="connsiteX0" fmla="*/ 5965 w 2454237"/>
                <a:gd name="connsiteY0" fmla="*/ 0 h 497110"/>
                <a:gd name="connsiteX1" fmla="*/ 2012192 w 2454237"/>
                <a:gd name="connsiteY1" fmla="*/ 0 h 497110"/>
                <a:gd name="connsiteX2" fmla="*/ 2454237 w 2454237"/>
                <a:gd name="connsiteY2" fmla="*/ 459010 h 497110"/>
                <a:gd name="connsiteX3" fmla="*/ 1820645 w 2454237"/>
                <a:gd name="connsiteY3" fmla="*/ 370110 h 497110"/>
                <a:gd name="connsiteX4" fmla="*/ 100677 w 2454237"/>
                <a:gd name="connsiteY4" fmla="*/ 497110 h 497110"/>
                <a:gd name="connsiteX5" fmla="*/ 106509 w 2454237"/>
                <a:gd name="connsiteY5" fmla="*/ 448698 h 497110"/>
                <a:gd name="connsiteX6" fmla="*/ 5965 w 2454237"/>
                <a:gd name="connsiteY6" fmla="*/ 0 h 497110"/>
                <a:gd name="connsiteX0" fmla="*/ 5965 w 2454237"/>
                <a:gd name="connsiteY0" fmla="*/ 0 h 497110"/>
                <a:gd name="connsiteX1" fmla="*/ 2012192 w 2454237"/>
                <a:gd name="connsiteY1" fmla="*/ 0 h 497110"/>
                <a:gd name="connsiteX2" fmla="*/ 2454237 w 2454237"/>
                <a:gd name="connsiteY2" fmla="*/ 459010 h 497110"/>
                <a:gd name="connsiteX3" fmla="*/ 1769845 w 2454237"/>
                <a:gd name="connsiteY3" fmla="*/ 319310 h 497110"/>
                <a:gd name="connsiteX4" fmla="*/ 100677 w 2454237"/>
                <a:gd name="connsiteY4" fmla="*/ 497110 h 497110"/>
                <a:gd name="connsiteX5" fmla="*/ 106509 w 2454237"/>
                <a:gd name="connsiteY5" fmla="*/ 448698 h 497110"/>
                <a:gd name="connsiteX6" fmla="*/ 5965 w 2454237"/>
                <a:gd name="connsiteY6" fmla="*/ 0 h 497110"/>
                <a:gd name="connsiteX0" fmla="*/ 5965 w 2454237"/>
                <a:gd name="connsiteY0" fmla="*/ 0 h 504553"/>
                <a:gd name="connsiteX1" fmla="*/ 2012192 w 2454237"/>
                <a:gd name="connsiteY1" fmla="*/ 0 h 504553"/>
                <a:gd name="connsiteX2" fmla="*/ 2454237 w 2454237"/>
                <a:gd name="connsiteY2" fmla="*/ 459010 h 504553"/>
                <a:gd name="connsiteX3" fmla="*/ 1769845 w 2454237"/>
                <a:gd name="connsiteY3" fmla="*/ 319310 h 504553"/>
                <a:gd name="connsiteX4" fmla="*/ 100677 w 2454237"/>
                <a:gd name="connsiteY4" fmla="*/ 497110 h 504553"/>
                <a:gd name="connsiteX5" fmla="*/ 106509 w 2454237"/>
                <a:gd name="connsiteY5" fmla="*/ 448698 h 504553"/>
                <a:gd name="connsiteX6" fmla="*/ 5965 w 2454237"/>
                <a:gd name="connsiteY6" fmla="*/ 0 h 504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54237" h="504553">
                  <a:moveTo>
                    <a:pt x="5965" y="0"/>
                  </a:moveTo>
                  <a:lnTo>
                    <a:pt x="2012192" y="0"/>
                  </a:lnTo>
                  <a:lnTo>
                    <a:pt x="2454237" y="459010"/>
                  </a:lnTo>
                  <a:cubicBezTo>
                    <a:pt x="2422313" y="520695"/>
                    <a:pt x="2162105" y="312960"/>
                    <a:pt x="1769845" y="319310"/>
                  </a:cubicBezTo>
                  <a:cubicBezTo>
                    <a:pt x="1377585" y="325660"/>
                    <a:pt x="805466" y="547512"/>
                    <a:pt x="100677" y="497110"/>
                  </a:cubicBezTo>
                  <a:cubicBezTo>
                    <a:pt x="104556" y="483418"/>
                    <a:pt x="106640" y="467721"/>
                    <a:pt x="106509" y="448698"/>
                  </a:cubicBezTo>
                  <a:cubicBezTo>
                    <a:pt x="105506" y="303196"/>
                    <a:pt x="-29608" y="267422"/>
                    <a:pt x="5965" y="0"/>
                  </a:cubicBezTo>
                  <a:close/>
                </a:path>
              </a:pathLst>
            </a:custGeom>
            <a:solidFill>
              <a:srgbClr val="FFFFFF">
                <a:alpha val="18039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583074" y="807459"/>
              <a:ext cx="6057005" cy="0"/>
            </a:xfrm>
            <a:prstGeom prst="line">
              <a:avLst/>
            </a:prstGeom>
            <a:noFill/>
            <a:ln w="12700" cap="flat" cmpd="sng" algn="ctr">
              <a:solidFill>
                <a:sysClr val="window" lastClr="FFFFFF">
                  <a:lumMod val="65000"/>
                </a:sysClr>
              </a:solidFill>
              <a:prstDash val="dash"/>
            </a:ln>
            <a:effectLst>
              <a:outerShdw dist="12700" dir="5400000" algn="t" rotWithShape="0">
                <a:sysClr val="window" lastClr="FFFFFF"/>
              </a:outerShdw>
            </a:effectLst>
          </p:spPr>
        </p:cxnSp>
        <p:cxnSp>
          <p:nvCxnSpPr>
            <p:cNvPr id="11" name="直接连接符 10"/>
            <p:cNvCxnSpPr/>
            <p:nvPr/>
          </p:nvCxnSpPr>
          <p:spPr>
            <a:xfrm>
              <a:off x="4636528" y="3293589"/>
              <a:ext cx="6028735" cy="0"/>
            </a:xfrm>
            <a:prstGeom prst="line">
              <a:avLst/>
            </a:prstGeom>
            <a:noFill/>
            <a:ln w="12700" cap="flat" cmpd="sng" algn="ctr">
              <a:solidFill>
                <a:sysClr val="window" lastClr="FFFFFF">
                  <a:lumMod val="65000"/>
                </a:sysClr>
              </a:solidFill>
              <a:prstDash val="dash"/>
            </a:ln>
            <a:effectLst>
              <a:outerShdw dist="12700" dir="5400000" algn="t" rotWithShape="0">
                <a:sysClr val="window" lastClr="FFFFFF"/>
              </a:outerShdw>
            </a:effectLst>
          </p:spPr>
        </p:cxnSp>
        <p:sp>
          <p:nvSpPr>
            <p:cNvPr id="13" name="文本框 12"/>
            <p:cNvSpPr txBox="1"/>
            <p:nvPr/>
          </p:nvSpPr>
          <p:spPr>
            <a:xfrm>
              <a:off x="4449865" y="1319469"/>
              <a:ext cx="1100480" cy="2891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标题</a:t>
              </a:r>
            </a:p>
          </p:txBody>
        </p:sp>
      </p:grpSp>
      <p:sp>
        <p:nvSpPr>
          <p:cNvPr id="14" name="矩形 13"/>
          <p:cNvSpPr/>
          <p:nvPr/>
        </p:nvSpPr>
        <p:spPr>
          <a:xfrm>
            <a:off x="128669" y="69782"/>
            <a:ext cx="6096000" cy="40011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zh-CN" altLang="en-US" sz="2000" b="1" dirty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267286" y="596501"/>
            <a:ext cx="56552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3343441" y="1665066"/>
            <a:ext cx="4744827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992953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495" y="5620512"/>
            <a:ext cx="12350496" cy="1237488"/>
          </a:xfrm>
          <a:custGeom>
            <a:avLst/>
            <a:gdLst>
              <a:gd name="connsiteX0" fmla="*/ 4412974 w 4412974"/>
              <a:gd name="connsiteY0" fmla="*/ 0 h 1494972"/>
              <a:gd name="connsiteX1" fmla="*/ 4412974 w 4412974"/>
              <a:gd name="connsiteY1" fmla="*/ 1494972 h 1494972"/>
              <a:gd name="connsiteX2" fmla="*/ 0 w 4412974"/>
              <a:gd name="connsiteY2" fmla="*/ 1494972 h 1494972"/>
              <a:gd name="connsiteX3" fmla="*/ 4412974 w 4412974"/>
              <a:gd name="connsiteY3" fmla="*/ 0 h 1494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2974" h="1494972">
                <a:moveTo>
                  <a:pt x="4412974" y="0"/>
                </a:moveTo>
                <a:lnTo>
                  <a:pt x="4412974" y="1494972"/>
                </a:lnTo>
                <a:lnTo>
                  <a:pt x="0" y="1494972"/>
                </a:lnTo>
                <a:cubicBezTo>
                  <a:pt x="2378061" y="1141483"/>
                  <a:pt x="3505640" y="718749"/>
                  <a:pt x="4412974" y="0"/>
                </a:cubicBezTo>
                <a:close/>
              </a:path>
            </a:pathLst>
          </a:custGeom>
        </p:spPr>
      </p:pic>
      <p:sp>
        <p:nvSpPr>
          <p:cNvPr id="3" name="椭圆 2"/>
          <p:cNvSpPr/>
          <p:nvPr/>
        </p:nvSpPr>
        <p:spPr>
          <a:xfrm>
            <a:off x="4682401" y="2433485"/>
            <a:ext cx="2226713" cy="2226713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1" i="0" u="none" strike="noStrike" kern="0" cap="none" spc="30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45917" y="1973678"/>
            <a:ext cx="3351652" cy="511351"/>
          </a:xfrm>
          <a:prstGeom prst="roundRect">
            <a:avLst>
              <a:gd name="adj" fmla="val 50000"/>
            </a:avLst>
          </a:prstGeom>
          <a:solidFill>
            <a:srgbClr val="98FFE4"/>
          </a:solidFill>
          <a:ln w="381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r>
              <a:rPr lang="zh-CN" altLang="en-US" sz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algn="ctr" defTabSz="609585"/>
            <a:r>
              <a:rPr lang="en-US" altLang="zh-CN" sz="12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15" name="圆角矩形 14"/>
          <p:cNvSpPr/>
          <p:nvPr/>
        </p:nvSpPr>
        <p:spPr>
          <a:xfrm>
            <a:off x="7610804" y="1968500"/>
            <a:ext cx="3351652" cy="511351"/>
          </a:xfrm>
          <a:prstGeom prst="roundRect">
            <a:avLst>
              <a:gd name="adj" fmla="val 50000"/>
            </a:avLst>
          </a:prstGeom>
          <a:solidFill>
            <a:srgbClr val="98FFE4"/>
          </a:solidFill>
          <a:ln w="381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r>
              <a:rPr lang="zh-CN" altLang="en-US" sz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algn="ctr" defTabSz="609585"/>
            <a:r>
              <a:rPr lang="en-US" altLang="zh-CN" sz="12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16" name="圆角矩形 15"/>
          <p:cNvSpPr/>
          <p:nvPr/>
        </p:nvSpPr>
        <p:spPr>
          <a:xfrm>
            <a:off x="647700" y="3238500"/>
            <a:ext cx="3351652" cy="511351"/>
          </a:xfrm>
          <a:prstGeom prst="roundRect">
            <a:avLst>
              <a:gd name="adj" fmla="val 50000"/>
            </a:avLst>
          </a:prstGeom>
          <a:solidFill>
            <a:srgbClr val="98FFE4"/>
          </a:solidFill>
          <a:ln w="381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r>
              <a:rPr lang="zh-CN" altLang="en-US" sz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algn="ctr" defTabSz="609585"/>
            <a:r>
              <a:rPr lang="en-US" altLang="zh-CN" sz="12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17" name="圆角矩形 16"/>
          <p:cNvSpPr/>
          <p:nvPr/>
        </p:nvSpPr>
        <p:spPr>
          <a:xfrm>
            <a:off x="7610804" y="3238500"/>
            <a:ext cx="3351652" cy="511351"/>
          </a:xfrm>
          <a:prstGeom prst="roundRect">
            <a:avLst>
              <a:gd name="adj" fmla="val 50000"/>
            </a:avLst>
          </a:prstGeom>
          <a:solidFill>
            <a:srgbClr val="98FFE4"/>
          </a:solidFill>
          <a:ln w="381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r>
              <a:rPr lang="zh-CN" altLang="en-US" sz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algn="ctr" defTabSz="609585"/>
            <a:r>
              <a:rPr lang="en-US" altLang="zh-CN" sz="12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18" name="圆角矩形 17"/>
          <p:cNvSpPr/>
          <p:nvPr/>
        </p:nvSpPr>
        <p:spPr>
          <a:xfrm>
            <a:off x="647700" y="4508500"/>
            <a:ext cx="3351652" cy="511351"/>
          </a:xfrm>
          <a:prstGeom prst="roundRect">
            <a:avLst>
              <a:gd name="adj" fmla="val 50000"/>
            </a:avLst>
          </a:prstGeom>
          <a:solidFill>
            <a:srgbClr val="98FFE4"/>
          </a:solidFill>
          <a:ln w="381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r>
              <a:rPr lang="zh-CN" altLang="en-US" sz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algn="ctr" defTabSz="609585"/>
            <a:r>
              <a:rPr lang="en-US" altLang="zh-CN" sz="12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19" name="圆角矩形 18"/>
          <p:cNvSpPr/>
          <p:nvPr/>
        </p:nvSpPr>
        <p:spPr>
          <a:xfrm>
            <a:off x="7610804" y="4508500"/>
            <a:ext cx="3351652" cy="511351"/>
          </a:xfrm>
          <a:prstGeom prst="roundRect">
            <a:avLst>
              <a:gd name="adj" fmla="val 50000"/>
            </a:avLst>
          </a:prstGeom>
          <a:solidFill>
            <a:srgbClr val="98FFE4"/>
          </a:solidFill>
          <a:ln w="381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r>
              <a:rPr lang="zh-CN" altLang="en-US" sz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algn="ctr" defTabSz="609585"/>
            <a:r>
              <a:rPr lang="en-US" altLang="zh-CN" sz="12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2" name="矩形 1"/>
          <p:cNvSpPr/>
          <p:nvPr/>
        </p:nvSpPr>
        <p:spPr>
          <a:xfrm>
            <a:off x="2743200" y="3124262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609585"/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algn="ctr" defTabSz="609585"/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模板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defTabSz="609585"/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请勿盗版</a:t>
            </a:r>
          </a:p>
        </p:txBody>
      </p:sp>
      <p:sp>
        <p:nvSpPr>
          <p:cNvPr id="11" name="矩形 10"/>
          <p:cNvSpPr/>
          <p:nvPr/>
        </p:nvSpPr>
        <p:spPr>
          <a:xfrm>
            <a:off x="128669" y="69782"/>
            <a:ext cx="6096000" cy="40011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zh-CN" altLang="en-US" sz="2000" b="1" dirty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267286" y="596501"/>
            <a:ext cx="56552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7536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495" y="5620512"/>
            <a:ext cx="12350496" cy="1237488"/>
          </a:xfrm>
          <a:custGeom>
            <a:avLst/>
            <a:gdLst>
              <a:gd name="connsiteX0" fmla="*/ 4412974 w 4412974"/>
              <a:gd name="connsiteY0" fmla="*/ 0 h 1494972"/>
              <a:gd name="connsiteX1" fmla="*/ 4412974 w 4412974"/>
              <a:gd name="connsiteY1" fmla="*/ 1494972 h 1494972"/>
              <a:gd name="connsiteX2" fmla="*/ 0 w 4412974"/>
              <a:gd name="connsiteY2" fmla="*/ 1494972 h 1494972"/>
              <a:gd name="connsiteX3" fmla="*/ 4412974 w 4412974"/>
              <a:gd name="connsiteY3" fmla="*/ 0 h 1494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2974" h="1494972">
                <a:moveTo>
                  <a:pt x="4412974" y="0"/>
                </a:moveTo>
                <a:lnTo>
                  <a:pt x="4412974" y="1494972"/>
                </a:lnTo>
                <a:lnTo>
                  <a:pt x="0" y="1494972"/>
                </a:lnTo>
                <a:cubicBezTo>
                  <a:pt x="2378061" y="1141483"/>
                  <a:pt x="3505640" y="718749"/>
                  <a:pt x="4412974" y="0"/>
                </a:cubicBezTo>
                <a:close/>
              </a:path>
            </a:pathLst>
          </a:custGeom>
        </p:spPr>
      </p:pic>
      <p:grpSp>
        <p:nvGrpSpPr>
          <p:cNvPr id="3" name="组合 4"/>
          <p:cNvGrpSpPr>
            <a:grpSpLocks/>
          </p:cNvGrpSpPr>
          <p:nvPr/>
        </p:nvGrpSpPr>
        <p:grpSpPr bwMode="auto">
          <a:xfrm>
            <a:off x="2626796" y="1655650"/>
            <a:ext cx="2026837" cy="3441544"/>
            <a:chOff x="1037446" y="1595448"/>
            <a:chExt cx="2466914" cy="4570522"/>
          </a:xfrm>
        </p:grpSpPr>
        <p:sp>
          <p:nvSpPr>
            <p:cNvPr id="5" name="圆角矩形 4"/>
            <p:cNvSpPr/>
            <p:nvPr/>
          </p:nvSpPr>
          <p:spPr>
            <a:xfrm>
              <a:off x="1181723" y="1595448"/>
              <a:ext cx="2178360" cy="2002668"/>
            </a:xfrm>
            <a:prstGeom prst="roundRect">
              <a:avLst>
                <a:gd name="adj" fmla="val 9350"/>
              </a:avLst>
            </a:prstGeom>
            <a:solidFill>
              <a:srgbClr val="98FFE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HK" altLang="en-US" kern="0">
                <a:solidFill>
                  <a:prstClr val="white"/>
                </a:solidFill>
                <a:latin typeface="Calibri"/>
                <a:ea typeface="新細明體" panose="02020500000000000000" pitchFamily="18" charset="-120"/>
              </a:endParaRPr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1037446" y="2808404"/>
              <a:ext cx="2466914" cy="3357566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HK" altLang="en-US" kern="0">
                <a:solidFill>
                  <a:prstClr val="white"/>
                </a:solidFill>
                <a:latin typeface="Calibri"/>
                <a:ea typeface="新細明體" panose="02020500000000000000" pitchFamily="18" charset="-120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1870000" y="2408387"/>
              <a:ext cx="801806" cy="800035"/>
            </a:xfrm>
            <a:prstGeom prst="ellipse">
              <a:avLst/>
            </a:prstGeom>
            <a:solidFill>
              <a:srgbClr val="98FFE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HK" altLang="en-US" kern="0">
                <a:solidFill>
                  <a:prstClr val="white"/>
                </a:solidFill>
                <a:latin typeface="Calibri"/>
                <a:ea typeface="新細明體" panose="02020500000000000000" pitchFamily="18" charset="-120"/>
              </a:endParaRPr>
            </a:p>
          </p:txBody>
        </p:sp>
        <p:sp>
          <p:nvSpPr>
            <p:cNvPr id="8" name="文本框 55"/>
            <p:cNvSpPr txBox="1">
              <a:spLocks noChangeArrowheads="1"/>
            </p:cNvSpPr>
            <p:nvPr/>
          </p:nvSpPr>
          <p:spPr bwMode="auto">
            <a:xfrm>
              <a:off x="1696272" y="1635655"/>
              <a:ext cx="1119155" cy="10507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284413" indent="15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741613" indent="15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198813" indent="15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656013" indent="15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eaLnBrk="1" hangingPunct="1"/>
              <a:r>
                <a:rPr lang="en-US" altLang="zh-HK" sz="3600" dirty="0">
                  <a:solidFill>
                    <a:srgbClr val="FFFFFF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01</a:t>
              </a:r>
              <a:endParaRPr lang="zh-HK" altLang="en-US" sz="3600" dirty="0">
                <a:solidFill>
                  <a:srgbClr val="FFFFFF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040132" y="4125855"/>
              <a:ext cx="2431434" cy="110360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点击此处添加标题</a:t>
              </a:r>
            </a:p>
            <a:p>
              <a:pPr algn="ctr">
                <a:defRPr/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点击此处添加标题</a:t>
              </a:r>
            </a:p>
            <a:p>
              <a:pPr algn="ctr">
                <a:defRPr/>
              </a:pPr>
              <a:r>
                <a:rPr lang="en-US" altLang="zh-CN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PPT</a:t>
              </a: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模板，请勿盗版。</a:t>
              </a:r>
            </a:p>
          </p:txBody>
        </p:sp>
      </p:grpSp>
      <p:grpSp>
        <p:nvGrpSpPr>
          <p:cNvPr id="10" name="组合 4"/>
          <p:cNvGrpSpPr>
            <a:grpSpLocks/>
          </p:cNvGrpSpPr>
          <p:nvPr/>
        </p:nvGrpSpPr>
        <p:grpSpPr bwMode="auto">
          <a:xfrm>
            <a:off x="4894861" y="1685925"/>
            <a:ext cx="2026837" cy="3441544"/>
            <a:chOff x="1037446" y="1595448"/>
            <a:chExt cx="2466914" cy="4570522"/>
          </a:xfrm>
        </p:grpSpPr>
        <p:sp>
          <p:nvSpPr>
            <p:cNvPr id="11" name="圆角矩形 10"/>
            <p:cNvSpPr/>
            <p:nvPr/>
          </p:nvSpPr>
          <p:spPr>
            <a:xfrm>
              <a:off x="1181723" y="1595448"/>
              <a:ext cx="2178360" cy="2002668"/>
            </a:xfrm>
            <a:prstGeom prst="roundRect">
              <a:avLst>
                <a:gd name="adj" fmla="val 9350"/>
              </a:avLst>
            </a:prstGeom>
            <a:solidFill>
              <a:srgbClr val="98FFE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HK" altLang="en-US" kern="0">
                <a:solidFill>
                  <a:prstClr val="white"/>
                </a:solidFill>
                <a:latin typeface="Calibri"/>
                <a:ea typeface="新細明體" panose="02020500000000000000" pitchFamily="18" charset="-120"/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1037446" y="2808404"/>
              <a:ext cx="2466914" cy="3357566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HK" altLang="en-US" kern="0">
                <a:solidFill>
                  <a:prstClr val="white"/>
                </a:solidFill>
                <a:latin typeface="Calibri"/>
                <a:ea typeface="新細明體" panose="02020500000000000000" pitchFamily="18" charset="-120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870000" y="2408387"/>
              <a:ext cx="801806" cy="800035"/>
            </a:xfrm>
            <a:prstGeom prst="ellipse">
              <a:avLst/>
            </a:prstGeom>
            <a:solidFill>
              <a:srgbClr val="98FFE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HK" altLang="en-US" kern="0">
                <a:solidFill>
                  <a:prstClr val="white"/>
                </a:solidFill>
                <a:latin typeface="Calibri"/>
                <a:ea typeface="新細明體" panose="02020500000000000000" pitchFamily="18" charset="-120"/>
              </a:endParaRPr>
            </a:p>
          </p:txBody>
        </p:sp>
        <p:sp>
          <p:nvSpPr>
            <p:cNvPr id="14" name="文本框 55"/>
            <p:cNvSpPr txBox="1">
              <a:spLocks noChangeArrowheads="1"/>
            </p:cNvSpPr>
            <p:nvPr/>
          </p:nvSpPr>
          <p:spPr bwMode="auto">
            <a:xfrm>
              <a:off x="1696272" y="1635655"/>
              <a:ext cx="1119155" cy="858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284413" indent="15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741613" indent="15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198813" indent="15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656013" indent="15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eaLnBrk="1" hangingPunct="1"/>
              <a:r>
                <a:rPr lang="en-US" altLang="zh-HK" sz="3600" dirty="0">
                  <a:solidFill>
                    <a:srgbClr val="FFFFFF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02</a:t>
              </a:r>
              <a:endParaRPr lang="zh-HK" altLang="en-US" sz="3600" dirty="0">
                <a:solidFill>
                  <a:srgbClr val="FFFFFF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271601" y="4090104"/>
              <a:ext cx="2232759" cy="143059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点击此处添加标题</a:t>
              </a:r>
            </a:p>
            <a:p>
              <a:pPr algn="ctr">
                <a:defRPr/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点击此处添加标题</a:t>
              </a:r>
            </a:p>
            <a:p>
              <a:pPr algn="ctr">
                <a:defRPr/>
              </a:pPr>
              <a:r>
                <a:rPr lang="en-US" altLang="zh-CN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PPT</a:t>
              </a: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模板，请勿盗版。</a:t>
              </a:r>
            </a:p>
          </p:txBody>
        </p:sp>
      </p:grpSp>
      <p:grpSp>
        <p:nvGrpSpPr>
          <p:cNvPr id="16" name="组合 4"/>
          <p:cNvGrpSpPr>
            <a:grpSpLocks/>
          </p:cNvGrpSpPr>
          <p:nvPr/>
        </p:nvGrpSpPr>
        <p:grpSpPr bwMode="auto">
          <a:xfrm>
            <a:off x="7162926" y="1655650"/>
            <a:ext cx="2026837" cy="3441544"/>
            <a:chOff x="1037446" y="1595448"/>
            <a:chExt cx="2466914" cy="4570522"/>
          </a:xfrm>
        </p:grpSpPr>
        <p:sp>
          <p:nvSpPr>
            <p:cNvPr id="17" name="圆角矩形 16"/>
            <p:cNvSpPr/>
            <p:nvPr/>
          </p:nvSpPr>
          <p:spPr>
            <a:xfrm>
              <a:off x="1181723" y="1595448"/>
              <a:ext cx="2178360" cy="2002668"/>
            </a:xfrm>
            <a:prstGeom prst="roundRect">
              <a:avLst>
                <a:gd name="adj" fmla="val 9350"/>
              </a:avLst>
            </a:prstGeom>
            <a:solidFill>
              <a:srgbClr val="98FFE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HK" altLang="en-US" kern="0">
                <a:solidFill>
                  <a:prstClr val="white"/>
                </a:solidFill>
                <a:latin typeface="Calibri"/>
                <a:ea typeface="新細明體" panose="02020500000000000000" pitchFamily="18" charset="-120"/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1037446" y="2808404"/>
              <a:ext cx="2466914" cy="3357566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HK" altLang="en-US" kern="0">
                <a:solidFill>
                  <a:prstClr val="white"/>
                </a:solidFill>
                <a:latin typeface="Calibri"/>
                <a:ea typeface="新細明體" panose="02020500000000000000" pitchFamily="18" charset="-120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870000" y="2408387"/>
              <a:ext cx="801806" cy="800035"/>
            </a:xfrm>
            <a:prstGeom prst="ellipse">
              <a:avLst/>
            </a:prstGeom>
            <a:solidFill>
              <a:srgbClr val="98FFE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HK" altLang="en-US" kern="0">
                <a:solidFill>
                  <a:prstClr val="white"/>
                </a:solidFill>
                <a:latin typeface="Calibri"/>
                <a:ea typeface="新細明體" panose="02020500000000000000" pitchFamily="18" charset="-120"/>
              </a:endParaRPr>
            </a:p>
          </p:txBody>
        </p:sp>
        <p:sp>
          <p:nvSpPr>
            <p:cNvPr id="20" name="文本框 55"/>
            <p:cNvSpPr txBox="1">
              <a:spLocks noChangeArrowheads="1"/>
            </p:cNvSpPr>
            <p:nvPr/>
          </p:nvSpPr>
          <p:spPr bwMode="auto">
            <a:xfrm>
              <a:off x="1696272" y="1635655"/>
              <a:ext cx="1119155" cy="858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284413" indent="15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741613" indent="15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198813" indent="15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656013" indent="158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eaLnBrk="1" hangingPunct="1"/>
              <a:r>
                <a:rPr lang="en-US" altLang="zh-HK" sz="3600" dirty="0">
                  <a:solidFill>
                    <a:srgbClr val="FFFFFF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03</a:t>
              </a:r>
              <a:endParaRPr lang="zh-HK" altLang="en-US" sz="3600" dirty="0">
                <a:solidFill>
                  <a:srgbClr val="FFFFFF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154522" y="4166746"/>
              <a:ext cx="2232759" cy="143059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点击此处添加标题</a:t>
              </a:r>
            </a:p>
            <a:p>
              <a:pPr algn="ctr">
                <a:defRPr/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点击此处添加标题</a:t>
              </a:r>
            </a:p>
            <a:p>
              <a:pPr algn="ctr">
                <a:defRPr/>
              </a:pPr>
              <a:r>
                <a:rPr lang="en-US" altLang="zh-CN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PPT</a:t>
              </a: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模板，请勿盗版。</a:t>
              </a:r>
            </a:p>
          </p:txBody>
        </p:sp>
      </p:grpSp>
      <p:sp>
        <p:nvSpPr>
          <p:cNvPr id="22" name="矩形 21"/>
          <p:cNvSpPr/>
          <p:nvPr/>
        </p:nvSpPr>
        <p:spPr>
          <a:xfrm>
            <a:off x="128669" y="69782"/>
            <a:ext cx="6096000" cy="40011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zh-CN" altLang="en-US" sz="2000" b="1" dirty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cxnSp>
        <p:nvCxnSpPr>
          <p:cNvPr id="23" name="直接连接符 22"/>
          <p:cNvCxnSpPr/>
          <p:nvPr/>
        </p:nvCxnSpPr>
        <p:spPr>
          <a:xfrm>
            <a:off x="267286" y="596501"/>
            <a:ext cx="56552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68143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495" y="5620512"/>
            <a:ext cx="12350496" cy="1237488"/>
          </a:xfrm>
          <a:custGeom>
            <a:avLst/>
            <a:gdLst>
              <a:gd name="connsiteX0" fmla="*/ 4412974 w 4412974"/>
              <a:gd name="connsiteY0" fmla="*/ 0 h 1494972"/>
              <a:gd name="connsiteX1" fmla="*/ 4412974 w 4412974"/>
              <a:gd name="connsiteY1" fmla="*/ 1494972 h 1494972"/>
              <a:gd name="connsiteX2" fmla="*/ 0 w 4412974"/>
              <a:gd name="connsiteY2" fmla="*/ 1494972 h 1494972"/>
              <a:gd name="connsiteX3" fmla="*/ 4412974 w 4412974"/>
              <a:gd name="connsiteY3" fmla="*/ 0 h 1494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2974" h="1494972">
                <a:moveTo>
                  <a:pt x="4412974" y="0"/>
                </a:moveTo>
                <a:lnTo>
                  <a:pt x="4412974" y="1494972"/>
                </a:lnTo>
                <a:lnTo>
                  <a:pt x="0" y="1494972"/>
                </a:lnTo>
                <a:cubicBezTo>
                  <a:pt x="2378061" y="1141483"/>
                  <a:pt x="3505640" y="718749"/>
                  <a:pt x="4412974" y="0"/>
                </a:cubicBezTo>
                <a:close/>
              </a:path>
            </a:pathLst>
          </a:custGeom>
        </p:spPr>
      </p:pic>
      <p:grpSp>
        <p:nvGrpSpPr>
          <p:cNvPr id="3" name="组合 2"/>
          <p:cNvGrpSpPr/>
          <p:nvPr/>
        </p:nvGrpSpPr>
        <p:grpSpPr>
          <a:xfrm>
            <a:off x="463237" y="1650408"/>
            <a:ext cx="5553516" cy="3599380"/>
            <a:chOff x="301430" y="2095689"/>
            <a:chExt cx="5553516" cy="3599380"/>
          </a:xfrm>
        </p:grpSpPr>
        <p:grpSp>
          <p:nvGrpSpPr>
            <p:cNvPr id="5" name="组合 4"/>
            <p:cNvGrpSpPr/>
            <p:nvPr/>
          </p:nvGrpSpPr>
          <p:grpSpPr>
            <a:xfrm>
              <a:off x="301430" y="2095689"/>
              <a:ext cx="5553516" cy="3599380"/>
              <a:chOff x="339129" y="1060717"/>
              <a:chExt cx="7979859" cy="5171956"/>
            </a:xfrm>
          </p:grpSpPr>
          <p:sp>
            <p:nvSpPr>
              <p:cNvPr id="7" name="Freeform 5"/>
              <p:cNvSpPr>
                <a:spLocks/>
              </p:cNvSpPr>
              <p:nvPr/>
            </p:nvSpPr>
            <p:spPr bwMode="auto">
              <a:xfrm rot="6321300">
                <a:off x="1522236" y="3570704"/>
                <a:ext cx="988977" cy="1177016"/>
              </a:xfrm>
              <a:custGeom>
                <a:avLst/>
                <a:gdLst>
                  <a:gd name="T0" fmla="*/ 339 w 596"/>
                  <a:gd name="T1" fmla="*/ 115 h 709"/>
                  <a:gd name="T2" fmla="*/ 596 w 596"/>
                  <a:gd name="T3" fmla="*/ 410 h 709"/>
                  <a:gd name="T4" fmla="*/ 298 w 596"/>
                  <a:gd name="T5" fmla="*/ 709 h 709"/>
                  <a:gd name="T6" fmla="*/ 0 w 596"/>
                  <a:gd name="T7" fmla="*/ 410 h 709"/>
                  <a:gd name="T8" fmla="*/ 255 w 596"/>
                  <a:gd name="T9" fmla="*/ 115 h 709"/>
                  <a:gd name="T10" fmla="*/ 296 w 596"/>
                  <a:gd name="T11" fmla="*/ 0 h 709"/>
                  <a:gd name="T12" fmla="*/ 339 w 596"/>
                  <a:gd name="T13" fmla="*/ 115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6" h="709">
                    <a:moveTo>
                      <a:pt x="339" y="115"/>
                    </a:moveTo>
                    <a:cubicBezTo>
                      <a:pt x="484" y="135"/>
                      <a:pt x="596" y="259"/>
                      <a:pt x="596" y="410"/>
                    </a:cubicBezTo>
                    <a:cubicBezTo>
                      <a:pt x="596" y="575"/>
                      <a:pt x="463" y="709"/>
                      <a:pt x="298" y="709"/>
                    </a:cubicBezTo>
                    <a:cubicBezTo>
                      <a:pt x="133" y="709"/>
                      <a:pt x="0" y="575"/>
                      <a:pt x="0" y="410"/>
                    </a:cubicBezTo>
                    <a:cubicBezTo>
                      <a:pt x="0" y="260"/>
                      <a:pt x="111" y="136"/>
                      <a:pt x="255" y="115"/>
                    </a:cubicBezTo>
                    <a:cubicBezTo>
                      <a:pt x="296" y="0"/>
                      <a:pt x="296" y="0"/>
                      <a:pt x="296" y="0"/>
                    </a:cubicBezTo>
                    <a:lnTo>
                      <a:pt x="339" y="115"/>
                    </a:lnTo>
                    <a:close/>
                  </a:path>
                </a:pathLst>
              </a:custGeom>
              <a:solidFill>
                <a:srgbClr val="4BACC6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Freeform 5"/>
              <p:cNvSpPr>
                <a:spLocks/>
              </p:cNvSpPr>
              <p:nvPr/>
            </p:nvSpPr>
            <p:spPr bwMode="auto">
              <a:xfrm rot="5400000">
                <a:off x="1883646" y="4529397"/>
                <a:ext cx="815215" cy="970215"/>
              </a:xfrm>
              <a:custGeom>
                <a:avLst/>
                <a:gdLst>
                  <a:gd name="T0" fmla="*/ 339 w 596"/>
                  <a:gd name="T1" fmla="*/ 115 h 709"/>
                  <a:gd name="T2" fmla="*/ 596 w 596"/>
                  <a:gd name="T3" fmla="*/ 410 h 709"/>
                  <a:gd name="T4" fmla="*/ 298 w 596"/>
                  <a:gd name="T5" fmla="*/ 709 h 709"/>
                  <a:gd name="T6" fmla="*/ 0 w 596"/>
                  <a:gd name="T7" fmla="*/ 410 h 709"/>
                  <a:gd name="T8" fmla="*/ 255 w 596"/>
                  <a:gd name="T9" fmla="*/ 115 h 709"/>
                  <a:gd name="T10" fmla="*/ 296 w 596"/>
                  <a:gd name="T11" fmla="*/ 0 h 709"/>
                  <a:gd name="T12" fmla="*/ 339 w 596"/>
                  <a:gd name="T13" fmla="*/ 115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6" h="709">
                    <a:moveTo>
                      <a:pt x="339" y="115"/>
                    </a:moveTo>
                    <a:cubicBezTo>
                      <a:pt x="484" y="135"/>
                      <a:pt x="596" y="259"/>
                      <a:pt x="596" y="410"/>
                    </a:cubicBezTo>
                    <a:cubicBezTo>
                      <a:pt x="596" y="575"/>
                      <a:pt x="463" y="709"/>
                      <a:pt x="298" y="709"/>
                    </a:cubicBezTo>
                    <a:cubicBezTo>
                      <a:pt x="133" y="709"/>
                      <a:pt x="0" y="575"/>
                      <a:pt x="0" y="410"/>
                    </a:cubicBezTo>
                    <a:cubicBezTo>
                      <a:pt x="0" y="260"/>
                      <a:pt x="111" y="136"/>
                      <a:pt x="255" y="115"/>
                    </a:cubicBezTo>
                    <a:cubicBezTo>
                      <a:pt x="296" y="0"/>
                      <a:pt x="296" y="0"/>
                      <a:pt x="296" y="0"/>
                    </a:cubicBezTo>
                    <a:lnTo>
                      <a:pt x="339" y="115"/>
                    </a:lnTo>
                    <a:close/>
                  </a:path>
                </a:pathLst>
              </a:custGeom>
              <a:solidFill>
                <a:srgbClr val="4BACC6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auto">
              <a:xfrm rot="14305163">
                <a:off x="5331918" y="4233594"/>
                <a:ext cx="988977" cy="1177016"/>
              </a:xfrm>
              <a:custGeom>
                <a:avLst/>
                <a:gdLst>
                  <a:gd name="T0" fmla="*/ 339 w 596"/>
                  <a:gd name="T1" fmla="*/ 115 h 709"/>
                  <a:gd name="T2" fmla="*/ 596 w 596"/>
                  <a:gd name="T3" fmla="*/ 410 h 709"/>
                  <a:gd name="T4" fmla="*/ 298 w 596"/>
                  <a:gd name="T5" fmla="*/ 709 h 709"/>
                  <a:gd name="T6" fmla="*/ 0 w 596"/>
                  <a:gd name="T7" fmla="*/ 410 h 709"/>
                  <a:gd name="T8" fmla="*/ 255 w 596"/>
                  <a:gd name="T9" fmla="*/ 115 h 709"/>
                  <a:gd name="T10" fmla="*/ 296 w 596"/>
                  <a:gd name="T11" fmla="*/ 0 h 709"/>
                  <a:gd name="T12" fmla="*/ 339 w 596"/>
                  <a:gd name="T13" fmla="*/ 115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6" h="709">
                    <a:moveTo>
                      <a:pt x="339" y="115"/>
                    </a:moveTo>
                    <a:cubicBezTo>
                      <a:pt x="484" y="135"/>
                      <a:pt x="596" y="259"/>
                      <a:pt x="596" y="410"/>
                    </a:cubicBezTo>
                    <a:cubicBezTo>
                      <a:pt x="596" y="575"/>
                      <a:pt x="463" y="709"/>
                      <a:pt x="298" y="709"/>
                    </a:cubicBezTo>
                    <a:cubicBezTo>
                      <a:pt x="133" y="709"/>
                      <a:pt x="0" y="575"/>
                      <a:pt x="0" y="410"/>
                    </a:cubicBezTo>
                    <a:cubicBezTo>
                      <a:pt x="0" y="260"/>
                      <a:pt x="111" y="136"/>
                      <a:pt x="255" y="115"/>
                    </a:cubicBezTo>
                    <a:cubicBezTo>
                      <a:pt x="296" y="0"/>
                      <a:pt x="296" y="0"/>
                      <a:pt x="296" y="0"/>
                    </a:cubicBezTo>
                    <a:lnTo>
                      <a:pt x="339" y="115"/>
                    </a:lnTo>
                    <a:close/>
                  </a:path>
                </a:pathLst>
              </a:custGeom>
              <a:solidFill>
                <a:srgbClr val="4BACC6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auto">
              <a:xfrm rot="12075584">
                <a:off x="3577771" y="3284447"/>
                <a:ext cx="751904" cy="894867"/>
              </a:xfrm>
              <a:custGeom>
                <a:avLst/>
                <a:gdLst>
                  <a:gd name="T0" fmla="*/ 339 w 596"/>
                  <a:gd name="T1" fmla="*/ 115 h 709"/>
                  <a:gd name="T2" fmla="*/ 596 w 596"/>
                  <a:gd name="T3" fmla="*/ 410 h 709"/>
                  <a:gd name="T4" fmla="*/ 298 w 596"/>
                  <a:gd name="T5" fmla="*/ 709 h 709"/>
                  <a:gd name="T6" fmla="*/ 0 w 596"/>
                  <a:gd name="T7" fmla="*/ 410 h 709"/>
                  <a:gd name="T8" fmla="*/ 255 w 596"/>
                  <a:gd name="T9" fmla="*/ 115 h 709"/>
                  <a:gd name="T10" fmla="*/ 296 w 596"/>
                  <a:gd name="T11" fmla="*/ 0 h 709"/>
                  <a:gd name="T12" fmla="*/ 339 w 596"/>
                  <a:gd name="T13" fmla="*/ 115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6" h="709">
                    <a:moveTo>
                      <a:pt x="339" y="115"/>
                    </a:moveTo>
                    <a:cubicBezTo>
                      <a:pt x="484" y="135"/>
                      <a:pt x="596" y="259"/>
                      <a:pt x="596" y="410"/>
                    </a:cubicBezTo>
                    <a:cubicBezTo>
                      <a:pt x="596" y="575"/>
                      <a:pt x="463" y="709"/>
                      <a:pt x="298" y="709"/>
                    </a:cubicBezTo>
                    <a:cubicBezTo>
                      <a:pt x="133" y="709"/>
                      <a:pt x="0" y="575"/>
                      <a:pt x="0" y="410"/>
                    </a:cubicBezTo>
                    <a:cubicBezTo>
                      <a:pt x="0" y="260"/>
                      <a:pt x="111" y="136"/>
                      <a:pt x="255" y="115"/>
                    </a:cubicBezTo>
                    <a:cubicBezTo>
                      <a:pt x="296" y="0"/>
                      <a:pt x="296" y="0"/>
                      <a:pt x="296" y="0"/>
                    </a:cubicBezTo>
                    <a:lnTo>
                      <a:pt x="339" y="115"/>
                    </a:lnTo>
                    <a:close/>
                  </a:path>
                </a:pathLst>
              </a:custGeom>
              <a:solidFill>
                <a:srgbClr val="4BACC6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auto">
              <a:xfrm rot="9401162">
                <a:off x="2669515" y="3351384"/>
                <a:ext cx="751904" cy="894867"/>
              </a:xfrm>
              <a:custGeom>
                <a:avLst/>
                <a:gdLst>
                  <a:gd name="T0" fmla="*/ 339 w 596"/>
                  <a:gd name="T1" fmla="*/ 115 h 709"/>
                  <a:gd name="T2" fmla="*/ 596 w 596"/>
                  <a:gd name="T3" fmla="*/ 410 h 709"/>
                  <a:gd name="T4" fmla="*/ 298 w 596"/>
                  <a:gd name="T5" fmla="*/ 709 h 709"/>
                  <a:gd name="T6" fmla="*/ 0 w 596"/>
                  <a:gd name="T7" fmla="*/ 410 h 709"/>
                  <a:gd name="T8" fmla="*/ 255 w 596"/>
                  <a:gd name="T9" fmla="*/ 115 h 709"/>
                  <a:gd name="T10" fmla="*/ 296 w 596"/>
                  <a:gd name="T11" fmla="*/ 0 h 709"/>
                  <a:gd name="T12" fmla="*/ 339 w 596"/>
                  <a:gd name="T13" fmla="*/ 115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6" h="709">
                    <a:moveTo>
                      <a:pt x="339" y="115"/>
                    </a:moveTo>
                    <a:cubicBezTo>
                      <a:pt x="484" y="135"/>
                      <a:pt x="596" y="259"/>
                      <a:pt x="596" y="410"/>
                    </a:cubicBezTo>
                    <a:cubicBezTo>
                      <a:pt x="596" y="575"/>
                      <a:pt x="463" y="709"/>
                      <a:pt x="298" y="709"/>
                    </a:cubicBezTo>
                    <a:cubicBezTo>
                      <a:pt x="133" y="709"/>
                      <a:pt x="0" y="575"/>
                      <a:pt x="0" y="410"/>
                    </a:cubicBezTo>
                    <a:cubicBezTo>
                      <a:pt x="0" y="260"/>
                      <a:pt x="111" y="136"/>
                      <a:pt x="255" y="115"/>
                    </a:cubicBezTo>
                    <a:cubicBezTo>
                      <a:pt x="296" y="0"/>
                      <a:pt x="296" y="0"/>
                      <a:pt x="296" y="0"/>
                    </a:cubicBezTo>
                    <a:lnTo>
                      <a:pt x="339" y="115"/>
                    </a:lnTo>
                    <a:close/>
                  </a:path>
                </a:pathLst>
              </a:custGeom>
              <a:solidFill>
                <a:srgbClr val="45C1A4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auto">
              <a:xfrm rot="12075584">
                <a:off x="4373072" y="3120711"/>
                <a:ext cx="896832" cy="1067349"/>
              </a:xfrm>
              <a:custGeom>
                <a:avLst/>
                <a:gdLst>
                  <a:gd name="T0" fmla="*/ 339 w 596"/>
                  <a:gd name="T1" fmla="*/ 115 h 709"/>
                  <a:gd name="T2" fmla="*/ 596 w 596"/>
                  <a:gd name="T3" fmla="*/ 410 h 709"/>
                  <a:gd name="T4" fmla="*/ 298 w 596"/>
                  <a:gd name="T5" fmla="*/ 709 h 709"/>
                  <a:gd name="T6" fmla="*/ 0 w 596"/>
                  <a:gd name="T7" fmla="*/ 410 h 709"/>
                  <a:gd name="T8" fmla="*/ 255 w 596"/>
                  <a:gd name="T9" fmla="*/ 115 h 709"/>
                  <a:gd name="T10" fmla="*/ 296 w 596"/>
                  <a:gd name="T11" fmla="*/ 0 h 709"/>
                  <a:gd name="T12" fmla="*/ 339 w 596"/>
                  <a:gd name="T13" fmla="*/ 115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6" h="709">
                    <a:moveTo>
                      <a:pt x="339" y="115"/>
                    </a:moveTo>
                    <a:cubicBezTo>
                      <a:pt x="484" y="135"/>
                      <a:pt x="596" y="259"/>
                      <a:pt x="596" y="410"/>
                    </a:cubicBezTo>
                    <a:cubicBezTo>
                      <a:pt x="596" y="575"/>
                      <a:pt x="463" y="709"/>
                      <a:pt x="298" y="709"/>
                    </a:cubicBezTo>
                    <a:cubicBezTo>
                      <a:pt x="133" y="709"/>
                      <a:pt x="0" y="575"/>
                      <a:pt x="0" y="410"/>
                    </a:cubicBezTo>
                    <a:cubicBezTo>
                      <a:pt x="0" y="260"/>
                      <a:pt x="111" y="136"/>
                      <a:pt x="255" y="115"/>
                    </a:cubicBezTo>
                    <a:cubicBezTo>
                      <a:pt x="296" y="0"/>
                      <a:pt x="296" y="0"/>
                      <a:pt x="296" y="0"/>
                    </a:cubicBezTo>
                    <a:lnTo>
                      <a:pt x="339" y="115"/>
                    </a:lnTo>
                    <a:close/>
                  </a:path>
                </a:pathLst>
              </a:custGeom>
              <a:solidFill>
                <a:srgbClr val="4BACC6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" name="Freeform 9"/>
              <p:cNvSpPr>
                <a:spLocks/>
              </p:cNvSpPr>
              <p:nvPr/>
            </p:nvSpPr>
            <p:spPr bwMode="auto">
              <a:xfrm rot="10525093">
                <a:off x="2992701" y="2482374"/>
                <a:ext cx="896832" cy="1067349"/>
              </a:xfrm>
              <a:custGeom>
                <a:avLst/>
                <a:gdLst>
                  <a:gd name="T0" fmla="*/ 339 w 596"/>
                  <a:gd name="T1" fmla="*/ 115 h 709"/>
                  <a:gd name="T2" fmla="*/ 596 w 596"/>
                  <a:gd name="T3" fmla="*/ 410 h 709"/>
                  <a:gd name="T4" fmla="*/ 298 w 596"/>
                  <a:gd name="T5" fmla="*/ 709 h 709"/>
                  <a:gd name="T6" fmla="*/ 0 w 596"/>
                  <a:gd name="T7" fmla="*/ 410 h 709"/>
                  <a:gd name="T8" fmla="*/ 255 w 596"/>
                  <a:gd name="T9" fmla="*/ 115 h 709"/>
                  <a:gd name="T10" fmla="*/ 296 w 596"/>
                  <a:gd name="T11" fmla="*/ 0 h 709"/>
                  <a:gd name="T12" fmla="*/ 339 w 596"/>
                  <a:gd name="T13" fmla="*/ 115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6" h="709">
                    <a:moveTo>
                      <a:pt x="339" y="115"/>
                    </a:moveTo>
                    <a:cubicBezTo>
                      <a:pt x="484" y="135"/>
                      <a:pt x="596" y="259"/>
                      <a:pt x="596" y="410"/>
                    </a:cubicBezTo>
                    <a:cubicBezTo>
                      <a:pt x="596" y="575"/>
                      <a:pt x="463" y="709"/>
                      <a:pt x="298" y="709"/>
                    </a:cubicBezTo>
                    <a:cubicBezTo>
                      <a:pt x="133" y="709"/>
                      <a:pt x="0" y="575"/>
                      <a:pt x="0" y="410"/>
                    </a:cubicBezTo>
                    <a:cubicBezTo>
                      <a:pt x="0" y="260"/>
                      <a:pt x="111" y="136"/>
                      <a:pt x="255" y="115"/>
                    </a:cubicBezTo>
                    <a:cubicBezTo>
                      <a:pt x="296" y="0"/>
                      <a:pt x="296" y="0"/>
                      <a:pt x="296" y="0"/>
                    </a:cubicBezTo>
                    <a:lnTo>
                      <a:pt x="339" y="115"/>
                    </a:lnTo>
                    <a:close/>
                  </a:path>
                </a:pathLst>
              </a:custGeom>
              <a:solidFill>
                <a:srgbClr val="4BACC6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14" name="Picture 10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9221" t="29398" r="17922" b="13718"/>
              <a:stretch/>
            </p:blipFill>
            <p:spPr>
              <a:xfrm>
                <a:off x="2428937" y="4285182"/>
                <a:ext cx="3228033" cy="1947491"/>
              </a:xfrm>
              <a:prstGeom prst="rect">
                <a:avLst/>
              </a:prstGeom>
            </p:spPr>
          </p:pic>
          <p:sp>
            <p:nvSpPr>
              <p:cNvPr id="15" name="Rectangle 11"/>
              <p:cNvSpPr/>
              <p:nvPr/>
            </p:nvSpPr>
            <p:spPr>
              <a:xfrm>
                <a:off x="2904579" y="4522384"/>
                <a:ext cx="2236833" cy="1391064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" name="Freeform 13"/>
              <p:cNvSpPr>
                <a:spLocks/>
              </p:cNvSpPr>
              <p:nvPr/>
            </p:nvSpPr>
            <p:spPr bwMode="auto">
              <a:xfrm rot="12887238">
                <a:off x="5290427" y="3306793"/>
                <a:ext cx="896832" cy="1067349"/>
              </a:xfrm>
              <a:custGeom>
                <a:avLst/>
                <a:gdLst>
                  <a:gd name="T0" fmla="*/ 339 w 596"/>
                  <a:gd name="T1" fmla="*/ 115 h 709"/>
                  <a:gd name="T2" fmla="*/ 596 w 596"/>
                  <a:gd name="T3" fmla="*/ 410 h 709"/>
                  <a:gd name="T4" fmla="*/ 298 w 596"/>
                  <a:gd name="T5" fmla="*/ 709 h 709"/>
                  <a:gd name="T6" fmla="*/ 0 w 596"/>
                  <a:gd name="T7" fmla="*/ 410 h 709"/>
                  <a:gd name="T8" fmla="*/ 255 w 596"/>
                  <a:gd name="T9" fmla="*/ 115 h 709"/>
                  <a:gd name="T10" fmla="*/ 296 w 596"/>
                  <a:gd name="T11" fmla="*/ 0 h 709"/>
                  <a:gd name="T12" fmla="*/ 339 w 596"/>
                  <a:gd name="T13" fmla="*/ 115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6" h="709">
                    <a:moveTo>
                      <a:pt x="339" y="115"/>
                    </a:moveTo>
                    <a:cubicBezTo>
                      <a:pt x="484" y="135"/>
                      <a:pt x="596" y="259"/>
                      <a:pt x="596" y="410"/>
                    </a:cubicBezTo>
                    <a:cubicBezTo>
                      <a:pt x="596" y="575"/>
                      <a:pt x="463" y="709"/>
                      <a:pt x="298" y="709"/>
                    </a:cubicBezTo>
                    <a:cubicBezTo>
                      <a:pt x="133" y="709"/>
                      <a:pt x="0" y="575"/>
                      <a:pt x="0" y="410"/>
                    </a:cubicBezTo>
                    <a:cubicBezTo>
                      <a:pt x="0" y="260"/>
                      <a:pt x="111" y="136"/>
                      <a:pt x="255" y="115"/>
                    </a:cubicBezTo>
                    <a:cubicBezTo>
                      <a:pt x="296" y="0"/>
                      <a:pt x="296" y="0"/>
                      <a:pt x="296" y="0"/>
                    </a:cubicBezTo>
                    <a:lnTo>
                      <a:pt x="339" y="115"/>
                    </a:lnTo>
                    <a:close/>
                  </a:path>
                </a:pathLst>
              </a:custGeom>
              <a:solidFill>
                <a:srgbClr val="45C1A4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7" name="Freeform 14"/>
              <p:cNvSpPr>
                <a:spLocks/>
              </p:cNvSpPr>
              <p:nvPr/>
            </p:nvSpPr>
            <p:spPr bwMode="auto">
              <a:xfrm rot="13100585">
                <a:off x="5169160" y="2226992"/>
                <a:ext cx="988977" cy="1177016"/>
              </a:xfrm>
              <a:custGeom>
                <a:avLst/>
                <a:gdLst>
                  <a:gd name="T0" fmla="*/ 339 w 596"/>
                  <a:gd name="T1" fmla="*/ 115 h 709"/>
                  <a:gd name="T2" fmla="*/ 596 w 596"/>
                  <a:gd name="T3" fmla="*/ 410 h 709"/>
                  <a:gd name="T4" fmla="*/ 298 w 596"/>
                  <a:gd name="T5" fmla="*/ 709 h 709"/>
                  <a:gd name="T6" fmla="*/ 0 w 596"/>
                  <a:gd name="T7" fmla="*/ 410 h 709"/>
                  <a:gd name="T8" fmla="*/ 255 w 596"/>
                  <a:gd name="T9" fmla="*/ 115 h 709"/>
                  <a:gd name="T10" fmla="*/ 296 w 596"/>
                  <a:gd name="T11" fmla="*/ 0 h 709"/>
                  <a:gd name="T12" fmla="*/ 339 w 596"/>
                  <a:gd name="T13" fmla="*/ 115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6" h="709">
                    <a:moveTo>
                      <a:pt x="339" y="115"/>
                    </a:moveTo>
                    <a:cubicBezTo>
                      <a:pt x="484" y="135"/>
                      <a:pt x="596" y="259"/>
                      <a:pt x="596" y="410"/>
                    </a:cubicBezTo>
                    <a:cubicBezTo>
                      <a:pt x="596" y="575"/>
                      <a:pt x="463" y="709"/>
                      <a:pt x="298" y="709"/>
                    </a:cubicBezTo>
                    <a:cubicBezTo>
                      <a:pt x="133" y="709"/>
                      <a:pt x="0" y="575"/>
                      <a:pt x="0" y="410"/>
                    </a:cubicBezTo>
                    <a:cubicBezTo>
                      <a:pt x="0" y="260"/>
                      <a:pt x="111" y="136"/>
                      <a:pt x="255" y="115"/>
                    </a:cubicBezTo>
                    <a:cubicBezTo>
                      <a:pt x="296" y="0"/>
                      <a:pt x="296" y="0"/>
                      <a:pt x="296" y="0"/>
                    </a:cubicBezTo>
                    <a:lnTo>
                      <a:pt x="339" y="115"/>
                    </a:lnTo>
                    <a:close/>
                  </a:path>
                </a:pathLst>
              </a:custGeom>
              <a:solidFill>
                <a:srgbClr val="4BACC6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" name="Freeform 15"/>
              <p:cNvSpPr>
                <a:spLocks/>
              </p:cNvSpPr>
              <p:nvPr/>
            </p:nvSpPr>
            <p:spPr bwMode="auto">
              <a:xfrm rot="9634643">
                <a:off x="1842837" y="2739001"/>
                <a:ext cx="896832" cy="1067349"/>
              </a:xfrm>
              <a:custGeom>
                <a:avLst/>
                <a:gdLst>
                  <a:gd name="T0" fmla="*/ 339 w 596"/>
                  <a:gd name="T1" fmla="*/ 115 h 709"/>
                  <a:gd name="T2" fmla="*/ 596 w 596"/>
                  <a:gd name="T3" fmla="*/ 410 h 709"/>
                  <a:gd name="T4" fmla="*/ 298 w 596"/>
                  <a:gd name="T5" fmla="*/ 709 h 709"/>
                  <a:gd name="T6" fmla="*/ 0 w 596"/>
                  <a:gd name="T7" fmla="*/ 410 h 709"/>
                  <a:gd name="T8" fmla="*/ 255 w 596"/>
                  <a:gd name="T9" fmla="*/ 115 h 709"/>
                  <a:gd name="T10" fmla="*/ 296 w 596"/>
                  <a:gd name="T11" fmla="*/ 0 h 709"/>
                  <a:gd name="T12" fmla="*/ 339 w 596"/>
                  <a:gd name="T13" fmla="*/ 115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6" h="709">
                    <a:moveTo>
                      <a:pt x="339" y="115"/>
                    </a:moveTo>
                    <a:cubicBezTo>
                      <a:pt x="484" y="135"/>
                      <a:pt x="596" y="259"/>
                      <a:pt x="596" y="410"/>
                    </a:cubicBezTo>
                    <a:cubicBezTo>
                      <a:pt x="596" y="575"/>
                      <a:pt x="463" y="709"/>
                      <a:pt x="298" y="709"/>
                    </a:cubicBezTo>
                    <a:cubicBezTo>
                      <a:pt x="133" y="709"/>
                      <a:pt x="0" y="575"/>
                      <a:pt x="0" y="410"/>
                    </a:cubicBezTo>
                    <a:cubicBezTo>
                      <a:pt x="0" y="260"/>
                      <a:pt x="111" y="136"/>
                      <a:pt x="255" y="115"/>
                    </a:cubicBezTo>
                    <a:cubicBezTo>
                      <a:pt x="296" y="0"/>
                      <a:pt x="296" y="0"/>
                      <a:pt x="296" y="0"/>
                    </a:cubicBezTo>
                    <a:lnTo>
                      <a:pt x="339" y="115"/>
                    </a:lnTo>
                    <a:close/>
                  </a:path>
                </a:pathLst>
              </a:custGeom>
              <a:solidFill>
                <a:srgbClr val="45C1A4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" name="Oval 16"/>
              <p:cNvSpPr/>
              <p:nvPr/>
            </p:nvSpPr>
            <p:spPr>
              <a:xfrm>
                <a:off x="6200253" y="2720241"/>
                <a:ext cx="1005867" cy="1011639"/>
              </a:xfrm>
              <a:prstGeom prst="ellipse">
                <a:avLst/>
              </a:prstGeom>
              <a:solidFill>
                <a:srgbClr val="4BACC6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733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" name="Oval 17"/>
              <p:cNvSpPr/>
              <p:nvPr/>
            </p:nvSpPr>
            <p:spPr>
              <a:xfrm>
                <a:off x="6411595" y="3752319"/>
                <a:ext cx="1254984" cy="1262184"/>
              </a:xfrm>
              <a:prstGeom prst="ellipse">
                <a:avLst/>
              </a:prstGeom>
              <a:solidFill>
                <a:srgbClr val="4BACC6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733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1" name="Oval 18"/>
              <p:cNvSpPr/>
              <p:nvPr/>
            </p:nvSpPr>
            <p:spPr>
              <a:xfrm>
                <a:off x="3918109" y="1817166"/>
                <a:ext cx="1254984" cy="1262184"/>
              </a:xfrm>
              <a:prstGeom prst="ellipse">
                <a:avLst/>
              </a:prstGeom>
              <a:solidFill>
                <a:srgbClr val="45C1A4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733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2" name="Oval 19"/>
              <p:cNvSpPr/>
              <p:nvPr/>
            </p:nvSpPr>
            <p:spPr>
              <a:xfrm>
                <a:off x="1993588" y="1472787"/>
                <a:ext cx="1254984" cy="1262184"/>
              </a:xfrm>
              <a:prstGeom prst="ellipse">
                <a:avLst/>
              </a:prstGeom>
              <a:solidFill>
                <a:srgbClr val="4BACC6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733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3" name="Oval 20"/>
              <p:cNvSpPr/>
              <p:nvPr/>
            </p:nvSpPr>
            <p:spPr>
              <a:xfrm>
                <a:off x="427353" y="2594967"/>
                <a:ext cx="1254984" cy="1262184"/>
              </a:xfrm>
              <a:prstGeom prst="ellipse">
                <a:avLst/>
              </a:prstGeom>
              <a:solidFill>
                <a:srgbClr val="4BACC6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733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" name="Oval 21"/>
              <p:cNvSpPr/>
              <p:nvPr/>
            </p:nvSpPr>
            <p:spPr>
              <a:xfrm>
                <a:off x="676469" y="4425698"/>
                <a:ext cx="1005867" cy="1011639"/>
              </a:xfrm>
              <a:prstGeom prst="ellipse">
                <a:avLst/>
              </a:prstGeom>
              <a:solidFill>
                <a:srgbClr val="45C1A4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733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" name="Oval 22"/>
              <p:cNvSpPr/>
              <p:nvPr/>
            </p:nvSpPr>
            <p:spPr>
              <a:xfrm>
                <a:off x="6062771" y="1608618"/>
                <a:ext cx="1005867" cy="1011639"/>
              </a:xfrm>
              <a:prstGeom prst="ellipse">
                <a:avLst/>
              </a:prstGeom>
              <a:solidFill>
                <a:srgbClr val="45C1A4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733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" name="Oval 23"/>
              <p:cNvSpPr/>
              <p:nvPr/>
            </p:nvSpPr>
            <p:spPr>
              <a:xfrm>
                <a:off x="7313121" y="2913456"/>
                <a:ext cx="1005867" cy="1011639"/>
              </a:xfrm>
              <a:prstGeom prst="ellipse">
                <a:avLst/>
              </a:prstGeom>
              <a:solidFill>
                <a:srgbClr val="4BACC6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733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" name="Oval 24"/>
              <p:cNvSpPr/>
              <p:nvPr/>
            </p:nvSpPr>
            <p:spPr>
              <a:xfrm>
                <a:off x="4959089" y="1154981"/>
                <a:ext cx="1005867" cy="1011639"/>
              </a:xfrm>
              <a:prstGeom prst="ellipse">
                <a:avLst/>
              </a:prstGeom>
              <a:solidFill>
                <a:srgbClr val="4BACC6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733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" name="Oval 25"/>
              <p:cNvSpPr/>
              <p:nvPr/>
            </p:nvSpPr>
            <p:spPr>
              <a:xfrm>
                <a:off x="3327238" y="1511644"/>
                <a:ext cx="715716" cy="719823"/>
              </a:xfrm>
              <a:prstGeom prst="ellipse">
                <a:avLst/>
              </a:prstGeom>
              <a:solidFill>
                <a:srgbClr val="4BACC6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733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" name="Oval 27"/>
              <p:cNvSpPr/>
              <p:nvPr/>
            </p:nvSpPr>
            <p:spPr>
              <a:xfrm>
                <a:off x="1214241" y="1900434"/>
                <a:ext cx="715716" cy="719823"/>
              </a:xfrm>
              <a:prstGeom prst="ellipse">
                <a:avLst/>
              </a:prstGeom>
              <a:solidFill>
                <a:srgbClr val="4BACC6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733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" name="Oval 28"/>
              <p:cNvSpPr/>
              <p:nvPr/>
            </p:nvSpPr>
            <p:spPr>
              <a:xfrm>
                <a:off x="339129" y="3814776"/>
                <a:ext cx="715716" cy="719823"/>
              </a:xfrm>
              <a:prstGeom prst="ellipse">
                <a:avLst/>
              </a:prstGeom>
              <a:solidFill>
                <a:srgbClr val="45C1A4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733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" name="Oval 29"/>
              <p:cNvSpPr/>
              <p:nvPr/>
            </p:nvSpPr>
            <p:spPr>
              <a:xfrm>
                <a:off x="4042953" y="1060717"/>
                <a:ext cx="715716" cy="719823"/>
              </a:xfrm>
              <a:prstGeom prst="ellipse">
                <a:avLst/>
              </a:prstGeom>
              <a:solidFill>
                <a:srgbClr val="45C1A4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733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" name="Oval 30"/>
              <p:cNvSpPr/>
              <p:nvPr/>
            </p:nvSpPr>
            <p:spPr>
              <a:xfrm>
                <a:off x="7039087" y="2222121"/>
                <a:ext cx="715716" cy="719823"/>
              </a:xfrm>
              <a:prstGeom prst="ellipse">
                <a:avLst/>
              </a:prstGeom>
              <a:solidFill>
                <a:srgbClr val="45C1A4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733" b="0" i="0" u="none" strike="noStrike" kern="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33" name="Group 31"/>
              <p:cNvGrpSpPr/>
              <p:nvPr/>
            </p:nvGrpSpPr>
            <p:grpSpPr>
              <a:xfrm>
                <a:off x="3210973" y="2686947"/>
                <a:ext cx="451304" cy="435920"/>
                <a:chOff x="5099140" y="1309474"/>
                <a:chExt cx="439257" cy="424283"/>
              </a:xfrm>
              <a:solidFill>
                <a:schemeClr val="bg1"/>
              </a:solidFill>
            </p:grpSpPr>
            <p:sp>
              <p:nvSpPr>
                <p:cNvPr id="130" name="Rectangle 18"/>
                <p:cNvSpPr>
                  <a:spLocks noChangeArrowheads="1"/>
                </p:cNvSpPr>
                <p:nvPr/>
              </p:nvSpPr>
              <p:spPr bwMode="auto">
                <a:xfrm>
                  <a:off x="5256374" y="1479187"/>
                  <a:ext cx="47421" cy="4492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1" name="Rectangle 19"/>
                <p:cNvSpPr>
                  <a:spLocks noChangeArrowheads="1"/>
                </p:cNvSpPr>
                <p:nvPr/>
              </p:nvSpPr>
              <p:spPr bwMode="auto">
                <a:xfrm>
                  <a:off x="5331247" y="1479187"/>
                  <a:ext cx="49916" cy="4492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2" name="Rectangle 20"/>
                <p:cNvSpPr>
                  <a:spLocks noChangeArrowheads="1"/>
                </p:cNvSpPr>
                <p:nvPr/>
              </p:nvSpPr>
              <p:spPr bwMode="auto">
                <a:xfrm>
                  <a:off x="5408617" y="1479187"/>
                  <a:ext cx="49916" cy="4492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3" name="Rectangle 21"/>
                <p:cNvSpPr>
                  <a:spLocks noChangeArrowheads="1"/>
                </p:cNvSpPr>
                <p:nvPr/>
              </p:nvSpPr>
              <p:spPr bwMode="auto">
                <a:xfrm>
                  <a:off x="5256374" y="1546573"/>
                  <a:ext cx="47421" cy="4742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4" name="Rectangle 22"/>
                <p:cNvSpPr>
                  <a:spLocks noChangeArrowheads="1"/>
                </p:cNvSpPr>
                <p:nvPr/>
              </p:nvSpPr>
              <p:spPr bwMode="auto">
                <a:xfrm>
                  <a:off x="5331247" y="1546573"/>
                  <a:ext cx="49916" cy="4742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5" name="Rectangle 23"/>
                <p:cNvSpPr>
                  <a:spLocks noChangeArrowheads="1"/>
                </p:cNvSpPr>
                <p:nvPr/>
              </p:nvSpPr>
              <p:spPr bwMode="auto">
                <a:xfrm>
                  <a:off x="5408617" y="1546573"/>
                  <a:ext cx="49916" cy="4742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6" name="Rectangle 24"/>
                <p:cNvSpPr>
                  <a:spLocks noChangeArrowheads="1"/>
                </p:cNvSpPr>
                <p:nvPr/>
              </p:nvSpPr>
              <p:spPr bwMode="auto">
                <a:xfrm>
                  <a:off x="5256374" y="1618951"/>
                  <a:ext cx="47421" cy="4492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7" name="Rectangle 25"/>
                <p:cNvSpPr>
                  <a:spLocks noChangeArrowheads="1"/>
                </p:cNvSpPr>
                <p:nvPr/>
              </p:nvSpPr>
              <p:spPr bwMode="auto">
                <a:xfrm>
                  <a:off x="5179005" y="1546573"/>
                  <a:ext cx="49916" cy="4742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8" name="Rectangle 26"/>
                <p:cNvSpPr>
                  <a:spLocks noChangeArrowheads="1"/>
                </p:cNvSpPr>
                <p:nvPr/>
              </p:nvSpPr>
              <p:spPr bwMode="auto">
                <a:xfrm>
                  <a:off x="5179005" y="1618951"/>
                  <a:ext cx="49916" cy="4492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9" name="Rectangle 27"/>
                <p:cNvSpPr>
                  <a:spLocks noChangeArrowheads="1"/>
                </p:cNvSpPr>
                <p:nvPr/>
              </p:nvSpPr>
              <p:spPr bwMode="auto">
                <a:xfrm>
                  <a:off x="5331247" y="1618951"/>
                  <a:ext cx="49916" cy="4492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0" name="Rectangle 28"/>
                <p:cNvSpPr>
                  <a:spLocks noChangeArrowheads="1"/>
                </p:cNvSpPr>
                <p:nvPr/>
              </p:nvSpPr>
              <p:spPr bwMode="auto">
                <a:xfrm>
                  <a:off x="5408617" y="1618951"/>
                  <a:ext cx="49916" cy="4492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1" name="Freeform 29"/>
                <p:cNvSpPr>
                  <a:spLocks noEditPoints="1"/>
                </p:cNvSpPr>
                <p:nvPr/>
              </p:nvSpPr>
              <p:spPr bwMode="auto">
                <a:xfrm>
                  <a:off x="5099140" y="1339424"/>
                  <a:ext cx="439257" cy="394333"/>
                </a:xfrm>
                <a:custGeom>
                  <a:avLst/>
                  <a:gdLst>
                    <a:gd name="T0" fmla="*/ 174 w 176"/>
                    <a:gd name="T1" fmla="*/ 0 h 158"/>
                    <a:gd name="T2" fmla="*/ 150 w 176"/>
                    <a:gd name="T3" fmla="*/ 0 h 158"/>
                    <a:gd name="T4" fmla="*/ 150 w 176"/>
                    <a:gd name="T5" fmla="*/ 16 h 158"/>
                    <a:gd name="T6" fmla="*/ 126 w 176"/>
                    <a:gd name="T7" fmla="*/ 16 h 158"/>
                    <a:gd name="T8" fmla="*/ 126 w 176"/>
                    <a:gd name="T9" fmla="*/ 0 h 158"/>
                    <a:gd name="T10" fmla="*/ 52 w 176"/>
                    <a:gd name="T11" fmla="*/ 0 h 158"/>
                    <a:gd name="T12" fmla="*/ 52 w 176"/>
                    <a:gd name="T13" fmla="*/ 16 h 158"/>
                    <a:gd name="T14" fmla="*/ 28 w 176"/>
                    <a:gd name="T15" fmla="*/ 16 h 158"/>
                    <a:gd name="T16" fmla="*/ 28 w 176"/>
                    <a:gd name="T17" fmla="*/ 0 h 158"/>
                    <a:gd name="T18" fmla="*/ 0 w 176"/>
                    <a:gd name="T19" fmla="*/ 0 h 158"/>
                    <a:gd name="T20" fmla="*/ 0 w 176"/>
                    <a:gd name="T21" fmla="*/ 158 h 158"/>
                    <a:gd name="T22" fmla="*/ 13 w 176"/>
                    <a:gd name="T23" fmla="*/ 158 h 158"/>
                    <a:gd name="T24" fmla="*/ 162 w 176"/>
                    <a:gd name="T25" fmla="*/ 158 h 158"/>
                    <a:gd name="T26" fmla="*/ 176 w 176"/>
                    <a:gd name="T27" fmla="*/ 158 h 158"/>
                    <a:gd name="T28" fmla="*/ 174 w 176"/>
                    <a:gd name="T29" fmla="*/ 0 h 158"/>
                    <a:gd name="T30" fmla="*/ 162 w 176"/>
                    <a:gd name="T31" fmla="*/ 144 h 158"/>
                    <a:gd name="T32" fmla="*/ 13 w 176"/>
                    <a:gd name="T33" fmla="*/ 144 h 158"/>
                    <a:gd name="T34" fmla="*/ 13 w 176"/>
                    <a:gd name="T35" fmla="*/ 44 h 158"/>
                    <a:gd name="T36" fmla="*/ 162 w 176"/>
                    <a:gd name="T37" fmla="*/ 44 h 158"/>
                    <a:gd name="T38" fmla="*/ 162 w 176"/>
                    <a:gd name="T39" fmla="*/ 144 h 1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76" h="158">
                      <a:moveTo>
                        <a:pt x="174" y="0"/>
                      </a:moveTo>
                      <a:lnTo>
                        <a:pt x="150" y="0"/>
                      </a:lnTo>
                      <a:lnTo>
                        <a:pt x="150" y="16"/>
                      </a:lnTo>
                      <a:lnTo>
                        <a:pt x="126" y="16"/>
                      </a:lnTo>
                      <a:lnTo>
                        <a:pt x="126" y="0"/>
                      </a:lnTo>
                      <a:lnTo>
                        <a:pt x="52" y="0"/>
                      </a:lnTo>
                      <a:lnTo>
                        <a:pt x="52" y="16"/>
                      </a:lnTo>
                      <a:lnTo>
                        <a:pt x="28" y="16"/>
                      </a:lnTo>
                      <a:lnTo>
                        <a:pt x="28" y="0"/>
                      </a:lnTo>
                      <a:lnTo>
                        <a:pt x="0" y="0"/>
                      </a:lnTo>
                      <a:lnTo>
                        <a:pt x="0" y="158"/>
                      </a:lnTo>
                      <a:lnTo>
                        <a:pt x="13" y="158"/>
                      </a:lnTo>
                      <a:lnTo>
                        <a:pt x="162" y="158"/>
                      </a:lnTo>
                      <a:lnTo>
                        <a:pt x="176" y="158"/>
                      </a:lnTo>
                      <a:lnTo>
                        <a:pt x="174" y="0"/>
                      </a:lnTo>
                      <a:close/>
                      <a:moveTo>
                        <a:pt x="162" y="144"/>
                      </a:moveTo>
                      <a:lnTo>
                        <a:pt x="13" y="144"/>
                      </a:lnTo>
                      <a:lnTo>
                        <a:pt x="13" y="44"/>
                      </a:lnTo>
                      <a:lnTo>
                        <a:pt x="162" y="44"/>
                      </a:lnTo>
                      <a:lnTo>
                        <a:pt x="16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2" name="Rectangle 30"/>
                <p:cNvSpPr>
                  <a:spLocks noChangeArrowheads="1"/>
                </p:cNvSpPr>
                <p:nvPr/>
              </p:nvSpPr>
              <p:spPr bwMode="auto">
                <a:xfrm>
                  <a:off x="5181500" y="1309474"/>
                  <a:ext cx="37438" cy="5989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3" name="Rectangle 31"/>
                <p:cNvSpPr>
                  <a:spLocks noChangeArrowheads="1"/>
                </p:cNvSpPr>
                <p:nvPr/>
              </p:nvSpPr>
              <p:spPr bwMode="auto">
                <a:xfrm>
                  <a:off x="5428583" y="1309474"/>
                  <a:ext cx="34941" cy="5989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34" name="Freeform 35"/>
              <p:cNvSpPr>
                <a:spLocks noEditPoints="1"/>
              </p:cNvSpPr>
              <p:nvPr/>
            </p:nvSpPr>
            <p:spPr bwMode="auto">
              <a:xfrm>
                <a:off x="5066663" y="1417433"/>
                <a:ext cx="732467" cy="494153"/>
              </a:xfrm>
              <a:custGeom>
                <a:avLst/>
                <a:gdLst>
                  <a:gd name="T0" fmla="*/ 135 w 157"/>
                  <a:gd name="T1" fmla="*/ 46 h 106"/>
                  <a:gd name="T2" fmla="*/ 136 w 157"/>
                  <a:gd name="T3" fmla="*/ 37 h 106"/>
                  <a:gd name="T4" fmla="*/ 99 w 157"/>
                  <a:gd name="T5" fmla="*/ 0 h 106"/>
                  <a:gd name="T6" fmla="*/ 73 w 157"/>
                  <a:gd name="T7" fmla="*/ 18 h 106"/>
                  <a:gd name="T8" fmla="*/ 45 w 157"/>
                  <a:gd name="T9" fmla="*/ 8 h 106"/>
                  <a:gd name="T10" fmla="*/ 19 w 157"/>
                  <a:gd name="T11" fmla="*/ 39 h 106"/>
                  <a:gd name="T12" fmla="*/ 20 w 157"/>
                  <a:gd name="T13" fmla="*/ 47 h 106"/>
                  <a:gd name="T14" fmla="*/ 0 w 157"/>
                  <a:gd name="T15" fmla="*/ 75 h 106"/>
                  <a:gd name="T16" fmla="*/ 31 w 157"/>
                  <a:gd name="T17" fmla="*/ 106 h 106"/>
                  <a:gd name="T18" fmla="*/ 126 w 157"/>
                  <a:gd name="T19" fmla="*/ 106 h 106"/>
                  <a:gd name="T20" fmla="*/ 157 w 157"/>
                  <a:gd name="T21" fmla="*/ 75 h 106"/>
                  <a:gd name="T22" fmla="*/ 135 w 157"/>
                  <a:gd name="T23" fmla="*/ 46 h 106"/>
                  <a:gd name="T24" fmla="*/ 120 w 157"/>
                  <a:gd name="T25" fmla="*/ 100 h 106"/>
                  <a:gd name="T26" fmla="*/ 79 w 157"/>
                  <a:gd name="T27" fmla="*/ 100 h 106"/>
                  <a:gd name="T28" fmla="*/ 103 w 157"/>
                  <a:gd name="T29" fmla="*/ 75 h 106"/>
                  <a:gd name="T30" fmla="*/ 102 w 157"/>
                  <a:gd name="T31" fmla="*/ 72 h 106"/>
                  <a:gd name="T32" fmla="*/ 92 w 157"/>
                  <a:gd name="T33" fmla="*/ 72 h 106"/>
                  <a:gd name="T34" fmla="*/ 92 w 157"/>
                  <a:gd name="T35" fmla="*/ 68 h 106"/>
                  <a:gd name="T36" fmla="*/ 92 w 157"/>
                  <a:gd name="T37" fmla="*/ 37 h 106"/>
                  <a:gd name="T38" fmla="*/ 90 w 157"/>
                  <a:gd name="T39" fmla="*/ 35 h 106"/>
                  <a:gd name="T40" fmla="*/ 64 w 157"/>
                  <a:gd name="T41" fmla="*/ 35 h 106"/>
                  <a:gd name="T42" fmla="*/ 62 w 157"/>
                  <a:gd name="T43" fmla="*/ 37 h 106"/>
                  <a:gd name="T44" fmla="*/ 62 w 157"/>
                  <a:gd name="T45" fmla="*/ 68 h 106"/>
                  <a:gd name="T46" fmla="*/ 62 w 157"/>
                  <a:gd name="T47" fmla="*/ 73 h 106"/>
                  <a:gd name="T48" fmla="*/ 51 w 157"/>
                  <a:gd name="T49" fmla="*/ 73 h 106"/>
                  <a:gd name="T50" fmla="*/ 50 w 157"/>
                  <a:gd name="T51" fmla="*/ 76 h 106"/>
                  <a:gd name="T52" fmla="*/ 75 w 157"/>
                  <a:gd name="T53" fmla="*/ 100 h 106"/>
                  <a:gd name="T54" fmla="*/ 38 w 157"/>
                  <a:gd name="T55" fmla="*/ 100 h 106"/>
                  <a:gd name="T56" fmla="*/ 11 w 157"/>
                  <a:gd name="T57" fmla="*/ 74 h 106"/>
                  <a:gd name="T58" fmla="*/ 29 w 157"/>
                  <a:gd name="T59" fmla="*/ 50 h 106"/>
                  <a:gd name="T60" fmla="*/ 28 w 157"/>
                  <a:gd name="T61" fmla="*/ 44 h 106"/>
                  <a:gd name="T62" fmla="*/ 50 w 157"/>
                  <a:gd name="T63" fmla="*/ 17 h 106"/>
                  <a:gd name="T64" fmla="*/ 74 w 157"/>
                  <a:gd name="T65" fmla="*/ 29 h 106"/>
                  <a:gd name="T66" fmla="*/ 97 w 157"/>
                  <a:gd name="T67" fmla="*/ 10 h 106"/>
                  <a:gd name="T68" fmla="*/ 128 w 157"/>
                  <a:gd name="T69" fmla="*/ 42 h 106"/>
                  <a:gd name="T70" fmla="*/ 127 w 157"/>
                  <a:gd name="T71" fmla="*/ 49 h 106"/>
                  <a:gd name="T72" fmla="*/ 147 w 157"/>
                  <a:gd name="T73" fmla="*/ 74 h 106"/>
                  <a:gd name="T74" fmla="*/ 120 w 157"/>
                  <a:gd name="T75" fmla="*/ 10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57" h="106">
                    <a:moveTo>
                      <a:pt x="135" y="46"/>
                    </a:moveTo>
                    <a:cubicBezTo>
                      <a:pt x="136" y="43"/>
                      <a:pt x="136" y="40"/>
                      <a:pt x="136" y="37"/>
                    </a:cubicBezTo>
                    <a:cubicBezTo>
                      <a:pt x="136" y="16"/>
                      <a:pt x="120" y="0"/>
                      <a:pt x="99" y="0"/>
                    </a:cubicBezTo>
                    <a:cubicBezTo>
                      <a:pt x="76" y="0"/>
                      <a:pt x="73" y="18"/>
                      <a:pt x="73" y="18"/>
                    </a:cubicBezTo>
                    <a:cubicBezTo>
                      <a:pt x="73" y="18"/>
                      <a:pt x="63" y="6"/>
                      <a:pt x="45" y="8"/>
                    </a:cubicBezTo>
                    <a:cubicBezTo>
                      <a:pt x="30" y="11"/>
                      <a:pt x="19" y="25"/>
                      <a:pt x="19" y="39"/>
                    </a:cubicBezTo>
                    <a:cubicBezTo>
                      <a:pt x="19" y="42"/>
                      <a:pt x="20" y="44"/>
                      <a:pt x="20" y="47"/>
                    </a:cubicBezTo>
                    <a:cubicBezTo>
                      <a:pt x="9" y="51"/>
                      <a:pt x="0" y="62"/>
                      <a:pt x="0" y="75"/>
                    </a:cubicBezTo>
                    <a:cubicBezTo>
                      <a:pt x="0" y="92"/>
                      <a:pt x="14" y="106"/>
                      <a:pt x="31" y="106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43" y="106"/>
                      <a:pt x="157" y="92"/>
                      <a:pt x="157" y="75"/>
                    </a:cubicBezTo>
                    <a:cubicBezTo>
                      <a:pt x="157" y="62"/>
                      <a:pt x="148" y="50"/>
                      <a:pt x="135" y="46"/>
                    </a:cubicBezTo>
                    <a:close/>
                    <a:moveTo>
                      <a:pt x="120" y="100"/>
                    </a:moveTo>
                    <a:cubicBezTo>
                      <a:pt x="79" y="100"/>
                      <a:pt x="79" y="100"/>
                      <a:pt x="79" y="100"/>
                    </a:cubicBezTo>
                    <a:cubicBezTo>
                      <a:pt x="82" y="97"/>
                      <a:pt x="103" y="75"/>
                      <a:pt x="103" y="75"/>
                    </a:cubicBezTo>
                    <a:cubicBezTo>
                      <a:pt x="103" y="75"/>
                      <a:pt x="106" y="72"/>
                      <a:pt x="102" y="72"/>
                    </a:cubicBezTo>
                    <a:cubicBezTo>
                      <a:pt x="98" y="72"/>
                      <a:pt x="92" y="72"/>
                      <a:pt x="92" y="72"/>
                    </a:cubicBezTo>
                    <a:cubicBezTo>
                      <a:pt x="92" y="72"/>
                      <a:pt x="92" y="70"/>
                      <a:pt x="92" y="68"/>
                    </a:cubicBezTo>
                    <a:cubicBezTo>
                      <a:pt x="92" y="59"/>
                      <a:pt x="92" y="43"/>
                      <a:pt x="92" y="37"/>
                    </a:cubicBezTo>
                    <a:cubicBezTo>
                      <a:pt x="92" y="37"/>
                      <a:pt x="92" y="35"/>
                      <a:pt x="90" y="35"/>
                    </a:cubicBezTo>
                    <a:cubicBezTo>
                      <a:pt x="88" y="35"/>
                      <a:pt x="67" y="35"/>
                      <a:pt x="64" y="35"/>
                    </a:cubicBezTo>
                    <a:cubicBezTo>
                      <a:pt x="61" y="35"/>
                      <a:pt x="62" y="37"/>
                      <a:pt x="62" y="37"/>
                    </a:cubicBezTo>
                    <a:cubicBezTo>
                      <a:pt x="62" y="44"/>
                      <a:pt x="62" y="59"/>
                      <a:pt x="62" y="68"/>
                    </a:cubicBezTo>
                    <a:cubicBezTo>
                      <a:pt x="62" y="71"/>
                      <a:pt x="62" y="73"/>
                      <a:pt x="62" y="73"/>
                    </a:cubicBezTo>
                    <a:cubicBezTo>
                      <a:pt x="62" y="73"/>
                      <a:pt x="54" y="73"/>
                      <a:pt x="51" y="73"/>
                    </a:cubicBezTo>
                    <a:cubicBezTo>
                      <a:pt x="47" y="73"/>
                      <a:pt x="50" y="76"/>
                      <a:pt x="50" y="76"/>
                    </a:cubicBezTo>
                    <a:cubicBezTo>
                      <a:pt x="75" y="100"/>
                      <a:pt x="75" y="100"/>
                      <a:pt x="75" y="100"/>
                    </a:cubicBezTo>
                    <a:cubicBezTo>
                      <a:pt x="38" y="100"/>
                      <a:pt x="38" y="100"/>
                      <a:pt x="38" y="100"/>
                    </a:cubicBezTo>
                    <a:cubicBezTo>
                      <a:pt x="23" y="100"/>
                      <a:pt x="11" y="88"/>
                      <a:pt x="11" y="74"/>
                    </a:cubicBezTo>
                    <a:cubicBezTo>
                      <a:pt x="11" y="63"/>
                      <a:pt x="18" y="53"/>
                      <a:pt x="29" y="50"/>
                    </a:cubicBezTo>
                    <a:cubicBezTo>
                      <a:pt x="28" y="48"/>
                      <a:pt x="28" y="46"/>
                      <a:pt x="28" y="44"/>
                    </a:cubicBezTo>
                    <a:cubicBezTo>
                      <a:pt x="28" y="31"/>
                      <a:pt x="37" y="19"/>
                      <a:pt x="50" y="17"/>
                    </a:cubicBezTo>
                    <a:cubicBezTo>
                      <a:pt x="65" y="15"/>
                      <a:pt x="74" y="29"/>
                      <a:pt x="74" y="29"/>
                    </a:cubicBezTo>
                    <a:cubicBezTo>
                      <a:pt x="74" y="29"/>
                      <a:pt x="77" y="10"/>
                      <a:pt x="97" y="10"/>
                    </a:cubicBezTo>
                    <a:cubicBezTo>
                      <a:pt x="115" y="10"/>
                      <a:pt x="128" y="24"/>
                      <a:pt x="128" y="42"/>
                    </a:cubicBezTo>
                    <a:cubicBezTo>
                      <a:pt x="128" y="44"/>
                      <a:pt x="127" y="47"/>
                      <a:pt x="127" y="49"/>
                    </a:cubicBezTo>
                    <a:cubicBezTo>
                      <a:pt x="138" y="53"/>
                      <a:pt x="147" y="62"/>
                      <a:pt x="147" y="74"/>
                    </a:cubicBezTo>
                    <a:cubicBezTo>
                      <a:pt x="147" y="88"/>
                      <a:pt x="135" y="100"/>
                      <a:pt x="120" y="1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35" name="Group 47"/>
              <p:cNvGrpSpPr/>
              <p:nvPr/>
            </p:nvGrpSpPr>
            <p:grpSpPr>
              <a:xfrm>
                <a:off x="6456335" y="2952210"/>
                <a:ext cx="532703" cy="543216"/>
                <a:chOff x="7160655" y="2178006"/>
                <a:chExt cx="379359" cy="386846"/>
              </a:xfrm>
              <a:solidFill>
                <a:schemeClr val="bg1"/>
              </a:solidFill>
            </p:grpSpPr>
            <p:sp>
              <p:nvSpPr>
                <p:cNvPr id="127" name="Freeform 36"/>
                <p:cNvSpPr>
                  <a:spLocks noEditPoints="1"/>
                </p:cNvSpPr>
                <p:nvPr/>
              </p:nvSpPr>
              <p:spPr bwMode="auto">
                <a:xfrm>
                  <a:off x="7277956" y="2178006"/>
                  <a:ext cx="262058" cy="262058"/>
                </a:xfrm>
                <a:custGeom>
                  <a:avLst/>
                  <a:gdLst>
                    <a:gd name="T0" fmla="*/ 65 w 79"/>
                    <a:gd name="T1" fmla="*/ 14 h 79"/>
                    <a:gd name="T2" fmla="*/ 14 w 79"/>
                    <a:gd name="T3" fmla="*/ 14 h 79"/>
                    <a:gd name="T4" fmla="*/ 11 w 79"/>
                    <a:gd name="T5" fmla="*/ 63 h 79"/>
                    <a:gd name="T6" fmla="*/ 11 w 79"/>
                    <a:gd name="T7" fmla="*/ 63 h 79"/>
                    <a:gd name="T8" fmla="*/ 17 w 79"/>
                    <a:gd name="T9" fmla="*/ 68 h 79"/>
                    <a:gd name="T10" fmla="*/ 64 w 79"/>
                    <a:gd name="T11" fmla="*/ 65 h 79"/>
                    <a:gd name="T12" fmla="*/ 65 w 79"/>
                    <a:gd name="T13" fmla="*/ 14 h 79"/>
                    <a:gd name="T14" fmla="*/ 58 w 79"/>
                    <a:gd name="T15" fmla="*/ 59 h 79"/>
                    <a:gd name="T16" fmla="*/ 20 w 79"/>
                    <a:gd name="T17" fmla="*/ 59 h 79"/>
                    <a:gd name="T18" fmla="*/ 20 w 79"/>
                    <a:gd name="T19" fmla="*/ 21 h 79"/>
                    <a:gd name="T20" fmla="*/ 58 w 79"/>
                    <a:gd name="T21" fmla="*/ 21 h 79"/>
                    <a:gd name="T22" fmla="*/ 58 w 79"/>
                    <a:gd name="T23" fmla="*/ 59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9" h="79">
                      <a:moveTo>
                        <a:pt x="65" y="14"/>
                      </a:moveTo>
                      <a:cubicBezTo>
                        <a:pt x="51" y="0"/>
                        <a:pt x="28" y="0"/>
                        <a:pt x="14" y="14"/>
                      </a:cubicBezTo>
                      <a:cubicBezTo>
                        <a:pt x="0" y="28"/>
                        <a:pt x="0" y="49"/>
                        <a:pt x="11" y="63"/>
                      </a:cubicBezTo>
                      <a:cubicBezTo>
                        <a:pt x="11" y="63"/>
                        <a:pt x="11" y="63"/>
                        <a:pt x="11" y="63"/>
                      </a:cubicBezTo>
                      <a:cubicBezTo>
                        <a:pt x="14" y="66"/>
                        <a:pt x="15" y="67"/>
                        <a:pt x="17" y="68"/>
                      </a:cubicBezTo>
                      <a:cubicBezTo>
                        <a:pt x="31" y="79"/>
                        <a:pt x="51" y="78"/>
                        <a:pt x="64" y="65"/>
                      </a:cubicBezTo>
                      <a:cubicBezTo>
                        <a:pt x="78" y="51"/>
                        <a:pt x="79" y="29"/>
                        <a:pt x="65" y="14"/>
                      </a:cubicBezTo>
                      <a:close/>
                      <a:moveTo>
                        <a:pt x="58" y="59"/>
                      </a:moveTo>
                      <a:cubicBezTo>
                        <a:pt x="47" y="69"/>
                        <a:pt x="30" y="69"/>
                        <a:pt x="20" y="59"/>
                      </a:cubicBezTo>
                      <a:cubicBezTo>
                        <a:pt x="9" y="48"/>
                        <a:pt x="9" y="31"/>
                        <a:pt x="20" y="21"/>
                      </a:cubicBezTo>
                      <a:cubicBezTo>
                        <a:pt x="31" y="10"/>
                        <a:pt x="48" y="10"/>
                        <a:pt x="58" y="21"/>
                      </a:cubicBezTo>
                      <a:cubicBezTo>
                        <a:pt x="69" y="31"/>
                        <a:pt x="69" y="48"/>
                        <a:pt x="58" y="5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8" name="Freeform 37"/>
                <p:cNvSpPr>
                  <a:spLocks/>
                </p:cNvSpPr>
                <p:nvPr/>
              </p:nvSpPr>
              <p:spPr bwMode="auto">
                <a:xfrm>
                  <a:off x="7160655" y="2400130"/>
                  <a:ext cx="159730" cy="164722"/>
                </a:xfrm>
                <a:custGeom>
                  <a:avLst/>
                  <a:gdLst>
                    <a:gd name="T0" fmla="*/ 0 w 64"/>
                    <a:gd name="T1" fmla="*/ 52 h 66"/>
                    <a:gd name="T2" fmla="*/ 12 w 64"/>
                    <a:gd name="T3" fmla="*/ 66 h 66"/>
                    <a:gd name="T4" fmla="*/ 64 w 64"/>
                    <a:gd name="T5" fmla="*/ 8 h 66"/>
                    <a:gd name="T6" fmla="*/ 55 w 64"/>
                    <a:gd name="T7" fmla="*/ 0 h 66"/>
                    <a:gd name="T8" fmla="*/ 0 w 64"/>
                    <a:gd name="T9" fmla="*/ 52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" h="66">
                      <a:moveTo>
                        <a:pt x="0" y="52"/>
                      </a:moveTo>
                      <a:lnTo>
                        <a:pt x="12" y="66"/>
                      </a:lnTo>
                      <a:lnTo>
                        <a:pt x="64" y="8"/>
                      </a:lnTo>
                      <a:lnTo>
                        <a:pt x="55" y="0"/>
                      </a:lnTo>
                      <a:lnTo>
                        <a:pt x="0" y="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9" name="Freeform 38"/>
                <p:cNvSpPr>
                  <a:spLocks/>
                </p:cNvSpPr>
                <p:nvPr/>
              </p:nvSpPr>
              <p:spPr bwMode="auto">
                <a:xfrm>
                  <a:off x="7412728" y="2265358"/>
                  <a:ext cx="99831" cy="119797"/>
                </a:xfrm>
                <a:custGeom>
                  <a:avLst/>
                  <a:gdLst>
                    <a:gd name="T0" fmla="*/ 16 w 30"/>
                    <a:gd name="T1" fmla="*/ 0 h 36"/>
                    <a:gd name="T2" fmla="*/ 0 w 30"/>
                    <a:gd name="T3" fmla="*/ 34 h 36"/>
                    <a:gd name="T4" fmla="*/ 6 w 30"/>
                    <a:gd name="T5" fmla="*/ 36 h 36"/>
                    <a:gd name="T6" fmla="*/ 16 w 30"/>
                    <a:gd name="T7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0" h="36">
                      <a:moveTo>
                        <a:pt x="16" y="0"/>
                      </a:moveTo>
                      <a:cubicBezTo>
                        <a:pt x="20" y="26"/>
                        <a:pt x="0" y="34"/>
                        <a:pt x="0" y="34"/>
                      </a:cubicBezTo>
                      <a:cubicBezTo>
                        <a:pt x="6" y="36"/>
                        <a:pt x="6" y="36"/>
                        <a:pt x="6" y="36"/>
                      </a:cubicBezTo>
                      <a:cubicBezTo>
                        <a:pt x="30" y="21"/>
                        <a:pt x="16" y="0"/>
                        <a:pt x="1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36" name="Group 51"/>
              <p:cNvGrpSpPr/>
              <p:nvPr/>
            </p:nvGrpSpPr>
            <p:grpSpPr>
              <a:xfrm>
                <a:off x="4560614" y="3315185"/>
                <a:ext cx="571253" cy="571253"/>
                <a:chOff x="6352022" y="2360197"/>
                <a:chExt cx="406813" cy="406813"/>
              </a:xfrm>
              <a:solidFill>
                <a:schemeClr val="bg1"/>
              </a:solidFill>
            </p:grpSpPr>
            <p:sp>
              <p:nvSpPr>
                <p:cNvPr id="124" name="Freeform 39"/>
                <p:cNvSpPr>
                  <a:spLocks noEditPoints="1"/>
                </p:cNvSpPr>
                <p:nvPr/>
              </p:nvSpPr>
              <p:spPr bwMode="auto">
                <a:xfrm>
                  <a:off x="6352022" y="2360197"/>
                  <a:ext cx="406813" cy="406813"/>
                </a:xfrm>
                <a:custGeom>
                  <a:avLst/>
                  <a:gdLst>
                    <a:gd name="T0" fmla="*/ 61 w 122"/>
                    <a:gd name="T1" fmla="*/ 0 h 122"/>
                    <a:gd name="T2" fmla="*/ 0 w 122"/>
                    <a:gd name="T3" fmla="*/ 61 h 122"/>
                    <a:gd name="T4" fmla="*/ 61 w 122"/>
                    <a:gd name="T5" fmla="*/ 122 h 122"/>
                    <a:gd name="T6" fmla="*/ 122 w 122"/>
                    <a:gd name="T7" fmla="*/ 61 h 122"/>
                    <a:gd name="T8" fmla="*/ 61 w 122"/>
                    <a:gd name="T9" fmla="*/ 0 h 122"/>
                    <a:gd name="T10" fmla="*/ 65 w 122"/>
                    <a:gd name="T11" fmla="*/ 109 h 122"/>
                    <a:gd name="T12" fmla="*/ 65 w 122"/>
                    <a:gd name="T13" fmla="*/ 102 h 122"/>
                    <a:gd name="T14" fmla="*/ 58 w 122"/>
                    <a:gd name="T15" fmla="*/ 102 h 122"/>
                    <a:gd name="T16" fmla="*/ 58 w 122"/>
                    <a:gd name="T17" fmla="*/ 109 h 122"/>
                    <a:gd name="T18" fmla="*/ 30 w 122"/>
                    <a:gd name="T19" fmla="*/ 97 h 122"/>
                    <a:gd name="T20" fmla="*/ 29 w 122"/>
                    <a:gd name="T21" fmla="*/ 97 h 122"/>
                    <a:gd name="T22" fmla="*/ 27 w 122"/>
                    <a:gd name="T23" fmla="*/ 95 h 122"/>
                    <a:gd name="T24" fmla="*/ 25 w 122"/>
                    <a:gd name="T25" fmla="*/ 93 h 122"/>
                    <a:gd name="T26" fmla="*/ 25 w 122"/>
                    <a:gd name="T27" fmla="*/ 92 h 122"/>
                    <a:gd name="T28" fmla="*/ 13 w 122"/>
                    <a:gd name="T29" fmla="*/ 64 h 122"/>
                    <a:gd name="T30" fmla="*/ 20 w 122"/>
                    <a:gd name="T31" fmla="*/ 64 h 122"/>
                    <a:gd name="T32" fmla="*/ 20 w 122"/>
                    <a:gd name="T33" fmla="*/ 57 h 122"/>
                    <a:gd name="T34" fmla="*/ 13 w 122"/>
                    <a:gd name="T35" fmla="*/ 57 h 122"/>
                    <a:gd name="T36" fmla="*/ 58 w 122"/>
                    <a:gd name="T37" fmla="*/ 13 h 122"/>
                    <a:gd name="T38" fmla="*/ 58 w 122"/>
                    <a:gd name="T39" fmla="*/ 20 h 122"/>
                    <a:gd name="T40" fmla="*/ 65 w 122"/>
                    <a:gd name="T41" fmla="*/ 20 h 122"/>
                    <a:gd name="T42" fmla="*/ 65 w 122"/>
                    <a:gd name="T43" fmla="*/ 13 h 122"/>
                    <a:gd name="T44" fmla="*/ 83 w 122"/>
                    <a:gd name="T45" fmla="*/ 18 h 122"/>
                    <a:gd name="T46" fmla="*/ 83 w 122"/>
                    <a:gd name="T47" fmla="*/ 18 h 122"/>
                    <a:gd name="T48" fmla="*/ 87 w 122"/>
                    <a:gd name="T49" fmla="*/ 20 h 122"/>
                    <a:gd name="T50" fmla="*/ 88 w 122"/>
                    <a:gd name="T51" fmla="*/ 21 h 122"/>
                    <a:gd name="T52" fmla="*/ 90 w 122"/>
                    <a:gd name="T53" fmla="*/ 23 h 122"/>
                    <a:gd name="T54" fmla="*/ 91 w 122"/>
                    <a:gd name="T55" fmla="*/ 24 h 122"/>
                    <a:gd name="T56" fmla="*/ 94 w 122"/>
                    <a:gd name="T57" fmla="*/ 25 h 122"/>
                    <a:gd name="T58" fmla="*/ 95 w 122"/>
                    <a:gd name="T59" fmla="*/ 27 h 122"/>
                    <a:gd name="T60" fmla="*/ 97 w 122"/>
                    <a:gd name="T61" fmla="*/ 28 h 122"/>
                    <a:gd name="T62" fmla="*/ 98 w 122"/>
                    <a:gd name="T63" fmla="*/ 31 h 122"/>
                    <a:gd name="T64" fmla="*/ 99 w 122"/>
                    <a:gd name="T65" fmla="*/ 32 h 122"/>
                    <a:gd name="T66" fmla="*/ 101 w 122"/>
                    <a:gd name="T67" fmla="*/ 34 h 122"/>
                    <a:gd name="T68" fmla="*/ 102 w 122"/>
                    <a:gd name="T69" fmla="*/ 35 h 122"/>
                    <a:gd name="T70" fmla="*/ 104 w 122"/>
                    <a:gd name="T71" fmla="*/ 39 h 122"/>
                    <a:gd name="T72" fmla="*/ 104 w 122"/>
                    <a:gd name="T73" fmla="*/ 39 h 122"/>
                    <a:gd name="T74" fmla="*/ 109 w 122"/>
                    <a:gd name="T75" fmla="*/ 57 h 122"/>
                    <a:gd name="T76" fmla="*/ 102 w 122"/>
                    <a:gd name="T77" fmla="*/ 57 h 122"/>
                    <a:gd name="T78" fmla="*/ 102 w 122"/>
                    <a:gd name="T79" fmla="*/ 64 h 122"/>
                    <a:gd name="T80" fmla="*/ 109 w 122"/>
                    <a:gd name="T81" fmla="*/ 64 h 122"/>
                    <a:gd name="T82" fmla="*/ 65 w 122"/>
                    <a:gd name="T83" fmla="*/ 109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122" h="122">
                      <a:moveTo>
                        <a:pt x="61" y="0"/>
                      </a:moveTo>
                      <a:cubicBezTo>
                        <a:pt x="27" y="0"/>
                        <a:pt x="0" y="27"/>
                        <a:pt x="0" y="61"/>
                      </a:cubicBezTo>
                      <a:cubicBezTo>
                        <a:pt x="0" y="95"/>
                        <a:pt x="27" y="122"/>
                        <a:pt x="61" y="122"/>
                      </a:cubicBezTo>
                      <a:cubicBezTo>
                        <a:pt x="95" y="122"/>
                        <a:pt x="122" y="95"/>
                        <a:pt x="122" y="61"/>
                      </a:cubicBezTo>
                      <a:cubicBezTo>
                        <a:pt x="122" y="27"/>
                        <a:pt x="95" y="0"/>
                        <a:pt x="61" y="0"/>
                      </a:cubicBezTo>
                      <a:close/>
                      <a:moveTo>
                        <a:pt x="65" y="109"/>
                      </a:moveTo>
                      <a:cubicBezTo>
                        <a:pt x="65" y="102"/>
                        <a:pt x="65" y="102"/>
                        <a:pt x="65" y="102"/>
                      </a:cubicBezTo>
                      <a:cubicBezTo>
                        <a:pt x="58" y="102"/>
                        <a:pt x="58" y="102"/>
                        <a:pt x="58" y="102"/>
                      </a:cubicBezTo>
                      <a:cubicBezTo>
                        <a:pt x="58" y="109"/>
                        <a:pt x="58" y="109"/>
                        <a:pt x="58" y="109"/>
                      </a:cubicBezTo>
                      <a:cubicBezTo>
                        <a:pt x="47" y="108"/>
                        <a:pt x="37" y="104"/>
                        <a:pt x="30" y="97"/>
                      </a:cubicBezTo>
                      <a:cubicBezTo>
                        <a:pt x="29" y="97"/>
                        <a:pt x="29" y="97"/>
                        <a:pt x="29" y="97"/>
                      </a:cubicBezTo>
                      <a:cubicBezTo>
                        <a:pt x="28" y="96"/>
                        <a:pt x="28" y="95"/>
                        <a:pt x="27" y="95"/>
                      </a:cubicBezTo>
                      <a:cubicBezTo>
                        <a:pt x="27" y="94"/>
                        <a:pt x="26" y="94"/>
                        <a:pt x="25" y="93"/>
                      </a:cubicBezTo>
                      <a:cubicBezTo>
                        <a:pt x="25" y="93"/>
                        <a:pt x="25" y="93"/>
                        <a:pt x="25" y="92"/>
                      </a:cubicBezTo>
                      <a:cubicBezTo>
                        <a:pt x="18" y="85"/>
                        <a:pt x="14" y="75"/>
                        <a:pt x="13" y="64"/>
                      </a:cubicBezTo>
                      <a:cubicBezTo>
                        <a:pt x="20" y="64"/>
                        <a:pt x="20" y="64"/>
                        <a:pt x="20" y="64"/>
                      </a:cubicBezTo>
                      <a:cubicBezTo>
                        <a:pt x="20" y="57"/>
                        <a:pt x="20" y="57"/>
                        <a:pt x="20" y="57"/>
                      </a:cubicBezTo>
                      <a:cubicBezTo>
                        <a:pt x="13" y="57"/>
                        <a:pt x="13" y="57"/>
                        <a:pt x="13" y="57"/>
                      </a:cubicBezTo>
                      <a:cubicBezTo>
                        <a:pt x="15" y="34"/>
                        <a:pt x="34" y="15"/>
                        <a:pt x="58" y="13"/>
                      </a:cubicBezTo>
                      <a:cubicBezTo>
                        <a:pt x="58" y="20"/>
                        <a:pt x="58" y="20"/>
                        <a:pt x="58" y="20"/>
                      </a:cubicBezTo>
                      <a:cubicBezTo>
                        <a:pt x="65" y="20"/>
                        <a:pt x="65" y="20"/>
                        <a:pt x="65" y="20"/>
                      </a:cubicBezTo>
                      <a:cubicBezTo>
                        <a:pt x="65" y="13"/>
                        <a:pt x="65" y="13"/>
                        <a:pt x="65" y="13"/>
                      </a:cubicBezTo>
                      <a:cubicBezTo>
                        <a:pt x="71" y="14"/>
                        <a:pt x="77" y="15"/>
                        <a:pt x="83" y="18"/>
                      </a:cubicBezTo>
                      <a:cubicBezTo>
                        <a:pt x="83" y="18"/>
                        <a:pt x="83" y="18"/>
                        <a:pt x="83" y="18"/>
                      </a:cubicBezTo>
                      <a:cubicBezTo>
                        <a:pt x="84" y="19"/>
                        <a:pt x="86" y="20"/>
                        <a:pt x="87" y="20"/>
                      </a:cubicBezTo>
                      <a:cubicBezTo>
                        <a:pt x="87" y="20"/>
                        <a:pt x="87" y="21"/>
                        <a:pt x="88" y="21"/>
                      </a:cubicBezTo>
                      <a:cubicBezTo>
                        <a:pt x="88" y="21"/>
                        <a:pt x="89" y="22"/>
                        <a:pt x="90" y="23"/>
                      </a:cubicBezTo>
                      <a:cubicBezTo>
                        <a:pt x="91" y="23"/>
                        <a:pt x="91" y="23"/>
                        <a:pt x="91" y="24"/>
                      </a:cubicBezTo>
                      <a:cubicBezTo>
                        <a:pt x="92" y="24"/>
                        <a:pt x="93" y="25"/>
                        <a:pt x="94" y="25"/>
                      </a:cubicBezTo>
                      <a:cubicBezTo>
                        <a:pt x="94" y="26"/>
                        <a:pt x="95" y="26"/>
                        <a:pt x="95" y="27"/>
                      </a:cubicBezTo>
                      <a:cubicBezTo>
                        <a:pt x="96" y="27"/>
                        <a:pt x="96" y="28"/>
                        <a:pt x="97" y="28"/>
                      </a:cubicBezTo>
                      <a:cubicBezTo>
                        <a:pt x="97" y="29"/>
                        <a:pt x="98" y="30"/>
                        <a:pt x="98" y="31"/>
                      </a:cubicBezTo>
                      <a:cubicBezTo>
                        <a:pt x="99" y="31"/>
                        <a:pt x="99" y="31"/>
                        <a:pt x="99" y="32"/>
                      </a:cubicBezTo>
                      <a:cubicBezTo>
                        <a:pt x="100" y="33"/>
                        <a:pt x="101" y="34"/>
                        <a:pt x="101" y="34"/>
                      </a:cubicBezTo>
                      <a:cubicBezTo>
                        <a:pt x="101" y="35"/>
                        <a:pt x="102" y="35"/>
                        <a:pt x="102" y="35"/>
                      </a:cubicBezTo>
                      <a:cubicBezTo>
                        <a:pt x="102" y="36"/>
                        <a:pt x="103" y="37"/>
                        <a:pt x="104" y="39"/>
                      </a:cubicBezTo>
                      <a:cubicBezTo>
                        <a:pt x="104" y="39"/>
                        <a:pt x="104" y="39"/>
                        <a:pt x="104" y="39"/>
                      </a:cubicBezTo>
                      <a:cubicBezTo>
                        <a:pt x="107" y="45"/>
                        <a:pt x="108" y="51"/>
                        <a:pt x="109" y="57"/>
                      </a:cubicBezTo>
                      <a:cubicBezTo>
                        <a:pt x="102" y="57"/>
                        <a:pt x="102" y="57"/>
                        <a:pt x="102" y="57"/>
                      </a:cubicBezTo>
                      <a:cubicBezTo>
                        <a:pt x="102" y="64"/>
                        <a:pt x="102" y="64"/>
                        <a:pt x="102" y="64"/>
                      </a:cubicBezTo>
                      <a:cubicBezTo>
                        <a:pt x="109" y="64"/>
                        <a:pt x="109" y="64"/>
                        <a:pt x="109" y="64"/>
                      </a:cubicBezTo>
                      <a:cubicBezTo>
                        <a:pt x="107" y="88"/>
                        <a:pt x="88" y="107"/>
                        <a:pt x="65" y="10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5" name="Freeform 40"/>
                <p:cNvSpPr>
                  <a:spLocks noEditPoints="1"/>
                </p:cNvSpPr>
                <p:nvPr/>
              </p:nvSpPr>
              <p:spPr bwMode="auto">
                <a:xfrm>
                  <a:off x="6506761" y="2460029"/>
                  <a:ext cx="119797" cy="177201"/>
                </a:xfrm>
                <a:custGeom>
                  <a:avLst/>
                  <a:gdLst>
                    <a:gd name="T0" fmla="*/ 8 w 36"/>
                    <a:gd name="T1" fmla="*/ 29 h 53"/>
                    <a:gd name="T2" fmla="*/ 8 w 36"/>
                    <a:gd name="T3" fmla="*/ 29 h 53"/>
                    <a:gd name="T4" fmla="*/ 0 w 36"/>
                    <a:gd name="T5" fmla="*/ 53 h 53"/>
                    <a:gd name="T6" fmla="*/ 19 w 36"/>
                    <a:gd name="T7" fmla="*/ 36 h 53"/>
                    <a:gd name="T8" fmla="*/ 19 w 36"/>
                    <a:gd name="T9" fmla="*/ 36 h 53"/>
                    <a:gd name="T10" fmla="*/ 22 w 36"/>
                    <a:gd name="T11" fmla="*/ 33 h 53"/>
                    <a:gd name="T12" fmla="*/ 36 w 36"/>
                    <a:gd name="T13" fmla="*/ 0 h 53"/>
                    <a:gd name="T14" fmla="*/ 11 w 36"/>
                    <a:gd name="T15" fmla="*/ 25 h 53"/>
                    <a:gd name="T16" fmla="*/ 8 w 36"/>
                    <a:gd name="T17" fmla="*/ 29 h 53"/>
                    <a:gd name="T18" fmla="*/ 15 w 36"/>
                    <a:gd name="T19" fmla="*/ 28 h 53"/>
                    <a:gd name="T20" fmla="*/ 18 w 36"/>
                    <a:gd name="T21" fmla="*/ 31 h 53"/>
                    <a:gd name="T22" fmla="*/ 15 w 36"/>
                    <a:gd name="T23" fmla="*/ 34 h 53"/>
                    <a:gd name="T24" fmla="*/ 12 w 36"/>
                    <a:gd name="T25" fmla="*/ 31 h 53"/>
                    <a:gd name="T26" fmla="*/ 15 w 36"/>
                    <a:gd name="T27" fmla="*/ 2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6" h="53">
                      <a:moveTo>
                        <a:pt x="8" y="29"/>
                      </a:moveTo>
                      <a:cubicBezTo>
                        <a:pt x="8" y="29"/>
                        <a:pt x="8" y="29"/>
                        <a:pt x="8" y="29"/>
                      </a:cubicBezTo>
                      <a:cubicBezTo>
                        <a:pt x="0" y="53"/>
                        <a:pt x="0" y="53"/>
                        <a:pt x="0" y="53"/>
                      </a:cubicBezTo>
                      <a:cubicBezTo>
                        <a:pt x="19" y="36"/>
                        <a:pt x="19" y="36"/>
                        <a:pt x="19" y="36"/>
                      </a:cubicBezTo>
                      <a:cubicBezTo>
                        <a:pt x="19" y="36"/>
                        <a:pt x="19" y="36"/>
                        <a:pt x="19" y="36"/>
                      </a:cubicBezTo>
                      <a:cubicBezTo>
                        <a:pt x="21" y="35"/>
                        <a:pt x="22" y="33"/>
                        <a:pt x="22" y="33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0" y="26"/>
                        <a:pt x="9" y="28"/>
                        <a:pt x="8" y="29"/>
                      </a:cubicBezTo>
                      <a:close/>
                      <a:moveTo>
                        <a:pt x="15" y="28"/>
                      </a:moveTo>
                      <a:cubicBezTo>
                        <a:pt x="17" y="28"/>
                        <a:pt x="18" y="29"/>
                        <a:pt x="18" y="31"/>
                      </a:cubicBezTo>
                      <a:cubicBezTo>
                        <a:pt x="18" y="33"/>
                        <a:pt x="17" y="34"/>
                        <a:pt x="15" y="34"/>
                      </a:cubicBezTo>
                      <a:cubicBezTo>
                        <a:pt x="13" y="34"/>
                        <a:pt x="12" y="33"/>
                        <a:pt x="12" y="31"/>
                      </a:cubicBezTo>
                      <a:cubicBezTo>
                        <a:pt x="12" y="29"/>
                        <a:pt x="13" y="28"/>
                        <a:pt x="15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6" name="Oval 41"/>
                <p:cNvSpPr>
                  <a:spLocks noChangeArrowheads="1"/>
                </p:cNvSpPr>
                <p:nvPr/>
              </p:nvSpPr>
              <p:spPr bwMode="auto">
                <a:xfrm>
                  <a:off x="6551685" y="2557365"/>
                  <a:ext cx="9983" cy="998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37" name="Group 55"/>
              <p:cNvGrpSpPr/>
              <p:nvPr/>
            </p:nvGrpSpPr>
            <p:grpSpPr>
              <a:xfrm>
                <a:off x="5462023" y="2455642"/>
                <a:ext cx="578264" cy="529199"/>
                <a:chOff x="6726389" y="1486674"/>
                <a:chExt cx="411805" cy="376863"/>
              </a:xfrm>
              <a:solidFill>
                <a:schemeClr val="bg1"/>
              </a:solidFill>
            </p:grpSpPr>
            <p:sp>
              <p:nvSpPr>
                <p:cNvPr id="121" name="Oval 52"/>
                <p:cNvSpPr>
                  <a:spLocks noChangeArrowheads="1"/>
                </p:cNvSpPr>
                <p:nvPr/>
              </p:nvSpPr>
              <p:spPr bwMode="auto">
                <a:xfrm>
                  <a:off x="6773808" y="1786168"/>
                  <a:ext cx="44924" cy="4242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2" name="Oval 53"/>
                <p:cNvSpPr>
                  <a:spLocks noChangeArrowheads="1"/>
                </p:cNvSpPr>
                <p:nvPr/>
              </p:nvSpPr>
              <p:spPr bwMode="auto">
                <a:xfrm>
                  <a:off x="6748851" y="1836083"/>
                  <a:ext cx="24958" cy="27454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3" name="Freeform 54"/>
                <p:cNvSpPr>
                  <a:spLocks/>
                </p:cNvSpPr>
                <p:nvPr/>
              </p:nvSpPr>
              <p:spPr bwMode="auto">
                <a:xfrm>
                  <a:off x="6726389" y="1486674"/>
                  <a:ext cx="411805" cy="292007"/>
                </a:xfrm>
                <a:custGeom>
                  <a:avLst/>
                  <a:gdLst>
                    <a:gd name="T0" fmla="*/ 124 w 124"/>
                    <a:gd name="T1" fmla="*/ 34 h 88"/>
                    <a:gd name="T2" fmla="*/ 99 w 124"/>
                    <a:gd name="T3" fmla="*/ 9 h 88"/>
                    <a:gd name="T4" fmla="*/ 93 w 124"/>
                    <a:gd name="T5" fmla="*/ 10 h 88"/>
                    <a:gd name="T6" fmla="*/ 74 w 124"/>
                    <a:gd name="T7" fmla="*/ 0 h 88"/>
                    <a:gd name="T8" fmla="*/ 60 w 124"/>
                    <a:gd name="T9" fmla="*/ 5 h 88"/>
                    <a:gd name="T10" fmla="*/ 46 w 124"/>
                    <a:gd name="T11" fmla="*/ 0 h 88"/>
                    <a:gd name="T12" fmla="*/ 31 w 124"/>
                    <a:gd name="T13" fmla="*/ 5 h 88"/>
                    <a:gd name="T14" fmla="*/ 25 w 124"/>
                    <a:gd name="T15" fmla="*/ 5 h 88"/>
                    <a:gd name="T16" fmla="*/ 0 w 124"/>
                    <a:gd name="T17" fmla="*/ 30 h 88"/>
                    <a:gd name="T18" fmla="*/ 3 w 124"/>
                    <a:gd name="T19" fmla="*/ 43 h 88"/>
                    <a:gd name="T20" fmla="*/ 0 w 124"/>
                    <a:gd name="T21" fmla="*/ 55 h 88"/>
                    <a:gd name="T22" fmla="*/ 25 w 124"/>
                    <a:gd name="T23" fmla="*/ 80 h 88"/>
                    <a:gd name="T24" fmla="*/ 28 w 124"/>
                    <a:gd name="T25" fmla="*/ 80 h 88"/>
                    <a:gd name="T26" fmla="*/ 46 w 124"/>
                    <a:gd name="T27" fmla="*/ 88 h 88"/>
                    <a:gd name="T28" fmla="*/ 64 w 124"/>
                    <a:gd name="T29" fmla="*/ 80 h 88"/>
                    <a:gd name="T30" fmla="*/ 79 w 124"/>
                    <a:gd name="T31" fmla="*/ 85 h 88"/>
                    <a:gd name="T32" fmla="*/ 104 w 124"/>
                    <a:gd name="T33" fmla="*/ 60 h 88"/>
                    <a:gd name="T34" fmla="*/ 104 w 124"/>
                    <a:gd name="T35" fmla="*/ 59 h 88"/>
                    <a:gd name="T36" fmla="*/ 124 w 124"/>
                    <a:gd name="T37" fmla="*/ 34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24" h="88">
                      <a:moveTo>
                        <a:pt x="124" y="34"/>
                      </a:moveTo>
                      <a:cubicBezTo>
                        <a:pt x="124" y="21"/>
                        <a:pt x="113" y="9"/>
                        <a:pt x="99" y="9"/>
                      </a:cubicBezTo>
                      <a:cubicBezTo>
                        <a:pt x="97" y="9"/>
                        <a:pt x="95" y="10"/>
                        <a:pt x="93" y="10"/>
                      </a:cubicBezTo>
                      <a:cubicBezTo>
                        <a:pt x="89" y="4"/>
                        <a:pt x="82" y="0"/>
                        <a:pt x="74" y="0"/>
                      </a:cubicBezTo>
                      <a:cubicBezTo>
                        <a:pt x="69" y="0"/>
                        <a:pt x="64" y="2"/>
                        <a:pt x="60" y="5"/>
                      </a:cubicBezTo>
                      <a:cubicBezTo>
                        <a:pt x="56" y="2"/>
                        <a:pt x="51" y="0"/>
                        <a:pt x="46" y="0"/>
                      </a:cubicBezTo>
                      <a:cubicBezTo>
                        <a:pt x="40" y="0"/>
                        <a:pt x="35" y="2"/>
                        <a:pt x="31" y="5"/>
                      </a:cubicBezTo>
                      <a:cubicBezTo>
                        <a:pt x="29" y="5"/>
                        <a:pt x="27" y="5"/>
                        <a:pt x="25" y="5"/>
                      </a:cubicBezTo>
                      <a:cubicBezTo>
                        <a:pt x="11" y="5"/>
                        <a:pt x="0" y="16"/>
                        <a:pt x="0" y="30"/>
                      </a:cubicBezTo>
                      <a:cubicBezTo>
                        <a:pt x="0" y="35"/>
                        <a:pt x="1" y="39"/>
                        <a:pt x="3" y="43"/>
                      </a:cubicBezTo>
                      <a:cubicBezTo>
                        <a:pt x="1" y="46"/>
                        <a:pt x="0" y="51"/>
                        <a:pt x="0" y="55"/>
                      </a:cubicBezTo>
                      <a:cubicBezTo>
                        <a:pt x="0" y="69"/>
                        <a:pt x="11" y="80"/>
                        <a:pt x="25" y="80"/>
                      </a:cubicBezTo>
                      <a:cubicBezTo>
                        <a:pt x="26" y="80"/>
                        <a:pt x="27" y="80"/>
                        <a:pt x="28" y="80"/>
                      </a:cubicBezTo>
                      <a:cubicBezTo>
                        <a:pt x="32" y="85"/>
                        <a:pt x="39" y="88"/>
                        <a:pt x="46" y="88"/>
                      </a:cubicBezTo>
                      <a:cubicBezTo>
                        <a:pt x="53" y="88"/>
                        <a:pt x="59" y="85"/>
                        <a:pt x="64" y="80"/>
                      </a:cubicBezTo>
                      <a:cubicBezTo>
                        <a:pt x="68" y="83"/>
                        <a:pt x="73" y="85"/>
                        <a:pt x="79" y="85"/>
                      </a:cubicBezTo>
                      <a:cubicBezTo>
                        <a:pt x="92" y="85"/>
                        <a:pt x="104" y="74"/>
                        <a:pt x="104" y="60"/>
                      </a:cubicBezTo>
                      <a:cubicBezTo>
                        <a:pt x="104" y="60"/>
                        <a:pt x="104" y="59"/>
                        <a:pt x="104" y="59"/>
                      </a:cubicBezTo>
                      <a:cubicBezTo>
                        <a:pt x="115" y="57"/>
                        <a:pt x="124" y="47"/>
                        <a:pt x="124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38" name="Freeform 55"/>
              <p:cNvSpPr>
                <a:spLocks noEditPoints="1"/>
              </p:cNvSpPr>
              <p:nvPr/>
            </p:nvSpPr>
            <p:spPr bwMode="auto">
              <a:xfrm>
                <a:off x="7521008" y="3122866"/>
                <a:ext cx="602795" cy="630832"/>
              </a:xfrm>
              <a:custGeom>
                <a:avLst/>
                <a:gdLst>
                  <a:gd name="T0" fmla="*/ 83 w 129"/>
                  <a:gd name="T1" fmla="*/ 92 h 135"/>
                  <a:gd name="T2" fmla="*/ 127 w 129"/>
                  <a:gd name="T3" fmla="*/ 26 h 135"/>
                  <a:gd name="T4" fmla="*/ 127 w 129"/>
                  <a:gd name="T5" fmla="*/ 21 h 135"/>
                  <a:gd name="T6" fmla="*/ 117 w 129"/>
                  <a:gd name="T7" fmla="*/ 10 h 135"/>
                  <a:gd name="T8" fmla="*/ 112 w 129"/>
                  <a:gd name="T9" fmla="*/ 10 h 135"/>
                  <a:gd name="T10" fmla="*/ 107 w 129"/>
                  <a:gd name="T11" fmla="*/ 16 h 135"/>
                  <a:gd name="T12" fmla="*/ 101 w 129"/>
                  <a:gd name="T13" fmla="*/ 16 h 135"/>
                  <a:gd name="T14" fmla="*/ 101 w 129"/>
                  <a:gd name="T15" fmla="*/ 0 h 135"/>
                  <a:gd name="T16" fmla="*/ 27 w 129"/>
                  <a:gd name="T17" fmla="*/ 0 h 135"/>
                  <a:gd name="T18" fmla="*/ 27 w 129"/>
                  <a:gd name="T19" fmla="*/ 16 h 135"/>
                  <a:gd name="T20" fmla="*/ 22 w 129"/>
                  <a:gd name="T21" fmla="*/ 16 h 135"/>
                  <a:gd name="T22" fmla="*/ 17 w 129"/>
                  <a:gd name="T23" fmla="*/ 10 h 135"/>
                  <a:gd name="T24" fmla="*/ 12 w 129"/>
                  <a:gd name="T25" fmla="*/ 10 h 135"/>
                  <a:gd name="T26" fmla="*/ 1 w 129"/>
                  <a:gd name="T27" fmla="*/ 21 h 135"/>
                  <a:gd name="T28" fmla="*/ 1 w 129"/>
                  <a:gd name="T29" fmla="*/ 26 h 135"/>
                  <a:gd name="T30" fmla="*/ 46 w 129"/>
                  <a:gd name="T31" fmla="*/ 92 h 135"/>
                  <a:gd name="T32" fmla="*/ 59 w 129"/>
                  <a:gd name="T33" fmla="*/ 98 h 135"/>
                  <a:gd name="T34" fmla="*/ 59 w 129"/>
                  <a:gd name="T35" fmla="*/ 103 h 135"/>
                  <a:gd name="T36" fmla="*/ 54 w 129"/>
                  <a:gd name="T37" fmla="*/ 106 h 135"/>
                  <a:gd name="T38" fmla="*/ 59 w 129"/>
                  <a:gd name="T39" fmla="*/ 108 h 135"/>
                  <a:gd name="T40" fmla="*/ 59 w 129"/>
                  <a:gd name="T41" fmla="*/ 114 h 135"/>
                  <a:gd name="T42" fmla="*/ 54 w 129"/>
                  <a:gd name="T43" fmla="*/ 119 h 135"/>
                  <a:gd name="T44" fmla="*/ 48 w 129"/>
                  <a:gd name="T45" fmla="*/ 124 h 135"/>
                  <a:gd name="T46" fmla="*/ 43 w 129"/>
                  <a:gd name="T47" fmla="*/ 129 h 135"/>
                  <a:gd name="T48" fmla="*/ 49 w 129"/>
                  <a:gd name="T49" fmla="*/ 135 h 135"/>
                  <a:gd name="T50" fmla="*/ 80 w 129"/>
                  <a:gd name="T51" fmla="*/ 135 h 135"/>
                  <a:gd name="T52" fmla="*/ 85 w 129"/>
                  <a:gd name="T53" fmla="*/ 129 h 135"/>
                  <a:gd name="T54" fmla="*/ 80 w 129"/>
                  <a:gd name="T55" fmla="*/ 124 h 135"/>
                  <a:gd name="T56" fmla="*/ 74 w 129"/>
                  <a:gd name="T57" fmla="*/ 119 h 135"/>
                  <a:gd name="T58" fmla="*/ 69 w 129"/>
                  <a:gd name="T59" fmla="*/ 114 h 135"/>
                  <a:gd name="T60" fmla="*/ 69 w 129"/>
                  <a:gd name="T61" fmla="*/ 108 h 135"/>
                  <a:gd name="T62" fmla="*/ 75 w 129"/>
                  <a:gd name="T63" fmla="*/ 106 h 135"/>
                  <a:gd name="T64" fmla="*/ 69 w 129"/>
                  <a:gd name="T65" fmla="*/ 103 h 135"/>
                  <a:gd name="T66" fmla="*/ 69 w 129"/>
                  <a:gd name="T67" fmla="*/ 98 h 135"/>
                  <a:gd name="T68" fmla="*/ 83 w 129"/>
                  <a:gd name="T69" fmla="*/ 92 h 135"/>
                  <a:gd name="T70" fmla="*/ 101 w 129"/>
                  <a:gd name="T71" fmla="*/ 21 h 135"/>
                  <a:gd name="T72" fmla="*/ 107 w 129"/>
                  <a:gd name="T73" fmla="*/ 21 h 135"/>
                  <a:gd name="T74" fmla="*/ 112 w 129"/>
                  <a:gd name="T75" fmla="*/ 16 h 135"/>
                  <a:gd name="T76" fmla="*/ 117 w 129"/>
                  <a:gd name="T77" fmla="*/ 21 h 135"/>
                  <a:gd name="T78" fmla="*/ 117 w 129"/>
                  <a:gd name="T79" fmla="*/ 26 h 135"/>
                  <a:gd name="T80" fmla="*/ 91 w 129"/>
                  <a:gd name="T81" fmla="*/ 71 h 135"/>
                  <a:gd name="T82" fmla="*/ 101 w 129"/>
                  <a:gd name="T83" fmla="*/ 21 h 135"/>
                  <a:gd name="T84" fmla="*/ 36 w 129"/>
                  <a:gd name="T85" fmla="*/ 72 h 135"/>
                  <a:gd name="T86" fmla="*/ 10 w 129"/>
                  <a:gd name="T87" fmla="*/ 27 h 135"/>
                  <a:gd name="T88" fmla="*/ 10 w 129"/>
                  <a:gd name="T89" fmla="*/ 22 h 135"/>
                  <a:gd name="T90" fmla="*/ 15 w 129"/>
                  <a:gd name="T91" fmla="*/ 17 h 135"/>
                  <a:gd name="T92" fmla="*/ 20 w 129"/>
                  <a:gd name="T93" fmla="*/ 22 h 135"/>
                  <a:gd name="T94" fmla="*/ 26 w 129"/>
                  <a:gd name="T95" fmla="*/ 22 h 135"/>
                  <a:gd name="T96" fmla="*/ 36 w 129"/>
                  <a:gd name="T97" fmla="*/ 72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29" h="135">
                    <a:moveTo>
                      <a:pt x="83" y="92"/>
                    </a:moveTo>
                    <a:cubicBezTo>
                      <a:pt x="129" y="63"/>
                      <a:pt x="127" y="26"/>
                      <a:pt x="127" y="26"/>
                    </a:cubicBezTo>
                    <a:cubicBezTo>
                      <a:pt x="127" y="21"/>
                      <a:pt x="127" y="21"/>
                      <a:pt x="127" y="21"/>
                    </a:cubicBezTo>
                    <a:cubicBezTo>
                      <a:pt x="127" y="21"/>
                      <a:pt x="128" y="10"/>
                      <a:pt x="117" y="10"/>
                    </a:cubicBezTo>
                    <a:cubicBezTo>
                      <a:pt x="114" y="10"/>
                      <a:pt x="112" y="10"/>
                      <a:pt x="112" y="10"/>
                    </a:cubicBezTo>
                    <a:cubicBezTo>
                      <a:pt x="107" y="10"/>
                      <a:pt x="107" y="16"/>
                      <a:pt x="107" y="16"/>
                    </a:cubicBezTo>
                    <a:cubicBezTo>
                      <a:pt x="107" y="16"/>
                      <a:pt x="104" y="16"/>
                      <a:pt x="101" y="16"/>
                    </a:cubicBezTo>
                    <a:cubicBezTo>
                      <a:pt x="101" y="12"/>
                      <a:pt x="101" y="0"/>
                      <a:pt x="101" y="0"/>
                    </a:cubicBezTo>
                    <a:cubicBezTo>
                      <a:pt x="56" y="7"/>
                      <a:pt x="27" y="0"/>
                      <a:pt x="27" y="0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3" y="16"/>
                      <a:pt x="22" y="16"/>
                      <a:pt x="22" y="16"/>
                    </a:cubicBezTo>
                    <a:cubicBezTo>
                      <a:pt x="22" y="16"/>
                      <a:pt x="22" y="10"/>
                      <a:pt x="17" y="10"/>
                    </a:cubicBezTo>
                    <a:cubicBezTo>
                      <a:pt x="17" y="10"/>
                      <a:pt x="15" y="10"/>
                      <a:pt x="12" y="10"/>
                    </a:cubicBezTo>
                    <a:cubicBezTo>
                      <a:pt x="1" y="10"/>
                      <a:pt x="1" y="21"/>
                      <a:pt x="1" y="21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0" y="63"/>
                      <a:pt x="46" y="92"/>
                    </a:cubicBezTo>
                    <a:cubicBezTo>
                      <a:pt x="46" y="92"/>
                      <a:pt x="52" y="98"/>
                      <a:pt x="59" y="98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4" y="103"/>
                      <a:pt x="54" y="106"/>
                    </a:cubicBezTo>
                    <a:cubicBezTo>
                      <a:pt x="54" y="109"/>
                      <a:pt x="59" y="108"/>
                      <a:pt x="59" y="108"/>
                    </a:cubicBezTo>
                    <a:cubicBezTo>
                      <a:pt x="59" y="114"/>
                      <a:pt x="59" y="114"/>
                      <a:pt x="59" y="114"/>
                    </a:cubicBezTo>
                    <a:cubicBezTo>
                      <a:pt x="59" y="114"/>
                      <a:pt x="58" y="119"/>
                      <a:pt x="54" y="119"/>
                    </a:cubicBezTo>
                    <a:cubicBezTo>
                      <a:pt x="54" y="124"/>
                      <a:pt x="48" y="124"/>
                      <a:pt x="48" y="124"/>
                    </a:cubicBezTo>
                    <a:cubicBezTo>
                      <a:pt x="48" y="124"/>
                      <a:pt x="43" y="125"/>
                      <a:pt x="43" y="129"/>
                    </a:cubicBezTo>
                    <a:cubicBezTo>
                      <a:pt x="43" y="129"/>
                      <a:pt x="42" y="135"/>
                      <a:pt x="49" y="135"/>
                    </a:cubicBezTo>
                    <a:cubicBezTo>
                      <a:pt x="56" y="135"/>
                      <a:pt x="80" y="135"/>
                      <a:pt x="80" y="135"/>
                    </a:cubicBezTo>
                    <a:cubicBezTo>
                      <a:pt x="85" y="135"/>
                      <a:pt x="85" y="129"/>
                      <a:pt x="85" y="129"/>
                    </a:cubicBezTo>
                    <a:cubicBezTo>
                      <a:pt x="85" y="129"/>
                      <a:pt x="85" y="124"/>
                      <a:pt x="80" y="124"/>
                    </a:cubicBezTo>
                    <a:cubicBezTo>
                      <a:pt x="74" y="124"/>
                      <a:pt x="74" y="119"/>
                      <a:pt x="74" y="119"/>
                    </a:cubicBezTo>
                    <a:cubicBezTo>
                      <a:pt x="74" y="119"/>
                      <a:pt x="69" y="119"/>
                      <a:pt x="69" y="114"/>
                    </a:cubicBezTo>
                    <a:cubicBezTo>
                      <a:pt x="69" y="108"/>
                      <a:pt x="69" y="108"/>
                      <a:pt x="69" y="108"/>
                    </a:cubicBezTo>
                    <a:cubicBezTo>
                      <a:pt x="69" y="108"/>
                      <a:pt x="75" y="109"/>
                      <a:pt x="75" y="106"/>
                    </a:cubicBezTo>
                    <a:cubicBezTo>
                      <a:pt x="75" y="103"/>
                      <a:pt x="69" y="103"/>
                      <a:pt x="69" y="103"/>
                    </a:cubicBezTo>
                    <a:cubicBezTo>
                      <a:pt x="69" y="98"/>
                      <a:pt x="69" y="98"/>
                      <a:pt x="69" y="98"/>
                    </a:cubicBezTo>
                    <a:cubicBezTo>
                      <a:pt x="75" y="98"/>
                      <a:pt x="79" y="96"/>
                      <a:pt x="83" y="92"/>
                    </a:cubicBezTo>
                    <a:close/>
                    <a:moveTo>
                      <a:pt x="101" y="21"/>
                    </a:moveTo>
                    <a:cubicBezTo>
                      <a:pt x="103" y="21"/>
                      <a:pt x="107" y="21"/>
                      <a:pt x="107" y="21"/>
                    </a:cubicBezTo>
                    <a:cubicBezTo>
                      <a:pt x="112" y="21"/>
                      <a:pt x="112" y="16"/>
                      <a:pt x="112" y="16"/>
                    </a:cubicBezTo>
                    <a:cubicBezTo>
                      <a:pt x="117" y="16"/>
                      <a:pt x="117" y="21"/>
                      <a:pt x="117" y="21"/>
                    </a:cubicBezTo>
                    <a:cubicBezTo>
                      <a:pt x="117" y="26"/>
                      <a:pt x="117" y="26"/>
                      <a:pt x="117" y="26"/>
                    </a:cubicBezTo>
                    <a:cubicBezTo>
                      <a:pt x="117" y="26"/>
                      <a:pt x="116" y="47"/>
                      <a:pt x="91" y="71"/>
                    </a:cubicBezTo>
                    <a:cubicBezTo>
                      <a:pt x="96" y="61"/>
                      <a:pt x="101" y="38"/>
                      <a:pt x="101" y="21"/>
                    </a:cubicBezTo>
                    <a:close/>
                    <a:moveTo>
                      <a:pt x="36" y="72"/>
                    </a:moveTo>
                    <a:cubicBezTo>
                      <a:pt x="11" y="48"/>
                      <a:pt x="10" y="27"/>
                      <a:pt x="10" y="27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0" y="22"/>
                      <a:pt x="10" y="17"/>
                      <a:pt x="15" y="17"/>
                    </a:cubicBezTo>
                    <a:cubicBezTo>
                      <a:pt x="15" y="17"/>
                      <a:pt x="15" y="22"/>
                      <a:pt x="20" y="22"/>
                    </a:cubicBezTo>
                    <a:cubicBezTo>
                      <a:pt x="20" y="22"/>
                      <a:pt x="24" y="22"/>
                      <a:pt x="26" y="22"/>
                    </a:cubicBezTo>
                    <a:cubicBezTo>
                      <a:pt x="26" y="39"/>
                      <a:pt x="30" y="62"/>
                      <a:pt x="36" y="7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" name="Freeform 61"/>
              <p:cNvSpPr>
                <a:spLocks/>
              </p:cNvSpPr>
              <p:nvPr/>
            </p:nvSpPr>
            <p:spPr bwMode="auto">
              <a:xfrm>
                <a:off x="735923" y="2913456"/>
                <a:ext cx="637840" cy="662375"/>
              </a:xfrm>
              <a:custGeom>
                <a:avLst/>
                <a:gdLst>
                  <a:gd name="T0" fmla="*/ 99 w 137"/>
                  <a:gd name="T1" fmla="*/ 57 h 142"/>
                  <a:gd name="T2" fmla="*/ 137 w 137"/>
                  <a:gd name="T3" fmla="*/ 57 h 142"/>
                  <a:gd name="T4" fmla="*/ 76 w 137"/>
                  <a:gd name="T5" fmla="*/ 4 h 142"/>
                  <a:gd name="T6" fmla="*/ 69 w 137"/>
                  <a:gd name="T7" fmla="*/ 0 h 142"/>
                  <a:gd name="T8" fmla="*/ 62 w 137"/>
                  <a:gd name="T9" fmla="*/ 4 h 142"/>
                  <a:gd name="T10" fmla="*/ 0 w 137"/>
                  <a:gd name="T11" fmla="*/ 57 h 142"/>
                  <a:gd name="T12" fmla="*/ 39 w 137"/>
                  <a:gd name="T13" fmla="*/ 57 h 142"/>
                  <a:gd name="T14" fmla="*/ 62 w 137"/>
                  <a:gd name="T15" fmla="*/ 4 h 142"/>
                  <a:gd name="T16" fmla="*/ 62 w 137"/>
                  <a:gd name="T17" fmla="*/ 5 h 142"/>
                  <a:gd name="T18" fmla="*/ 43 w 137"/>
                  <a:gd name="T19" fmla="*/ 57 h 142"/>
                  <a:gd name="T20" fmla="*/ 64 w 137"/>
                  <a:gd name="T21" fmla="*/ 57 h 142"/>
                  <a:gd name="T22" fmla="*/ 64 w 137"/>
                  <a:gd name="T23" fmla="*/ 122 h 142"/>
                  <a:gd name="T24" fmla="*/ 64 w 137"/>
                  <a:gd name="T25" fmla="*/ 125 h 142"/>
                  <a:gd name="T26" fmla="*/ 64 w 137"/>
                  <a:gd name="T27" fmla="*/ 130 h 142"/>
                  <a:gd name="T28" fmla="*/ 76 w 137"/>
                  <a:gd name="T29" fmla="*/ 142 h 142"/>
                  <a:gd name="T30" fmla="*/ 87 w 137"/>
                  <a:gd name="T31" fmla="*/ 130 h 142"/>
                  <a:gd name="T32" fmla="*/ 87 w 137"/>
                  <a:gd name="T33" fmla="*/ 125 h 142"/>
                  <a:gd name="T34" fmla="*/ 79 w 137"/>
                  <a:gd name="T35" fmla="*/ 125 h 142"/>
                  <a:gd name="T36" fmla="*/ 79 w 137"/>
                  <a:gd name="T37" fmla="*/ 127 h 142"/>
                  <a:gd name="T38" fmla="*/ 79 w 137"/>
                  <a:gd name="T39" fmla="*/ 129 h 142"/>
                  <a:gd name="T40" fmla="*/ 76 w 137"/>
                  <a:gd name="T41" fmla="*/ 133 h 142"/>
                  <a:gd name="T42" fmla="*/ 72 w 137"/>
                  <a:gd name="T43" fmla="*/ 129 h 142"/>
                  <a:gd name="T44" fmla="*/ 72 w 137"/>
                  <a:gd name="T45" fmla="*/ 127 h 142"/>
                  <a:gd name="T46" fmla="*/ 72 w 137"/>
                  <a:gd name="T47" fmla="*/ 125 h 142"/>
                  <a:gd name="T48" fmla="*/ 72 w 137"/>
                  <a:gd name="T49" fmla="*/ 111 h 142"/>
                  <a:gd name="T50" fmla="*/ 72 w 137"/>
                  <a:gd name="T51" fmla="*/ 57 h 142"/>
                  <a:gd name="T52" fmla="*/ 94 w 137"/>
                  <a:gd name="T53" fmla="*/ 57 h 142"/>
                  <a:gd name="T54" fmla="*/ 76 w 137"/>
                  <a:gd name="T55" fmla="*/ 5 h 142"/>
                  <a:gd name="T56" fmla="*/ 76 w 137"/>
                  <a:gd name="T57" fmla="*/ 4 h 142"/>
                  <a:gd name="T58" fmla="*/ 99 w 137"/>
                  <a:gd name="T59" fmla="*/ 57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37" h="142">
                    <a:moveTo>
                      <a:pt x="99" y="57"/>
                    </a:moveTo>
                    <a:cubicBezTo>
                      <a:pt x="137" y="57"/>
                      <a:pt x="137" y="57"/>
                      <a:pt x="137" y="57"/>
                    </a:cubicBezTo>
                    <a:cubicBezTo>
                      <a:pt x="130" y="28"/>
                      <a:pt x="105" y="7"/>
                      <a:pt x="76" y="4"/>
                    </a:cubicBezTo>
                    <a:cubicBezTo>
                      <a:pt x="74" y="1"/>
                      <a:pt x="72" y="0"/>
                      <a:pt x="69" y="0"/>
                    </a:cubicBezTo>
                    <a:cubicBezTo>
                      <a:pt x="66" y="0"/>
                      <a:pt x="64" y="1"/>
                      <a:pt x="62" y="4"/>
                    </a:cubicBezTo>
                    <a:cubicBezTo>
                      <a:pt x="32" y="6"/>
                      <a:pt x="7" y="28"/>
                      <a:pt x="0" y="57"/>
                    </a:cubicBezTo>
                    <a:cubicBezTo>
                      <a:pt x="39" y="57"/>
                      <a:pt x="39" y="57"/>
                      <a:pt x="39" y="57"/>
                    </a:cubicBezTo>
                    <a:cubicBezTo>
                      <a:pt x="39" y="24"/>
                      <a:pt x="58" y="7"/>
                      <a:pt x="62" y="4"/>
                    </a:cubicBezTo>
                    <a:cubicBezTo>
                      <a:pt x="62" y="4"/>
                      <a:pt x="62" y="5"/>
                      <a:pt x="62" y="5"/>
                    </a:cubicBezTo>
                    <a:cubicBezTo>
                      <a:pt x="41" y="31"/>
                      <a:pt x="43" y="57"/>
                      <a:pt x="43" y="57"/>
                    </a:cubicBezTo>
                    <a:cubicBezTo>
                      <a:pt x="64" y="57"/>
                      <a:pt x="64" y="57"/>
                      <a:pt x="64" y="57"/>
                    </a:cubicBezTo>
                    <a:cubicBezTo>
                      <a:pt x="64" y="122"/>
                      <a:pt x="64" y="122"/>
                      <a:pt x="64" y="122"/>
                    </a:cubicBezTo>
                    <a:cubicBezTo>
                      <a:pt x="64" y="125"/>
                      <a:pt x="64" y="125"/>
                      <a:pt x="64" y="125"/>
                    </a:cubicBezTo>
                    <a:cubicBezTo>
                      <a:pt x="64" y="130"/>
                      <a:pt x="64" y="130"/>
                      <a:pt x="64" y="130"/>
                    </a:cubicBezTo>
                    <a:cubicBezTo>
                      <a:pt x="64" y="136"/>
                      <a:pt x="69" y="142"/>
                      <a:pt x="76" y="142"/>
                    </a:cubicBezTo>
                    <a:cubicBezTo>
                      <a:pt x="82" y="142"/>
                      <a:pt x="87" y="136"/>
                      <a:pt x="87" y="130"/>
                    </a:cubicBezTo>
                    <a:cubicBezTo>
                      <a:pt x="87" y="125"/>
                      <a:pt x="87" y="125"/>
                      <a:pt x="87" y="125"/>
                    </a:cubicBezTo>
                    <a:cubicBezTo>
                      <a:pt x="79" y="125"/>
                      <a:pt x="79" y="125"/>
                      <a:pt x="79" y="125"/>
                    </a:cubicBezTo>
                    <a:cubicBezTo>
                      <a:pt x="79" y="127"/>
                      <a:pt x="79" y="127"/>
                      <a:pt x="79" y="127"/>
                    </a:cubicBezTo>
                    <a:cubicBezTo>
                      <a:pt x="79" y="129"/>
                      <a:pt x="79" y="129"/>
                      <a:pt x="79" y="129"/>
                    </a:cubicBezTo>
                    <a:cubicBezTo>
                      <a:pt x="79" y="131"/>
                      <a:pt x="78" y="133"/>
                      <a:pt x="76" y="133"/>
                    </a:cubicBezTo>
                    <a:cubicBezTo>
                      <a:pt x="74" y="133"/>
                      <a:pt x="72" y="131"/>
                      <a:pt x="72" y="129"/>
                    </a:cubicBezTo>
                    <a:cubicBezTo>
                      <a:pt x="72" y="127"/>
                      <a:pt x="72" y="127"/>
                      <a:pt x="72" y="127"/>
                    </a:cubicBezTo>
                    <a:cubicBezTo>
                      <a:pt x="72" y="125"/>
                      <a:pt x="72" y="125"/>
                      <a:pt x="72" y="125"/>
                    </a:cubicBezTo>
                    <a:cubicBezTo>
                      <a:pt x="72" y="111"/>
                      <a:pt x="72" y="111"/>
                      <a:pt x="72" y="111"/>
                    </a:cubicBezTo>
                    <a:cubicBezTo>
                      <a:pt x="72" y="57"/>
                      <a:pt x="72" y="57"/>
                      <a:pt x="72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7" y="31"/>
                      <a:pt x="76" y="5"/>
                    </a:cubicBezTo>
                    <a:cubicBezTo>
                      <a:pt x="76" y="5"/>
                      <a:pt x="76" y="4"/>
                      <a:pt x="76" y="4"/>
                    </a:cubicBezTo>
                    <a:cubicBezTo>
                      <a:pt x="80" y="7"/>
                      <a:pt x="99" y="24"/>
                      <a:pt x="99" y="5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Freeform 62"/>
              <p:cNvSpPr>
                <a:spLocks noEditPoints="1"/>
              </p:cNvSpPr>
              <p:nvPr/>
            </p:nvSpPr>
            <p:spPr bwMode="auto">
              <a:xfrm>
                <a:off x="6756623" y="3949523"/>
                <a:ext cx="504664" cy="679897"/>
              </a:xfrm>
              <a:custGeom>
                <a:avLst/>
                <a:gdLst>
                  <a:gd name="T0" fmla="*/ 108 w 108"/>
                  <a:gd name="T1" fmla="*/ 145 h 145"/>
                  <a:gd name="T2" fmla="*/ 0 w 108"/>
                  <a:gd name="T3" fmla="*/ 145 h 145"/>
                  <a:gd name="T4" fmla="*/ 0 w 108"/>
                  <a:gd name="T5" fmla="*/ 136 h 145"/>
                  <a:gd name="T6" fmla="*/ 13 w 108"/>
                  <a:gd name="T7" fmla="*/ 125 h 145"/>
                  <a:gd name="T8" fmla="*/ 96 w 108"/>
                  <a:gd name="T9" fmla="*/ 125 h 145"/>
                  <a:gd name="T10" fmla="*/ 108 w 108"/>
                  <a:gd name="T11" fmla="*/ 135 h 145"/>
                  <a:gd name="T12" fmla="*/ 108 w 108"/>
                  <a:gd name="T13" fmla="*/ 145 h 145"/>
                  <a:gd name="T14" fmla="*/ 16 w 108"/>
                  <a:gd name="T15" fmla="*/ 116 h 145"/>
                  <a:gd name="T16" fmla="*/ 24 w 108"/>
                  <a:gd name="T17" fmla="*/ 91 h 145"/>
                  <a:gd name="T18" fmla="*/ 85 w 108"/>
                  <a:gd name="T19" fmla="*/ 91 h 145"/>
                  <a:gd name="T20" fmla="*/ 92 w 108"/>
                  <a:gd name="T21" fmla="*/ 116 h 145"/>
                  <a:gd name="T22" fmla="*/ 16 w 108"/>
                  <a:gd name="T23" fmla="*/ 116 h 145"/>
                  <a:gd name="T24" fmla="*/ 28 w 108"/>
                  <a:gd name="T25" fmla="*/ 76 h 145"/>
                  <a:gd name="T26" fmla="*/ 36 w 108"/>
                  <a:gd name="T27" fmla="*/ 51 h 145"/>
                  <a:gd name="T28" fmla="*/ 72 w 108"/>
                  <a:gd name="T29" fmla="*/ 51 h 145"/>
                  <a:gd name="T30" fmla="*/ 80 w 108"/>
                  <a:gd name="T31" fmla="*/ 76 h 145"/>
                  <a:gd name="T32" fmla="*/ 28 w 108"/>
                  <a:gd name="T33" fmla="*/ 76 h 145"/>
                  <a:gd name="T34" fmla="*/ 48 w 108"/>
                  <a:gd name="T35" fmla="*/ 12 h 145"/>
                  <a:gd name="T36" fmla="*/ 60 w 108"/>
                  <a:gd name="T37" fmla="*/ 12 h 145"/>
                  <a:gd name="T38" fmla="*/ 67 w 108"/>
                  <a:gd name="T39" fmla="*/ 37 h 145"/>
                  <a:gd name="T40" fmla="*/ 41 w 108"/>
                  <a:gd name="T41" fmla="*/ 37 h 145"/>
                  <a:gd name="T42" fmla="*/ 48 w 108"/>
                  <a:gd name="T43" fmla="*/ 12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8" h="145">
                    <a:moveTo>
                      <a:pt x="108" y="145"/>
                    </a:moveTo>
                    <a:cubicBezTo>
                      <a:pt x="0" y="145"/>
                      <a:pt x="0" y="145"/>
                      <a:pt x="0" y="145"/>
                    </a:cubicBezTo>
                    <a:cubicBezTo>
                      <a:pt x="0" y="136"/>
                      <a:pt x="0" y="136"/>
                      <a:pt x="0" y="136"/>
                    </a:cubicBezTo>
                    <a:cubicBezTo>
                      <a:pt x="13" y="125"/>
                      <a:pt x="13" y="125"/>
                      <a:pt x="13" y="125"/>
                    </a:cubicBezTo>
                    <a:cubicBezTo>
                      <a:pt x="96" y="125"/>
                      <a:pt x="96" y="125"/>
                      <a:pt x="96" y="125"/>
                    </a:cubicBezTo>
                    <a:cubicBezTo>
                      <a:pt x="108" y="135"/>
                      <a:pt x="108" y="135"/>
                      <a:pt x="108" y="135"/>
                    </a:cubicBezTo>
                    <a:lnTo>
                      <a:pt x="108" y="145"/>
                    </a:lnTo>
                    <a:close/>
                    <a:moveTo>
                      <a:pt x="16" y="116"/>
                    </a:moveTo>
                    <a:cubicBezTo>
                      <a:pt x="24" y="91"/>
                      <a:pt x="24" y="91"/>
                      <a:pt x="24" y="91"/>
                    </a:cubicBezTo>
                    <a:cubicBezTo>
                      <a:pt x="85" y="91"/>
                      <a:pt x="85" y="91"/>
                      <a:pt x="85" y="91"/>
                    </a:cubicBezTo>
                    <a:cubicBezTo>
                      <a:pt x="92" y="116"/>
                      <a:pt x="92" y="116"/>
                      <a:pt x="92" y="116"/>
                    </a:cubicBezTo>
                    <a:lnTo>
                      <a:pt x="16" y="116"/>
                    </a:lnTo>
                    <a:close/>
                    <a:moveTo>
                      <a:pt x="28" y="76"/>
                    </a:moveTo>
                    <a:cubicBezTo>
                      <a:pt x="36" y="51"/>
                      <a:pt x="36" y="51"/>
                      <a:pt x="36" y="51"/>
                    </a:cubicBezTo>
                    <a:cubicBezTo>
                      <a:pt x="72" y="51"/>
                      <a:pt x="72" y="51"/>
                      <a:pt x="72" y="51"/>
                    </a:cubicBezTo>
                    <a:cubicBezTo>
                      <a:pt x="80" y="76"/>
                      <a:pt x="80" y="76"/>
                      <a:pt x="80" y="76"/>
                    </a:cubicBezTo>
                    <a:lnTo>
                      <a:pt x="28" y="76"/>
                    </a:lnTo>
                    <a:close/>
                    <a:moveTo>
                      <a:pt x="48" y="12"/>
                    </a:moveTo>
                    <a:cubicBezTo>
                      <a:pt x="48" y="12"/>
                      <a:pt x="54" y="0"/>
                      <a:pt x="60" y="12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41" y="37"/>
                      <a:pt x="41" y="37"/>
                      <a:pt x="41" y="37"/>
                    </a:cubicBezTo>
                    <a:lnTo>
                      <a:pt x="48" y="1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41" name="Group 62"/>
              <p:cNvGrpSpPr/>
              <p:nvPr/>
            </p:nvGrpSpPr>
            <p:grpSpPr>
              <a:xfrm>
                <a:off x="4203090" y="2182868"/>
                <a:ext cx="665877" cy="494152"/>
                <a:chOff x="5129089" y="3156352"/>
                <a:chExt cx="474198" cy="351905"/>
              </a:xfrm>
              <a:solidFill>
                <a:schemeClr val="bg1"/>
              </a:solidFill>
            </p:grpSpPr>
            <p:sp>
              <p:nvSpPr>
                <p:cNvPr id="119" name="Freeform 66"/>
                <p:cNvSpPr>
                  <a:spLocks noEditPoints="1"/>
                </p:cNvSpPr>
                <p:nvPr/>
              </p:nvSpPr>
              <p:spPr bwMode="auto">
                <a:xfrm>
                  <a:off x="5139073" y="3156352"/>
                  <a:ext cx="459224" cy="279527"/>
                </a:xfrm>
                <a:custGeom>
                  <a:avLst/>
                  <a:gdLst>
                    <a:gd name="T0" fmla="*/ 184 w 184"/>
                    <a:gd name="T1" fmla="*/ 0 h 112"/>
                    <a:gd name="T2" fmla="*/ 0 w 184"/>
                    <a:gd name="T3" fmla="*/ 0 h 112"/>
                    <a:gd name="T4" fmla="*/ 0 w 184"/>
                    <a:gd name="T5" fmla="*/ 112 h 112"/>
                    <a:gd name="T6" fmla="*/ 184 w 184"/>
                    <a:gd name="T7" fmla="*/ 112 h 112"/>
                    <a:gd name="T8" fmla="*/ 184 w 184"/>
                    <a:gd name="T9" fmla="*/ 0 h 112"/>
                    <a:gd name="T10" fmla="*/ 176 w 184"/>
                    <a:gd name="T11" fmla="*/ 102 h 112"/>
                    <a:gd name="T12" fmla="*/ 8 w 184"/>
                    <a:gd name="T13" fmla="*/ 102 h 112"/>
                    <a:gd name="T14" fmla="*/ 8 w 184"/>
                    <a:gd name="T15" fmla="*/ 8 h 112"/>
                    <a:gd name="T16" fmla="*/ 176 w 184"/>
                    <a:gd name="T17" fmla="*/ 8 h 112"/>
                    <a:gd name="T18" fmla="*/ 176 w 184"/>
                    <a:gd name="T19" fmla="*/ 10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84" h="112">
                      <a:moveTo>
                        <a:pt x="184" y="0"/>
                      </a:moveTo>
                      <a:lnTo>
                        <a:pt x="0" y="0"/>
                      </a:lnTo>
                      <a:lnTo>
                        <a:pt x="0" y="112"/>
                      </a:lnTo>
                      <a:lnTo>
                        <a:pt x="184" y="112"/>
                      </a:lnTo>
                      <a:lnTo>
                        <a:pt x="184" y="0"/>
                      </a:lnTo>
                      <a:close/>
                      <a:moveTo>
                        <a:pt x="176" y="102"/>
                      </a:moveTo>
                      <a:lnTo>
                        <a:pt x="8" y="102"/>
                      </a:lnTo>
                      <a:lnTo>
                        <a:pt x="8" y="8"/>
                      </a:lnTo>
                      <a:lnTo>
                        <a:pt x="176" y="8"/>
                      </a:lnTo>
                      <a:lnTo>
                        <a:pt x="176" y="10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0" name="Freeform 67"/>
                <p:cNvSpPr>
                  <a:spLocks/>
                </p:cNvSpPr>
                <p:nvPr/>
              </p:nvSpPr>
              <p:spPr bwMode="auto">
                <a:xfrm>
                  <a:off x="5129089" y="3448358"/>
                  <a:ext cx="474198" cy="59899"/>
                </a:xfrm>
                <a:custGeom>
                  <a:avLst/>
                  <a:gdLst>
                    <a:gd name="T0" fmla="*/ 190 w 190"/>
                    <a:gd name="T1" fmla="*/ 16 h 24"/>
                    <a:gd name="T2" fmla="*/ 188 w 190"/>
                    <a:gd name="T3" fmla="*/ 0 h 24"/>
                    <a:gd name="T4" fmla="*/ 3 w 190"/>
                    <a:gd name="T5" fmla="*/ 0 h 24"/>
                    <a:gd name="T6" fmla="*/ 0 w 190"/>
                    <a:gd name="T7" fmla="*/ 16 h 24"/>
                    <a:gd name="T8" fmla="*/ 0 w 190"/>
                    <a:gd name="T9" fmla="*/ 16 h 24"/>
                    <a:gd name="T10" fmla="*/ 0 w 190"/>
                    <a:gd name="T11" fmla="*/ 24 h 24"/>
                    <a:gd name="T12" fmla="*/ 190 w 190"/>
                    <a:gd name="T13" fmla="*/ 24 h 24"/>
                    <a:gd name="T14" fmla="*/ 190 w 190"/>
                    <a:gd name="T15" fmla="*/ 16 h 24"/>
                    <a:gd name="T16" fmla="*/ 190 w 190"/>
                    <a:gd name="T17" fmla="*/ 16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0" h="24">
                      <a:moveTo>
                        <a:pt x="190" y="16"/>
                      </a:moveTo>
                      <a:lnTo>
                        <a:pt x="188" y="0"/>
                      </a:lnTo>
                      <a:lnTo>
                        <a:pt x="3" y="0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0" y="24"/>
                      </a:lnTo>
                      <a:lnTo>
                        <a:pt x="190" y="24"/>
                      </a:lnTo>
                      <a:lnTo>
                        <a:pt x="190" y="16"/>
                      </a:lnTo>
                      <a:lnTo>
                        <a:pt x="19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42" name="Group 65"/>
              <p:cNvGrpSpPr/>
              <p:nvPr/>
            </p:nvGrpSpPr>
            <p:grpSpPr>
              <a:xfrm>
                <a:off x="1944150" y="2938285"/>
                <a:ext cx="564564" cy="512349"/>
                <a:chOff x="5159039" y="3837700"/>
                <a:chExt cx="431771" cy="391838"/>
              </a:xfrm>
              <a:solidFill>
                <a:schemeClr val="bg1"/>
              </a:solidFill>
            </p:grpSpPr>
            <p:sp>
              <p:nvSpPr>
                <p:cNvPr id="114" name="Rectangle 72"/>
                <p:cNvSpPr>
                  <a:spLocks noChangeArrowheads="1"/>
                </p:cNvSpPr>
                <p:nvPr/>
              </p:nvSpPr>
              <p:spPr bwMode="auto">
                <a:xfrm>
                  <a:off x="5256374" y="3837700"/>
                  <a:ext cx="242092" cy="69882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5" name="Freeform 73"/>
                <p:cNvSpPr>
                  <a:spLocks noEditPoints="1"/>
                </p:cNvSpPr>
                <p:nvPr/>
              </p:nvSpPr>
              <p:spPr bwMode="auto">
                <a:xfrm>
                  <a:off x="5159039" y="3930044"/>
                  <a:ext cx="431771" cy="177201"/>
                </a:xfrm>
                <a:custGeom>
                  <a:avLst/>
                  <a:gdLst>
                    <a:gd name="T0" fmla="*/ 124 w 130"/>
                    <a:gd name="T1" fmla="*/ 0 h 53"/>
                    <a:gd name="T2" fmla="*/ 6 w 130"/>
                    <a:gd name="T3" fmla="*/ 0 h 53"/>
                    <a:gd name="T4" fmla="*/ 0 w 130"/>
                    <a:gd name="T5" fmla="*/ 7 h 53"/>
                    <a:gd name="T6" fmla="*/ 0 w 130"/>
                    <a:gd name="T7" fmla="*/ 53 h 53"/>
                    <a:gd name="T8" fmla="*/ 19 w 130"/>
                    <a:gd name="T9" fmla="*/ 53 h 53"/>
                    <a:gd name="T10" fmla="*/ 19 w 130"/>
                    <a:gd name="T11" fmla="*/ 25 h 53"/>
                    <a:gd name="T12" fmla="*/ 111 w 130"/>
                    <a:gd name="T13" fmla="*/ 25 h 53"/>
                    <a:gd name="T14" fmla="*/ 111 w 130"/>
                    <a:gd name="T15" fmla="*/ 53 h 53"/>
                    <a:gd name="T16" fmla="*/ 130 w 130"/>
                    <a:gd name="T17" fmla="*/ 53 h 53"/>
                    <a:gd name="T18" fmla="*/ 130 w 130"/>
                    <a:gd name="T19" fmla="*/ 7 h 53"/>
                    <a:gd name="T20" fmla="*/ 124 w 130"/>
                    <a:gd name="T21" fmla="*/ 0 h 53"/>
                    <a:gd name="T22" fmla="*/ 18 w 130"/>
                    <a:gd name="T23" fmla="*/ 16 h 53"/>
                    <a:gd name="T24" fmla="*/ 13 w 130"/>
                    <a:gd name="T25" fmla="*/ 11 h 53"/>
                    <a:gd name="T26" fmla="*/ 18 w 130"/>
                    <a:gd name="T27" fmla="*/ 6 h 53"/>
                    <a:gd name="T28" fmla="*/ 23 w 130"/>
                    <a:gd name="T29" fmla="*/ 11 h 53"/>
                    <a:gd name="T30" fmla="*/ 18 w 130"/>
                    <a:gd name="T31" fmla="*/ 16 h 53"/>
                    <a:gd name="T32" fmla="*/ 117 w 130"/>
                    <a:gd name="T33" fmla="*/ 13 h 53"/>
                    <a:gd name="T34" fmla="*/ 29 w 130"/>
                    <a:gd name="T35" fmla="*/ 13 h 53"/>
                    <a:gd name="T36" fmla="*/ 29 w 130"/>
                    <a:gd name="T37" fmla="*/ 7 h 53"/>
                    <a:gd name="T38" fmla="*/ 117 w 130"/>
                    <a:gd name="T39" fmla="*/ 7 h 53"/>
                    <a:gd name="T40" fmla="*/ 117 w 130"/>
                    <a:gd name="T41" fmla="*/ 13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30" h="53">
                      <a:moveTo>
                        <a:pt x="124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53"/>
                        <a:pt x="0" y="53"/>
                        <a:pt x="0" y="53"/>
                      </a:cubicBezTo>
                      <a:cubicBezTo>
                        <a:pt x="19" y="53"/>
                        <a:pt x="19" y="53"/>
                        <a:pt x="19" y="53"/>
                      </a:cubicBezTo>
                      <a:cubicBezTo>
                        <a:pt x="19" y="25"/>
                        <a:pt x="19" y="25"/>
                        <a:pt x="19" y="25"/>
                      </a:cubicBezTo>
                      <a:cubicBezTo>
                        <a:pt x="111" y="25"/>
                        <a:pt x="111" y="25"/>
                        <a:pt x="111" y="25"/>
                      </a:cubicBezTo>
                      <a:cubicBezTo>
                        <a:pt x="111" y="53"/>
                        <a:pt x="111" y="53"/>
                        <a:pt x="111" y="53"/>
                      </a:cubicBezTo>
                      <a:cubicBezTo>
                        <a:pt x="130" y="53"/>
                        <a:pt x="130" y="53"/>
                        <a:pt x="130" y="53"/>
                      </a:cubicBezTo>
                      <a:cubicBezTo>
                        <a:pt x="130" y="7"/>
                        <a:pt x="130" y="7"/>
                        <a:pt x="130" y="7"/>
                      </a:cubicBezTo>
                      <a:cubicBezTo>
                        <a:pt x="130" y="3"/>
                        <a:pt x="127" y="0"/>
                        <a:pt x="124" y="0"/>
                      </a:cubicBezTo>
                      <a:close/>
                      <a:moveTo>
                        <a:pt x="18" y="16"/>
                      </a:moveTo>
                      <a:cubicBezTo>
                        <a:pt x="15" y="16"/>
                        <a:pt x="13" y="14"/>
                        <a:pt x="13" y="11"/>
                      </a:cubicBezTo>
                      <a:cubicBezTo>
                        <a:pt x="13" y="8"/>
                        <a:pt x="15" y="6"/>
                        <a:pt x="18" y="6"/>
                      </a:cubicBezTo>
                      <a:cubicBezTo>
                        <a:pt x="21" y="6"/>
                        <a:pt x="23" y="8"/>
                        <a:pt x="23" y="11"/>
                      </a:cubicBezTo>
                      <a:cubicBezTo>
                        <a:pt x="23" y="14"/>
                        <a:pt x="21" y="16"/>
                        <a:pt x="18" y="16"/>
                      </a:cubicBezTo>
                      <a:close/>
                      <a:moveTo>
                        <a:pt x="117" y="13"/>
                      </a:moveTo>
                      <a:cubicBezTo>
                        <a:pt x="29" y="13"/>
                        <a:pt x="29" y="13"/>
                        <a:pt x="29" y="13"/>
                      </a:cubicBezTo>
                      <a:cubicBezTo>
                        <a:pt x="29" y="7"/>
                        <a:pt x="29" y="7"/>
                        <a:pt x="29" y="7"/>
                      </a:cubicBezTo>
                      <a:cubicBezTo>
                        <a:pt x="117" y="7"/>
                        <a:pt x="117" y="7"/>
                        <a:pt x="117" y="7"/>
                      </a:cubicBezTo>
                      <a:lnTo>
                        <a:pt x="117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6" name="Freeform 74"/>
                <p:cNvSpPr>
                  <a:spLocks/>
                </p:cNvSpPr>
                <p:nvPr/>
              </p:nvSpPr>
              <p:spPr bwMode="auto">
                <a:xfrm>
                  <a:off x="5248887" y="4039859"/>
                  <a:ext cx="252075" cy="189679"/>
                </a:xfrm>
                <a:custGeom>
                  <a:avLst/>
                  <a:gdLst>
                    <a:gd name="T0" fmla="*/ 66 w 76"/>
                    <a:gd name="T1" fmla="*/ 49 h 57"/>
                    <a:gd name="T2" fmla="*/ 25 w 76"/>
                    <a:gd name="T3" fmla="*/ 49 h 57"/>
                    <a:gd name="T4" fmla="*/ 10 w 76"/>
                    <a:gd name="T5" fmla="*/ 49 h 57"/>
                    <a:gd name="T6" fmla="*/ 10 w 76"/>
                    <a:gd name="T7" fmla="*/ 0 h 57"/>
                    <a:gd name="T8" fmla="*/ 1 w 76"/>
                    <a:gd name="T9" fmla="*/ 0 h 57"/>
                    <a:gd name="T10" fmla="*/ 1 w 76"/>
                    <a:gd name="T11" fmla="*/ 50 h 57"/>
                    <a:gd name="T12" fmla="*/ 8 w 76"/>
                    <a:gd name="T13" fmla="*/ 57 h 57"/>
                    <a:gd name="T14" fmla="*/ 69 w 76"/>
                    <a:gd name="T15" fmla="*/ 57 h 57"/>
                    <a:gd name="T16" fmla="*/ 76 w 76"/>
                    <a:gd name="T17" fmla="*/ 48 h 57"/>
                    <a:gd name="T18" fmla="*/ 76 w 76"/>
                    <a:gd name="T19" fmla="*/ 0 h 57"/>
                    <a:gd name="T20" fmla="*/ 66 w 76"/>
                    <a:gd name="T21" fmla="*/ 0 h 57"/>
                    <a:gd name="T22" fmla="*/ 66 w 76"/>
                    <a:gd name="T23" fmla="*/ 49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6" h="57">
                      <a:moveTo>
                        <a:pt x="66" y="49"/>
                      </a:moveTo>
                      <a:cubicBezTo>
                        <a:pt x="25" y="49"/>
                        <a:pt x="25" y="49"/>
                        <a:pt x="25" y="49"/>
                      </a:cubicBezTo>
                      <a:cubicBezTo>
                        <a:pt x="10" y="49"/>
                        <a:pt x="10" y="49"/>
                        <a:pt x="10" y="49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50"/>
                        <a:pt x="1" y="50"/>
                        <a:pt x="1" y="50"/>
                      </a:cubicBezTo>
                      <a:cubicBezTo>
                        <a:pt x="1" y="50"/>
                        <a:pt x="0" y="57"/>
                        <a:pt x="8" y="57"/>
                      </a:cubicBezTo>
                      <a:cubicBezTo>
                        <a:pt x="16" y="57"/>
                        <a:pt x="69" y="57"/>
                        <a:pt x="69" y="57"/>
                      </a:cubicBezTo>
                      <a:cubicBezTo>
                        <a:pt x="75" y="57"/>
                        <a:pt x="76" y="53"/>
                        <a:pt x="76" y="48"/>
                      </a:cubicBezTo>
                      <a:cubicBezTo>
                        <a:pt x="76" y="0"/>
                        <a:pt x="76" y="0"/>
                        <a:pt x="76" y="0"/>
                      </a:cubicBezTo>
                      <a:cubicBezTo>
                        <a:pt x="66" y="0"/>
                        <a:pt x="66" y="0"/>
                        <a:pt x="66" y="0"/>
                      </a:cubicBezTo>
                      <a:lnTo>
                        <a:pt x="66" y="4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7" name="Rectangle 75"/>
                <p:cNvSpPr>
                  <a:spLocks noChangeArrowheads="1"/>
                </p:cNvSpPr>
                <p:nvPr/>
              </p:nvSpPr>
              <p:spPr bwMode="auto">
                <a:xfrm>
                  <a:off x="5293811" y="4082286"/>
                  <a:ext cx="157235" cy="2745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8" name="Rectangle 76"/>
                <p:cNvSpPr>
                  <a:spLocks noChangeArrowheads="1"/>
                </p:cNvSpPr>
                <p:nvPr/>
              </p:nvSpPr>
              <p:spPr bwMode="auto">
                <a:xfrm>
                  <a:off x="5298803" y="4142185"/>
                  <a:ext cx="152243" cy="2745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43" name="Group 71"/>
              <p:cNvGrpSpPr/>
              <p:nvPr/>
            </p:nvGrpSpPr>
            <p:grpSpPr>
              <a:xfrm>
                <a:off x="1682336" y="3860154"/>
                <a:ext cx="455601" cy="571253"/>
                <a:chOff x="5106627" y="2260366"/>
                <a:chExt cx="324452" cy="406813"/>
              </a:xfrm>
              <a:solidFill>
                <a:schemeClr val="bg1"/>
              </a:solidFill>
            </p:grpSpPr>
            <p:sp>
              <p:nvSpPr>
                <p:cNvPr id="110" name="Freeform 80"/>
                <p:cNvSpPr>
                  <a:spLocks/>
                </p:cNvSpPr>
                <p:nvPr/>
              </p:nvSpPr>
              <p:spPr bwMode="auto">
                <a:xfrm>
                  <a:off x="5106627" y="2430079"/>
                  <a:ext cx="324452" cy="134772"/>
                </a:xfrm>
                <a:custGeom>
                  <a:avLst/>
                  <a:gdLst>
                    <a:gd name="T0" fmla="*/ 49 w 98"/>
                    <a:gd name="T1" fmla="*/ 16 h 40"/>
                    <a:gd name="T2" fmla="*/ 2 w 98"/>
                    <a:gd name="T3" fmla="*/ 0 h 40"/>
                    <a:gd name="T4" fmla="*/ 0 w 98"/>
                    <a:gd name="T5" fmla="*/ 5 h 40"/>
                    <a:gd name="T6" fmla="*/ 0 w 98"/>
                    <a:gd name="T7" fmla="*/ 20 h 40"/>
                    <a:gd name="T8" fmla="*/ 49 w 98"/>
                    <a:gd name="T9" fmla="*/ 40 h 40"/>
                    <a:gd name="T10" fmla="*/ 98 w 98"/>
                    <a:gd name="T11" fmla="*/ 20 h 40"/>
                    <a:gd name="T12" fmla="*/ 98 w 98"/>
                    <a:gd name="T13" fmla="*/ 5 h 40"/>
                    <a:gd name="T14" fmla="*/ 96 w 98"/>
                    <a:gd name="T15" fmla="*/ 0 h 40"/>
                    <a:gd name="T16" fmla="*/ 49 w 98"/>
                    <a:gd name="T17" fmla="*/ 16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40">
                      <a:moveTo>
                        <a:pt x="49" y="16"/>
                      </a:moveTo>
                      <a:cubicBezTo>
                        <a:pt x="26" y="16"/>
                        <a:pt x="7" y="9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31"/>
                        <a:pt x="22" y="40"/>
                        <a:pt x="49" y="40"/>
                      </a:cubicBezTo>
                      <a:cubicBezTo>
                        <a:pt x="76" y="40"/>
                        <a:pt x="98" y="31"/>
                        <a:pt x="98" y="20"/>
                      </a:cubicBezTo>
                      <a:cubicBezTo>
                        <a:pt x="98" y="5"/>
                        <a:pt x="98" y="5"/>
                        <a:pt x="98" y="5"/>
                      </a:cubicBezTo>
                      <a:cubicBezTo>
                        <a:pt x="98" y="3"/>
                        <a:pt x="97" y="2"/>
                        <a:pt x="96" y="0"/>
                      </a:cubicBezTo>
                      <a:cubicBezTo>
                        <a:pt x="91" y="9"/>
                        <a:pt x="72" y="16"/>
                        <a:pt x="49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1" name="Freeform 81"/>
                <p:cNvSpPr>
                  <a:spLocks/>
                </p:cNvSpPr>
                <p:nvPr/>
              </p:nvSpPr>
              <p:spPr bwMode="auto">
                <a:xfrm>
                  <a:off x="5106627" y="2534902"/>
                  <a:ext cx="324452" cy="132277"/>
                </a:xfrm>
                <a:custGeom>
                  <a:avLst/>
                  <a:gdLst>
                    <a:gd name="T0" fmla="*/ 49 w 98"/>
                    <a:gd name="T1" fmla="*/ 15 h 40"/>
                    <a:gd name="T2" fmla="*/ 2 w 98"/>
                    <a:gd name="T3" fmla="*/ 0 h 40"/>
                    <a:gd name="T4" fmla="*/ 0 w 98"/>
                    <a:gd name="T5" fmla="*/ 4 h 40"/>
                    <a:gd name="T6" fmla="*/ 0 w 98"/>
                    <a:gd name="T7" fmla="*/ 19 h 40"/>
                    <a:gd name="T8" fmla="*/ 49 w 98"/>
                    <a:gd name="T9" fmla="*/ 40 h 40"/>
                    <a:gd name="T10" fmla="*/ 98 w 98"/>
                    <a:gd name="T11" fmla="*/ 19 h 40"/>
                    <a:gd name="T12" fmla="*/ 98 w 98"/>
                    <a:gd name="T13" fmla="*/ 4 h 40"/>
                    <a:gd name="T14" fmla="*/ 96 w 98"/>
                    <a:gd name="T15" fmla="*/ 0 h 40"/>
                    <a:gd name="T16" fmla="*/ 49 w 98"/>
                    <a:gd name="T17" fmla="*/ 1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40">
                      <a:moveTo>
                        <a:pt x="49" y="15"/>
                      </a:moveTo>
                      <a:cubicBezTo>
                        <a:pt x="26" y="15"/>
                        <a:pt x="7" y="9"/>
                        <a:pt x="2" y="0"/>
                      </a:cubicBezTo>
                      <a:cubicBezTo>
                        <a:pt x="1" y="1"/>
                        <a:pt x="0" y="3"/>
                        <a:pt x="0" y="4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31"/>
                        <a:pt x="22" y="40"/>
                        <a:pt x="49" y="40"/>
                      </a:cubicBezTo>
                      <a:cubicBezTo>
                        <a:pt x="76" y="40"/>
                        <a:pt x="98" y="31"/>
                        <a:pt x="98" y="19"/>
                      </a:cubicBezTo>
                      <a:cubicBezTo>
                        <a:pt x="98" y="4"/>
                        <a:pt x="98" y="4"/>
                        <a:pt x="98" y="4"/>
                      </a:cubicBezTo>
                      <a:cubicBezTo>
                        <a:pt x="98" y="3"/>
                        <a:pt x="97" y="1"/>
                        <a:pt x="96" y="0"/>
                      </a:cubicBezTo>
                      <a:cubicBezTo>
                        <a:pt x="91" y="9"/>
                        <a:pt x="72" y="15"/>
                        <a:pt x="4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2" name="Freeform 82"/>
                <p:cNvSpPr>
                  <a:spLocks/>
                </p:cNvSpPr>
                <p:nvPr/>
              </p:nvSpPr>
              <p:spPr bwMode="auto">
                <a:xfrm>
                  <a:off x="5106627" y="2330248"/>
                  <a:ext cx="324452" cy="137269"/>
                </a:xfrm>
                <a:custGeom>
                  <a:avLst/>
                  <a:gdLst>
                    <a:gd name="T0" fmla="*/ 96 w 98"/>
                    <a:gd name="T1" fmla="*/ 0 h 41"/>
                    <a:gd name="T2" fmla="*/ 49 w 98"/>
                    <a:gd name="T3" fmla="*/ 15 h 41"/>
                    <a:gd name="T4" fmla="*/ 2 w 98"/>
                    <a:gd name="T5" fmla="*/ 0 h 41"/>
                    <a:gd name="T6" fmla="*/ 0 w 98"/>
                    <a:gd name="T7" fmla="*/ 5 h 41"/>
                    <a:gd name="T8" fmla="*/ 0 w 98"/>
                    <a:gd name="T9" fmla="*/ 20 h 41"/>
                    <a:gd name="T10" fmla="*/ 49 w 98"/>
                    <a:gd name="T11" fmla="*/ 41 h 41"/>
                    <a:gd name="T12" fmla="*/ 98 w 98"/>
                    <a:gd name="T13" fmla="*/ 20 h 41"/>
                    <a:gd name="T14" fmla="*/ 98 w 98"/>
                    <a:gd name="T15" fmla="*/ 5 h 41"/>
                    <a:gd name="T16" fmla="*/ 96 w 98"/>
                    <a:gd name="T17" fmla="*/ 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41">
                      <a:moveTo>
                        <a:pt x="96" y="0"/>
                      </a:moveTo>
                      <a:cubicBezTo>
                        <a:pt x="95" y="9"/>
                        <a:pt x="75" y="15"/>
                        <a:pt x="49" y="15"/>
                      </a:cubicBezTo>
                      <a:cubicBezTo>
                        <a:pt x="24" y="15"/>
                        <a:pt x="3" y="9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31"/>
                        <a:pt x="22" y="41"/>
                        <a:pt x="49" y="41"/>
                      </a:cubicBezTo>
                      <a:cubicBezTo>
                        <a:pt x="76" y="41"/>
                        <a:pt x="98" y="31"/>
                        <a:pt x="98" y="20"/>
                      </a:cubicBezTo>
                      <a:cubicBezTo>
                        <a:pt x="98" y="5"/>
                        <a:pt x="98" y="5"/>
                        <a:pt x="98" y="5"/>
                      </a:cubicBezTo>
                      <a:cubicBezTo>
                        <a:pt x="98" y="3"/>
                        <a:pt x="97" y="2"/>
                        <a:pt x="9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3" name="Oval 83"/>
                <p:cNvSpPr>
                  <a:spLocks noChangeArrowheads="1"/>
                </p:cNvSpPr>
                <p:nvPr/>
              </p:nvSpPr>
              <p:spPr bwMode="auto">
                <a:xfrm>
                  <a:off x="5111618" y="2260366"/>
                  <a:ext cx="316965" cy="10731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44" name="Group 76"/>
              <p:cNvGrpSpPr/>
              <p:nvPr/>
            </p:nvGrpSpPr>
            <p:grpSpPr>
              <a:xfrm>
                <a:off x="2291252" y="1780539"/>
                <a:ext cx="732467" cy="644851"/>
                <a:chOff x="6040049" y="4182118"/>
                <a:chExt cx="521619" cy="459224"/>
              </a:xfrm>
              <a:solidFill>
                <a:schemeClr val="bg1"/>
              </a:solidFill>
            </p:grpSpPr>
            <p:sp>
              <p:nvSpPr>
                <p:cNvPr id="105" name="Freeform 84"/>
                <p:cNvSpPr>
                  <a:spLocks/>
                </p:cNvSpPr>
                <p:nvPr/>
              </p:nvSpPr>
              <p:spPr bwMode="auto">
                <a:xfrm>
                  <a:off x="6087469" y="4202084"/>
                  <a:ext cx="194671" cy="419291"/>
                </a:xfrm>
                <a:custGeom>
                  <a:avLst/>
                  <a:gdLst>
                    <a:gd name="T0" fmla="*/ 52 w 59"/>
                    <a:gd name="T1" fmla="*/ 5 h 126"/>
                    <a:gd name="T2" fmla="*/ 9 w 59"/>
                    <a:gd name="T3" fmla="*/ 38 h 126"/>
                    <a:gd name="T4" fmla="*/ 0 w 59"/>
                    <a:gd name="T5" fmla="*/ 39 h 126"/>
                    <a:gd name="T6" fmla="*/ 0 w 59"/>
                    <a:gd name="T7" fmla="*/ 86 h 126"/>
                    <a:gd name="T8" fmla="*/ 9 w 59"/>
                    <a:gd name="T9" fmla="*/ 88 h 126"/>
                    <a:gd name="T10" fmla="*/ 51 w 59"/>
                    <a:gd name="T11" fmla="*/ 119 h 126"/>
                    <a:gd name="T12" fmla="*/ 59 w 59"/>
                    <a:gd name="T13" fmla="*/ 119 h 126"/>
                    <a:gd name="T14" fmla="*/ 59 w 59"/>
                    <a:gd name="T15" fmla="*/ 5 h 126"/>
                    <a:gd name="T16" fmla="*/ 52 w 59"/>
                    <a:gd name="T17" fmla="*/ 5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9" h="126">
                      <a:moveTo>
                        <a:pt x="52" y="5"/>
                      </a:moveTo>
                      <a:cubicBezTo>
                        <a:pt x="9" y="38"/>
                        <a:pt x="9" y="38"/>
                        <a:pt x="9" y="38"/>
                      </a:cubicBezTo>
                      <a:cubicBezTo>
                        <a:pt x="9" y="38"/>
                        <a:pt x="5" y="38"/>
                        <a:pt x="0" y="39"/>
                      </a:cubicBezTo>
                      <a:cubicBezTo>
                        <a:pt x="0" y="86"/>
                        <a:pt x="0" y="86"/>
                        <a:pt x="0" y="86"/>
                      </a:cubicBezTo>
                      <a:cubicBezTo>
                        <a:pt x="5" y="87"/>
                        <a:pt x="9" y="88"/>
                        <a:pt x="9" y="88"/>
                      </a:cubicBezTo>
                      <a:cubicBezTo>
                        <a:pt x="51" y="119"/>
                        <a:pt x="51" y="119"/>
                        <a:pt x="51" y="119"/>
                      </a:cubicBezTo>
                      <a:cubicBezTo>
                        <a:pt x="51" y="119"/>
                        <a:pt x="59" y="126"/>
                        <a:pt x="59" y="119"/>
                      </a:cubicBezTo>
                      <a:cubicBezTo>
                        <a:pt x="59" y="112"/>
                        <a:pt x="59" y="11"/>
                        <a:pt x="59" y="5"/>
                      </a:cubicBezTo>
                      <a:cubicBezTo>
                        <a:pt x="59" y="0"/>
                        <a:pt x="52" y="5"/>
                        <a:pt x="5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06" name="Freeform 85"/>
                <p:cNvSpPr>
                  <a:spLocks/>
                </p:cNvSpPr>
                <p:nvPr/>
              </p:nvSpPr>
              <p:spPr bwMode="auto">
                <a:xfrm>
                  <a:off x="6040049" y="4339353"/>
                  <a:ext cx="27454" cy="147252"/>
                </a:xfrm>
                <a:custGeom>
                  <a:avLst/>
                  <a:gdLst>
                    <a:gd name="T0" fmla="*/ 0 w 8"/>
                    <a:gd name="T1" fmla="*/ 8 h 44"/>
                    <a:gd name="T2" fmla="*/ 0 w 8"/>
                    <a:gd name="T3" fmla="*/ 38 h 44"/>
                    <a:gd name="T4" fmla="*/ 8 w 8"/>
                    <a:gd name="T5" fmla="*/ 44 h 44"/>
                    <a:gd name="T6" fmla="*/ 8 w 8"/>
                    <a:gd name="T7" fmla="*/ 0 h 44"/>
                    <a:gd name="T8" fmla="*/ 0 w 8"/>
                    <a:gd name="T9" fmla="*/ 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44">
                      <a:moveTo>
                        <a:pt x="0" y="8"/>
                      </a:moveTo>
                      <a:cubicBezTo>
                        <a:pt x="0" y="16"/>
                        <a:pt x="0" y="32"/>
                        <a:pt x="0" y="38"/>
                      </a:cubicBezTo>
                      <a:cubicBezTo>
                        <a:pt x="0" y="40"/>
                        <a:pt x="4" y="42"/>
                        <a:pt x="8" y="44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4" y="2"/>
                        <a:pt x="0" y="4"/>
                        <a:pt x="0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07" name="Freeform 86"/>
                <p:cNvSpPr>
                  <a:spLocks/>
                </p:cNvSpPr>
                <p:nvPr/>
              </p:nvSpPr>
              <p:spPr bwMode="auto">
                <a:xfrm>
                  <a:off x="6329559" y="4296924"/>
                  <a:ext cx="77370" cy="229612"/>
                </a:xfrm>
                <a:custGeom>
                  <a:avLst/>
                  <a:gdLst>
                    <a:gd name="T0" fmla="*/ 10 w 23"/>
                    <a:gd name="T1" fmla="*/ 2 h 69"/>
                    <a:gd name="T2" fmla="*/ 2 w 23"/>
                    <a:gd name="T3" fmla="*/ 2 h 69"/>
                    <a:gd name="T4" fmla="*/ 2 w 23"/>
                    <a:gd name="T5" fmla="*/ 10 h 69"/>
                    <a:gd name="T6" fmla="*/ 12 w 23"/>
                    <a:gd name="T7" fmla="*/ 35 h 69"/>
                    <a:gd name="T8" fmla="*/ 2 w 23"/>
                    <a:gd name="T9" fmla="*/ 60 h 69"/>
                    <a:gd name="T10" fmla="*/ 2 w 23"/>
                    <a:gd name="T11" fmla="*/ 67 h 69"/>
                    <a:gd name="T12" fmla="*/ 6 w 23"/>
                    <a:gd name="T13" fmla="*/ 69 h 69"/>
                    <a:gd name="T14" fmla="*/ 10 w 23"/>
                    <a:gd name="T15" fmla="*/ 67 h 69"/>
                    <a:gd name="T16" fmla="*/ 23 w 23"/>
                    <a:gd name="T17" fmla="*/ 35 h 69"/>
                    <a:gd name="T18" fmla="*/ 10 w 23"/>
                    <a:gd name="T1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3" h="69">
                      <a:moveTo>
                        <a:pt x="10" y="2"/>
                      </a:moveTo>
                      <a:cubicBezTo>
                        <a:pt x="7" y="0"/>
                        <a:pt x="4" y="0"/>
                        <a:pt x="2" y="2"/>
                      </a:cubicBezTo>
                      <a:cubicBezTo>
                        <a:pt x="0" y="4"/>
                        <a:pt x="0" y="8"/>
                        <a:pt x="2" y="10"/>
                      </a:cubicBezTo>
                      <a:cubicBezTo>
                        <a:pt x="9" y="17"/>
                        <a:pt x="12" y="26"/>
                        <a:pt x="12" y="35"/>
                      </a:cubicBezTo>
                      <a:cubicBezTo>
                        <a:pt x="12" y="44"/>
                        <a:pt x="9" y="53"/>
                        <a:pt x="2" y="60"/>
                      </a:cubicBezTo>
                      <a:cubicBezTo>
                        <a:pt x="0" y="62"/>
                        <a:pt x="0" y="65"/>
                        <a:pt x="2" y="67"/>
                      </a:cubicBezTo>
                      <a:cubicBezTo>
                        <a:pt x="3" y="68"/>
                        <a:pt x="4" y="69"/>
                        <a:pt x="6" y="69"/>
                      </a:cubicBezTo>
                      <a:cubicBezTo>
                        <a:pt x="7" y="69"/>
                        <a:pt x="9" y="68"/>
                        <a:pt x="10" y="67"/>
                      </a:cubicBezTo>
                      <a:cubicBezTo>
                        <a:pt x="19" y="58"/>
                        <a:pt x="23" y="47"/>
                        <a:pt x="23" y="35"/>
                      </a:cubicBezTo>
                      <a:cubicBezTo>
                        <a:pt x="23" y="23"/>
                        <a:pt x="19" y="11"/>
                        <a:pt x="1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08" name="Freeform 87"/>
                <p:cNvSpPr>
                  <a:spLocks/>
                </p:cNvSpPr>
                <p:nvPr/>
              </p:nvSpPr>
              <p:spPr bwMode="auto">
                <a:xfrm>
                  <a:off x="6376980" y="4239521"/>
                  <a:ext cx="102328" cy="341923"/>
                </a:xfrm>
                <a:custGeom>
                  <a:avLst/>
                  <a:gdLst>
                    <a:gd name="T0" fmla="*/ 10 w 31"/>
                    <a:gd name="T1" fmla="*/ 2 h 103"/>
                    <a:gd name="T2" fmla="*/ 3 w 31"/>
                    <a:gd name="T3" fmla="*/ 2 h 103"/>
                    <a:gd name="T4" fmla="*/ 3 w 31"/>
                    <a:gd name="T5" fmla="*/ 10 h 103"/>
                    <a:gd name="T6" fmla="*/ 20 w 31"/>
                    <a:gd name="T7" fmla="*/ 52 h 103"/>
                    <a:gd name="T8" fmla="*/ 3 w 31"/>
                    <a:gd name="T9" fmla="*/ 94 h 103"/>
                    <a:gd name="T10" fmla="*/ 3 w 31"/>
                    <a:gd name="T11" fmla="*/ 102 h 103"/>
                    <a:gd name="T12" fmla="*/ 6 w 31"/>
                    <a:gd name="T13" fmla="*/ 103 h 103"/>
                    <a:gd name="T14" fmla="*/ 10 w 31"/>
                    <a:gd name="T15" fmla="*/ 102 h 103"/>
                    <a:gd name="T16" fmla="*/ 31 w 31"/>
                    <a:gd name="T17" fmla="*/ 52 h 103"/>
                    <a:gd name="T18" fmla="*/ 10 w 31"/>
                    <a:gd name="T19" fmla="*/ 2 h 1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1" h="103">
                      <a:moveTo>
                        <a:pt x="10" y="2"/>
                      </a:moveTo>
                      <a:cubicBezTo>
                        <a:pt x="8" y="0"/>
                        <a:pt x="5" y="0"/>
                        <a:pt x="3" y="2"/>
                      </a:cubicBezTo>
                      <a:cubicBezTo>
                        <a:pt x="0" y="4"/>
                        <a:pt x="0" y="8"/>
                        <a:pt x="3" y="10"/>
                      </a:cubicBezTo>
                      <a:cubicBezTo>
                        <a:pt x="14" y="21"/>
                        <a:pt x="20" y="37"/>
                        <a:pt x="20" y="52"/>
                      </a:cubicBezTo>
                      <a:cubicBezTo>
                        <a:pt x="20" y="67"/>
                        <a:pt x="14" y="82"/>
                        <a:pt x="3" y="94"/>
                      </a:cubicBezTo>
                      <a:cubicBezTo>
                        <a:pt x="0" y="96"/>
                        <a:pt x="0" y="100"/>
                        <a:pt x="3" y="102"/>
                      </a:cubicBezTo>
                      <a:cubicBezTo>
                        <a:pt x="4" y="103"/>
                        <a:pt x="5" y="103"/>
                        <a:pt x="6" y="103"/>
                      </a:cubicBezTo>
                      <a:cubicBezTo>
                        <a:pt x="8" y="103"/>
                        <a:pt x="9" y="103"/>
                        <a:pt x="10" y="102"/>
                      </a:cubicBezTo>
                      <a:cubicBezTo>
                        <a:pt x="24" y="88"/>
                        <a:pt x="31" y="70"/>
                        <a:pt x="31" y="52"/>
                      </a:cubicBezTo>
                      <a:cubicBezTo>
                        <a:pt x="31" y="34"/>
                        <a:pt x="24" y="16"/>
                        <a:pt x="1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09" name="Freeform 88"/>
                <p:cNvSpPr>
                  <a:spLocks/>
                </p:cNvSpPr>
                <p:nvPr/>
              </p:nvSpPr>
              <p:spPr bwMode="auto">
                <a:xfrm>
                  <a:off x="6436879" y="4182118"/>
                  <a:ext cx="124789" cy="459224"/>
                </a:xfrm>
                <a:custGeom>
                  <a:avLst/>
                  <a:gdLst>
                    <a:gd name="T0" fmla="*/ 10 w 38"/>
                    <a:gd name="T1" fmla="*/ 2 h 138"/>
                    <a:gd name="T2" fmla="*/ 2 w 38"/>
                    <a:gd name="T3" fmla="*/ 2 h 138"/>
                    <a:gd name="T4" fmla="*/ 2 w 38"/>
                    <a:gd name="T5" fmla="*/ 9 h 138"/>
                    <a:gd name="T6" fmla="*/ 27 w 38"/>
                    <a:gd name="T7" fmla="*/ 69 h 138"/>
                    <a:gd name="T8" fmla="*/ 2 w 38"/>
                    <a:gd name="T9" fmla="*/ 128 h 138"/>
                    <a:gd name="T10" fmla="*/ 2 w 38"/>
                    <a:gd name="T11" fmla="*/ 136 h 138"/>
                    <a:gd name="T12" fmla="*/ 6 w 38"/>
                    <a:gd name="T13" fmla="*/ 138 h 138"/>
                    <a:gd name="T14" fmla="*/ 10 w 38"/>
                    <a:gd name="T15" fmla="*/ 136 h 138"/>
                    <a:gd name="T16" fmla="*/ 38 w 38"/>
                    <a:gd name="T17" fmla="*/ 69 h 138"/>
                    <a:gd name="T18" fmla="*/ 10 w 38"/>
                    <a:gd name="T19" fmla="*/ 2 h 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" h="138">
                      <a:moveTo>
                        <a:pt x="10" y="2"/>
                      </a:moveTo>
                      <a:cubicBezTo>
                        <a:pt x="8" y="0"/>
                        <a:pt x="5" y="0"/>
                        <a:pt x="2" y="2"/>
                      </a:cubicBezTo>
                      <a:cubicBezTo>
                        <a:pt x="0" y="4"/>
                        <a:pt x="0" y="7"/>
                        <a:pt x="2" y="9"/>
                      </a:cubicBezTo>
                      <a:cubicBezTo>
                        <a:pt x="19" y="26"/>
                        <a:pt x="27" y="47"/>
                        <a:pt x="27" y="69"/>
                      </a:cubicBezTo>
                      <a:cubicBezTo>
                        <a:pt x="27" y="90"/>
                        <a:pt x="19" y="112"/>
                        <a:pt x="2" y="128"/>
                      </a:cubicBezTo>
                      <a:cubicBezTo>
                        <a:pt x="0" y="130"/>
                        <a:pt x="0" y="134"/>
                        <a:pt x="2" y="136"/>
                      </a:cubicBezTo>
                      <a:cubicBezTo>
                        <a:pt x="4" y="137"/>
                        <a:pt x="5" y="138"/>
                        <a:pt x="6" y="138"/>
                      </a:cubicBezTo>
                      <a:cubicBezTo>
                        <a:pt x="8" y="138"/>
                        <a:pt x="9" y="137"/>
                        <a:pt x="10" y="136"/>
                      </a:cubicBezTo>
                      <a:cubicBezTo>
                        <a:pt x="29" y="117"/>
                        <a:pt x="38" y="93"/>
                        <a:pt x="38" y="69"/>
                      </a:cubicBezTo>
                      <a:cubicBezTo>
                        <a:pt x="38" y="45"/>
                        <a:pt x="29" y="20"/>
                        <a:pt x="1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45" name="Group 82"/>
              <p:cNvGrpSpPr/>
              <p:nvPr/>
            </p:nvGrpSpPr>
            <p:grpSpPr>
              <a:xfrm>
                <a:off x="5698863" y="4548742"/>
                <a:ext cx="429933" cy="465763"/>
                <a:chOff x="6941027" y="4788593"/>
                <a:chExt cx="359392" cy="389342"/>
              </a:xfrm>
              <a:solidFill>
                <a:schemeClr val="bg1"/>
              </a:solidFill>
            </p:grpSpPr>
            <p:sp>
              <p:nvSpPr>
                <p:cNvPr id="102" name="Freeform 132"/>
                <p:cNvSpPr>
                  <a:spLocks/>
                </p:cNvSpPr>
                <p:nvPr/>
              </p:nvSpPr>
              <p:spPr bwMode="auto">
                <a:xfrm>
                  <a:off x="7018395" y="4880936"/>
                  <a:ext cx="204654" cy="207151"/>
                </a:xfrm>
                <a:custGeom>
                  <a:avLst/>
                  <a:gdLst>
                    <a:gd name="T0" fmla="*/ 0 w 82"/>
                    <a:gd name="T1" fmla="*/ 29 h 83"/>
                    <a:gd name="T2" fmla="*/ 58 w 82"/>
                    <a:gd name="T3" fmla="*/ 29 h 83"/>
                    <a:gd name="T4" fmla="*/ 58 w 82"/>
                    <a:gd name="T5" fmla="*/ 83 h 83"/>
                    <a:gd name="T6" fmla="*/ 82 w 82"/>
                    <a:gd name="T7" fmla="*/ 83 h 83"/>
                    <a:gd name="T8" fmla="*/ 82 w 82"/>
                    <a:gd name="T9" fmla="*/ 0 h 83"/>
                    <a:gd name="T10" fmla="*/ 0 w 82"/>
                    <a:gd name="T11" fmla="*/ 0 h 83"/>
                    <a:gd name="T12" fmla="*/ 0 w 82"/>
                    <a:gd name="T13" fmla="*/ 29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2" h="83">
                      <a:moveTo>
                        <a:pt x="0" y="29"/>
                      </a:moveTo>
                      <a:lnTo>
                        <a:pt x="58" y="29"/>
                      </a:lnTo>
                      <a:lnTo>
                        <a:pt x="58" y="83"/>
                      </a:lnTo>
                      <a:lnTo>
                        <a:pt x="82" y="83"/>
                      </a:lnTo>
                      <a:lnTo>
                        <a:pt x="82" y="0"/>
                      </a:lnTo>
                      <a:lnTo>
                        <a:pt x="0" y="0"/>
                      </a:lnTo>
                      <a:lnTo>
                        <a:pt x="0" y="2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03" name="Freeform 133"/>
                <p:cNvSpPr>
                  <a:spLocks/>
                </p:cNvSpPr>
                <p:nvPr/>
              </p:nvSpPr>
              <p:spPr bwMode="auto">
                <a:xfrm>
                  <a:off x="7093268" y="4788593"/>
                  <a:ext cx="207151" cy="204654"/>
                </a:xfrm>
                <a:custGeom>
                  <a:avLst/>
                  <a:gdLst>
                    <a:gd name="T0" fmla="*/ 0 w 83"/>
                    <a:gd name="T1" fmla="*/ 0 h 82"/>
                    <a:gd name="T2" fmla="*/ 0 w 83"/>
                    <a:gd name="T3" fmla="*/ 29 h 82"/>
                    <a:gd name="T4" fmla="*/ 59 w 83"/>
                    <a:gd name="T5" fmla="*/ 29 h 82"/>
                    <a:gd name="T6" fmla="*/ 59 w 83"/>
                    <a:gd name="T7" fmla="*/ 82 h 82"/>
                    <a:gd name="T8" fmla="*/ 83 w 83"/>
                    <a:gd name="T9" fmla="*/ 82 h 82"/>
                    <a:gd name="T10" fmla="*/ 83 w 83"/>
                    <a:gd name="T11" fmla="*/ 0 h 82"/>
                    <a:gd name="T12" fmla="*/ 0 w 83"/>
                    <a:gd name="T13" fmla="*/ 0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3" h="82">
                      <a:moveTo>
                        <a:pt x="0" y="0"/>
                      </a:moveTo>
                      <a:lnTo>
                        <a:pt x="0" y="29"/>
                      </a:lnTo>
                      <a:lnTo>
                        <a:pt x="59" y="29"/>
                      </a:lnTo>
                      <a:lnTo>
                        <a:pt x="59" y="82"/>
                      </a:lnTo>
                      <a:lnTo>
                        <a:pt x="83" y="82"/>
                      </a:lnTo>
                      <a:lnTo>
                        <a:pt x="83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04" name="Rectangle 134"/>
                <p:cNvSpPr>
                  <a:spLocks noChangeArrowheads="1"/>
                </p:cNvSpPr>
                <p:nvPr/>
              </p:nvSpPr>
              <p:spPr bwMode="auto">
                <a:xfrm>
                  <a:off x="6941027" y="4970784"/>
                  <a:ext cx="207151" cy="20715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46" name="Group 86"/>
              <p:cNvGrpSpPr/>
              <p:nvPr/>
            </p:nvGrpSpPr>
            <p:grpSpPr>
              <a:xfrm>
                <a:off x="6331209" y="1845614"/>
                <a:ext cx="498231" cy="561960"/>
                <a:chOff x="5513440" y="1766202"/>
                <a:chExt cx="429274" cy="484183"/>
              </a:xfrm>
              <a:solidFill>
                <a:schemeClr val="bg1"/>
              </a:solidFill>
            </p:grpSpPr>
            <p:sp>
              <p:nvSpPr>
                <p:cNvPr id="99" name="Freeform 147"/>
                <p:cNvSpPr>
                  <a:spLocks/>
                </p:cNvSpPr>
                <p:nvPr/>
              </p:nvSpPr>
              <p:spPr bwMode="auto">
                <a:xfrm>
                  <a:off x="5513440" y="1766202"/>
                  <a:ext cx="429274" cy="87353"/>
                </a:xfrm>
                <a:custGeom>
                  <a:avLst/>
                  <a:gdLst>
                    <a:gd name="T0" fmla="*/ 68 w 129"/>
                    <a:gd name="T1" fmla="*/ 8 h 26"/>
                    <a:gd name="T2" fmla="*/ 68 w 129"/>
                    <a:gd name="T3" fmla="*/ 4 h 26"/>
                    <a:gd name="T4" fmla="*/ 64 w 129"/>
                    <a:gd name="T5" fmla="*/ 0 h 26"/>
                    <a:gd name="T6" fmla="*/ 61 w 129"/>
                    <a:gd name="T7" fmla="*/ 4 h 26"/>
                    <a:gd name="T8" fmla="*/ 61 w 129"/>
                    <a:gd name="T9" fmla="*/ 8 h 26"/>
                    <a:gd name="T10" fmla="*/ 0 w 129"/>
                    <a:gd name="T11" fmla="*/ 8 h 26"/>
                    <a:gd name="T12" fmla="*/ 0 w 129"/>
                    <a:gd name="T13" fmla="*/ 26 h 26"/>
                    <a:gd name="T14" fmla="*/ 129 w 129"/>
                    <a:gd name="T15" fmla="*/ 26 h 26"/>
                    <a:gd name="T16" fmla="*/ 129 w 129"/>
                    <a:gd name="T17" fmla="*/ 8 h 26"/>
                    <a:gd name="T18" fmla="*/ 68 w 129"/>
                    <a:gd name="T19" fmla="*/ 8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9" h="26">
                      <a:moveTo>
                        <a:pt x="68" y="8"/>
                      </a:move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2"/>
                        <a:pt x="66" y="0"/>
                        <a:pt x="64" y="0"/>
                      </a:cubicBezTo>
                      <a:cubicBezTo>
                        <a:pt x="63" y="0"/>
                        <a:pt x="61" y="2"/>
                        <a:pt x="61" y="4"/>
                      </a:cubicBezTo>
                      <a:cubicBezTo>
                        <a:pt x="61" y="8"/>
                        <a:pt x="61" y="8"/>
                        <a:pt x="61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129" y="26"/>
                        <a:pt x="129" y="26"/>
                        <a:pt x="129" y="26"/>
                      </a:cubicBezTo>
                      <a:cubicBezTo>
                        <a:pt x="129" y="8"/>
                        <a:pt x="129" y="8"/>
                        <a:pt x="129" y="8"/>
                      </a:cubicBezTo>
                      <a:lnTo>
                        <a:pt x="6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00" name="Freeform 148"/>
                <p:cNvSpPr>
                  <a:spLocks noEditPoints="1"/>
                </p:cNvSpPr>
                <p:nvPr/>
              </p:nvSpPr>
              <p:spPr bwMode="auto">
                <a:xfrm>
                  <a:off x="5550876" y="1873521"/>
                  <a:ext cx="356897" cy="376864"/>
                </a:xfrm>
                <a:custGeom>
                  <a:avLst/>
                  <a:gdLst>
                    <a:gd name="T0" fmla="*/ 143 w 143"/>
                    <a:gd name="T1" fmla="*/ 95 h 151"/>
                    <a:gd name="T2" fmla="*/ 143 w 143"/>
                    <a:gd name="T3" fmla="*/ 0 h 151"/>
                    <a:gd name="T4" fmla="*/ 0 w 143"/>
                    <a:gd name="T5" fmla="*/ 0 h 151"/>
                    <a:gd name="T6" fmla="*/ 0 w 143"/>
                    <a:gd name="T7" fmla="*/ 95 h 151"/>
                    <a:gd name="T8" fmla="*/ 63 w 143"/>
                    <a:gd name="T9" fmla="*/ 95 h 151"/>
                    <a:gd name="T10" fmla="*/ 63 w 143"/>
                    <a:gd name="T11" fmla="*/ 125 h 151"/>
                    <a:gd name="T12" fmla="*/ 45 w 143"/>
                    <a:gd name="T13" fmla="*/ 125 h 151"/>
                    <a:gd name="T14" fmla="*/ 45 w 143"/>
                    <a:gd name="T15" fmla="*/ 121 h 151"/>
                    <a:gd name="T16" fmla="*/ 37 w 143"/>
                    <a:gd name="T17" fmla="*/ 121 h 151"/>
                    <a:gd name="T18" fmla="*/ 25 w 143"/>
                    <a:gd name="T19" fmla="*/ 151 h 151"/>
                    <a:gd name="T20" fmla="*/ 33 w 143"/>
                    <a:gd name="T21" fmla="*/ 151 h 151"/>
                    <a:gd name="T22" fmla="*/ 40 w 143"/>
                    <a:gd name="T23" fmla="*/ 137 h 151"/>
                    <a:gd name="T24" fmla="*/ 104 w 143"/>
                    <a:gd name="T25" fmla="*/ 137 h 151"/>
                    <a:gd name="T26" fmla="*/ 109 w 143"/>
                    <a:gd name="T27" fmla="*/ 151 h 151"/>
                    <a:gd name="T28" fmla="*/ 119 w 143"/>
                    <a:gd name="T29" fmla="*/ 151 h 151"/>
                    <a:gd name="T30" fmla="*/ 107 w 143"/>
                    <a:gd name="T31" fmla="*/ 121 h 151"/>
                    <a:gd name="T32" fmla="*/ 97 w 143"/>
                    <a:gd name="T33" fmla="*/ 121 h 151"/>
                    <a:gd name="T34" fmla="*/ 97 w 143"/>
                    <a:gd name="T35" fmla="*/ 125 h 151"/>
                    <a:gd name="T36" fmla="*/ 80 w 143"/>
                    <a:gd name="T37" fmla="*/ 125 h 151"/>
                    <a:gd name="T38" fmla="*/ 80 w 143"/>
                    <a:gd name="T39" fmla="*/ 95 h 151"/>
                    <a:gd name="T40" fmla="*/ 143 w 143"/>
                    <a:gd name="T41" fmla="*/ 95 h 151"/>
                    <a:gd name="T42" fmla="*/ 92 w 143"/>
                    <a:gd name="T43" fmla="*/ 28 h 151"/>
                    <a:gd name="T44" fmla="*/ 133 w 143"/>
                    <a:gd name="T45" fmla="*/ 28 h 151"/>
                    <a:gd name="T46" fmla="*/ 133 w 143"/>
                    <a:gd name="T47" fmla="*/ 37 h 151"/>
                    <a:gd name="T48" fmla="*/ 92 w 143"/>
                    <a:gd name="T49" fmla="*/ 37 h 151"/>
                    <a:gd name="T50" fmla="*/ 92 w 143"/>
                    <a:gd name="T51" fmla="*/ 28 h 151"/>
                    <a:gd name="T52" fmla="*/ 92 w 143"/>
                    <a:gd name="T53" fmla="*/ 46 h 151"/>
                    <a:gd name="T54" fmla="*/ 133 w 143"/>
                    <a:gd name="T55" fmla="*/ 46 h 151"/>
                    <a:gd name="T56" fmla="*/ 133 w 143"/>
                    <a:gd name="T57" fmla="*/ 56 h 151"/>
                    <a:gd name="T58" fmla="*/ 92 w 143"/>
                    <a:gd name="T59" fmla="*/ 56 h 151"/>
                    <a:gd name="T60" fmla="*/ 92 w 143"/>
                    <a:gd name="T61" fmla="*/ 46 h 151"/>
                    <a:gd name="T62" fmla="*/ 92 w 143"/>
                    <a:gd name="T63" fmla="*/ 63 h 151"/>
                    <a:gd name="T64" fmla="*/ 133 w 143"/>
                    <a:gd name="T65" fmla="*/ 63 h 151"/>
                    <a:gd name="T66" fmla="*/ 133 w 143"/>
                    <a:gd name="T67" fmla="*/ 74 h 151"/>
                    <a:gd name="T68" fmla="*/ 92 w 143"/>
                    <a:gd name="T69" fmla="*/ 74 h 151"/>
                    <a:gd name="T70" fmla="*/ 92 w 143"/>
                    <a:gd name="T71" fmla="*/ 63 h 151"/>
                    <a:gd name="T72" fmla="*/ 8 w 143"/>
                    <a:gd name="T73" fmla="*/ 75 h 151"/>
                    <a:gd name="T74" fmla="*/ 8 w 143"/>
                    <a:gd name="T75" fmla="*/ 24 h 151"/>
                    <a:gd name="T76" fmla="*/ 83 w 143"/>
                    <a:gd name="T77" fmla="*/ 24 h 151"/>
                    <a:gd name="T78" fmla="*/ 83 w 143"/>
                    <a:gd name="T79" fmla="*/ 75 h 151"/>
                    <a:gd name="T80" fmla="*/ 8 w 143"/>
                    <a:gd name="T81" fmla="*/ 75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143" h="151">
                      <a:moveTo>
                        <a:pt x="143" y="95"/>
                      </a:moveTo>
                      <a:lnTo>
                        <a:pt x="143" y="0"/>
                      </a:lnTo>
                      <a:lnTo>
                        <a:pt x="0" y="0"/>
                      </a:lnTo>
                      <a:lnTo>
                        <a:pt x="0" y="95"/>
                      </a:lnTo>
                      <a:lnTo>
                        <a:pt x="63" y="95"/>
                      </a:lnTo>
                      <a:lnTo>
                        <a:pt x="63" y="125"/>
                      </a:lnTo>
                      <a:lnTo>
                        <a:pt x="45" y="125"/>
                      </a:lnTo>
                      <a:lnTo>
                        <a:pt x="45" y="121"/>
                      </a:lnTo>
                      <a:lnTo>
                        <a:pt x="37" y="121"/>
                      </a:lnTo>
                      <a:lnTo>
                        <a:pt x="25" y="151"/>
                      </a:lnTo>
                      <a:lnTo>
                        <a:pt x="33" y="151"/>
                      </a:lnTo>
                      <a:lnTo>
                        <a:pt x="40" y="137"/>
                      </a:lnTo>
                      <a:lnTo>
                        <a:pt x="104" y="137"/>
                      </a:lnTo>
                      <a:lnTo>
                        <a:pt x="109" y="151"/>
                      </a:lnTo>
                      <a:lnTo>
                        <a:pt x="119" y="151"/>
                      </a:lnTo>
                      <a:lnTo>
                        <a:pt x="107" y="121"/>
                      </a:lnTo>
                      <a:lnTo>
                        <a:pt x="97" y="121"/>
                      </a:lnTo>
                      <a:lnTo>
                        <a:pt x="97" y="125"/>
                      </a:lnTo>
                      <a:lnTo>
                        <a:pt x="80" y="125"/>
                      </a:lnTo>
                      <a:lnTo>
                        <a:pt x="80" y="95"/>
                      </a:lnTo>
                      <a:lnTo>
                        <a:pt x="143" y="95"/>
                      </a:lnTo>
                      <a:close/>
                      <a:moveTo>
                        <a:pt x="92" y="28"/>
                      </a:moveTo>
                      <a:lnTo>
                        <a:pt x="133" y="28"/>
                      </a:lnTo>
                      <a:lnTo>
                        <a:pt x="133" y="37"/>
                      </a:lnTo>
                      <a:lnTo>
                        <a:pt x="92" y="37"/>
                      </a:lnTo>
                      <a:lnTo>
                        <a:pt x="92" y="28"/>
                      </a:lnTo>
                      <a:close/>
                      <a:moveTo>
                        <a:pt x="92" y="46"/>
                      </a:moveTo>
                      <a:lnTo>
                        <a:pt x="133" y="46"/>
                      </a:lnTo>
                      <a:lnTo>
                        <a:pt x="133" y="56"/>
                      </a:lnTo>
                      <a:lnTo>
                        <a:pt x="92" y="56"/>
                      </a:lnTo>
                      <a:lnTo>
                        <a:pt x="92" y="46"/>
                      </a:lnTo>
                      <a:close/>
                      <a:moveTo>
                        <a:pt x="92" y="63"/>
                      </a:moveTo>
                      <a:lnTo>
                        <a:pt x="133" y="63"/>
                      </a:lnTo>
                      <a:lnTo>
                        <a:pt x="133" y="74"/>
                      </a:lnTo>
                      <a:lnTo>
                        <a:pt x="92" y="74"/>
                      </a:lnTo>
                      <a:lnTo>
                        <a:pt x="92" y="63"/>
                      </a:lnTo>
                      <a:close/>
                      <a:moveTo>
                        <a:pt x="8" y="75"/>
                      </a:moveTo>
                      <a:lnTo>
                        <a:pt x="8" y="24"/>
                      </a:lnTo>
                      <a:lnTo>
                        <a:pt x="83" y="24"/>
                      </a:lnTo>
                      <a:lnTo>
                        <a:pt x="83" y="75"/>
                      </a:lnTo>
                      <a:lnTo>
                        <a:pt x="8" y="7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01" name="Freeform 149"/>
                <p:cNvSpPr>
                  <a:spLocks/>
                </p:cNvSpPr>
                <p:nvPr/>
              </p:nvSpPr>
              <p:spPr bwMode="auto">
                <a:xfrm>
                  <a:off x="5578330" y="1945898"/>
                  <a:ext cx="174705" cy="102328"/>
                </a:xfrm>
                <a:custGeom>
                  <a:avLst/>
                  <a:gdLst>
                    <a:gd name="T0" fmla="*/ 58 w 70"/>
                    <a:gd name="T1" fmla="*/ 12 h 41"/>
                    <a:gd name="T2" fmla="*/ 54 w 70"/>
                    <a:gd name="T3" fmla="*/ 20 h 41"/>
                    <a:gd name="T4" fmla="*/ 48 w 70"/>
                    <a:gd name="T5" fmla="*/ 16 h 41"/>
                    <a:gd name="T6" fmla="*/ 48 w 70"/>
                    <a:gd name="T7" fmla="*/ 16 h 41"/>
                    <a:gd name="T8" fmla="*/ 34 w 70"/>
                    <a:gd name="T9" fmla="*/ 8 h 41"/>
                    <a:gd name="T10" fmla="*/ 32 w 70"/>
                    <a:gd name="T11" fmla="*/ 12 h 41"/>
                    <a:gd name="T12" fmla="*/ 28 w 70"/>
                    <a:gd name="T13" fmla="*/ 20 h 41"/>
                    <a:gd name="T14" fmla="*/ 16 w 70"/>
                    <a:gd name="T15" fmla="*/ 12 h 41"/>
                    <a:gd name="T16" fmla="*/ 12 w 70"/>
                    <a:gd name="T17" fmla="*/ 17 h 41"/>
                    <a:gd name="T18" fmla="*/ 12 w 70"/>
                    <a:gd name="T19" fmla="*/ 17 h 41"/>
                    <a:gd name="T20" fmla="*/ 0 w 70"/>
                    <a:gd name="T21" fmla="*/ 37 h 41"/>
                    <a:gd name="T22" fmla="*/ 5 w 70"/>
                    <a:gd name="T23" fmla="*/ 41 h 41"/>
                    <a:gd name="T24" fmla="*/ 17 w 70"/>
                    <a:gd name="T25" fmla="*/ 21 h 41"/>
                    <a:gd name="T26" fmla="*/ 24 w 70"/>
                    <a:gd name="T27" fmla="*/ 25 h 41"/>
                    <a:gd name="T28" fmla="*/ 24 w 70"/>
                    <a:gd name="T29" fmla="*/ 25 h 41"/>
                    <a:gd name="T30" fmla="*/ 30 w 70"/>
                    <a:gd name="T31" fmla="*/ 29 h 41"/>
                    <a:gd name="T32" fmla="*/ 37 w 70"/>
                    <a:gd name="T33" fmla="*/ 17 h 41"/>
                    <a:gd name="T34" fmla="*/ 42 w 70"/>
                    <a:gd name="T35" fmla="*/ 21 h 41"/>
                    <a:gd name="T36" fmla="*/ 42 w 70"/>
                    <a:gd name="T37" fmla="*/ 21 h 41"/>
                    <a:gd name="T38" fmla="*/ 56 w 70"/>
                    <a:gd name="T39" fmla="*/ 28 h 41"/>
                    <a:gd name="T40" fmla="*/ 57 w 70"/>
                    <a:gd name="T41" fmla="*/ 28 h 41"/>
                    <a:gd name="T42" fmla="*/ 57 w 70"/>
                    <a:gd name="T43" fmla="*/ 28 h 41"/>
                    <a:gd name="T44" fmla="*/ 64 w 70"/>
                    <a:gd name="T45" fmla="*/ 17 h 41"/>
                    <a:gd name="T46" fmla="*/ 64 w 70"/>
                    <a:gd name="T47" fmla="*/ 17 h 41"/>
                    <a:gd name="T48" fmla="*/ 70 w 70"/>
                    <a:gd name="T49" fmla="*/ 4 h 41"/>
                    <a:gd name="T50" fmla="*/ 65 w 70"/>
                    <a:gd name="T51" fmla="*/ 0 h 41"/>
                    <a:gd name="T52" fmla="*/ 58 w 70"/>
                    <a:gd name="T53" fmla="*/ 12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70" h="41">
                      <a:moveTo>
                        <a:pt x="58" y="12"/>
                      </a:moveTo>
                      <a:lnTo>
                        <a:pt x="54" y="20"/>
                      </a:lnTo>
                      <a:lnTo>
                        <a:pt x="48" y="16"/>
                      </a:lnTo>
                      <a:lnTo>
                        <a:pt x="48" y="16"/>
                      </a:lnTo>
                      <a:lnTo>
                        <a:pt x="34" y="8"/>
                      </a:lnTo>
                      <a:lnTo>
                        <a:pt x="32" y="12"/>
                      </a:lnTo>
                      <a:lnTo>
                        <a:pt x="28" y="20"/>
                      </a:lnTo>
                      <a:lnTo>
                        <a:pt x="16" y="12"/>
                      </a:lnTo>
                      <a:lnTo>
                        <a:pt x="12" y="17"/>
                      </a:lnTo>
                      <a:lnTo>
                        <a:pt x="12" y="17"/>
                      </a:lnTo>
                      <a:lnTo>
                        <a:pt x="0" y="37"/>
                      </a:lnTo>
                      <a:lnTo>
                        <a:pt x="5" y="41"/>
                      </a:lnTo>
                      <a:lnTo>
                        <a:pt x="17" y="21"/>
                      </a:lnTo>
                      <a:lnTo>
                        <a:pt x="24" y="25"/>
                      </a:lnTo>
                      <a:lnTo>
                        <a:pt x="24" y="25"/>
                      </a:lnTo>
                      <a:lnTo>
                        <a:pt x="30" y="29"/>
                      </a:lnTo>
                      <a:lnTo>
                        <a:pt x="37" y="17"/>
                      </a:lnTo>
                      <a:lnTo>
                        <a:pt x="42" y="21"/>
                      </a:lnTo>
                      <a:lnTo>
                        <a:pt x="42" y="21"/>
                      </a:lnTo>
                      <a:lnTo>
                        <a:pt x="56" y="28"/>
                      </a:lnTo>
                      <a:lnTo>
                        <a:pt x="57" y="28"/>
                      </a:lnTo>
                      <a:lnTo>
                        <a:pt x="57" y="28"/>
                      </a:lnTo>
                      <a:lnTo>
                        <a:pt x="64" y="17"/>
                      </a:lnTo>
                      <a:lnTo>
                        <a:pt x="64" y="17"/>
                      </a:lnTo>
                      <a:lnTo>
                        <a:pt x="70" y="4"/>
                      </a:lnTo>
                      <a:lnTo>
                        <a:pt x="65" y="0"/>
                      </a:lnTo>
                      <a:lnTo>
                        <a:pt x="58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47" name="Group 90"/>
              <p:cNvGrpSpPr/>
              <p:nvPr/>
            </p:nvGrpSpPr>
            <p:grpSpPr>
              <a:xfrm>
                <a:off x="5503203" y="3495834"/>
                <a:ext cx="532703" cy="529200"/>
                <a:chOff x="6853673" y="3715407"/>
                <a:chExt cx="379359" cy="376864"/>
              </a:xfrm>
              <a:solidFill>
                <a:schemeClr val="bg1"/>
              </a:solidFill>
            </p:grpSpPr>
            <p:sp>
              <p:nvSpPr>
                <p:cNvPr id="81" name="Freeform 150"/>
                <p:cNvSpPr>
                  <a:spLocks noEditPoints="1"/>
                </p:cNvSpPr>
                <p:nvPr/>
              </p:nvSpPr>
              <p:spPr bwMode="auto">
                <a:xfrm>
                  <a:off x="6853673" y="3715407"/>
                  <a:ext cx="379359" cy="376864"/>
                </a:xfrm>
                <a:custGeom>
                  <a:avLst/>
                  <a:gdLst>
                    <a:gd name="T0" fmla="*/ 57 w 114"/>
                    <a:gd name="T1" fmla="*/ 0 h 114"/>
                    <a:gd name="T2" fmla="*/ 0 w 114"/>
                    <a:gd name="T3" fmla="*/ 57 h 114"/>
                    <a:gd name="T4" fmla="*/ 57 w 114"/>
                    <a:gd name="T5" fmla="*/ 114 h 114"/>
                    <a:gd name="T6" fmla="*/ 114 w 114"/>
                    <a:gd name="T7" fmla="*/ 57 h 114"/>
                    <a:gd name="T8" fmla="*/ 57 w 114"/>
                    <a:gd name="T9" fmla="*/ 0 h 114"/>
                    <a:gd name="T10" fmla="*/ 57 w 114"/>
                    <a:gd name="T11" fmla="*/ 108 h 114"/>
                    <a:gd name="T12" fmla="*/ 6 w 114"/>
                    <a:gd name="T13" fmla="*/ 57 h 114"/>
                    <a:gd name="T14" fmla="*/ 57 w 114"/>
                    <a:gd name="T15" fmla="*/ 6 h 114"/>
                    <a:gd name="T16" fmla="*/ 108 w 114"/>
                    <a:gd name="T17" fmla="*/ 57 h 114"/>
                    <a:gd name="T18" fmla="*/ 57 w 114"/>
                    <a:gd name="T19" fmla="*/ 108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4" h="114">
                      <a:moveTo>
                        <a:pt x="57" y="0"/>
                      </a:moveTo>
                      <a:cubicBezTo>
                        <a:pt x="25" y="0"/>
                        <a:pt x="0" y="25"/>
                        <a:pt x="0" y="57"/>
                      </a:cubicBezTo>
                      <a:cubicBezTo>
                        <a:pt x="0" y="89"/>
                        <a:pt x="25" y="114"/>
                        <a:pt x="57" y="114"/>
                      </a:cubicBezTo>
                      <a:cubicBezTo>
                        <a:pt x="89" y="114"/>
                        <a:pt x="114" y="89"/>
                        <a:pt x="114" y="57"/>
                      </a:cubicBezTo>
                      <a:cubicBezTo>
                        <a:pt x="114" y="25"/>
                        <a:pt x="89" y="0"/>
                        <a:pt x="57" y="0"/>
                      </a:cubicBezTo>
                      <a:close/>
                      <a:moveTo>
                        <a:pt x="57" y="108"/>
                      </a:moveTo>
                      <a:cubicBezTo>
                        <a:pt x="29" y="108"/>
                        <a:pt x="6" y="85"/>
                        <a:pt x="6" y="57"/>
                      </a:cubicBezTo>
                      <a:cubicBezTo>
                        <a:pt x="6" y="29"/>
                        <a:pt x="29" y="6"/>
                        <a:pt x="57" y="6"/>
                      </a:cubicBezTo>
                      <a:cubicBezTo>
                        <a:pt x="85" y="6"/>
                        <a:pt x="108" y="29"/>
                        <a:pt x="108" y="57"/>
                      </a:cubicBezTo>
                      <a:cubicBezTo>
                        <a:pt x="108" y="85"/>
                        <a:pt x="85" y="108"/>
                        <a:pt x="57" y="10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2" name="Rectangle 151"/>
                <p:cNvSpPr>
                  <a:spLocks noChangeArrowheads="1"/>
                </p:cNvSpPr>
                <p:nvPr/>
              </p:nvSpPr>
              <p:spPr bwMode="auto">
                <a:xfrm>
                  <a:off x="6998429" y="3987447"/>
                  <a:ext cx="22463" cy="4242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3" name="Rectangle 152"/>
                <p:cNvSpPr>
                  <a:spLocks noChangeArrowheads="1"/>
                </p:cNvSpPr>
                <p:nvPr/>
              </p:nvSpPr>
              <p:spPr bwMode="auto">
                <a:xfrm>
                  <a:off x="7033370" y="3987447"/>
                  <a:ext cx="19966" cy="4242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4" name="Rectangle 153"/>
                <p:cNvSpPr>
                  <a:spLocks noChangeArrowheads="1"/>
                </p:cNvSpPr>
                <p:nvPr/>
              </p:nvSpPr>
              <p:spPr bwMode="auto">
                <a:xfrm>
                  <a:off x="7068311" y="3987447"/>
                  <a:ext cx="19966" cy="4242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5" name="Freeform 154"/>
                <p:cNvSpPr>
                  <a:spLocks/>
                </p:cNvSpPr>
                <p:nvPr/>
              </p:nvSpPr>
              <p:spPr bwMode="auto">
                <a:xfrm>
                  <a:off x="6970976" y="3822725"/>
                  <a:ext cx="82362" cy="84857"/>
                </a:xfrm>
                <a:custGeom>
                  <a:avLst/>
                  <a:gdLst>
                    <a:gd name="T0" fmla="*/ 19 w 25"/>
                    <a:gd name="T1" fmla="*/ 22 h 25"/>
                    <a:gd name="T2" fmla="*/ 22 w 25"/>
                    <a:gd name="T3" fmla="*/ 25 h 25"/>
                    <a:gd name="T4" fmla="*/ 25 w 25"/>
                    <a:gd name="T5" fmla="*/ 22 h 25"/>
                    <a:gd name="T6" fmla="*/ 22 w 25"/>
                    <a:gd name="T7" fmla="*/ 19 h 25"/>
                    <a:gd name="T8" fmla="*/ 21 w 25"/>
                    <a:gd name="T9" fmla="*/ 19 h 25"/>
                    <a:gd name="T10" fmla="*/ 0 w 25"/>
                    <a:gd name="T11" fmla="*/ 0 h 25"/>
                    <a:gd name="T12" fmla="*/ 19 w 25"/>
                    <a:gd name="T13" fmla="*/ 22 h 25"/>
                    <a:gd name="T14" fmla="*/ 19 w 25"/>
                    <a:gd name="T15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5" h="25">
                      <a:moveTo>
                        <a:pt x="19" y="22"/>
                      </a:moveTo>
                      <a:cubicBezTo>
                        <a:pt x="19" y="24"/>
                        <a:pt x="20" y="25"/>
                        <a:pt x="22" y="25"/>
                      </a:cubicBezTo>
                      <a:cubicBezTo>
                        <a:pt x="24" y="25"/>
                        <a:pt x="25" y="24"/>
                        <a:pt x="25" y="22"/>
                      </a:cubicBezTo>
                      <a:cubicBezTo>
                        <a:pt x="25" y="21"/>
                        <a:pt x="24" y="19"/>
                        <a:pt x="22" y="19"/>
                      </a:cubicBezTo>
                      <a:cubicBezTo>
                        <a:pt x="22" y="19"/>
                        <a:pt x="22" y="19"/>
                        <a:pt x="21" y="1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6" name="Freeform 155"/>
                <p:cNvSpPr>
                  <a:spLocks/>
                </p:cNvSpPr>
                <p:nvPr/>
              </p:nvSpPr>
              <p:spPr bwMode="auto">
                <a:xfrm>
                  <a:off x="6921060" y="3987447"/>
                  <a:ext cx="22463" cy="19966"/>
                </a:xfrm>
                <a:custGeom>
                  <a:avLst/>
                  <a:gdLst>
                    <a:gd name="T0" fmla="*/ 0 w 9"/>
                    <a:gd name="T1" fmla="*/ 6 h 8"/>
                    <a:gd name="T2" fmla="*/ 3 w 9"/>
                    <a:gd name="T3" fmla="*/ 8 h 8"/>
                    <a:gd name="T4" fmla="*/ 9 w 9"/>
                    <a:gd name="T5" fmla="*/ 1 h 8"/>
                    <a:gd name="T6" fmla="*/ 7 w 9"/>
                    <a:gd name="T7" fmla="*/ 0 h 8"/>
                    <a:gd name="T8" fmla="*/ 0 w 9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0" y="6"/>
                      </a:moveTo>
                      <a:lnTo>
                        <a:pt x="3" y="8"/>
                      </a:lnTo>
                      <a:lnTo>
                        <a:pt x="9" y="1"/>
                      </a:lnTo>
                      <a:lnTo>
                        <a:pt x="7" y="0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7" name="Freeform 156"/>
                <p:cNvSpPr>
                  <a:spLocks/>
                </p:cNvSpPr>
                <p:nvPr/>
              </p:nvSpPr>
              <p:spPr bwMode="auto">
                <a:xfrm>
                  <a:off x="6901094" y="3942523"/>
                  <a:ext cx="27454" cy="14975"/>
                </a:xfrm>
                <a:custGeom>
                  <a:avLst/>
                  <a:gdLst>
                    <a:gd name="T0" fmla="*/ 9 w 11"/>
                    <a:gd name="T1" fmla="*/ 0 h 6"/>
                    <a:gd name="T2" fmla="*/ 0 w 11"/>
                    <a:gd name="T3" fmla="*/ 3 h 6"/>
                    <a:gd name="T4" fmla="*/ 1 w 11"/>
                    <a:gd name="T5" fmla="*/ 6 h 6"/>
                    <a:gd name="T6" fmla="*/ 11 w 11"/>
                    <a:gd name="T7" fmla="*/ 3 h 6"/>
                    <a:gd name="T8" fmla="*/ 9 w 1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6">
                      <a:moveTo>
                        <a:pt x="9" y="0"/>
                      </a:moveTo>
                      <a:lnTo>
                        <a:pt x="0" y="3"/>
                      </a:lnTo>
                      <a:lnTo>
                        <a:pt x="1" y="6"/>
                      </a:lnTo>
                      <a:lnTo>
                        <a:pt x="11" y="3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8" name="Freeform 157"/>
                <p:cNvSpPr>
                  <a:spLocks/>
                </p:cNvSpPr>
                <p:nvPr/>
              </p:nvSpPr>
              <p:spPr bwMode="auto">
                <a:xfrm>
                  <a:off x="6933538" y="3790281"/>
                  <a:ext cx="19966" cy="22463"/>
                </a:xfrm>
                <a:custGeom>
                  <a:avLst/>
                  <a:gdLst>
                    <a:gd name="T0" fmla="*/ 0 w 8"/>
                    <a:gd name="T1" fmla="*/ 3 h 9"/>
                    <a:gd name="T2" fmla="*/ 7 w 8"/>
                    <a:gd name="T3" fmla="*/ 9 h 9"/>
                    <a:gd name="T4" fmla="*/ 8 w 8"/>
                    <a:gd name="T5" fmla="*/ 7 h 9"/>
                    <a:gd name="T6" fmla="*/ 2 w 8"/>
                    <a:gd name="T7" fmla="*/ 0 h 9"/>
                    <a:gd name="T8" fmla="*/ 0 w 8"/>
                    <a:gd name="T9" fmla="*/ 3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0" y="3"/>
                      </a:moveTo>
                      <a:lnTo>
                        <a:pt x="7" y="9"/>
                      </a:lnTo>
                      <a:lnTo>
                        <a:pt x="8" y="7"/>
                      </a:lnTo>
                      <a:lnTo>
                        <a:pt x="2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9" name="Freeform 158"/>
                <p:cNvSpPr>
                  <a:spLocks/>
                </p:cNvSpPr>
                <p:nvPr/>
              </p:nvSpPr>
              <p:spPr bwMode="auto">
                <a:xfrm>
                  <a:off x="6903589" y="3840196"/>
                  <a:ext cx="27454" cy="12480"/>
                </a:xfrm>
                <a:custGeom>
                  <a:avLst/>
                  <a:gdLst>
                    <a:gd name="T0" fmla="*/ 11 w 11"/>
                    <a:gd name="T1" fmla="*/ 3 h 5"/>
                    <a:gd name="T2" fmla="*/ 2 w 11"/>
                    <a:gd name="T3" fmla="*/ 0 h 5"/>
                    <a:gd name="T4" fmla="*/ 0 w 11"/>
                    <a:gd name="T5" fmla="*/ 3 h 5"/>
                    <a:gd name="T6" fmla="*/ 10 w 11"/>
                    <a:gd name="T7" fmla="*/ 5 h 5"/>
                    <a:gd name="T8" fmla="*/ 11 w 11"/>
                    <a:gd name="T9" fmla="*/ 3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5">
                      <a:moveTo>
                        <a:pt x="11" y="3"/>
                      </a:moveTo>
                      <a:lnTo>
                        <a:pt x="2" y="0"/>
                      </a:lnTo>
                      <a:lnTo>
                        <a:pt x="0" y="3"/>
                      </a:lnTo>
                      <a:lnTo>
                        <a:pt x="10" y="5"/>
                      </a:lnTo>
                      <a:lnTo>
                        <a:pt x="11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0" name="Rectangle 159"/>
                <p:cNvSpPr>
                  <a:spLocks noChangeArrowheads="1"/>
                </p:cNvSpPr>
                <p:nvPr/>
              </p:nvSpPr>
              <p:spPr bwMode="auto">
                <a:xfrm>
                  <a:off x="7040858" y="3750348"/>
                  <a:ext cx="7488" cy="2246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1" name="Freeform 160"/>
                <p:cNvSpPr>
                  <a:spLocks/>
                </p:cNvSpPr>
                <p:nvPr/>
              </p:nvSpPr>
              <p:spPr bwMode="auto">
                <a:xfrm>
                  <a:off x="6973471" y="3760331"/>
                  <a:ext cx="17471" cy="22463"/>
                </a:xfrm>
                <a:custGeom>
                  <a:avLst/>
                  <a:gdLst>
                    <a:gd name="T0" fmla="*/ 7 w 7"/>
                    <a:gd name="T1" fmla="*/ 8 h 9"/>
                    <a:gd name="T2" fmla="*/ 3 w 7"/>
                    <a:gd name="T3" fmla="*/ 0 h 9"/>
                    <a:gd name="T4" fmla="*/ 0 w 7"/>
                    <a:gd name="T5" fmla="*/ 2 h 9"/>
                    <a:gd name="T6" fmla="*/ 4 w 7"/>
                    <a:gd name="T7" fmla="*/ 9 h 9"/>
                    <a:gd name="T8" fmla="*/ 7 w 7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9">
                      <a:moveTo>
                        <a:pt x="7" y="8"/>
                      </a:moveTo>
                      <a:lnTo>
                        <a:pt x="3" y="0"/>
                      </a:lnTo>
                      <a:lnTo>
                        <a:pt x="0" y="2"/>
                      </a:lnTo>
                      <a:lnTo>
                        <a:pt x="4" y="9"/>
                      </a:lnTo>
                      <a:lnTo>
                        <a:pt x="7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2" name="Freeform 161"/>
                <p:cNvSpPr>
                  <a:spLocks/>
                </p:cNvSpPr>
                <p:nvPr/>
              </p:nvSpPr>
              <p:spPr bwMode="auto">
                <a:xfrm>
                  <a:off x="7088277" y="3760331"/>
                  <a:ext cx="12480" cy="27454"/>
                </a:xfrm>
                <a:custGeom>
                  <a:avLst/>
                  <a:gdLst>
                    <a:gd name="T0" fmla="*/ 0 w 5"/>
                    <a:gd name="T1" fmla="*/ 9 h 11"/>
                    <a:gd name="T2" fmla="*/ 2 w 5"/>
                    <a:gd name="T3" fmla="*/ 11 h 11"/>
                    <a:gd name="T4" fmla="*/ 5 w 5"/>
                    <a:gd name="T5" fmla="*/ 2 h 11"/>
                    <a:gd name="T6" fmla="*/ 2 w 5"/>
                    <a:gd name="T7" fmla="*/ 0 h 11"/>
                    <a:gd name="T8" fmla="*/ 0 w 5"/>
                    <a:gd name="T9" fmla="*/ 9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1">
                      <a:moveTo>
                        <a:pt x="0" y="9"/>
                      </a:moveTo>
                      <a:lnTo>
                        <a:pt x="2" y="11"/>
                      </a:lnTo>
                      <a:lnTo>
                        <a:pt x="5" y="2"/>
                      </a:lnTo>
                      <a:lnTo>
                        <a:pt x="2" y="0"/>
                      </a:lnTo>
                      <a:lnTo>
                        <a:pt x="0" y="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3" name="Freeform 162"/>
                <p:cNvSpPr>
                  <a:spLocks/>
                </p:cNvSpPr>
                <p:nvPr/>
              </p:nvSpPr>
              <p:spPr bwMode="auto">
                <a:xfrm>
                  <a:off x="7130706" y="3987447"/>
                  <a:ext cx="22463" cy="19966"/>
                </a:xfrm>
                <a:custGeom>
                  <a:avLst/>
                  <a:gdLst>
                    <a:gd name="T0" fmla="*/ 0 w 9"/>
                    <a:gd name="T1" fmla="*/ 1 h 8"/>
                    <a:gd name="T2" fmla="*/ 8 w 9"/>
                    <a:gd name="T3" fmla="*/ 8 h 8"/>
                    <a:gd name="T4" fmla="*/ 9 w 9"/>
                    <a:gd name="T5" fmla="*/ 6 h 8"/>
                    <a:gd name="T6" fmla="*/ 3 w 9"/>
                    <a:gd name="T7" fmla="*/ 0 h 8"/>
                    <a:gd name="T8" fmla="*/ 0 w 9"/>
                    <a:gd name="T9" fmla="*/ 1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0" y="1"/>
                      </a:moveTo>
                      <a:lnTo>
                        <a:pt x="8" y="8"/>
                      </a:lnTo>
                      <a:lnTo>
                        <a:pt x="9" y="6"/>
                      </a:lnTo>
                      <a:lnTo>
                        <a:pt x="3" y="0"/>
                      </a:ln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4" name="Freeform 163"/>
                <p:cNvSpPr>
                  <a:spLocks/>
                </p:cNvSpPr>
                <p:nvPr/>
              </p:nvSpPr>
              <p:spPr bwMode="auto">
                <a:xfrm>
                  <a:off x="7158159" y="3942523"/>
                  <a:ext cx="24958" cy="14975"/>
                </a:xfrm>
                <a:custGeom>
                  <a:avLst/>
                  <a:gdLst>
                    <a:gd name="T0" fmla="*/ 0 w 10"/>
                    <a:gd name="T1" fmla="*/ 3 h 6"/>
                    <a:gd name="T2" fmla="*/ 9 w 10"/>
                    <a:gd name="T3" fmla="*/ 6 h 6"/>
                    <a:gd name="T4" fmla="*/ 10 w 10"/>
                    <a:gd name="T5" fmla="*/ 3 h 6"/>
                    <a:gd name="T6" fmla="*/ 1 w 10"/>
                    <a:gd name="T7" fmla="*/ 0 h 6"/>
                    <a:gd name="T8" fmla="*/ 0 w 10"/>
                    <a:gd name="T9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0" y="3"/>
                      </a:moveTo>
                      <a:lnTo>
                        <a:pt x="9" y="6"/>
                      </a:lnTo>
                      <a:lnTo>
                        <a:pt x="10" y="3"/>
                      </a:lnTo>
                      <a:lnTo>
                        <a:pt x="1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5" name="Freeform 164"/>
                <p:cNvSpPr>
                  <a:spLocks/>
                </p:cNvSpPr>
                <p:nvPr/>
              </p:nvSpPr>
              <p:spPr bwMode="auto">
                <a:xfrm>
                  <a:off x="7128209" y="3790281"/>
                  <a:ext cx="22463" cy="22463"/>
                </a:xfrm>
                <a:custGeom>
                  <a:avLst/>
                  <a:gdLst>
                    <a:gd name="T0" fmla="*/ 9 w 9"/>
                    <a:gd name="T1" fmla="*/ 3 h 9"/>
                    <a:gd name="T2" fmla="*/ 8 w 9"/>
                    <a:gd name="T3" fmla="*/ 0 h 9"/>
                    <a:gd name="T4" fmla="*/ 0 w 9"/>
                    <a:gd name="T5" fmla="*/ 7 h 9"/>
                    <a:gd name="T6" fmla="*/ 2 w 9"/>
                    <a:gd name="T7" fmla="*/ 9 h 9"/>
                    <a:gd name="T8" fmla="*/ 9 w 9"/>
                    <a:gd name="T9" fmla="*/ 3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9" y="3"/>
                      </a:moveTo>
                      <a:lnTo>
                        <a:pt x="8" y="0"/>
                      </a:lnTo>
                      <a:lnTo>
                        <a:pt x="0" y="7"/>
                      </a:lnTo>
                      <a:lnTo>
                        <a:pt x="2" y="9"/>
                      </a:lnTo>
                      <a:lnTo>
                        <a:pt x="9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6" name="Freeform 165"/>
                <p:cNvSpPr>
                  <a:spLocks/>
                </p:cNvSpPr>
                <p:nvPr/>
              </p:nvSpPr>
              <p:spPr bwMode="auto">
                <a:xfrm>
                  <a:off x="7153167" y="3840196"/>
                  <a:ext cx="27454" cy="12480"/>
                </a:xfrm>
                <a:custGeom>
                  <a:avLst/>
                  <a:gdLst>
                    <a:gd name="T0" fmla="*/ 10 w 11"/>
                    <a:gd name="T1" fmla="*/ 0 h 5"/>
                    <a:gd name="T2" fmla="*/ 0 w 11"/>
                    <a:gd name="T3" fmla="*/ 3 h 5"/>
                    <a:gd name="T4" fmla="*/ 2 w 11"/>
                    <a:gd name="T5" fmla="*/ 5 h 5"/>
                    <a:gd name="T6" fmla="*/ 11 w 11"/>
                    <a:gd name="T7" fmla="*/ 3 h 5"/>
                    <a:gd name="T8" fmla="*/ 10 w 11"/>
                    <a:gd name="T9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5">
                      <a:moveTo>
                        <a:pt x="10" y="0"/>
                      </a:moveTo>
                      <a:lnTo>
                        <a:pt x="0" y="3"/>
                      </a:lnTo>
                      <a:lnTo>
                        <a:pt x="2" y="5"/>
                      </a:lnTo>
                      <a:lnTo>
                        <a:pt x="11" y="3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7" name="Rectangle 166"/>
                <p:cNvSpPr>
                  <a:spLocks noChangeArrowheads="1"/>
                </p:cNvSpPr>
                <p:nvPr/>
              </p:nvSpPr>
              <p:spPr bwMode="auto">
                <a:xfrm>
                  <a:off x="6893606" y="3890112"/>
                  <a:ext cx="24958" cy="748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8" name="Rectangle 167"/>
                <p:cNvSpPr>
                  <a:spLocks noChangeArrowheads="1"/>
                </p:cNvSpPr>
                <p:nvPr/>
              </p:nvSpPr>
              <p:spPr bwMode="auto">
                <a:xfrm>
                  <a:off x="7170638" y="3892607"/>
                  <a:ext cx="27454" cy="748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48" name="Group 109"/>
              <p:cNvGrpSpPr/>
              <p:nvPr/>
            </p:nvGrpSpPr>
            <p:grpSpPr>
              <a:xfrm>
                <a:off x="945666" y="4712208"/>
                <a:ext cx="420556" cy="546721"/>
                <a:chOff x="6421904" y="4798576"/>
                <a:chExt cx="299494" cy="389342"/>
              </a:xfrm>
              <a:solidFill>
                <a:schemeClr val="bg1"/>
              </a:solidFill>
            </p:grpSpPr>
            <p:sp>
              <p:nvSpPr>
                <p:cNvPr id="79" name="Freeform 170"/>
                <p:cNvSpPr>
                  <a:spLocks/>
                </p:cNvSpPr>
                <p:nvPr/>
              </p:nvSpPr>
              <p:spPr bwMode="auto">
                <a:xfrm>
                  <a:off x="6421904" y="4910886"/>
                  <a:ext cx="299494" cy="277032"/>
                </a:xfrm>
                <a:custGeom>
                  <a:avLst/>
                  <a:gdLst>
                    <a:gd name="T0" fmla="*/ 45 w 90"/>
                    <a:gd name="T1" fmla="*/ 83 h 83"/>
                    <a:gd name="T2" fmla="*/ 90 w 90"/>
                    <a:gd name="T3" fmla="*/ 0 h 83"/>
                    <a:gd name="T4" fmla="*/ 0 w 90"/>
                    <a:gd name="T5" fmla="*/ 0 h 83"/>
                    <a:gd name="T6" fmla="*/ 45 w 90"/>
                    <a:gd name="T7" fmla="*/ 83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0" h="83">
                      <a:moveTo>
                        <a:pt x="45" y="83"/>
                      </a:moveTo>
                      <a:cubicBezTo>
                        <a:pt x="90" y="59"/>
                        <a:pt x="90" y="0"/>
                        <a:pt x="9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59"/>
                        <a:pt x="45" y="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0" name="Freeform 171"/>
                <p:cNvSpPr>
                  <a:spLocks/>
                </p:cNvSpPr>
                <p:nvPr/>
              </p:nvSpPr>
              <p:spPr bwMode="auto">
                <a:xfrm>
                  <a:off x="6421904" y="4798576"/>
                  <a:ext cx="299494" cy="94840"/>
                </a:xfrm>
                <a:custGeom>
                  <a:avLst/>
                  <a:gdLst>
                    <a:gd name="T0" fmla="*/ 84 w 90"/>
                    <a:gd name="T1" fmla="*/ 0 h 29"/>
                    <a:gd name="T2" fmla="*/ 68 w 90"/>
                    <a:gd name="T3" fmla="*/ 16 h 29"/>
                    <a:gd name="T4" fmla="*/ 52 w 90"/>
                    <a:gd name="T5" fmla="*/ 0 h 29"/>
                    <a:gd name="T6" fmla="*/ 39 w 90"/>
                    <a:gd name="T7" fmla="*/ 0 h 29"/>
                    <a:gd name="T8" fmla="*/ 23 w 90"/>
                    <a:gd name="T9" fmla="*/ 16 h 29"/>
                    <a:gd name="T10" fmla="*/ 7 w 90"/>
                    <a:gd name="T11" fmla="*/ 0 h 29"/>
                    <a:gd name="T12" fmla="*/ 0 w 90"/>
                    <a:gd name="T13" fmla="*/ 0 h 29"/>
                    <a:gd name="T14" fmla="*/ 0 w 90"/>
                    <a:gd name="T15" fmla="*/ 29 h 29"/>
                    <a:gd name="T16" fmla="*/ 90 w 90"/>
                    <a:gd name="T17" fmla="*/ 29 h 29"/>
                    <a:gd name="T18" fmla="*/ 90 w 90"/>
                    <a:gd name="T19" fmla="*/ 0 h 29"/>
                    <a:gd name="T20" fmla="*/ 84 w 90"/>
                    <a:gd name="T21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0" h="29">
                      <a:moveTo>
                        <a:pt x="84" y="0"/>
                      </a:moveTo>
                      <a:cubicBezTo>
                        <a:pt x="84" y="9"/>
                        <a:pt x="77" y="16"/>
                        <a:pt x="68" y="16"/>
                      </a:cubicBezTo>
                      <a:cubicBezTo>
                        <a:pt x="59" y="16"/>
                        <a:pt x="52" y="9"/>
                        <a:pt x="52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39" y="9"/>
                        <a:pt x="32" y="16"/>
                        <a:pt x="23" y="16"/>
                      </a:cubicBezTo>
                      <a:cubicBezTo>
                        <a:pt x="14" y="16"/>
                        <a:pt x="7" y="9"/>
                        <a:pt x="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9"/>
                        <a:pt x="0" y="29"/>
                        <a:pt x="0" y="29"/>
                      </a:cubicBezTo>
                      <a:cubicBezTo>
                        <a:pt x="90" y="29"/>
                        <a:pt x="90" y="29"/>
                        <a:pt x="90" y="29"/>
                      </a:cubicBezTo>
                      <a:cubicBezTo>
                        <a:pt x="90" y="0"/>
                        <a:pt x="90" y="0"/>
                        <a:pt x="90" y="0"/>
                      </a:cubicBezTo>
                      <a:lnTo>
                        <a:pt x="8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49" name="Group 112"/>
              <p:cNvGrpSpPr/>
              <p:nvPr/>
            </p:nvGrpSpPr>
            <p:grpSpPr>
              <a:xfrm>
                <a:off x="7130372" y="2363867"/>
                <a:ext cx="536205" cy="436325"/>
                <a:chOff x="1550139" y="1314466"/>
                <a:chExt cx="509139" cy="414300"/>
              </a:xfrm>
              <a:solidFill>
                <a:schemeClr val="bg1"/>
              </a:solidFill>
            </p:grpSpPr>
            <p:sp>
              <p:nvSpPr>
                <p:cNvPr id="76" name="Freeform 5"/>
                <p:cNvSpPr>
                  <a:spLocks noEditPoints="1"/>
                </p:cNvSpPr>
                <p:nvPr/>
              </p:nvSpPr>
              <p:spPr bwMode="auto">
                <a:xfrm>
                  <a:off x="1550139" y="1314466"/>
                  <a:ext cx="509139" cy="414300"/>
                </a:xfrm>
                <a:custGeom>
                  <a:avLst/>
                  <a:gdLst>
                    <a:gd name="T0" fmla="*/ 78 w 153"/>
                    <a:gd name="T1" fmla="*/ 0 h 125"/>
                    <a:gd name="T2" fmla="*/ 0 w 153"/>
                    <a:gd name="T3" fmla="*/ 69 h 125"/>
                    <a:gd name="T4" fmla="*/ 15 w 153"/>
                    <a:gd name="T5" fmla="*/ 69 h 125"/>
                    <a:gd name="T6" fmla="*/ 21 w 153"/>
                    <a:gd name="T7" fmla="*/ 64 h 125"/>
                    <a:gd name="T8" fmla="*/ 21 w 153"/>
                    <a:gd name="T9" fmla="*/ 121 h 125"/>
                    <a:gd name="T10" fmla="*/ 24 w 153"/>
                    <a:gd name="T11" fmla="*/ 125 h 125"/>
                    <a:gd name="T12" fmla="*/ 62 w 153"/>
                    <a:gd name="T13" fmla="*/ 125 h 125"/>
                    <a:gd name="T14" fmla="*/ 63 w 153"/>
                    <a:gd name="T15" fmla="*/ 93 h 125"/>
                    <a:gd name="T16" fmla="*/ 67 w 153"/>
                    <a:gd name="T17" fmla="*/ 88 h 125"/>
                    <a:gd name="T18" fmla="*/ 83 w 153"/>
                    <a:gd name="T19" fmla="*/ 88 h 125"/>
                    <a:gd name="T20" fmla="*/ 89 w 153"/>
                    <a:gd name="T21" fmla="*/ 93 h 125"/>
                    <a:gd name="T22" fmla="*/ 89 w 153"/>
                    <a:gd name="T23" fmla="*/ 125 h 125"/>
                    <a:gd name="T24" fmla="*/ 126 w 153"/>
                    <a:gd name="T25" fmla="*/ 125 h 125"/>
                    <a:gd name="T26" fmla="*/ 130 w 153"/>
                    <a:gd name="T27" fmla="*/ 120 h 125"/>
                    <a:gd name="T28" fmla="*/ 130 w 153"/>
                    <a:gd name="T29" fmla="*/ 63 h 125"/>
                    <a:gd name="T30" fmla="*/ 136 w 153"/>
                    <a:gd name="T31" fmla="*/ 69 h 125"/>
                    <a:gd name="T32" fmla="*/ 153 w 153"/>
                    <a:gd name="T33" fmla="*/ 69 h 125"/>
                    <a:gd name="T34" fmla="*/ 78 w 153"/>
                    <a:gd name="T35" fmla="*/ 0 h 125"/>
                    <a:gd name="T36" fmla="*/ 76 w 153"/>
                    <a:gd name="T37" fmla="*/ 76 h 125"/>
                    <a:gd name="T38" fmla="*/ 60 w 153"/>
                    <a:gd name="T39" fmla="*/ 60 h 125"/>
                    <a:gd name="T40" fmla="*/ 76 w 153"/>
                    <a:gd name="T41" fmla="*/ 43 h 125"/>
                    <a:gd name="T42" fmla="*/ 92 w 153"/>
                    <a:gd name="T43" fmla="*/ 60 h 125"/>
                    <a:gd name="T44" fmla="*/ 76 w 153"/>
                    <a:gd name="T45" fmla="*/ 76 h 1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3" h="125">
                      <a:moveTo>
                        <a:pt x="78" y="0"/>
                      </a:move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69"/>
                        <a:pt x="5" y="78"/>
                        <a:pt x="15" y="69"/>
                      </a:cubicBezTo>
                      <a:cubicBezTo>
                        <a:pt x="21" y="64"/>
                        <a:pt x="21" y="64"/>
                        <a:pt x="21" y="64"/>
                      </a:cubicBezTo>
                      <a:cubicBezTo>
                        <a:pt x="21" y="121"/>
                        <a:pt x="21" y="121"/>
                        <a:pt x="21" y="121"/>
                      </a:cubicBezTo>
                      <a:cubicBezTo>
                        <a:pt x="21" y="121"/>
                        <a:pt x="21" y="125"/>
                        <a:pt x="24" y="125"/>
                      </a:cubicBezTo>
                      <a:cubicBezTo>
                        <a:pt x="28" y="125"/>
                        <a:pt x="62" y="125"/>
                        <a:pt x="62" y="125"/>
                      </a:cubicBezTo>
                      <a:cubicBezTo>
                        <a:pt x="63" y="93"/>
                        <a:pt x="63" y="93"/>
                        <a:pt x="63" y="93"/>
                      </a:cubicBezTo>
                      <a:cubicBezTo>
                        <a:pt x="63" y="93"/>
                        <a:pt x="62" y="88"/>
                        <a:pt x="67" y="88"/>
                      </a:cubicBezTo>
                      <a:cubicBezTo>
                        <a:pt x="83" y="88"/>
                        <a:pt x="83" y="88"/>
                        <a:pt x="83" y="88"/>
                      </a:cubicBezTo>
                      <a:cubicBezTo>
                        <a:pt x="89" y="88"/>
                        <a:pt x="89" y="93"/>
                        <a:pt x="89" y="93"/>
                      </a:cubicBezTo>
                      <a:cubicBezTo>
                        <a:pt x="89" y="125"/>
                        <a:pt x="89" y="125"/>
                        <a:pt x="89" y="125"/>
                      </a:cubicBezTo>
                      <a:cubicBezTo>
                        <a:pt x="89" y="125"/>
                        <a:pt x="121" y="125"/>
                        <a:pt x="126" y="125"/>
                      </a:cubicBezTo>
                      <a:cubicBezTo>
                        <a:pt x="131" y="125"/>
                        <a:pt x="130" y="120"/>
                        <a:pt x="130" y="120"/>
                      </a:cubicBezTo>
                      <a:cubicBezTo>
                        <a:pt x="130" y="63"/>
                        <a:pt x="130" y="63"/>
                        <a:pt x="130" y="63"/>
                      </a:cubicBezTo>
                      <a:cubicBezTo>
                        <a:pt x="136" y="69"/>
                        <a:pt x="136" y="69"/>
                        <a:pt x="136" y="69"/>
                      </a:cubicBezTo>
                      <a:cubicBezTo>
                        <a:pt x="148" y="77"/>
                        <a:pt x="153" y="69"/>
                        <a:pt x="153" y="69"/>
                      </a:cubicBezTo>
                      <a:lnTo>
                        <a:pt x="78" y="0"/>
                      </a:lnTo>
                      <a:close/>
                      <a:moveTo>
                        <a:pt x="76" y="76"/>
                      </a:moveTo>
                      <a:cubicBezTo>
                        <a:pt x="67" y="76"/>
                        <a:pt x="60" y="69"/>
                        <a:pt x="60" y="60"/>
                      </a:cubicBezTo>
                      <a:cubicBezTo>
                        <a:pt x="60" y="50"/>
                        <a:pt x="67" y="43"/>
                        <a:pt x="76" y="43"/>
                      </a:cubicBezTo>
                      <a:cubicBezTo>
                        <a:pt x="85" y="43"/>
                        <a:pt x="92" y="50"/>
                        <a:pt x="92" y="60"/>
                      </a:cubicBezTo>
                      <a:cubicBezTo>
                        <a:pt x="92" y="69"/>
                        <a:pt x="85" y="76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7" name="Freeform 6"/>
                <p:cNvSpPr>
                  <a:spLocks/>
                </p:cNvSpPr>
                <p:nvPr/>
              </p:nvSpPr>
              <p:spPr bwMode="auto">
                <a:xfrm>
                  <a:off x="1949464" y="1366877"/>
                  <a:ext cx="49916" cy="102328"/>
                </a:xfrm>
                <a:custGeom>
                  <a:avLst/>
                  <a:gdLst>
                    <a:gd name="T0" fmla="*/ 20 w 20"/>
                    <a:gd name="T1" fmla="*/ 41 h 41"/>
                    <a:gd name="T2" fmla="*/ 20 w 20"/>
                    <a:gd name="T3" fmla="*/ 0 h 41"/>
                    <a:gd name="T4" fmla="*/ 0 w 20"/>
                    <a:gd name="T5" fmla="*/ 0 h 41"/>
                    <a:gd name="T6" fmla="*/ 0 w 20"/>
                    <a:gd name="T7" fmla="*/ 24 h 41"/>
                    <a:gd name="T8" fmla="*/ 20 w 20"/>
                    <a:gd name="T9" fmla="*/ 41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1">
                      <a:moveTo>
                        <a:pt x="20" y="41"/>
                      </a:moveTo>
                      <a:lnTo>
                        <a:pt x="20" y="0"/>
                      </a:lnTo>
                      <a:lnTo>
                        <a:pt x="0" y="0"/>
                      </a:lnTo>
                      <a:lnTo>
                        <a:pt x="0" y="24"/>
                      </a:lnTo>
                      <a:lnTo>
                        <a:pt x="20" y="4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8" name="Oval 7"/>
                <p:cNvSpPr>
                  <a:spLocks noChangeArrowheads="1"/>
                </p:cNvSpPr>
                <p:nvPr/>
              </p:nvSpPr>
              <p:spPr bwMode="auto">
                <a:xfrm>
                  <a:off x="1777255" y="1484179"/>
                  <a:ext cx="52412" cy="5490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50" name="Group 116"/>
              <p:cNvGrpSpPr/>
              <p:nvPr/>
            </p:nvGrpSpPr>
            <p:grpSpPr>
              <a:xfrm>
                <a:off x="4217110" y="1249681"/>
                <a:ext cx="396023" cy="393745"/>
                <a:chOff x="2306360" y="1306978"/>
                <a:chExt cx="434268" cy="431771"/>
              </a:xfrm>
              <a:solidFill>
                <a:schemeClr val="bg1"/>
              </a:solidFill>
            </p:grpSpPr>
            <p:sp>
              <p:nvSpPr>
                <p:cNvPr id="72" name="Freeform 8"/>
                <p:cNvSpPr>
                  <a:spLocks/>
                </p:cNvSpPr>
                <p:nvPr/>
              </p:nvSpPr>
              <p:spPr bwMode="auto">
                <a:xfrm>
                  <a:off x="2306360" y="1623943"/>
                  <a:ext cx="114806" cy="114806"/>
                </a:xfrm>
                <a:custGeom>
                  <a:avLst/>
                  <a:gdLst>
                    <a:gd name="T0" fmla="*/ 21 w 46"/>
                    <a:gd name="T1" fmla="*/ 0 h 46"/>
                    <a:gd name="T2" fmla="*/ 0 w 46"/>
                    <a:gd name="T3" fmla="*/ 46 h 46"/>
                    <a:gd name="T4" fmla="*/ 46 w 46"/>
                    <a:gd name="T5" fmla="*/ 25 h 46"/>
                    <a:gd name="T6" fmla="*/ 46 w 46"/>
                    <a:gd name="T7" fmla="*/ 26 h 46"/>
                    <a:gd name="T8" fmla="*/ 21 w 46"/>
                    <a:gd name="T9" fmla="*/ 0 h 46"/>
                    <a:gd name="T10" fmla="*/ 21 w 46"/>
                    <a:gd name="T11" fmla="*/ 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6" h="46">
                      <a:moveTo>
                        <a:pt x="21" y="0"/>
                      </a:moveTo>
                      <a:lnTo>
                        <a:pt x="0" y="46"/>
                      </a:lnTo>
                      <a:lnTo>
                        <a:pt x="46" y="25"/>
                      </a:lnTo>
                      <a:lnTo>
                        <a:pt x="46" y="26"/>
                      </a:lnTo>
                      <a:lnTo>
                        <a:pt x="21" y="0"/>
                      </a:lnTo>
                      <a:lnTo>
                        <a:pt x="2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3" name="Freeform 9"/>
                <p:cNvSpPr>
                  <a:spLocks/>
                </p:cNvSpPr>
                <p:nvPr/>
              </p:nvSpPr>
              <p:spPr bwMode="auto">
                <a:xfrm>
                  <a:off x="2371251" y="1344415"/>
                  <a:ext cx="289511" cy="292007"/>
                </a:xfrm>
                <a:custGeom>
                  <a:avLst/>
                  <a:gdLst>
                    <a:gd name="T0" fmla="*/ 105 w 116"/>
                    <a:gd name="T1" fmla="*/ 0 h 117"/>
                    <a:gd name="T2" fmla="*/ 0 w 116"/>
                    <a:gd name="T3" fmla="*/ 106 h 117"/>
                    <a:gd name="T4" fmla="*/ 11 w 116"/>
                    <a:gd name="T5" fmla="*/ 117 h 117"/>
                    <a:gd name="T6" fmla="*/ 116 w 116"/>
                    <a:gd name="T7" fmla="*/ 10 h 117"/>
                    <a:gd name="T8" fmla="*/ 105 w 116"/>
                    <a:gd name="T9" fmla="*/ 0 h 1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6" h="117">
                      <a:moveTo>
                        <a:pt x="105" y="0"/>
                      </a:moveTo>
                      <a:lnTo>
                        <a:pt x="0" y="106"/>
                      </a:lnTo>
                      <a:lnTo>
                        <a:pt x="11" y="117"/>
                      </a:lnTo>
                      <a:lnTo>
                        <a:pt x="116" y="10"/>
                      </a:lnTo>
                      <a:lnTo>
                        <a:pt x="10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4" name="Freeform 10"/>
                <p:cNvSpPr>
                  <a:spLocks/>
                </p:cNvSpPr>
                <p:nvPr/>
              </p:nvSpPr>
              <p:spPr bwMode="auto">
                <a:xfrm>
                  <a:off x="2411183" y="1384348"/>
                  <a:ext cx="289511" cy="292007"/>
                </a:xfrm>
                <a:custGeom>
                  <a:avLst/>
                  <a:gdLst>
                    <a:gd name="T0" fmla="*/ 107 w 116"/>
                    <a:gd name="T1" fmla="*/ 0 h 117"/>
                    <a:gd name="T2" fmla="*/ 0 w 116"/>
                    <a:gd name="T3" fmla="*/ 106 h 117"/>
                    <a:gd name="T4" fmla="*/ 11 w 116"/>
                    <a:gd name="T5" fmla="*/ 117 h 117"/>
                    <a:gd name="T6" fmla="*/ 116 w 116"/>
                    <a:gd name="T7" fmla="*/ 10 h 117"/>
                    <a:gd name="T8" fmla="*/ 107 w 116"/>
                    <a:gd name="T9" fmla="*/ 0 h 1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6" h="117">
                      <a:moveTo>
                        <a:pt x="107" y="0"/>
                      </a:moveTo>
                      <a:lnTo>
                        <a:pt x="0" y="106"/>
                      </a:lnTo>
                      <a:lnTo>
                        <a:pt x="11" y="117"/>
                      </a:lnTo>
                      <a:lnTo>
                        <a:pt x="116" y="10"/>
                      </a:lnTo>
                      <a:lnTo>
                        <a:pt x="10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5" name="Freeform 11"/>
                <p:cNvSpPr>
                  <a:spLocks/>
                </p:cNvSpPr>
                <p:nvPr/>
              </p:nvSpPr>
              <p:spPr bwMode="auto">
                <a:xfrm>
                  <a:off x="2653275" y="1306978"/>
                  <a:ext cx="87353" cy="87353"/>
                </a:xfrm>
                <a:custGeom>
                  <a:avLst/>
                  <a:gdLst>
                    <a:gd name="T0" fmla="*/ 17 w 26"/>
                    <a:gd name="T1" fmla="*/ 8 h 26"/>
                    <a:gd name="T2" fmla="*/ 0 w 26"/>
                    <a:gd name="T3" fmla="*/ 7 h 26"/>
                    <a:gd name="T4" fmla="*/ 19 w 26"/>
                    <a:gd name="T5" fmla="*/ 26 h 26"/>
                    <a:gd name="T6" fmla="*/ 17 w 26"/>
                    <a:gd name="T7" fmla="*/ 8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6" h="26">
                      <a:moveTo>
                        <a:pt x="17" y="8"/>
                      </a:moveTo>
                      <a:cubicBezTo>
                        <a:pt x="9" y="0"/>
                        <a:pt x="0" y="7"/>
                        <a:pt x="0" y="7"/>
                      </a:cubicBezTo>
                      <a:cubicBezTo>
                        <a:pt x="19" y="26"/>
                        <a:pt x="19" y="26"/>
                        <a:pt x="19" y="26"/>
                      </a:cubicBezTo>
                      <a:cubicBezTo>
                        <a:pt x="19" y="26"/>
                        <a:pt x="26" y="17"/>
                        <a:pt x="17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51" name="Group 121"/>
              <p:cNvGrpSpPr/>
              <p:nvPr/>
            </p:nvGrpSpPr>
            <p:grpSpPr>
              <a:xfrm>
                <a:off x="3507644" y="1700024"/>
                <a:ext cx="354901" cy="301399"/>
                <a:chOff x="2950272" y="1314466"/>
                <a:chExt cx="496661" cy="421788"/>
              </a:xfrm>
              <a:solidFill>
                <a:schemeClr val="bg1"/>
              </a:solidFill>
            </p:grpSpPr>
            <p:sp>
              <p:nvSpPr>
                <p:cNvPr id="66" name="Freeform 12"/>
                <p:cNvSpPr>
                  <a:spLocks/>
                </p:cNvSpPr>
                <p:nvPr/>
              </p:nvSpPr>
              <p:spPr bwMode="auto">
                <a:xfrm>
                  <a:off x="3107507" y="1559052"/>
                  <a:ext cx="89848" cy="89848"/>
                </a:xfrm>
                <a:custGeom>
                  <a:avLst/>
                  <a:gdLst>
                    <a:gd name="T0" fmla="*/ 36 w 36"/>
                    <a:gd name="T1" fmla="*/ 20 h 36"/>
                    <a:gd name="T2" fmla="*/ 16 w 36"/>
                    <a:gd name="T3" fmla="*/ 0 h 36"/>
                    <a:gd name="T4" fmla="*/ 16 w 36"/>
                    <a:gd name="T5" fmla="*/ 0 h 36"/>
                    <a:gd name="T6" fmla="*/ 0 w 36"/>
                    <a:gd name="T7" fmla="*/ 36 h 36"/>
                    <a:gd name="T8" fmla="*/ 36 w 36"/>
                    <a:gd name="T9" fmla="*/ 2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36">
                      <a:moveTo>
                        <a:pt x="36" y="20"/>
                      </a:move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0" y="36"/>
                      </a:lnTo>
                      <a:lnTo>
                        <a:pt x="36" y="2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67" name="Rectangle 13"/>
                <p:cNvSpPr>
                  <a:spLocks noChangeArrowheads="1"/>
                </p:cNvSpPr>
                <p:nvPr/>
              </p:nvSpPr>
              <p:spPr bwMode="auto">
                <a:xfrm>
                  <a:off x="3197355" y="1608968"/>
                  <a:ext cx="2497" cy="249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68" name="Freeform 14"/>
                <p:cNvSpPr>
                  <a:spLocks/>
                </p:cNvSpPr>
                <p:nvPr/>
              </p:nvSpPr>
              <p:spPr bwMode="auto">
                <a:xfrm>
                  <a:off x="3159917" y="1344415"/>
                  <a:ext cx="227117" cy="222125"/>
                </a:xfrm>
                <a:custGeom>
                  <a:avLst/>
                  <a:gdLst>
                    <a:gd name="T0" fmla="*/ 81 w 91"/>
                    <a:gd name="T1" fmla="*/ 0 h 89"/>
                    <a:gd name="T2" fmla="*/ 0 w 91"/>
                    <a:gd name="T3" fmla="*/ 81 h 89"/>
                    <a:gd name="T4" fmla="*/ 8 w 91"/>
                    <a:gd name="T5" fmla="*/ 89 h 89"/>
                    <a:gd name="T6" fmla="*/ 91 w 91"/>
                    <a:gd name="T7" fmla="*/ 8 h 89"/>
                    <a:gd name="T8" fmla="*/ 81 w 91"/>
                    <a:gd name="T9" fmla="*/ 0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1" h="89">
                      <a:moveTo>
                        <a:pt x="81" y="0"/>
                      </a:moveTo>
                      <a:lnTo>
                        <a:pt x="0" y="81"/>
                      </a:lnTo>
                      <a:lnTo>
                        <a:pt x="8" y="89"/>
                      </a:lnTo>
                      <a:lnTo>
                        <a:pt x="91" y="8"/>
                      </a:lnTo>
                      <a:lnTo>
                        <a:pt x="8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69" name="Freeform 15"/>
                <p:cNvSpPr>
                  <a:spLocks/>
                </p:cNvSpPr>
                <p:nvPr/>
              </p:nvSpPr>
              <p:spPr bwMode="auto">
                <a:xfrm>
                  <a:off x="3189867" y="1374365"/>
                  <a:ext cx="227117" cy="224620"/>
                </a:xfrm>
                <a:custGeom>
                  <a:avLst/>
                  <a:gdLst>
                    <a:gd name="T0" fmla="*/ 0 w 91"/>
                    <a:gd name="T1" fmla="*/ 82 h 90"/>
                    <a:gd name="T2" fmla="*/ 8 w 91"/>
                    <a:gd name="T3" fmla="*/ 90 h 90"/>
                    <a:gd name="T4" fmla="*/ 91 w 91"/>
                    <a:gd name="T5" fmla="*/ 8 h 90"/>
                    <a:gd name="T6" fmla="*/ 83 w 91"/>
                    <a:gd name="T7" fmla="*/ 0 h 90"/>
                    <a:gd name="T8" fmla="*/ 0 w 91"/>
                    <a:gd name="T9" fmla="*/ 82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1" h="90">
                      <a:moveTo>
                        <a:pt x="0" y="82"/>
                      </a:moveTo>
                      <a:lnTo>
                        <a:pt x="8" y="90"/>
                      </a:lnTo>
                      <a:lnTo>
                        <a:pt x="91" y="8"/>
                      </a:lnTo>
                      <a:lnTo>
                        <a:pt x="83" y="0"/>
                      </a:lnTo>
                      <a:lnTo>
                        <a:pt x="0" y="8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0" name="Freeform 16"/>
                <p:cNvSpPr>
                  <a:spLocks/>
                </p:cNvSpPr>
                <p:nvPr/>
              </p:nvSpPr>
              <p:spPr bwMode="auto">
                <a:xfrm>
                  <a:off x="3377051" y="1314466"/>
                  <a:ext cx="69882" cy="64890"/>
                </a:xfrm>
                <a:custGeom>
                  <a:avLst/>
                  <a:gdLst>
                    <a:gd name="T0" fmla="*/ 14 w 21"/>
                    <a:gd name="T1" fmla="*/ 6 h 20"/>
                    <a:gd name="T2" fmla="*/ 0 w 21"/>
                    <a:gd name="T3" fmla="*/ 6 h 20"/>
                    <a:gd name="T4" fmla="*/ 15 w 21"/>
                    <a:gd name="T5" fmla="*/ 20 h 20"/>
                    <a:gd name="T6" fmla="*/ 14 w 21"/>
                    <a:gd name="T7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0">
                      <a:moveTo>
                        <a:pt x="14" y="6"/>
                      </a:moveTo>
                      <a:cubicBezTo>
                        <a:pt x="8" y="0"/>
                        <a:pt x="0" y="6"/>
                        <a:pt x="0" y="6"/>
                      </a:cubicBezTo>
                      <a:cubicBezTo>
                        <a:pt x="15" y="20"/>
                        <a:pt x="15" y="20"/>
                        <a:pt x="15" y="20"/>
                      </a:cubicBezTo>
                      <a:cubicBezTo>
                        <a:pt x="15" y="20"/>
                        <a:pt x="21" y="13"/>
                        <a:pt x="1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1" name="Freeform 17"/>
                <p:cNvSpPr>
                  <a:spLocks/>
                </p:cNvSpPr>
                <p:nvPr/>
              </p:nvSpPr>
              <p:spPr bwMode="auto">
                <a:xfrm>
                  <a:off x="2950272" y="1324449"/>
                  <a:ext cx="416796" cy="411805"/>
                </a:xfrm>
                <a:custGeom>
                  <a:avLst/>
                  <a:gdLst>
                    <a:gd name="T0" fmla="*/ 147 w 167"/>
                    <a:gd name="T1" fmla="*/ 145 h 165"/>
                    <a:gd name="T2" fmla="*/ 20 w 167"/>
                    <a:gd name="T3" fmla="*/ 145 h 165"/>
                    <a:gd name="T4" fmla="*/ 20 w 167"/>
                    <a:gd name="T5" fmla="*/ 20 h 165"/>
                    <a:gd name="T6" fmla="*/ 139 w 167"/>
                    <a:gd name="T7" fmla="*/ 20 h 165"/>
                    <a:gd name="T8" fmla="*/ 160 w 167"/>
                    <a:gd name="T9" fmla="*/ 0 h 165"/>
                    <a:gd name="T10" fmla="*/ 0 w 167"/>
                    <a:gd name="T11" fmla="*/ 0 h 165"/>
                    <a:gd name="T12" fmla="*/ 0 w 167"/>
                    <a:gd name="T13" fmla="*/ 165 h 165"/>
                    <a:gd name="T14" fmla="*/ 167 w 167"/>
                    <a:gd name="T15" fmla="*/ 165 h 165"/>
                    <a:gd name="T16" fmla="*/ 167 w 167"/>
                    <a:gd name="T17" fmla="*/ 61 h 165"/>
                    <a:gd name="T18" fmla="*/ 147 w 167"/>
                    <a:gd name="T19" fmla="*/ 81 h 165"/>
                    <a:gd name="T20" fmla="*/ 147 w 167"/>
                    <a:gd name="T21" fmla="*/ 145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67" h="165">
                      <a:moveTo>
                        <a:pt x="147" y="145"/>
                      </a:moveTo>
                      <a:lnTo>
                        <a:pt x="20" y="145"/>
                      </a:lnTo>
                      <a:lnTo>
                        <a:pt x="20" y="20"/>
                      </a:lnTo>
                      <a:lnTo>
                        <a:pt x="139" y="20"/>
                      </a:lnTo>
                      <a:lnTo>
                        <a:pt x="160" y="0"/>
                      </a:lnTo>
                      <a:lnTo>
                        <a:pt x="0" y="0"/>
                      </a:lnTo>
                      <a:lnTo>
                        <a:pt x="0" y="165"/>
                      </a:lnTo>
                      <a:lnTo>
                        <a:pt x="167" y="165"/>
                      </a:lnTo>
                      <a:lnTo>
                        <a:pt x="167" y="61"/>
                      </a:lnTo>
                      <a:lnTo>
                        <a:pt x="147" y="81"/>
                      </a:lnTo>
                      <a:lnTo>
                        <a:pt x="147" y="14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52" name="Freeform 45"/>
              <p:cNvSpPr>
                <a:spLocks noEditPoints="1"/>
              </p:cNvSpPr>
              <p:nvPr/>
            </p:nvSpPr>
            <p:spPr bwMode="auto">
              <a:xfrm>
                <a:off x="3785094" y="3442891"/>
                <a:ext cx="337257" cy="434947"/>
              </a:xfrm>
              <a:custGeom>
                <a:avLst/>
                <a:gdLst>
                  <a:gd name="T0" fmla="*/ 104 w 109"/>
                  <a:gd name="T1" fmla="*/ 67 h 141"/>
                  <a:gd name="T2" fmla="*/ 96 w 109"/>
                  <a:gd name="T3" fmla="*/ 67 h 141"/>
                  <a:gd name="T4" fmla="*/ 96 w 109"/>
                  <a:gd name="T5" fmla="*/ 44 h 141"/>
                  <a:gd name="T6" fmla="*/ 84 w 109"/>
                  <a:gd name="T7" fmla="*/ 13 h 141"/>
                  <a:gd name="T8" fmla="*/ 55 w 109"/>
                  <a:gd name="T9" fmla="*/ 0 h 141"/>
                  <a:gd name="T10" fmla="*/ 25 w 109"/>
                  <a:gd name="T11" fmla="*/ 13 h 141"/>
                  <a:gd name="T12" fmla="*/ 13 w 109"/>
                  <a:gd name="T13" fmla="*/ 44 h 141"/>
                  <a:gd name="T14" fmla="*/ 13 w 109"/>
                  <a:gd name="T15" fmla="*/ 67 h 141"/>
                  <a:gd name="T16" fmla="*/ 6 w 109"/>
                  <a:gd name="T17" fmla="*/ 67 h 141"/>
                  <a:gd name="T18" fmla="*/ 0 w 109"/>
                  <a:gd name="T19" fmla="*/ 73 h 141"/>
                  <a:gd name="T20" fmla="*/ 0 w 109"/>
                  <a:gd name="T21" fmla="*/ 136 h 141"/>
                  <a:gd name="T22" fmla="*/ 6 w 109"/>
                  <a:gd name="T23" fmla="*/ 141 h 141"/>
                  <a:gd name="T24" fmla="*/ 104 w 109"/>
                  <a:gd name="T25" fmla="*/ 141 h 141"/>
                  <a:gd name="T26" fmla="*/ 109 w 109"/>
                  <a:gd name="T27" fmla="*/ 136 h 141"/>
                  <a:gd name="T28" fmla="*/ 109 w 109"/>
                  <a:gd name="T29" fmla="*/ 73 h 141"/>
                  <a:gd name="T30" fmla="*/ 104 w 109"/>
                  <a:gd name="T31" fmla="*/ 67 h 141"/>
                  <a:gd name="T32" fmla="*/ 67 w 109"/>
                  <a:gd name="T33" fmla="*/ 124 h 141"/>
                  <a:gd name="T34" fmla="*/ 55 w 109"/>
                  <a:gd name="T35" fmla="*/ 136 h 141"/>
                  <a:gd name="T36" fmla="*/ 43 w 109"/>
                  <a:gd name="T37" fmla="*/ 124 h 141"/>
                  <a:gd name="T38" fmla="*/ 43 w 109"/>
                  <a:gd name="T39" fmla="*/ 102 h 141"/>
                  <a:gd name="T40" fmla="*/ 55 w 109"/>
                  <a:gd name="T41" fmla="*/ 90 h 141"/>
                  <a:gd name="T42" fmla="*/ 67 w 109"/>
                  <a:gd name="T43" fmla="*/ 102 h 141"/>
                  <a:gd name="T44" fmla="*/ 67 w 109"/>
                  <a:gd name="T45" fmla="*/ 124 h 141"/>
                  <a:gd name="T46" fmla="*/ 77 w 109"/>
                  <a:gd name="T47" fmla="*/ 67 h 141"/>
                  <a:gd name="T48" fmla="*/ 33 w 109"/>
                  <a:gd name="T49" fmla="*/ 67 h 141"/>
                  <a:gd name="T50" fmla="*/ 33 w 109"/>
                  <a:gd name="T51" fmla="*/ 44 h 141"/>
                  <a:gd name="T52" fmla="*/ 39 w 109"/>
                  <a:gd name="T53" fmla="*/ 26 h 141"/>
                  <a:gd name="T54" fmla="*/ 55 w 109"/>
                  <a:gd name="T55" fmla="*/ 19 h 141"/>
                  <a:gd name="T56" fmla="*/ 70 w 109"/>
                  <a:gd name="T57" fmla="*/ 26 h 141"/>
                  <a:gd name="T58" fmla="*/ 77 w 109"/>
                  <a:gd name="T59" fmla="*/ 44 h 141"/>
                  <a:gd name="T60" fmla="*/ 77 w 109"/>
                  <a:gd name="T61" fmla="*/ 67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09" h="141">
                    <a:moveTo>
                      <a:pt x="104" y="67"/>
                    </a:move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96" y="32"/>
                      <a:pt x="92" y="21"/>
                      <a:pt x="84" y="13"/>
                    </a:cubicBezTo>
                    <a:cubicBezTo>
                      <a:pt x="77" y="5"/>
                      <a:pt x="66" y="0"/>
                      <a:pt x="55" y="0"/>
                    </a:cubicBezTo>
                    <a:cubicBezTo>
                      <a:pt x="43" y="0"/>
                      <a:pt x="32" y="5"/>
                      <a:pt x="25" y="13"/>
                    </a:cubicBezTo>
                    <a:cubicBezTo>
                      <a:pt x="18" y="21"/>
                      <a:pt x="13" y="32"/>
                      <a:pt x="13" y="44"/>
                    </a:cubicBezTo>
                    <a:cubicBezTo>
                      <a:pt x="13" y="67"/>
                      <a:pt x="13" y="67"/>
                      <a:pt x="13" y="67"/>
                    </a:cubicBezTo>
                    <a:cubicBezTo>
                      <a:pt x="6" y="67"/>
                      <a:pt x="6" y="67"/>
                      <a:pt x="6" y="67"/>
                    </a:cubicBezTo>
                    <a:cubicBezTo>
                      <a:pt x="3" y="67"/>
                      <a:pt x="0" y="70"/>
                      <a:pt x="0" y="73"/>
                    </a:cubicBezTo>
                    <a:cubicBezTo>
                      <a:pt x="0" y="136"/>
                      <a:pt x="0" y="136"/>
                      <a:pt x="0" y="136"/>
                    </a:cubicBezTo>
                    <a:cubicBezTo>
                      <a:pt x="0" y="139"/>
                      <a:pt x="3" y="141"/>
                      <a:pt x="6" y="141"/>
                    </a:cubicBezTo>
                    <a:cubicBezTo>
                      <a:pt x="104" y="141"/>
                      <a:pt x="104" y="141"/>
                      <a:pt x="104" y="141"/>
                    </a:cubicBezTo>
                    <a:cubicBezTo>
                      <a:pt x="107" y="141"/>
                      <a:pt x="109" y="139"/>
                      <a:pt x="109" y="136"/>
                    </a:cubicBezTo>
                    <a:cubicBezTo>
                      <a:pt x="109" y="73"/>
                      <a:pt x="109" y="73"/>
                      <a:pt x="109" y="73"/>
                    </a:cubicBezTo>
                    <a:cubicBezTo>
                      <a:pt x="109" y="70"/>
                      <a:pt x="107" y="67"/>
                      <a:pt x="104" y="67"/>
                    </a:cubicBezTo>
                    <a:close/>
                    <a:moveTo>
                      <a:pt x="67" y="124"/>
                    </a:moveTo>
                    <a:cubicBezTo>
                      <a:pt x="67" y="130"/>
                      <a:pt x="61" y="136"/>
                      <a:pt x="55" y="136"/>
                    </a:cubicBezTo>
                    <a:cubicBezTo>
                      <a:pt x="48" y="136"/>
                      <a:pt x="43" y="130"/>
                      <a:pt x="43" y="124"/>
                    </a:cubicBezTo>
                    <a:cubicBezTo>
                      <a:pt x="43" y="102"/>
                      <a:pt x="43" y="102"/>
                      <a:pt x="43" y="102"/>
                    </a:cubicBezTo>
                    <a:cubicBezTo>
                      <a:pt x="43" y="95"/>
                      <a:pt x="48" y="90"/>
                      <a:pt x="55" y="90"/>
                    </a:cubicBezTo>
                    <a:cubicBezTo>
                      <a:pt x="61" y="90"/>
                      <a:pt x="67" y="95"/>
                      <a:pt x="67" y="102"/>
                    </a:cubicBezTo>
                    <a:lnTo>
                      <a:pt x="67" y="124"/>
                    </a:lnTo>
                    <a:close/>
                    <a:moveTo>
                      <a:pt x="77" y="67"/>
                    </a:moveTo>
                    <a:cubicBezTo>
                      <a:pt x="33" y="67"/>
                      <a:pt x="33" y="67"/>
                      <a:pt x="33" y="67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3" y="37"/>
                      <a:pt x="35" y="31"/>
                      <a:pt x="39" y="26"/>
                    </a:cubicBezTo>
                    <a:cubicBezTo>
                      <a:pt x="44" y="22"/>
                      <a:pt x="49" y="19"/>
                      <a:pt x="55" y="19"/>
                    </a:cubicBezTo>
                    <a:cubicBezTo>
                      <a:pt x="61" y="19"/>
                      <a:pt x="66" y="22"/>
                      <a:pt x="70" y="26"/>
                    </a:cubicBezTo>
                    <a:cubicBezTo>
                      <a:pt x="74" y="31"/>
                      <a:pt x="77" y="37"/>
                      <a:pt x="77" y="44"/>
                    </a:cubicBezTo>
                    <a:lnTo>
                      <a:pt x="77" y="6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53" name="Group 130"/>
              <p:cNvGrpSpPr/>
              <p:nvPr/>
            </p:nvGrpSpPr>
            <p:grpSpPr>
              <a:xfrm>
                <a:off x="446598" y="3937420"/>
                <a:ext cx="453185" cy="445993"/>
                <a:chOff x="1587575" y="2265358"/>
                <a:chExt cx="314468" cy="309477"/>
              </a:xfrm>
              <a:solidFill>
                <a:schemeClr val="bg1"/>
              </a:solidFill>
            </p:grpSpPr>
            <p:sp>
              <p:nvSpPr>
                <p:cNvPr id="64" name="Freeform 59"/>
                <p:cNvSpPr>
                  <a:spLocks noEditPoints="1"/>
                </p:cNvSpPr>
                <p:nvPr/>
              </p:nvSpPr>
              <p:spPr bwMode="auto">
                <a:xfrm>
                  <a:off x="1587575" y="2265358"/>
                  <a:ext cx="314468" cy="309477"/>
                </a:xfrm>
                <a:custGeom>
                  <a:avLst/>
                  <a:gdLst>
                    <a:gd name="T0" fmla="*/ 82 w 95"/>
                    <a:gd name="T1" fmla="*/ 57 h 93"/>
                    <a:gd name="T2" fmla="*/ 95 w 95"/>
                    <a:gd name="T3" fmla="*/ 51 h 93"/>
                    <a:gd name="T4" fmla="*/ 95 w 95"/>
                    <a:gd name="T5" fmla="*/ 41 h 93"/>
                    <a:gd name="T6" fmla="*/ 82 w 95"/>
                    <a:gd name="T7" fmla="*/ 36 h 93"/>
                    <a:gd name="T8" fmla="*/ 80 w 95"/>
                    <a:gd name="T9" fmla="*/ 30 h 93"/>
                    <a:gd name="T10" fmla="*/ 85 w 95"/>
                    <a:gd name="T11" fmla="*/ 17 h 93"/>
                    <a:gd name="T12" fmla="*/ 77 w 95"/>
                    <a:gd name="T13" fmla="*/ 10 h 93"/>
                    <a:gd name="T14" fmla="*/ 64 w 95"/>
                    <a:gd name="T15" fmla="*/ 15 h 93"/>
                    <a:gd name="T16" fmla="*/ 59 w 95"/>
                    <a:gd name="T17" fmla="*/ 13 h 93"/>
                    <a:gd name="T18" fmla="*/ 53 w 95"/>
                    <a:gd name="T19" fmla="*/ 0 h 93"/>
                    <a:gd name="T20" fmla="*/ 42 w 95"/>
                    <a:gd name="T21" fmla="*/ 0 h 93"/>
                    <a:gd name="T22" fmla="*/ 37 w 95"/>
                    <a:gd name="T23" fmla="*/ 13 h 93"/>
                    <a:gd name="T24" fmla="*/ 31 w 95"/>
                    <a:gd name="T25" fmla="*/ 15 h 93"/>
                    <a:gd name="T26" fmla="*/ 18 w 95"/>
                    <a:gd name="T27" fmla="*/ 10 h 93"/>
                    <a:gd name="T28" fmla="*/ 10 w 95"/>
                    <a:gd name="T29" fmla="*/ 17 h 93"/>
                    <a:gd name="T30" fmla="*/ 16 w 95"/>
                    <a:gd name="T31" fmla="*/ 30 h 93"/>
                    <a:gd name="T32" fmla="*/ 13 w 95"/>
                    <a:gd name="T33" fmla="*/ 36 h 93"/>
                    <a:gd name="T34" fmla="*/ 0 w 95"/>
                    <a:gd name="T35" fmla="*/ 41 h 93"/>
                    <a:gd name="T36" fmla="*/ 0 w 95"/>
                    <a:gd name="T37" fmla="*/ 52 h 93"/>
                    <a:gd name="T38" fmla="*/ 13 w 95"/>
                    <a:gd name="T39" fmla="*/ 57 h 93"/>
                    <a:gd name="T40" fmla="*/ 16 w 95"/>
                    <a:gd name="T41" fmla="*/ 63 h 93"/>
                    <a:gd name="T42" fmla="*/ 11 w 95"/>
                    <a:gd name="T43" fmla="*/ 76 h 93"/>
                    <a:gd name="T44" fmla="*/ 18 w 95"/>
                    <a:gd name="T45" fmla="*/ 83 h 93"/>
                    <a:gd name="T46" fmla="*/ 31 w 95"/>
                    <a:gd name="T47" fmla="*/ 78 h 93"/>
                    <a:gd name="T48" fmla="*/ 37 w 95"/>
                    <a:gd name="T49" fmla="*/ 80 h 93"/>
                    <a:gd name="T50" fmla="*/ 43 w 95"/>
                    <a:gd name="T51" fmla="*/ 93 h 93"/>
                    <a:gd name="T52" fmla="*/ 53 w 95"/>
                    <a:gd name="T53" fmla="*/ 93 h 93"/>
                    <a:gd name="T54" fmla="*/ 59 w 95"/>
                    <a:gd name="T55" fmla="*/ 80 h 93"/>
                    <a:gd name="T56" fmla="*/ 64 w 95"/>
                    <a:gd name="T57" fmla="*/ 78 h 93"/>
                    <a:gd name="T58" fmla="*/ 78 w 95"/>
                    <a:gd name="T59" fmla="*/ 83 h 93"/>
                    <a:gd name="T60" fmla="*/ 85 w 95"/>
                    <a:gd name="T61" fmla="*/ 75 h 93"/>
                    <a:gd name="T62" fmla="*/ 80 w 95"/>
                    <a:gd name="T63" fmla="*/ 63 h 93"/>
                    <a:gd name="T64" fmla="*/ 82 w 95"/>
                    <a:gd name="T65" fmla="*/ 57 h 93"/>
                    <a:gd name="T66" fmla="*/ 48 w 95"/>
                    <a:gd name="T67" fmla="*/ 61 h 93"/>
                    <a:gd name="T68" fmla="*/ 33 w 95"/>
                    <a:gd name="T69" fmla="*/ 46 h 93"/>
                    <a:gd name="T70" fmla="*/ 48 w 95"/>
                    <a:gd name="T71" fmla="*/ 32 h 93"/>
                    <a:gd name="T72" fmla="*/ 63 w 95"/>
                    <a:gd name="T73" fmla="*/ 46 h 93"/>
                    <a:gd name="T74" fmla="*/ 48 w 95"/>
                    <a:gd name="T75" fmla="*/ 61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95" h="93">
                      <a:moveTo>
                        <a:pt x="82" y="57"/>
                      </a:moveTo>
                      <a:cubicBezTo>
                        <a:pt x="82" y="57"/>
                        <a:pt x="95" y="52"/>
                        <a:pt x="95" y="51"/>
                      </a:cubicBezTo>
                      <a:cubicBezTo>
                        <a:pt x="95" y="41"/>
                        <a:pt x="95" y="41"/>
                        <a:pt x="95" y="41"/>
                      </a:cubicBezTo>
                      <a:cubicBezTo>
                        <a:pt x="95" y="40"/>
                        <a:pt x="82" y="36"/>
                        <a:pt x="82" y="36"/>
                      </a:cubicBezTo>
                      <a:cubicBezTo>
                        <a:pt x="80" y="30"/>
                        <a:pt x="80" y="30"/>
                        <a:pt x="80" y="30"/>
                      </a:cubicBezTo>
                      <a:cubicBezTo>
                        <a:pt x="80" y="30"/>
                        <a:pt x="85" y="17"/>
                        <a:pt x="85" y="17"/>
                      </a:cubicBezTo>
                      <a:cubicBezTo>
                        <a:pt x="77" y="10"/>
                        <a:pt x="77" y="10"/>
                        <a:pt x="77" y="10"/>
                      </a:cubicBezTo>
                      <a:cubicBezTo>
                        <a:pt x="77" y="9"/>
                        <a:pt x="64" y="15"/>
                        <a:pt x="64" y="15"/>
                      </a:cubicBezTo>
                      <a:cubicBezTo>
                        <a:pt x="59" y="13"/>
                        <a:pt x="59" y="13"/>
                        <a:pt x="59" y="13"/>
                      </a:cubicBezTo>
                      <a:cubicBezTo>
                        <a:pt x="59" y="13"/>
                        <a:pt x="53" y="0"/>
                        <a:pt x="53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42" y="0"/>
                        <a:pt x="37" y="13"/>
                        <a:pt x="37" y="13"/>
                      </a:cubicBezTo>
                      <a:cubicBezTo>
                        <a:pt x="31" y="15"/>
                        <a:pt x="31" y="15"/>
                        <a:pt x="31" y="15"/>
                      </a:cubicBezTo>
                      <a:cubicBezTo>
                        <a:pt x="31" y="15"/>
                        <a:pt x="18" y="10"/>
                        <a:pt x="18" y="10"/>
                      </a:cubicBez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10" y="18"/>
                        <a:pt x="16" y="30"/>
                        <a:pt x="16" y="30"/>
                      </a:cubicBezTo>
                      <a:cubicBezTo>
                        <a:pt x="13" y="36"/>
                        <a:pt x="13" y="36"/>
                        <a:pt x="13" y="36"/>
                      </a:cubicBezTo>
                      <a:cubicBezTo>
                        <a:pt x="13" y="36"/>
                        <a:pt x="0" y="41"/>
                        <a:pt x="0" y="41"/>
                      </a:cubicBezTo>
                      <a:cubicBezTo>
                        <a:pt x="0" y="52"/>
                        <a:pt x="0" y="52"/>
                        <a:pt x="0" y="52"/>
                      </a:cubicBezTo>
                      <a:cubicBezTo>
                        <a:pt x="0" y="52"/>
                        <a:pt x="13" y="57"/>
                        <a:pt x="13" y="57"/>
                      </a:cubicBezTo>
                      <a:cubicBezTo>
                        <a:pt x="16" y="63"/>
                        <a:pt x="16" y="63"/>
                        <a:pt x="16" y="63"/>
                      </a:cubicBezTo>
                      <a:cubicBezTo>
                        <a:pt x="16" y="63"/>
                        <a:pt x="10" y="75"/>
                        <a:pt x="11" y="76"/>
                      </a:cubicBezTo>
                      <a:cubicBezTo>
                        <a:pt x="18" y="83"/>
                        <a:pt x="18" y="83"/>
                        <a:pt x="18" y="83"/>
                      </a:cubicBezTo>
                      <a:cubicBezTo>
                        <a:pt x="19" y="84"/>
                        <a:pt x="31" y="78"/>
                        <a:pt x="31" y="78"/>
                      </a:cubicBezTo>
                      <a:cubicBezTo>
                        <a:pt x="37" y="80"/>
                        <a:pt x="37" y="80"/>
                        <a:pt x="37" y="80"/>
                      </a:cubicBezTo>
                      <a:cubicBezTo>
                        <a:pt x="37" y="80"/>
                        <a:pt x="42" y="93"/>
                        <a:pt x="43" y="93"/>
                      </a:cubicBezTo>
                      <a:cubicBezTo>
                        <a:pt x="53" y="93"/>
                        <a:pt x="53" y="93"/>
                        <a:pt x="53" y="93"/>
                      </a:cubicBezTo>
                      <a:cubicBezTo>
                        <a:pt x="54" y="93"/>
                        <a:pt x="59" y="80"/>
                        <a:pt x="59" y="80"/>
                      </a:cubicBezTo>
                      <a:cubicBezTo>
                        <a:pt x="64" y="78"/>
                        <a:pt x="64" y="78"/>
                        <a:pt x="64" y="78"/>
                      </a:cubicBezTo>
                      <a:cubicBezTo>
                        <a:pt x="64" y="78"/>
                        <a:pt x="77" y="83"/>
                        <a:pt x="78" y="83"/>
                      </a:cubicBezTo>
                      <a:cubicBezTo>
                        <a:pt x="85" y="75"/>
                        <a:pt x="85" y="75"/>
                        <a:pt x="85" y="75"/>
                      </a:cubicBezTo>
                      <a:cubicBezTo>
                        <a:pt x="86" y="75"/>
                        <a:pt x="80" y="63"/>
                        <a:pt x="80" y="63"/>
                      </a:cubicBezTo>
                      <a:lnTo>
                        <a:pt x="82" y="57"/>
                      </a:lnTo>
                      <a:close/>
                      <a:moveTo>
                        <a:pt x="48" y="61"/>
                      </a:moveTo>
                      <a:cubicBezTo>
                        <a:pt x="39" y="61"/>
                        <a:pt x="33" y="55"/>
                        <a:pt x="33" y="46"/>
                      </a:cubicBezTo>
                      <a:cubicBezTo>
                        <a:pt x="33" y="38"/>
                        <a:pt x="39" y="32"/>
                        <a:pt x="48" y="32"/>
                      </a:cubicBezTo>
                      <a:cubicBezTo>
                        <a:pt x="56" y="32"/>
                        <a:pt x="63" y="38"/>
                        <a:pt x="63" y="46"/>
                      </a:cubicBezTo>
                      <a:cubicBezTo>
                        <a:pt x="63" y="55"/>
                        <a:pt x="56" y="61"/>
                        <a:pt x="48" y="6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65" name="Oval 60"/>
                <p:cNvSpPr>
                  <a:spLocks noChangeArrowheads="1"/>
                </p:cNvSpPr>
                <p:nvPr/>
              </p:nvSpPr>
              <p:spPr bwMode="auto">
                <a:xfrm>
                  <a:off x="1712364" y="2387652"/>
                  <a:ext cx="64890" cy="6239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54" name="Group 133"/>
              <p:cNvGrpSpPr/>
              <p:nvPr/>
            </p:nvGrpSpPr>
            <p:grpSpPr>
              <a:xfrm>
                <a:off x="1415027" y="2090326"/>
                <a:ext cx="314140" cy="357472"/>
                <a:chOff x="2927811" y="2108124"/>
                <a:chExt cx="361887" cy="411804"/>
              </a:xfrm>
              <a:solidFill>
                <a:schemeClr val="bg1"/>
              </a:solidFill>
            </p:grpSpPr>
            <p:sp>
              <p:nvSpPr>
                <p:cNvPr id="60" name="Freeform 68"/>
                <p:cNvSpPr>
                  <a:spLocks noEditPoints="1"/>
                </p:cNvSpPr>
                <p:nvPr/>
              </p:nvSpPr>
              <p:spPr bwMode="auto">
                <a:xfrm>
                  <a:off x="2927811" y="2108124"/>
                  <a:ext cx="164722" cy="299494"/>
                </a:xfrm>
                <a:custGeom>
                  <a:avLst/>
                  <a:gdLst>
                    <a:gd name="T0" fmla="*/ 50 w 50"/>
                    <a:gd name="T1" fmla="*/ 83 h 90"/>
                    <a:gd name="T2" fmla="*/ 50 w 50"/>
                    <a:gd name="T3" fmla="*/ 7 h 90"/>
                    <a:gd name="T4" fmla="*/ 44 w 50"/>
                    <a:gd name="T5" fmla="*/ 0 h 90"/>
                    <a:gd name="T6" fmla="*/ 6 w 50"/>
                    <a:gd name="T7" fmla="*/ 0 h 90"/>
                    <a:gd name="T8" fmla="*/ 0 w 50"/>
                    <a:gd name="T9" fmla="*/ 7 h 90"/>
                    <a:gd name="T10" fmla="*/ 0 w 50"/>
                    <a:gd name="T11" fmla="*/ 83 h 90"/>
                    <a:gd name="T12" fmla="*/ 6 w 50"/>
                    <a:gd name="T13" fmla="*/ 90 h 90"/>
                    <a:gd name="T14" fmla="*/ 44 w 50"/>
                    <a:gd name="T15" fmla="*/ 90 h 90"/>
                    <a:gd name="T16" fmla="*/ 50 w 50"/>
                    <a:gd name="T17" fmla="*/ 83 h 90"/>
                    <a:gd name="T18" fmla="*/ 39 w 50"/>
                    <a:gd name="T19" fmla="*/ 5 h 90"/>
                    <a:gd name="T20" fmla="*/ 41 w 50"/>
                    <a:gd name="T21" fmla="*/ 6 h 90"/>
                    <a:gd name="T22" fmla="*/ 39 w 50"/>
                    <a:gd name="T23" fmla="*/ 8 h 90"/>
                    <a:gd name="T24" fmla="*/ 38 w 50"/>
                    <a:gd name="T25" fmla="*/ 6 h 90"/>
                    <a:gd name="T26" fmla="*/ 39 w 50"/>
                    <a:gd name="T27" fmla="*/ 5 h 90"/>
                    <a:gd name="T28" fmla="*/ 16 w 50"/>
                    <a:gd name="T29" fmla="*/ 5 h 90"/>
                    <a:gd name="T30" fmla="*/ 34 w 50"/>
                    <a:gd name="T31" fmla="*/ 5 h 90"/>
                    <a:gd name="T32" fmla="*/ 34 w 50"/>
                    <a:gd name="T33" fmla="*/ 7 h 90"/>
                    <a:gd name="T34" fmla="*/ 16 w 50"/>
                    <a:gd name="T35" fmla="*/ 7 h 90"/>
                    <a:gd name="T36" fmla="*/ 16 w 50"/>
                    <a:gd name="T37" fmla="*/ 5 h 90"/>
                    <a:gd name="T38" fmla="*/ 5 w 50"/>
                    <a:gd name="T39" fmla="*/ 69 h 90"/>
                    <a:gd name="T40" fmla="*/ 5 w 50"/>
                    <a:gd name="T41" fmla="*/ 11 h 90"/>
                    <a:gd name="T42" fmla="*/ 45 w 50"/>
                    <a:gd name="T43" fmla="*/ 11 h 90"/>
                    <a:gd name="T44" fmla="*/ 45 w 50"/>
                    <a:gd name="T45" fmla="*/ 69 h 90"/>
                    <a:gd name="T46" fmla="*/ 5 w 50"/>
                    <a:gd name="T47" fmla="*/ 69 h 90"/>
                    <a:gd name="T48" fmla="*/ 25 w 50"/>
                    <a:gd name="T49" fmla="*/ 83 h 90"/>
                    <a:gd name="T50" fmla="*/ 21 w 50"/>
                    <a:gd name="T51" fmla="*/ 79 h 90"/>
                    <a:gd name="T52" fmla="*/ 25 w 50"/>
                    <a:gd name="T53" fmla="*/ 75 h 90"/>
                    <a:gd name="T54" fmla="*/ 29 w 50"/>
                    <a:gd name="T55" fmla="*/ 79 h 90"/>
                    <a:gd name="T56" fmla="*/ 25 w 50"/>
                    <a:gd name="T57" fmla="*/ 83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50" h="90">
                      <a:moveTo>
                        <a:pt x="50" y="83"/>
                      </a:moveTo>
                      <a:cubicBezTo>
                        <a:pt x="50" y="7"/>
                        <a:pt x="50" y="7"/>
                        <a:pt x="50" y="7"/>
                      </a:cubicBezTo>
                      <a:cubicBezTo>
                        <a:pt x="50" y="3"/>
                        <a:pt x="47" y="0"/>
                        <a:pt x="44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83"/>
                        <a:pt x="0" y="83"/>
                        <a:pt x="0" y="83"/>
                      </a:cubicBezTo>
                      <a:cubicBezTo>
                        <a:pt x="0" y="87"/>
                        <a:pt x="3" y="90"/>
                        <a:pt x="6" y="90"/>
                      </a:cubicBezTo>
                      <a:cubicBezTo>
                        <a:pt x="44" y="90"/>
                        <a:pt x="44" y="90"/>
                        <a:pt x="44" y="90"/>
                      </a:cubicBezTo>
                      <a:cubicBezTo>
                        <a:pt x="47" y="90"/>
                        <a:pt x="50" y="87"/>
                        <a:pt x="50" y="83"/>
                      </a:cubicBezTo>
                      <a:close/>
                      <a:moveTo>
                        <a:pt x="39" y="5"/>
                      </a:moveTo>
                      <a:cubicBezTo>
                        <a:pt x="40" y="5"/>
                        <a:pt x="41" y="5"/>
                        <a:pt x="41" y="6"/>
                      </a:cubicBezTo>
                      <a:cubicBezTo>
                        <a:pt x="41" y="7"/>
                        <a:pt x="40" y="8"/>
                        <a:pt x="39" y="8"/>
                      </a:cubicBezTo>
                      <a:cubicBezTo>
                        <a:pt x="38" y="8"/>
                        <a:pt x="38" y="7"/>
                        <a:pt x="38" y="6"/>
                      </a:cubicBezTo>
                      <a:cubicBezTo>
                        <a:pt x="38" y="5"/>
                        <a:pt x="38" y="5"/>
                        <a:pt x="39" y="5"/>
                      </a:cubicBezTo>
                      <a:close/>
                      <a:moveTo>
                        <a:pt x="16" y="5"/>
                      </a:moveTo>
                      <a:cubicBezTo>
                        <a:pt x="34" y="5"/>
                        <a:pt x="34" y="5"/>
                        <a:pt x="34" y="5"/>
                      </a:cubicBezTo>
                      <a:cubicBezTo>
                        <a:pt x="34" y="7"/>
                        <a:pt x="34" y="7"/>
                        <a:pt x="34" y="7"/>
                      </a:cubicBezTo>
                      <a:cubicBezTo>
                        <a:pt x="16" y="7"/>
                        <a:pt x="16" y="7"/>
                        <a:pt x="16" y="7"/>
                      </a:cubicBezTo>
                      <a:lnTo>
                        <a:pt x="16" y="5"/>
                      </a:lnTo>
                      <a:close/>
                      <a:moveTo>
                        <a:pt x="5" y="69"/>
                      </a:moveTo>
                      <a:cubicBezTo>
                        <a:pt x="5" y="11"/>
                        <a:pt x="5" y="11"/>
                        <a:pt x="5" y="11"/>
                      </a:cubicBezTo>
                      <a:cubicBezTo>
                        <a:pt x="45" y="11"/>
                        <a:pt x="45" y="11"/>
                        <a:pt x="45" y="11"/>
                      </a:cubicBezTo>
                      <a:cubicBezTo>
                        <a:pt x="45" y="69"/>
                        <a:pt x="45" y="69"/>
                        <a:pt x="45" y="69"/>
                      </a:cubicBezTo>
                      <a:lnTo>
                        <a:pt x="5" y="69"/>
                      </a:lnTo>
                      <a:close/>
                      <a:moveTo>
                        <a:pt x="25" y="83"/>
                      </a:moveTo>
                      <a:cubicBezTo>
                        <a:pt x="23" y="83"/>
                        <a:pt x="21" y="81"/>
                        <a:pt x="21" y="79"/>
                      </a:cubicBezTo>
                      <a:cubicBezTo>
                        <a:pt x="21" y="77"/>
                        <a:pt x="23" y="75"/>
                        <a:pt x="25" y="75"/>
                      </a:cubicBezTo>
                      <a:cubicBezTo>
                        <a:pt x="27" y="75"/>
                        <a:pt x="29" y="77"/>
                        <a:pt x="29" y="79"/>
                      </a:cubicBezTo>
                      <a:cubicBezTo>
                        <a:pt x="29" y="81"/>
                        <a:pt x="27" y="83"/>
                        <a:pt x="25" y="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61" name="Freeform 69"/>
                <p:cNvSpPr>
                  <a:spLocks noEditPoints="1"/>
                </p:cNvSpPr>
                <p:nvPr/>
              </p:nvSpPr>
              <p:spPr bwMode="auto">
                <a:xfrm>
                  <a:off x="3119985" y="2220434"/>
                  <a:ext cx="169713" cy="299494"/>
                </a:xfrm>
                <a:custGeom>
                  <a:avLst/>
                  <a:gdLst>
                    <a:gd name="T0" fmla="*/ 44 w 51"/>
                    <a:gd name="T1" fmla="*/ 0 h 90"/>
                    <a:gd name="T2" fmla="*/ 7 w 51"/>
                    <a:gd name="T3" fmla="*/ 0 h 90"/>
                    <a:gd name="T4" fmla="*/ 0 w 51"/>
                    <a:gd name="T5" fmla="*/ 7 h 90"/>
                    <a:gd name="T6" fmla="*/ 0 w 51"/>
                    <a:gd name="T7" fmla="*/ 83 h 90"/>
                    <a:gd name="T8" fmla="*/ 7 w 51"/>
                    <a:gd name="T9" fmla="*/ 90 h 90"/>
                    <a:gd name="T10" fmla="*/ 44 w 51"/>
                    <a:gd name="T11" fmla="*/ 90 h 90"/>
                    <a:gd name="T12" fmla="*/ 51 w 51"/>
                    <a:gd name="T13" fmla="*/ 83 h 90"/>
                    <a:gd name="T14" fmla="*/ 51 w 51"/>
                    <a:gd name="T15" fmla="*/ 7 h 90"/>
                    <a:gd name="T16" fmla="*/ 44 w 51"/>
                    <a:gd name="T17" fmla="*/ 0 h 90"/>
                    <a:gd name="T18" fmla="*/ 40 w 51"/>
                    <a:gd name="T19" fmla="*/ 5 h 90"/>
                    <a:gd name="T20" fmla="*/ 42 w 51"/>
                    <a:gd name="T21" fmla="*/ 6 h 90"/>
                    <a:gd name="T22" fmla="*/ 40 w 51"/>
                    <a:gd name="T23" fmla="*/ 8 h 90"/>
                    <a:gd name="T24" fmla="*/ 38 w 51"/>
                    <a:gd name="T25" fmla="*/ 6 h 90"/>
                    <a:gd name="T26" fmla="*/ 40 w 51"/>
                    <a:gd name="T27" fmla="*/ 5 h 90"/>
                    <a:gd name="T28" fmla="*/ 17 w 51"/>
                    <a:gd name="T29" fmla="*/ 5 h 90"/>
                    <a:gd name="T30" fmla="*/ 34 w 51"/>
                    <a:gd name="T31" fmla="*/ 5 h 90"/>
                    <a:gd name="T32" fmla="*/ 34 w 51"/>
                    <a:gd name="T33" fmla="*/ 7 h 90"/>
                    <a:gd name="T34" fmla="*/ 17 w 51"/>
                    <a:gd name="T35" fmla="*/ 7 h 90"/>
                    <a:gd name="T36" fmla="*/ 17 w 51"/>
                    <a:gd name="T37" fmla="*/ 5 h 90"/>
                    <a:gd name="T38" fmla="*/ 26 w 51"/>
                    <a:gd name="T39" fmla="*/ 83 h 90"/>
                    <a:gd name="T40" fmla="*/ 21 w 51"/>
                    <a:gd name="T41" fmla="*/ 79 h 90"/>
                    <a:gd name="T42" fmla="*/ 26 w 51"/>
                    <a:gd name="T43" fmla="*/ 75 h 90"/>
                    <a:gd name="T44" fmla="*/ 30 w 51"/>
                    <a:gd name="T45" fmla="*/ 79 h 90"/>
                    <a:gd name="T46" fmla="*/ 26 w 51"/>
                    <a:gd name="T47" fmla="*/ 83 h 90"/>
                    <a:gd name="T48" fmla="*/ 46 w 51"/>
                    <a:gd name="T49" fmla="*/ 69 h 90"/>
                    <a:gd name="T50" fmla="*/ 5 w 51"/>
                    <a:gd name="T51" fmla="*/ 69 h 90"/>
                    <a:gd name="T52" fmla="*/ 5 w 51"/>
                    <a:gd name="T53" fmla="*/ 11 h 90"/>
                    <a:gd name="T54" fmla="*/ 46 w 51"/>
                    <a:gd name="T55" fmla="*/ 11 h 90"/>
                    <a:gd name="T56" fmla="*/ 46 w 51"/>
                    <a:gd name="T57" fmla="*/ 69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51" h="90">
                      <a:moveTo>
                        <a:pt x="44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83"/>
                        <a:pt x="0" y="83"/>
                        <a:pt x="0" y="83"/>
                      </a:cubicBezTo>
                      <a:cubicBezTo>
                        <a:pt x="0" y="87"/>
                        <a:pt x="3" y="90"/>
                        <a:pt x="7" y="90"/>
                      </a:cubicBezTo>
                      <a:cubicBezTo>
                        <a:pt x="44" y="90"/>
                        <a:pt x="44" y="90"/>
                        <a:pt x="44" y="90"/>
                      </a:cubicBezTo>
                      <a:cubicBezTo>
                        <a:pt x="48" y="90"/>
                        <a:pt x="51" y="87"/>
                        <a:pt x="51" y="83"/>
                      </a:cubicBezTo>
                      <a:cubicBezTo>
                        <a:pt x="51" y="7"/>
                        <a:pt x="51" y="7"/>
                        <a:pt x="51" y="7"/>
                      </a:cubicBezTo>
                      <a:cubicBezTo>
                        <a:pt x="51" y="3"/>
                        <a:pt x="48" y="0"/>
                        <a:pt x="44" y="0"/>
                      </a:cubicBezTo>
                      <a:close/>
                      <a:moveTo>
                        <a:pt x="40" y="5"/>
                      </a:moveTo>
                      <a:cubicBezTo>
                        <a:pt x="41" y="5"/>
                        <a:pt x="42" y="5"/>
                        <a:pt x="42" y="6"/>
                      </a:cubicBezTo>
                      <a:cubicBezTo>
                        <a:pt x="42" y="7"/>
                        <a:pt x="41" y="8"/>
                        <a:pt x="40" y="8"/>
                      </a:cubicBezTo>
                      <a:cubicBezTo>
                        <a:pt x="39" y="8"/>
                        <a:pt x="38" y="7"/>
                        <a:pt x="38" y="6"/>
                      </a:cubicBezTo>
                      <a:cubicBezTo>
                        <a:pt x="38" y="5"/>
                        <a:pt x="39" y="5"/>
                        <a:pt x="40" y="5"/>
                      </a:cubicBezTo>
                      <a:close/>
                      <a:moveTo>
                        <a:pt x="17" y="5"/>
                      </a:moveTo>
                      <a:cubicBezTo>
                        <a:pt x="34" y="5"/>
                        <a:pt x="34" y="5"/>
                        <a:pt x="34" y="5"/>
                      </a:cubicBezTo>
                      <a:cubicBezTo>
                        <a:pt x="34" y="7"/>
                        <a:pt x="34" y="7"/>
                        <a:pt x="34" y="7"/>
                      </a:cubicBezTo>
                      <a:cubicBezTo>
                        <a:pt x="17" y="7"/>
                        <a:pt x="17" y="7"/>
                        <a:pt x="17" y="7"/>
                      </a:cubicBezTo>
                      <a:lnTo>
                        <a:pt x="17" y="5"/>
                      </a:lnTo>
                      <a:close/>
                      <a:moveTo>
                        <a:pt x="26" y="83"/>
                      </a:moveTo>
                      <a:cubicBezTo>
                        <a:pt x="23" y="83"/>
                        <a:pt x="21" y="81"/>
                        <a:pt x="21" y="79"/>
                      </a:cubicBezTo>
                      <a:cubicBezTo>
                        <a:pt x="21" y="77"/>
                        <a:pt x="23" y="75"/>
                        <a:pt x="26" y="75"/>
                      </a:cubicBezTo>
                      <a:cubicBezTo>
                        <a:pt x="28" y="75"/>
                        <a:pt x="30" y="77"/>
                        <a:pt x="30" y="79"/>
                      </a:cubicBezTo>
                      <a:cubicBezTo>
                        <a:pt x="30" y="81"/>
                        <a:pt x="28" y="83"/>
                        <a:pt x="26" y="83"/>
                      </a:cubicBezTo>
                      <a:close/>
                      <a:moveTo>
                        <a:pt x="46" y="69"/>
                      </a:moveTo>
                      <a:cubicBezTo>
                        <a:pt x="5" y="69"/>
                        <a:pt x="5" y="69"/>
                        <a:pt x="5" y="69"/>
                      </a:cubicBezTo>
                      <a:cubicBezTo>
                        <a:pt x="5" y="11"/>
                        <a:pt x="5" y="11"/>
                        <a:pt x="5" y="11"/>
                      </a:cubicBezTo>
                      <a:cubicBezTo>
                        <a:pt x="46" y="11"/>
                        <a:pt x="46" y="11"/>
                        <a:pt x="46" y="11"/>
                      </a:cubicBezTo>
                      <a:lnTo>
                        <a:pt x="46" y="6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62" name="Freeform 70"/>
                <p:cNvSpPr>
                  <a:spLocks/>
                </p:cNvSpPr>
                <p:nvPr/>
              </p:nvSpPr>
              <p:spPr bwMode="auto">
                <a:xfrm>
                  <a:off x="3107507" y="2125594"/>
                  <a:ext cx="99831" cy="82362"/>
                </a:xfrm>
                <a:custGeom>
                  <a:avLst/>
                  <a:gdLst>
                    <a:gd name="T0" fmla="*/ 32 w 40"/>
                    <a:gd name="T1" fmla="*/ 33 h 33"/>
                    <a:gd name="T2" fmla="*/ 40 w 40"/>
                    <a:gd name="T3" fmla="*/ 33 h 33"/>
                    <a:gd name="T4" fmla="*/ 40 w 40"/>
                    <a:gd name="T5" fmla="*/ 8 h 33"/>
                    <a:gd name="T6" fmla="*/ 40 w 40"/>
                    <a:gd name="T7" fmla="*/ 0 h 33"/>
                    <a:gd name="T8" fmla="*/ 32 w 40"/>
                    <a:gd name="T9" fmla="*/ 0 h 33"/>
                    <a:gd name="T10" fmla="*/ 0 w 40"/>
                    <a:gd name="T11" fmla="*/ 0 h 33"/>
                    <a:gd name="T12" fmla="*/ 0 w 40"/>
                    <a:gd name="T13" fmla="*/ 8 h 33"/>
                    <a:gd name="T14" fmla="*/ 32 w 40"/>
                    <a:gd name="T15" fmla="*/ 8 h 33"/>
                    <a:gd name="T16" fmla="*/ 32 w 40"/>
                    <a:gd name="T17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" h="33">
                      <a:moveTo>
                        <a:pt x="32" y="33"/>
                      </a:moveTo>
                      <a:lnTo>
                        <a:pt x="40" y="33"/>
                      </a:lnTo>
                      <a:lnTo>
                        <a:pt x="40" y="8"/>
                      </a:lnTo>
                      <a:lnTo>
                        <a:pt x="40" y="0"/>
                      </a:lnTo>
                      <a:lnTo>
                        <a:pt x="32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32" y="8"/>
                      </a:lnTo>
                      <a:lnTo>
                        <a:pt x="32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63" name="Freeform 71"/>
                <p:cNvSpPr>
                  <a:spLocks/>
                </p:cNvSpPr>
                <p:nvPr/>
              </p:nvSpPr>
              <p:spPr bwMode="auto">
                <a:xfrm>
                  <a:off x="3017659" y="2425088"/>
                  <a:ext cx="82362" cy="82362"/>
                </a:xfrm>
                <a:custGeom>
                  <a:avLst/>
                  <a:gdLst>
                    <a:gd name="T0" fmla="*/ 8 w 33"/>
                    <a:gd name="T1" fmla="*/ 0 h 33"/>
                    <a:gd name="T2" fmla="*/ 0 w 33"/>
                    <a:gd name="T3" fmla="*/ 0 h 33"/>
                    <a:gd name="T4" fmla="*/ 0 w 33"/>
                    <a:gd name="T5" fmla="*/ 25 h 33"/>
                    <a:gd name="T6" fmla="*/ 0 w 33"/>
                    <a:gd name="T7" fmla="*/ 33 h 33"/>
                    <a:gd name="T8" fmla="*/ 8 w 33"/>
                    <a:gd name="T9" fmla="*/ 33 h 33"/>
                    <a:gd name="T10" fmla="*/ 33 w 33"/>
                    <a:gd name="T11" fmla="*/ 33 h 33"/>
                    <a:gd name="T12" fmla="*/ 33 w 33"/>
                    <a:gd name="T13" fmla="*/ 25 h 33"/>
                    <a:gd name="T14" fmla="*/ 8 w 33"/>
                    <a:gd name="T15" fmla="*/ 25 h 33"/>
                    <a:gd name="T16" fmla="*/ 8 w 33"/>
                    <a:gd name="T17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3" h="33">
                      <a:moveTo>
                        <a:pt x="8" y="0"/>
                      </a:moveTo>
                      <a:lnTo>
                        <a:pt x="0" y="0"/>
                      </a:lnTo>
                      <a:lnTo>
                        <a:pt x="0" y="25"/>
                      </a:lnTo>
                      <a:lnTo>
                        <a:pt x="0" y="33"/>
                      </a:lnTo>
                      <a:lnTo>
                        <a:pt x="8" y="33"/>
                      </a:lnTo>
                      <a:lnTo>
                        <a:pt x="33" y="33"/>
                      </a:lnTo>
                      <a:lnTo>
                        <a:pt x="33" y="25"/>
                      </a:lnTo>
                      <a:lnTo>
                        <a:pt x="8" y="25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55" name="Group 138"/>
              <p:cNvGrpSpPr/>
              <p:nvPr/>
            </p:nvGrpSpPr>
            <p:grpSpPr>
              <a:xfrm>
                <a:off x="1947386" y="4845380"/>
                <a:ext cx="546661" cy="403784"/>
                <a:chOff x="2563427" y="3717902"/>
                <a:chExt cx="439257" cy="324452"/>
              </a:xfrm>
              <a:solidFill>
                <a:schemeClr val="bg1"/>
              </a:solidFill>
            </p:grpSpPr>
            <p:sp>
              <p:nvSpPr>
                <p:cNvPr id="57" name="Freeform 92"/>
                <p:cNvSpPr>
                  <a:spLocks/>
                </p:cNvSpPr>
                <p:nvPr/>
              </p:nvSpPr>
              <p:spPr bwMode="auto">
                <a:xfrm>
                  <a:off x="2720660" y="3942523"/>
                  <a:ext cx="127286" cy="99831"/>
                </a:xfrm>
                <a:custGeom>
                  <a:avLst/>
                  <a:gdLst>
                    <a:gd name="T0" fmla="*/ 37 w 38"/>
                    <a:gd name="T1" fmla="*/ 10 h 30"/>
                    <a:gd name="T2" fmla="*/ 1 w 38"/>
                    <a:gd name="T3" fmla="*/ 11 h 30"/>
                    <a:gd name="T4" fmla="*/ 1 w 38"/>
                    <a:gd name="T5" fmla="*/ 13 h 30"/>
                    <a:gd name="T6" fmla="*/ 19 w 38"/>
                    <a:gd name="T7" fmla="*/ 30 h 30"/>
                    <a:gd name="T8" fmla="*/ 36 w 38"/>
                    <a:gd name="T9" fmla="*/ 13 h 30"/>
                    <a:gd name="T10" fmla="*/ 37 w 38"/>
                    <a:gd name="T11" fmla="*/ 10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8" h="30">
                      <a:moveTo>
                        <a:pt x="37" y="10"/>
                      </a:moveTo>
                      <a:cubicBezTo>
                        <a:pt x="26" y="1"/>
                        <a:pt x="12" y="0"/>
                        <a:pt x="1" y="11"/>
                      </a:cubicBezTo>
                      <a:cubicBezTo>
                        <a:pt x="1" y="11"/>
                        <a:pt x="0" y="12"/>
                        <a:pt x="1" y="13"/>
                      </a:cubicBezTo>
                      <a:cubicBezTo>
                        <a:pt x="19" y="30"/>
                        <a:pt x="19" y="30"/>
                        <a:pt x="19" y="30"/>
                      </a:cubicBezTo>
                      <a:cubicBezTo>
                        <a:pt x="36" y="13"/>
                        <a:pt x="36" y="13"/>
                        <a:pt x="36" y="13"/>
                      </a:cubicBezTo>
                      <a:cubicBezTo>
                        <a:pt x="38" y="11"/>
                        <a:pt x="37" y="11"/>
                        <a:pt x="37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8" name="Freeform 93"/>
                <p:cNvSpPr>
                  <a:spLocks/>
                </p:cNvSpPr>
                <p:nvPr/>
              </p:nvSpPr>
              <p:spPr bwMode="auto">
                <a:xfrm>
                  <a:off x="2638300" y="3830213"/>
                  <a:ext cx="292007" cy="129781"/>
                </a:xfrm>
                <a:custGeom>
                  <a:avLst/>
                  <a:gdLst>
                    <a:gd name="T0" fmla="*/ 87 w 88"/>
                    <a:gd name="T1" fmla="*/ 23 h 39"/>
                    <a:gd name="T2" fmla="*/ 0 w 88"/>
                    <a:gd name="T3" fmla="*/ 24 h 39"/>
                    <a:gd name="T4" fmla="*/ 0 w 88"/>
                    <a:gd name="T5" fmla="*/ 26 h 39"/>
                    <a:gd name="T6" fmla="*/ 13 w 88"/>
                    <a:gd name="T7" fmla="*/ 38 h 39"/>
                    <a:gd name="T8" fmla="*/ 15 w 88"/>
                    <a:gd name="T9" fmla="*/ 38 h 39"/>
                    <a:gd name="T10" fmla="*/ 73 w 88"/>
                    <a:gd name="T11" fmla="*/ 38 h 39"/>
                    <a:gd name="T12" fmla="*/ 75 w 88"/>
                    <a:gd name="T13" fmla="*/ 38 h 39"/>
                    <a:gd name="T14" fmla="*/ 88 w 88"/>
                    <a:gd name="T15" fmla="*/ 26 h 39"/>
                    <a:gd name="T16" fmla="*/ 88 w 88"/>
                    <a:gd name="T17" fmla="*/ 26 h 39"/>
                    <a:gd name="T18" fmla="*/ 88 w 88"/>
                    <a:gd name="T19" fmla="*/ 24 h 39"/>
                    <a:gd name="T20" fmla="*/ 87 w 88"/>
                    <a:gd name="T21" fmla="*/ 23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8" h="39">
                      <a:moveTo>
                        <a:pt x="87" y="23"/>
                      </a:moveTo>
                      <a:cubicBezTo>
                        <a:pt x="63" y="0"/>
                        <a:pt x="24" y="0"/>
                        <a:pt x="0" y="24"/>
                      </a:cubicBezTo>
                      <a:cubicBezTo>
                        <a:pt x="0" y="24"/>
                        <a:pt x="0" y="25"/>
                        <a:pt x="0" y="26"/>
                      </a:cubicBezTo>
                      <a:cubicBezTo>
                        <a:pt x="13" y="38"/>
                        <a:pt x="13" y="38"/>
                        <a:pt x="13" y="38"/>
                      </a:cubicBezTo>
                      <a:cubicBezTo>
                        <a:pt x="13" y="39"/>
                        <a:pt x="14" y="39"/>
                        <a:pt x="15" y="38"/>
                      </a:cubicBezTo>
                      <a:cubicBezTo>
                        <a:pt x="31" y="22"/>
                        <a:pt x="57" y="22"/>
                        <a:pt x="73" y="38"/>
                      </a:cubicBezTo>
                      <a:cubicBezTo>
                        <a:pt x="74" y="39"/>
                        <a:pt x="75" y="39"/>
                        <a:pt x="75" y="38"/>
                      </a:cubicBezTo>
                      <a:cubicBezTo>
                        <a:pt x="88" y="26"/>
                        <a:pt x="88" y="26"/>
                        <a:pt x="88" y="26"/>
                      </a:cubicBezTo>
                      <a:cubicBezTo>
                        <a:pt x="88" y="26"/>
                        <a:pt x="88" y="26"/>
                        <a:pt x="88" y="26"/>
                      </a:cubicBezTo>
                      <a:cubicBezTo>
                        <a:pt x="88" y="25"/>
                        <a:pt x="88" y="24"/>
                        <a:pt x="88" y="24"/>
                      </a:cubicBezTo>
                      <a:lnTo>
                        <a:pt x="87" y="2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9" name="Freeform 94"/>
                <p:cNvSpPr>
                  <a:spLocks/>
                </p:cNvSpPr>
                <p:nvPr/>
              </p:nvSpPr>
              <p:spPr bwMode="auto">
                <a:xfrm>
                  <a:off x="2563427" y="3717902"/>
                  <a:ext cx="439257" cy="169713"/>
                </a:xfrm>
                <a:custGeom>
                  <a:avLst/>
                  <a:gdLst>
                    <a:gd name="T0" fmla="*/ 131 w 132"/>
                    <a:gd name="T1" fmla="*/ 36 h 51"/>
                    <a:gd name="T2" fmla="*/ 131 w 132"/>
                    <a:gd name="T3" fmla="*/ 36 h 51"/>
                    <a:gd name="T4" fmla="*/ 1 w 132"/>
                    <a:gd name="T5" fmla="*/ 36 h 51"/>
                    <a:gd name="T6" fmla="*/ 1 w 132"/>
                    <a:gd name="T7" fmla="*/ 38 h 51"/>
                    <a:gd name="T8" fmla="*/ 14 w 132"/>
                    <a:gd name="T9" fmla="*/ 51 h 51"/>
                    <a:gd name="T10" fmla="*/ 16 w 132"/>
                    <a:gd name="T11" fmla="*/ 51 h 51"/>
                    <a:gd name="T12" fmla="*/ 116 w 132"/>
                    <a:gd name="T13" fmla="*/ 51 h 51"/>
                    <a:gd name="T14" fmla="*/ 118 w 132"/>
                    <a:gd name="T15" fmla="*/ 51 h 51"/>
                    <a:gd name="T16" fmla="*/ 131 w 132"/>
                    <a:gd name="T17" fmla="*/ 38 h 51"/>
                    <a:gd name="T18" fmla="*/ 131 w 132"/>
                    <a:gd name="T19" fmla="*/ 38 h 51"/>
                    <a:gd name="T20" fmla="*/ 131 w 132"/>
                    <a:gd name="T21" fmla="*/ 36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32" h="51">
                      <a:moveTo>
                        <a:pt x="131" y="36"/>
                      </a:moveTo>
                      <a:cubicBezTo>
                        <a:pt x="131" y="36"/>
                        <a:pt x="131" y="36"/>
                        <a:pt x="131" y="36"/>
                      </a:cubicBezTo>
                      <a:cubicBezTo>
                        <a:pt x="95" y="0"/>
                        <a:pt x="37" y="0"/>
                        <a:pt x="1" y="36"/>
                      </a:cubicBezTo>
                      <a:cubicBezTo>
                        <a:pt x="0" y="37"/>
                        <a:pt x="0" y="37"/>
                        <a:pt x="1" y="38"/>
                      </a:cubicBezTo>
                      <a:cubicBezTo>
                        <a:pt x="14" y="51"/>
                        <a:pt x="14" y="51"/>
                        <a:pt x="14" y="51"/>
                      </a:cubicBezTo>
                      <a:cubicBezTo>
                        <a:pt x="14" y="51"/>
                        <a:pt x="15" y="51"/>
                        <a:pt x="16" y="51"/>
                      </a:cubicBezTo>
                      <a:cubicBezTo>
                        <a:pt x="43" y="23"/>
                        <a:pt x="89" y="23"/>
                        <a:pt x="116" y="51"/>
                      </a:cubicBezTo>
                      <a:cubicBezTo>
                        <a:pt x="117" y="51"/>
                        <a:pt x="118" y="51"/>
                        <a:pt x="118" y="51"/>
                      </a:cubicBezTo>
                      <a:cubicBezTo>
                        <a:pt x="131" y="38"/>
                        <a:pt x="131" y="38"/>
                        <a:pt x="131" y="38"/>
                      </a:cubicBezTo>
                      <a:cubicBezTo>
                        <a:pt x="131" y="38"/>
                        <a:pt x="131" y="38"/>
                        <a:pt x="131" y="38"/>
                      </a:cubicBezTo>
                      <a:cubicBezTo>
                        <a:pt x="132" y="37"/>
                        <a:pt x="132" y="36"/>
                        <a:pt x="131" y="3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917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56" name="Freeform 145"/>
              <p:cNvSpPr>
                <a:spLocks/>
              </p:cNvSpPr>
              <p:nvPr/>
            </p:nvSpPr>
            <p:spPr bwMode="auto">
              <a:xfrm>
                <a:off x="2813828" y="3541657"/>
                <a:ext cx="434745" cy="341585"/>
              </a:xfrm>
              <a:custGeom>
                <a:avLst/>
                <a:gdLst>
                  <a:gd name="T0" fmla="*/ 145 w 147"/>
                  <a:gd name="T1" fmla="*/ 47 h 116"/>
                  <a:gd name="T2" fmla="*/ 118 w 147"/>
                  <a:gd name="T3" fmla="*/ 30 h 116"/>
                  <a:gd name="T4" fmla="*/ 114 w 147"/>
                  <a:gd name="T5" fmla="*/ 31 h 116"/>
                  <a:gd name="T6" fmla="*/ 114 w 147"/>
                  <a:gd name="T7" fmla="*/ 38 h 116"/>
                  <a:gd name="T8" fmla="*/ 110 w 147"/>
                  <a:gd name="T9" fmla="*/ 38 h 116"/>
                  <a:gd name="T10" fmla="*/ 81 w 147"/>
                  <a:gd name="T11" fmla="*/ 38 h 116"/>
                  <a:gd name="T12" fmla="*/ 81 w 147"/>
                  <a:gd name="T13" fmla="*/ 11 h 116"/>
                  <a:gd name="T14" fmla="*/ 84 w 147"/>
                  <a:gd name="T15" fmla="*/ 6 h 116"/>
                  <a:gd name="T16" fmla="*/ 79 w 147"/>
                  <a:gd name="T17" fmla="*/ 0 h 116"/>
                  <a:gd name="T18" fmla="*/ 70 w 147"/>
                  <a:gd name="T19" fmla="*/ 0 h 116"/>
                  <a:gd name="T20" fmla="*/ 65 w 147"/>
                  <a:gd name="T21" fmla="*/ 6 h 116"/>
                  <a:gd name="T22" fmla="*/ 68 w 147"/>
                  <a:gd name="T23" fmla="*/ 11 h 116"/>
                  <a:gd name="T24" fmla="*/ 68 w 147"/>
                  <a:gd name="T25" fmla="*/ 17 h 116"/>
                  <a:gd name="T26" fmla="*/ 37 w 147"/>
                  <a:gd name="T27" fmla="*/ 17 h 116"/>
                  <a:gd name="T28" fmla="*/ 32 w 147"/>
                  <a:gd name="T29" fmla="*/ 17 h 116"/>
                  <a:gd name="T30" fmla="*/ 32 w 147"/>
                  <a:gd name="T31" fmla="*/ 9 h 116"/>
                  <a:gd name="T32" fmla="*/ 28 w 147"/>
                  <a:gd name="T33" fmla="*/ 9 h 116"/>
                  <a:gd name="T34" fmla="*/ 2 w 147"/>
                  <a:gd name="T35" fmla="*/ 27 h 116"/>
                  <a:gd name="T36" fmla="*/ 1 w 147"/>
                  <a:gd name="T37" fmla="*/ 29 h 116"/>
                  <a:gd name="T38" fmla="*/ 29 w 147"/>
                  <a:gd name="T39" fmla="*/ 47 h 116"/>
                  <a:gd name="T40" fmla="*/ 32 w 147"/>
                  <a:gd name="T41" fmla="*/ 46 h 116"/>
                  <a:gd name="T42" fmla="*/ 32 w 147"/>
                  <a:gd name="T43" fmla="*/ 39 h 116"/>
                  <a:gd name="T44" fmla="*/ 37 w 147"/>
                  <a:gd name="T45" fmla="*/ 39 h 116"/>
                  <a:gd name="T46" fmla="*/ 68 w 147"/>
                  <a:gd name="T47" fmla="*/ 39 h 116"/>
                  <a:gd name="T48" fmla="*/ 68 w 147"/>
                  <a:gd name="T49" fmla="*/ 109 h 116"/>
                  <a:gd name="T50" fmla="*/ 65 w 147"/>
                  <a:gd name="T51" fmla="*/ 108 h 116"/>
                  <a:gd name="T52" fmla="*/ 68 w 147"/>
                  <a:gd name="T53" fmla="*/ 115 h 116"/>
                  <a:gd name="T54" fmla="*/ 63 w 147"/>
                  <a:gd name="T55" fmla="*/ 111 h 116"/>
                  <a:gd name="T56" fmla="*/ 65 w 147"/>
                  <a:gd name="T57" fmla="*/ 116 h 116"/>
                  <a:gd name="T58" fmla="*/ 68 w 147"/>
                  <a:gd name="T59" fmla="*/ 116 h 116"/>
                  <a:gd name="T60" fmla="*/ 68 w 147"/>
                  <a:gd name="T61" fmla="*/ 116 h 116"/>
                  <a:gd name="T62" fmla="*/ 68 w 147"/>
                  <a:gd name="T63" fmla="*/ 116 h 116"/>
                  <a:gd name="T64" fmla="*/ 73 w 147"/>
                  <a:gd name="T65" fmla="*/ 116 h 116"/>
                  <a:gd name="T66" fmla="*/ 78 w 147"/>
                  <a:gd name="T67" fmla="*/ 116 h 116"/>
                  <a:gd name="T68" fmla="*/ 81 w 147"/>
                  <a:gd name="T69" fmla="*/ 116 h 116"/>
                  <a:gd name="T70" fmla="*/ 83 w 147"/>
                  <a:gd name="T71" fmla="*/ 116 h 116"/>
                  <a:gd name="T72" fmla="*/ 83 w 147"/>
                  <a:gd name="T73" fmla="*/ 116 h 116"/>
                  <a:gd name="T74" fmla="*/ 86 w 147"/>
                  <a:gd name="T75" fmla="*/ 116 h 116"/>
                  <a:gd name="T76" fmla="*/ 88 w 147"/>
                  <a:gd name="T77" fmla="*/ 111 h 116"/>
                  <a:gd name="T78" fmla="*/ 83 w 147"/>
                  <a:gd name="T79" fmla="*/ 115 h 116"/>
                  <a:gd name="T80" fmla="*/ 87 w 147"/>
                  <a:gd name="T81" fmla="*/ 108 h 116"/>
                  <a:gd name="T82" fmla="*/ 81 w 147"/>
                  <a:gd name="T83" fmla="*/ 111 h 116"/>
                  <a:gd name="T84" fmla="*/ 81 w 147"/>
                  <a:gd name="T85" fmla="*/ 59 h 116"/>
                  <a:gd name="T86" fmla="*/ 110 w 147"/>
                  <a:gd name="T87" fmla="*/ 59 h 116"/>
                  <a:gd name="T88" fmla="*/ 115 w 147"/>
                  <a:gd name="T89" fmla="*/ 59 h 116"/>
                  <a:gd name="T90" fmla="*/ 115 w 147"/>
                  <a:gd name="T91" fmla="*/ 68 h 116"/>
                  <a:gd name="T92" fmla="*/ 118 w 147"/>
                  <a:gd name="T93" fmla="*/ 68 h 116"/>
                  <a:gd name="T94" fmla="*/ 145 w 147"/>
                  <a:gd name="T95" fmla="*/ 50 h 116"/>
                  <a:gd name="T96" fmla="*/ 145 w 147"/>
                  <a:gd name="T97" fmla="*/ 47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47" h="116">
                    <a:moveTo>
                      <a:pt x="145" y="47"/>
                    </a:moveTo>
                    <a:cubicBezTo>
                      <a:pt x="143" y="46"/>
                      <a:pt x="118" y="30"/>
                      <a:pt x="118" y="30"/>
                    </a:cubicBezTo>
                    <a:cubicBezTo>
                      <a:pt x="118" y="30"/>
                      <a:pt x="114" y="28"/>
                      <a:pt x="114" y="31"/>
                    </a:cubicBezTo>
                    <a:cubicBezTo>
                      <a:pt x="114" y="33"/>
                      <a:pt x="114" y="38"/>
                      <a:pt x="114" y="38"/>
                    </a:cubicBezTo>
                    <a:cubicBezTo>
                      <a:pt x="114" y="38"/>
                      <a:pt x="112" y="38"/>
                      <a:pt x="110" y="38"/>
                    </a:cubicBezTo>
                    <a:cubicBezTo>
                      <a:pt x="102" y="38"/>
                      <a:pt x="89" y="38"/>
                      <a:pt x="81" y="38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3" y="10"/>
                      <a:pt x="84" y="8"/>
                      <a:pt x="84" y="6"/>
                    </a:cubicBezTo>
                    <a:cubicBezTo>
                      <a:pt x="84" y="3"/>
                      <a:pt x="82" y="0"/>
                      <a:pt x="79" y="0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67" y="0"/>
                      <a:pt x="65" y="3"/>
                      <a:pt x="65" y="6"/>
                    </a:cubicBezTo>
                    <a:cubicBezTo>
                      <a:pt x="65" y="8"/>
                      <a:pt x="66" y="10"/>
                      <a:pt x="68" y="11"/>
                    </a:cubicBezTo>
                    <a:cubicBezTo>
                      <a:pt x="68" y="17"/>
                      <a:pt x="68" y="17"/>
                      <a:pt x="68" y="17"/>
                    </a:cubicBezTo>
                    <a:cubicBezTo>
                      <a:pt x="60" y="17"/>
                      <a:pt x="45" y="17"/>
                      <a:pt x="37" y="17"/>
                    </a:cubicBezTo>
                    <a:cubicBezTo>
                      <a:pt x="34" y="17"/>
                      <a:pt x="32" y="17"/>
                      <a:pt x="32" y="17"/>
                    </a:cubicBezTo>
                    <a:cubicBezTo>
                      <a:pt x="32" y="17"/>
                      <a:pt x="32" y="12"/>
                      <a:pt x="32" y="9"/>
                    </a:cubicBezTo>
                    <a:cubicBezTo>
                      <a:pt x="32" y="7"/>
                      <a:pt x="28" y="9"/>
                      <a:pt x="28" y="9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0" y="28"/>
                      <a:pt x="1" y="29"/>
                    </a:cubicBezTo>
                    <a:cubicBezTo>
                      <a:pt x="4" y="31"/>
                      <a:pt x="29" y="47"/>
                      <a:pt x="29" y="47"/>
                    </a:cubicBezTo>
                    <a:cubicBezTo>
                      <a:pt x="29" y="47"/>
                      <a:pt x="32" y="49"/>
                      <a:pt x="32" y="46"/>
                    </a:cubicBezTo>
                    <a:cubicBezTo>
                      <a:pt x="32" y="43"/>
                      <a:pt x="32" y="39"/>
                      <a:pt x="32" y="39"/>
                    </a:cubicBezTo>
                    <a:cubicBezTo>
                      <a:pt x="32" y="39"/>
                      <a:pt x="34" y="39"/>
                      <a:pt x="37" y="39"/>
                    </a:cubicBezTo>
                    <a:cubicBezTo>
                      <a:pt x="45" y="39"/>
                      <a:pt x="60" y="39"/>
                      <a:pt x="68" y="39"/>
                    </a:cubicBezTo>
                    <a:cubicBezTo>
                      <a:pt x="68" y="109"/>
                      <a:pt x="68" y="109"/>
                      <a:pt x="68" y="109"/>
                    </a:cubicBezTo>
                    <a:cubicBezTo>
                      <a:pt x="66" y="108"/>
                      <a:pt x="65" y="108"/>
                      <a:pt x="65" y="108"/>
                    </a:cubicBezTo>
                    <a:cubicBezTo>
                      <a:pt x="68" y="110"/>
                      <a:pt x="68" y="114"/>
                      <a:pt x="68" y="115"/>
                    </a:cubicBezTo>
                    <a:cubicBezTo>
                      <a:pt x="66" y="111"/>
                      <a:pt x="63" y="111"/>
                      <a:pt x="63" y="111"/>
                    </a:cubicBezTo>
                    <a:cubicBezTo>
                      <a:pt x="65" y="113"/>
                      <a:pt x="65" y="116"/>
                      <a:pt x="65" y="116"/>
                    </a:cubicBezTo>
                    <a:cubicBezTo>
                      <a:pt x="68" y="116"/>
                      <a:pt x="68" y="116"/>
                      <a:pt x="68" y="116"/>
                    </a:cubicBezTo>
                    <a:cubicBezTo>
                      <a:pt x="68" y="116"/>
                      <a:pt x="68" y="116"/>
                      <a:pt x="68" y="116"/>
                    </a:cubicBezTo>
                    <a:cubicBezTo>
                      <a:pt x="68" y="116"/>
                      <a:pt x="68" y="116"/>
                      <a:pt x="68" y="116"/>
                    </a:cubicBezTo>
                    <a:cubicBezTo>
                      <a:pt x="73" y="116"/>
                      <a:pt x="73" y="116"/>
                      <a:pt x="73" y="116"/>
                    </a:cubicBezTo>
                    <a:cubicBezTo>
                      <a:pt x="78" y="116"/>
                      <a:pt x="78" y="116"/>
                      <a:pt x="78" y="116"/>
                    </a:cubicBezTo>
                    <a:cubicBezTo>
                      <a:pt x="81" y="116"/>
                      <a:pt x="81" y="116"/>
                      <a:pt x="81" y="116"/>
                    </a:cubicBezTo>
                    <a:cubicBezTo>
                      <a:pt x="83" y="116"/>
                      <a:pt x="83" y="116"/>
                      <a:pt x="83" y="116"/>
                    </a:cubicBezTo>
                    <a:cubicBezTo>
                      <a:pt x="83" y="116"/>
                      <a:pt x="83" y="116"/>
                      <a:pt x="83" y="116"/>
                    </a:cubicBezTo>
                    <a:cubicBezTo>
                      <a:pt x="86" y="116"/>
                      <a:pt x="86" y="116"/>
                      <a:pt x="86" y="116"/>
                    </a:cubicBezTo>
                    <a:cubicBezTo>
                      <a:pt x="86" y="116"/>
                      <a:pt x="86" y="113"/>
                      <a:pt x="88" y="111"/>
                    </a:cubicBezTo>
                    <a:cubicBezTo>
                      <a:pt x="88" y="111"/>
                      <a:pt x="85" y="111"/>
                      <a:pt x="83" y="115"/>
                    </a:cubicBezTo>
                    <a:cubicBezTo>
                      <a:pt x="83" y="114"/>
                      <a:pt x="84" y="110"/>
                      <a:pt x="87" y="108"/>
                    </a:cubicBezTo>
                    <a:cubicBezTo>
                      <a:pt x="87" y="108"/>
                      <a:pt x="84" y="107"/>
                      <a:pt x="81" y="111"/>
                    </a:cubicBezTo>
                    <a:cubicBezTo>
                      <a:pt x="81" y="59"/>
                      <a:pt x="81" y="59"/>
                      <a:pt x="81" y="59"/>
                    </a:cubicBezTo>
                    <a:cubicBezTo>
                      <a:pt x="89" y="59"/>
                      <a:pt x="102" y="59"/>
                      <a:pt x="110" y="59"/>
                    </a:cubicBezTo>
                    <a:cubicBezTo>
                      <a:pt x="113" y="59"/>
                      <a:pt x="115" y="59"/>
                      <a:pt x="115" y="59"/>
                    </a:cubicBezTo>
                    <a:cubicBezTo>
                      <a:pt x="115" y="59"/>
                      <a:pt x="115" y="65"/>
                      <a:pt x="115" y="68"/>
                    </a:cubicBezTo>
                    <a:cubicBezTo>
                      <a:pt x="115" y="70"/>
                      <a:pt x="118" y="68"/>
                      <a:pt x="118" y="68"/>
                    </a:cubicBezTo>
                    <a:cubicBezTo>
                      <a:pt x="145" y="50"/>
                      <a:pt x="145" y="50"/>
                      <a:pt x="145" y="50"/>
                    </a:cubicBezTo>
                    <a:cubicBezTo>
                      <a:pt x="145" y="50"/>
                      <a:pt x="147" y="49"/>
                      <a:pt x="145" y="4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6" name="文本框 5"/>
            <p:cNvSpPr txBox="1"/>
            <p:nvPr/>
          </p:nvSpPr>
          <p:spPr>
            <a:xfrm>
              <a:off x="2133214" y="4663456"/>
              <a:ext cx="14911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大数据</a:t>
              </a:r>
              <a:endParaRPr lang="en-US" altLang="zh-CN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BIG DATE</a:t>
              </a:r>
              <a:endPara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44" name="矩形 143"/>
          <p:cNvSpPr/>
          <p:nvPr/>
        </p:nvSpPr>
        <p:spPr>
          <a:xfrm>
            <a:off x="128669" y="69782"/>
            <a:ext cx="6096000" cy="40011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zh-CN" altLang="en-US" sz="2000" b="1" dirty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cxnSp>
        <p:nvCxnSpPr>
          <p:cNvPr id="145" name="直接连接符 144"/>
          <p:cNvCxnSpPr/>
          <p:nvPr/>
        </p:nvCxnSpPr>
        <p:spPr>
          <a:xfrm>
            <a:off x="267286" y="596501"/>
            <a:ext cx="56552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矩形 145"/>
          <p:cNvSpPr/>
          <p:nvPr/>
        </p:nvSpPr>
        <p:spPr>
          <a:xfrm>
            <a:off x="6489815" y="2244273"/>
            <a:ext cx="474482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 algn="ctr"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150000"/>
              </a:lnSpc>
            </a:pP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4176524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495" y="5620512"/>
            <a:ext cx="12350496" cy="1237488"/>
          </a:xfrm>
          <a:custGeom>
            <a:avLst/>
            <a:gdLst>
              <a:gd name="connsiteX0" fmla="*/ 4412974 w 4412974"/>
              <a:gd name="connsiteY0" fmla="*/ 0 h 1494972"/>
              <a:gd name="connsiteX1" fmla="*/ 4412974 w 4412974"/>
              <a:gd name="connsiteY1" fmla="*/ 1494972 h 1494972"/>
              <a:gd name="connsiteX2" fmla="*/ 0 w 4412974"/>
              <a:gd name="connsiteY2" fmla="*/ 1494972 h 1494972"/>
              <a:gd name="connsiteX3" fmla="*/ 4412974 w 4412974"/>
              <a:gd name="connsiteY3" fmla="*/ 0 h 1494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2974" h="1494972">
                <a:moveTo>
                  <a:pt x="4412974" y="0"/>
                </a:moveTo>
                <a:lnTo>
                  <a:pt x="4412974" y="1494972"/>
                </a:lnTo>
                <a:lnTo>
                  <a:pt x="0" y="1494972"/>
                </a:lnTo>
                <a:cubicBezTo>
                  <a:pt x="2378061" y="1141483"/>
                  <a:pt x="3505640" y="718749"/>
                  <a:pt x="4412974" y="0"/>
                </a:cubicBezTo>
                <a:close/>
              </a:path>
            </a:pathLst>
          </a:custGeom>
        </p:spPr>
      </p:pic>
      <p:sp>
        <p:nvSpPr>
          <p:cNvPr id="3" name="椭圆 2"/>
          <p:cNvSpPr/>
          <p:nvPr/>
        </p:nvSpPr>
        <p:spPr>
          <a:xfrm>
            <a:off x="4803472" y="2381781"/>
            <a:ext cx="2363189" cy="2363189"/>
          </a:xfrm>
          <a:prstGeom prst="ellipse">
            <a:avLst/>
          </a:prstGeom>
          <a:solidFill>
            <a:srgbClr val="98FFE4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4688920" y="2267232"/>
            <a:ext cx="2592288" cy="2592288"/>
          </a:xfrm>
          <a:prstGeom prst="ellipse">
            <a:avLst/>
          </a:prstGeom>
          <a:noFill/>
          <a:ln cmpd="sng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6" name="直接连接符 5"/>
          <p:cNvCxnSpPr>
            <a:stCxn id="5" idx="0"/>
          </p:cNvCxnSpPr>
          <p:nvPr/>
        </p:nvCxnSpPr>
        <p:spPr>
          <a:xfrm>
            <a:off x="5985064" y="2267232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5" idx="4"/>
          </p:cNvCxnSpPr>
          <p:nvPr/>
        </p:nvCxnSpPr>
        <p:spPr>
          <a:xfrm>
            <a:off x="5985064" y="4859520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7488283" y="1907191"/>
            <a:ext cx="720080" cy="720081"/>
            <a:chOff x="3995936" y="1495373"/>
            <a:chExt cx="720080" cy="720080"/>
          </a:xfrm>
        </p:grpSpPr>
        <p:sp>
          <p:nvSpPr>
            <p:cNvPr id="9" name="椭圆 8"/>
            <p:cNvSpPr/>
            <p:nvPr/>
          </p:nvSpPr>
          <p:spPr>
            <a:xfrm>
              <a:off x="3995936" y="1495373"/>
              <a:ext cx="720080" cy="72008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480388" y="4463434"/>
            <a:ext cx="720080" cy="720080"/>
            <a:chOff x="3995936" y="4087662"/>
            <a:chExt cx="720080" cy="720080"/>
          </a:xfrm>
        </p:grpSpPr>
        <p:sp>
          <p:nvSpPr>
            <p:cNvPr id="12" name="椭圆 11"/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TextBox 15"/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4443947" y="2265690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443947" y="4854182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/>
          <p:cNvGrpSpPr/>
          <p:nvPr/>
        </p:nvGrpSpPr>
        <p:grpSpPr>
          <a:xfrm>
            <a:off x="3755851" y="1937898"/>
            <a:ext cx="720080" cy="720081"/>
            <a:chOff x="3995936" y="1495373"/>
            <a:chExt cx="720080" cy="720080"/>
          </a:xfrm>
        </p:grpSpPr>
        <p:sp>
          <p:nvSpPr>
            <p:cNvPr id="17" name="椭圆 16"/>
            <p:cNvSpPr/>
            <p:nvPr/>
          </p:nvSpPr>
          <p:spPr>
            <a:xfrm>
              <a:off x="3995936" y="1495373"/>
              <a:ext cx="720080" cy="72008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TextBox 9"/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723867" y="4494142"/>
            <a:ext cx="720080" cy="720080"/>
            <a:chOff x="3995936" y="4087662"/>
            <a:chExt cx="720080" cy="720080"/>
          </a:xfrm>
        </p:grpSpPr>
        <p:sp>
          <p:nvSpPr>
            <p:cNvPr id="20" name="椭圆 19"/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TextBox 15"/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2" name="Shape 268"/>
          <p:cNvSpPr/>
          <p:nvPr/>
        </p:nvSpPr>
        <p:spPr>
          <a:xfrm>
            <a:off x="324985" y="2027838"/>
            <a:ext cx="2947474" cy="9233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ctr"/>
            <a:r>
              <a:rPr lang="zh-CN" altLang="en-US" dirty="0"/>
              <a:t>点击此处添加标题</a:t>
            </a:r>
          </a:p>
          <a:p>
            <a:pPr algn="ctr"/>
            <a:r>
              <a:rPr lang="en-US" altLang="zh-CN" dirty="0" smtClean="0"/>
              <a:t>PPT</a:t>
            </a:r>
            <a:r>
              <a:rPr lang="zh-CN" altLang="en-US" dirty="0"/>
              <a:t>模板</a:t>
            </a:r>
            <a:endParaRPr lang="en-US" altLang="zh-CN" dirty="0"/>
          </a:p>
          <a:p>
            <a:pPr algn="ctr"/>
            <a:r>
              <a:rPr lang="zh-CN" altLang="en-US" dirty="0"/>
              <a:t>请勿盗版。</a:t>
            </a:r>
          </a:p>
        </p:txBody>
      </p:sp>
      <p:sp>
        <p:nvSpPr>
          <p:cNvPr id="23" name="Shape 268"/>
          <p:cNvSpPr/>
          <p:nvPr/>
        </p:nvSpPr>
        <p:spPr>
          <a:xfrm>
            <a:off x="178512" y="4386977"/>
            <a:ext cx="3290936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ctr"/>
            <a:r>
              <a:rPr lang="zh-CN" altLang="en-US" sz="2000" dirty="0"/>
              <a:t>点击此处添加标题</a:t>
            </a:r>
          </a:p>
          <a:p>
            <a:pPr algn="ctr"/>
            <a:r>
              <a:rPr lang="en-US" altLang="zh-CN" sz="2000" dirty="0" smtClean="0"/>
              <a:t>PPT</a:t>
            </a:r>
            <a:r>
              <a:rPr lang="zh-CN" altLang="en-US" sz="2000" dirty="0"/>
              <a:t>模板</a:t>
            </a:r>
            <a:endParaRPr lang="en-US" altLang="zh-CN" sz="2000" dirty="0"/>
          </a:p>
          <a:p>
            <a:pPr algn="ctr"/>
            <a:r>
              <a:rPr lang="zh-CN" altLang="en-US" sz="2000" dirty="0"/>
              <a:t>请勿盗版。</a:t>
            </a:r>
          </a:p>
        </p:txBody>
      </p:sp>
      <p:sp>
        <p:nvSpPr>
          <p:cNvPr id="24" name="Shape 268"/>
          <p:cNvSpPr/>
          <p:nvPr/>
        </p:nvSpPr>
        <p:spPr>
          <a:xfrm>
            <a:off x="8402809" y="1916561"/>
            <a:ext cx="3147615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ctr"/>
            <a:r>
              <a:rPr lang="zh-CN" altLang="en-US" sz="2000" dirty="0"/>
              <a:t>点击此处添加标题</a:t>
            </a:r>
          </a:p>
          <a:p>
            <a:pPr algn="ctr"/>
            <a:r>
              <a:rPr lang="en-US" altLang="zh-CN" sz="2000" dirty="0" smtClean="0"/>
              <a:t>PPT</a:t>
            </a:r>
            <a:r>
              <a:rPr lang="zh-CN" altLang="en-US" sz="2000" dirty="0"/>
              <a:t>模板</a:t>
            </a:r>
            <a:endParaRPr lang="en-US" altLang="zh-CN" sz="2000" dirty="0"/>
          </a:p>
          <a:p>
            <a:pPr algn="ctr"/>
            <a:r>
              <a:rPr lang="zh-CN" altLang="en-US" sz="2000" dirty="0"/>
              <a:t>请勿盗版。</a:t>
            </a:r>
          </a:p>
        </p:txBody>
      </p:sp>
      <p:sp>
        <p:nvSpPr>
          <p:cNvPr id="25" name="Shape 268"/>
          <p:cNvSpPr/>
          <p:nvPr/>
        </p:nvSpPr>
        <p:spPr>
          <a:xfrm>
            <a:off x="8500680" y="4401704"/>
            <a:ext cx="2947474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ctr"/>
            <a:r>
              <a:rPr lang="zh-CN" altLang="en-US" sz="2000" dirty="0"/>
              <a:t>点击此处添加标题</a:t>
            </a:r>
          </a:p>
          <a:p>
            <a:pPr algn="ctr"/>
            <a:r>
              <a:rPr lang="en-US" altLang="zh-CN" sz="2000" dirty="0" smtClean="0"/>
              <a:t>PPT</a:t>
            </a:r>
            <a:r>
              <a:rPr lang="zh-CN" altLang="en-US" sz="2000" dirty="0"/>
              <a:t>模板</a:t>
            </a:r>
            <a:endParaRPr lang="en-US" altLang="zh-CN" sz="2000" dirty="0"/>
          </a:p>
          <a:p>
            <a:pPr algn="ctr"/>
            <a:r>
              <a:rPr lang="zh-CN" altLang="en-US" sz="2000" dirty="0"/>
              <a:t>请勿盗版。</a:t>
            </a:r>
          </a:p>
        </p:txBody>
      </p:sp>
      <p:grpSp>
        <p:nvGrpSpPr>
          <p:cNvPr id="26" name="Group 29"/>
          <p:cNvGrpSpPr>
            <a:grpSpLocks noChangeAspect="1"/>
          </p:cNvGrpSpPr>
          <p:nvPr/>
        </p:nvGrpSpPr>
        <p:grpSpPr bwMode="auto">
          <a:xfrm>
            <a:off x="5463809" y="3067212"/>
            <a:ext cx="1225389" cy="1140460"/>
            <a:chOff x="4239" y="2878"/>
            <a:chExt cx="606" cy="564"/>
          </a:xfrm>
          <a:solidFill>
            <a:schemeClr val="bg1"/>
          </a:solidFill>
        </p:grpSpPr>
        <p:sp>
          <p:nvSpPr>
            <p:cNvPr id="27" name="Freeform 30"/>
            <p:cNvSpPr>
              <a:spLocks/>
            </p:cNvSpPr>
            <p:nvPr/>
          </p:nvSpPr>
          <p:spPr bwMode="auto">
            <a:xfrm>
              <a:off x="4410" y="2878"/>
              <a:ext cx="282" cy="219"/>
            </a:xfrm>
            <a:custGeom>
              <a:avLst/>
              <a:gdLst>
                <a:gd name="T0" fmla="*/ 0 w 1242"/>
                <a:gd name="T1" fmla="*/ 483 h 963"/>
                <a:gd name="T2" fmla="*/ 140 w 1242"/>
                <a:gd name="T3" fmla="*/ 622 h 963"/>
                <a:gd name="T4" fmla="*/ 265 w 1242"/>
                <a:gd name="T5" fmla="*/ 606 h 963"/>
                <a:gd name="T6" fmla="*/ 279 w 1242"/>
                <a:gd name="T7" fmla="*/ 690 h 963"/>
                <a:gd name="T8" fmla="*/ 279 w 1242"/>
                <a:gd name="T9" fmla="*/ 963 h 963"/>
                <a:gd name="T10" fmla="*/ 511 w 1242"/>
                <a:gd name="T11" fmla="*/ 963 h 963"/>
                <a:gd name="T12" fmla="*/ 553 w 1242"/>
                <a:gd name="T13" fmla="*/ 953 h 963"/>
                <a:gd name="T14" fmla="*/ 547 w 1242"/>
                <a:gd name="T15" fmla="*/ 867 h 963"/>
                <a:gd name="T16" fmla="*/ 759 w 1242"/>
                <a:gd name="T17" fmla="*/ 675 h 963"/>
                <a:gd name="T18" fmla="*/ 971 w 1242"/>
                <a:gd name="T19" fmla="*/ 867 h 963"/>
                <a:gd name="T20" fmla="*/ 965 w 1242"/>
                <a:gd name="T21" fmla="*/ 953 h 963"/>
                <a:gd name="T22" fmla="*/ 1006 w 1242"/>
                <a:gd name="T23" fmla="*/ 963 h 963"/>
                <a:gd name="T24" fmla="*/ 1239 w 1242"/>
                <a:gd name="T25" fmla="*/ 963 h 963"/>
                <a:gd name="T26" fmla="*/ 1239 w 1242"/>
                <a:gd name="T27" fmla="*/ 117 h 963"/>
                <a:gd name="T28" fmla="*/ 1214 w 1242"/>
                <a:gd name="T29" fmla="*/ 28 h 963"/>
                <a:gd name="T30" fmla="*/ 1118 w 1242"/>
                <a:gd name="T31" fmla="*/ 3 h 963"/>
                <a:gd name="T32" fmla="*/ 279 w 1242"/>
                <a:gd name="T33" fmla="*/ 3 h 963"/>
                <a:gd name="T34" fmla="*/ 279 w 1242"/>
                <a:gd name="T35" fmla="*/ 276 h 963"/>
                <a:gd name="T36" fmla="*/ 265 w 1242"/>
                <a:gd name="T37" fmla="*/ 361 h 963"/>
                <a:gd name="T38" fmla="*/ 140 w 1242"/>
                <a:gd name="T39" fmla="*/ 344 h 963"/>
                <a:gd name="T40" fmla="*/ 0 w 1242"/>
                <a:gd name="T41" fmla="*/ 483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42" h="963">
                  <a:moveTo>
                    <a:pt x="0" y="483"/>
                  </a:moveTo>
                  <a:cubicBezTo>
                    <a:pt x="0" y="560"/>
                    <a:pt x="63" y="622"/>
                    <a:pt x="140" y="622"/>
                  </a:cubicBezTo>
                  <a:cubicBezTo>
                    <a:pt x="209" y="622"/>
                    <a:pt x="243" y="579"/>
                    <a:pt x="265" y="606"/>
                  </a:cubicBezTo>
                  <a:cubicBezTo>
                    <a:pt x="277" y="620"/>
                    <a:pt x="279" y="637"/>
                    <a:pt x="279" y="690"/>
                  </a:cubicBezTo>
                  <a:lnTo>
                    <a:pt x="279" y="963"/>
                  </a:lnTo>
                  <a:lnTo>
                    <a:pt x="511" y="963"/>
                  </a:lnTo>
                  <a:cubicBezTo>
                    <a:pt x="545" y="963"/>
                    <a:pt x="550" y="960"/>
                    <a:pt x="553" y="953"/>
                  </a:cubicBezTo>
                  <a:cubicBezTo>
                    <a:pt x="559" y="940"/>
                    <a:pt x="547" y="918"/>
                    <a:pt x="547" y="867"/>
                  </a:cubicBezTo>
                  <a:cubicBezTo>
                    <a:pt x="547" y="760"/>
                    <a:pt x="660" y="675"/>
                    <a:pt x="759" y="675"/>
                  </a:cubicBezTo>
                  <a:cubicBezTo>
                    <a:pt x="858" y="675"/>
                    <a:pt x="971" y="756"/>
                    <a:pt x="971" y="867"/>
                  </a:cubicBezTo>
                  <a:cubicBezTo>
                    <a:pt x="971" y="918"/>
                    <a:pt x="959" y="940"/>
                    <a:pt x="965" y="953"/>
                  </a:cubicBezTo>
                  <a:cubicBezTo>
                    <a:pt x="967" y="960"/>
                    <a:pt x="972" y="963"/>
                    <a:pt x="1006" y="963"/>
                  </a:cubicBezTo>
                  <a:lnTo>
                    <a:pt x="1239" y="963"/>
                  </a:lnTo>
                  <a:lnTo>
                    <a:pt x="1239" y="117"/>
                  </a:lnTo>
                  <a:cubicBezTo>
                    <a:pt x="1239" y="117"/>
                    <a:pt x="1242" y="57"/>
                    <a:pt x="1214" y="28"/>
                  </a:cubicBezTo>
                  <a:cubicBezTo>
                    <a:pt x="1185" y="0"/>
                    <a:pt x="1118" y="3"/>
                    <a:pt x="1118" y="3"/>
                  </a:cubicBezTo>
                  <a:lnTo>
                    <a:pt x="279" y="3"/>
                  </a:lnTo>
                  <a:lnTo>
                    <a:pt x="279" y="276"/>
                  </a:lnTo>
                  <a:cubicBezTo>
                    <a:pt x="279" y="329"/>
                    <a:pt x="277" y="347"/>
                    <a:pt x="265" y="361"/>
                  </a:cubicBezTo>
                  <a:cubicBezTo>
                    <a:pt x="243" y="388"/>
                    <a:pt x="209" y="344"/>
                    <a:pt x="140" y="344"/>
                  </a:cubicBezTo>
                  <a:cubicBezTo>
                    <a:pt x="63" y="344"/>
                    <a:pt x="0" y="406"/>
                    <a:pt x="0" y="48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31"/>
            <p:cNvSpPr>
              <a:spLocks/>
            </p:cNvSpPr>
            <p:nvPr/>
          </p:nvSpPr>
          <p:spPr bwMode="auto">
            <a:xfrm>
              <a:off x="4239" y="2878"/>
              <a:ext cx="219" cy="282"/>
            </a:xfrm>
            <a:custGeom>
              <a:avLst/>
              <a:gdLst>
                <a:gd name="T0" fmla="*/ 5 w 965"/>
                <a:gd name="T1" fmla="*/ 965 h 1244"/>
                <a:gd name="T2" fmla="*/ 279 w 965"/>
                <a:gd name="T3" fmla="*/ 965 h 1244"/>
                <a:gd name="T4" fmla="*/ 363 w 965"/>
                <a:gd name="T5" fmla="*/ 979 h 1244"/>
                <a:gd name="T6" fmla="*/ 346 w 965"/>
                <a:gd name="T7" fmla="*/ 1104 h 1244"/>
                <a:gd name="T8" fmla="*/ 485 w 965"/>
                <a:gd name="T9" fmla="*/ 1244 h 1244"/>
                <a:gd name="T10" fmla="*/ 625 w 965"/>
                <a:gd name="T11" fmla="*/ 1104 h 1244"/>
                <a:gd name="T12" fmla="*/ 608 w 965"/>
                <a:gd name="T13" fmla="*/ 979 h 1244"/>
                <a:gd name="T14" fmla="*/ 692 w 965"/>
                <a:gd name="T15" fmla="*/ 965 h 1244"/>
                <a:gd name="T16" fmla="*/ 965 w 965"/>
                <a:gd name="T17" fmla="*/ 965 h 1244"/>
                <a:gd name="T18" fmla="*/ 965 w 965"/>
                <a:gd name="T19" fmla="*/ 733 h 1244"/>
                <a:gd name="T20" fmla="*/ 955 w 965"/>
                <a:gd name="T21" fmla="*/ 691 h 1244"/>
                <a:gd name="T22" fmla="*/ 869 w 965"/>
                <a:gd name="T23" fmla="*/ 697 h 1244"/>
                <a:gd name="T24" fmla="*/ 677 w 965"/>
                <a:gd name="T25" fmla="*/ 485 h 1244"/>
                <a:gd name="T26" fmla="*/ 869 w 965"/>
                <a:gd name="T27" fmla="*/ 273 h 1244"/>
                <a:gd name="T28" fmla="*/ 955 w 965"/>
                <a:gd name="T29" fmla="*/ 280 h 1244"/>
                <a:gd name="T30" fmla="*/ 965 w 965"/>
                <a:gd name="T31" fmla="*/ 238 h 1244"/>
                <a:gd name="T32" fmla="*/ 965 w 965"/>
                <a:gd name="T33" fmla="*/ 5 h 1244"/>
                <a:gd name="T34" fmla="*/ 141 w 965"/>
                <a:gd name="T35" fmla="*/ 5 h 1244"/>
                <a:gd name="T36" fmla="*/ 31 w 965"/>
                <a:gd name="T37" fmla="*/ 30 h 1244"/>
                <a:gd name="T38" fmla="*/ 5 w 965"/>
                <a:gd name="T39" fmla="*/ 129 h 1244"/>
                <a:gd name="T40" fmla="*/ 5 w 965"/>
                <a:gd name="T41" fmla="*/ 965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5" h="1244">
                  <a:moveTo>
                    <a:pt x="5" y="965"/>
                  </a:moveTo>
                  <a:lnTo>
                    <a:pt x="279" y="965"/>
                  </a:lnTo>
                  <a:cubicBezTo>
                    <a:pt x="331" y="965"/>
                    <a:pt x="349" y="967"/>
                    <a:pt x="363" y="979"/>
                  </a:cubicBezTo>
                  <a:cubicBezTo>
                    <a:pt x="390" y="1001"/>
                    <a:pt x="346" y="1035"/>
                    <a:pt x="346" y="1104"/>
                  </a:cubicBezTo>
                  <a:cubicBezTo>
                    <a:pt x="346" y="1181"/>
                    <a:pt x="409" y="1244"/>
                    <a:pt x="485" y="1244"/>
                  </a:cubicBezTo>
                  <a:cubicBezTo>
                    <a:pt x="562" y="1244"/>
                    <a:pt x="625" y="1181"/>
                    <a:pt x="625" y="1104"/>
                  </a:cubicBezTo>
                  <a:cubicBezTo>
                    <a:pt x="625" y="1035"/>
                    <a:pt x="581" y="1002"/>
                    <a:pt x="608" y="979"/>
                  </a:cubicBezTo>
                  <a:cubicBezTo>
                    <a:pt x="622" y="967"/>
                    <a:pt x="639" y="965"/>
                    <a:pt x="692" y="965"/>
                  </a:cubicBezTo>
                  <a:lnTo>
                    <a:pt x="965" y="965"/>
                  </a:lnTo>
                  <a:lnTo>
                    <a:pt x="965" y="733"/>
                  </a:lnTo>
                  <a:cubicBezTo>
                    <a:pt x="965" y="699"/>
                    <a:pt x="962" y="694"/>
                    <a:pt x="955" y="691"/>
                  </a:cubicBezTo>
                  <a:cubicBezTo>
                    <a:pt x="942" y="685"/>
                    <a:pt x="920" y="697"/>
                    <a:pt x="869" y="697"/>
                  </a:cubicBezTo>
                  <a:cubicBezTo>
                    <a:pt x="762" y="697"/>
                    <a:pt x="677" y="584"/>
                    <a:pt x="677" y="485"/>
                  </a:cubicBezTo>
                  <a:cubicBezTo>
                    <a:pt x="677" y="386"/>
                    <a:pt x="758" y="273"/>
                    <a:pt x="869" y="273"/>
                  </a:cubicBezTo>
                  <a:cubicBezTo>
                    <a:pt x="920" y="273"/>
                    <a:pt x="942" y="285"/>
                    <a:pt x="955" y="280"/>
                  </a:cubicBezTo>
                  <a:cubicBezTo>
                    <a:pt x="962" y="277"/>
                    <a:pt x="965" y="272"/>
                    <a:pt x="965" y="238"/>
                  </a:cubicBezTo>
                  <a:lnTo>
                    <a:pt x="965" y="5"/>
                  </a:lnTo>
                  <a:lnTo>
                    <a:pt x="141" y="5"/>
                  </a:lnTo>
                  <a:cubicBezTo>
                    <a:pt x="141" y="5"/>
                    <a:pt x="61" y="0"/>
                    <a:pt x="31" y="30"/>
                  </a:cubicBezTo>
                  <a:cubicBezTo>
                    <a:pt x="0" y="61"/>
                    <a:pt x="5" y="129"/>
                    <a:pt x="5" y="129"/>
                  </a:cubicBezTo>
                  <a:lnTo>
                    <a:pt x="5" y="96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32"/>
            <p:cNvSpPr>
              <a:spLocks/>
            </p:cNvSpPr>
            <p:nvPr/>
          </p:nvSpPr>
          <p:spPr bwMode="auto">
            <a:xfrm>
              <a:off x="4240" y="3113"/>
              <a:ext cx="281" cy="218"/>
            </a:xfrm>
            <a:custGeom>
              <a:avLst/>
              <a:gdLst>
                <a:gd name="T0" fmla="*/ 1240 w 1240"/>
                <a:gd name="T1" fmla="*/ 480 h 960"/>
                <a:gd name="T2" fmla="*/ 1101 w 1240"/>
                <a:gd name="T3" fmla="*/ 341 h 960"/>
                <a:gd name="T4" fmla="*/ 975 w 1240"/>
                <a:gd name="T5" fmla="*/ 357 h 960"/>
                <a:gd name="T6" fmla="*/ 961 w 1240"/>
                <a:gd name="T7" fmla="*/ 273 h 960"/>
                <a:gd name="T8" fmla="*/ 961 w 1240"/>
                <a:gd name="T9" fmla="*/ 0 h 960"/>
                <a:gd name="T10" fmla="*/ 729 w 1240"/>
                <a:gd name="T11" fmla="*/ 0 h 960"/>
                <a:gd name="T12" fmla="*/ 687 w 1240"/>
                <a:gd name="T13" fmla="*/ 10 h 960"/>
                <a:gd name="T14" fmla="*/ 693 w 1240"/>
                <a:gd name="T15" fmla="*/ 96 h 960"/>
                <a:gd name="T16" fmla="*/ 481 w 1240"/>
                <a:gd name="T17" fmla="*/ 288 h 960"/>
                <a:gd name="T18" fmla="*/ 270 w 1240"/>
                <a:gd name="T19" fmla="*/ 96 h 960"/>
                <a:gd name="T20" fmla="*/ 276 w 1240"/>
                <a:gd name="T21" fmla="*/ 10 h 960"/>
                <a:gd name="T22" fmla="*/ 234 w 1240"/>
                <a:gd name="T23" fmla="*/ 0 h 960"/>
                <a:gd name="T24" fmla="*/ 1 w 1240"/>
                <a:gd name="T25" fmla="*/ 0 h 960"/>
                <a:gd name="T26" fmla="*/ 1 w 1240"/>
                <a:gd name="T27" fmla="*/ 828 h 960"/>
                <a:gd name="T28" fmla="*/ 30 w 1240"/>
                <a:gd name="T29" fmla="*/ 928 h 960"/>
                <a:gd name="T30" fmla="*/ 129 w 1240"/>
                <a:gd name="T31" fmla="*/ 960 h 960"/>
                <a:gd name="T32" fmla="*/ 961 w 1240"/>
                <a:gd name="T33" fmla="*/ 960 h 960"/>
                <a:gd name="T34" fmla="*/ 961 w 1240"/>
                <a:gd name="T35" fmla="*/ 687 h 960"/>
                <a:gd name="T36" fmla="*/ 975 w 1240"/>
                <a:gd name="T37" fmla="*/ 602 h 960"/>
                <a:gd name="T38" fmla="*/ 1101 w 1240"/>
                <a:gd name="T39" fmla="*/ 619 h 960"/>
                <a:gd name="T40" fmla="*/ 1240 w 1240"/>
                <a:gd name="T41" fmla="*/ 480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40" h="960">
                  <a:moveTo>
                    <a:pt x="1240" y="480"/>
                  </a:moveTo>
                  <a:cubicBezTo>
                    <a:pt x="1240" y="403"/>
                    <a:pt x="1178" y="341"/>
                    <a:pt x="1101" y="341"/>
                  </a:cubicBezTo>
                  <a:cubicBezTo>
                    <a:pt x="1031" y="341"/>
                    <a:pt x="998" y="385"/>
                    <a:pt x="975" y="357"/>
                  </a:cubicBezTo>
                  <a:cubicBezTo>
                    <a:pt x="963" y="343"/>
                    <a:pt x="961" y="326"/>
                    <a:pt x="961" y="273"/>
                  </a:cubicBezTo>
                  <a:lnTo>
                    <a:pt x="961" y="0"/>
                  </a:lnTo>
                  <a:lnTo>
                    <a:pt x="729" y="0"/>
                  </a:lnTo>
                  <a:cubicBezTo>
                    <a:pt x="695" y="0"/>
                    <a:pt x="690" y="3"/>
                    <a:pt x="687" y="10"/>
                  </a:cubicBezTo>
                  <a:cubicBezTo>
                    <a:pt x="681" y="23"/>
                    <a:pt x="693" y="45"/>
                    <a:pt x="693" y="96"/>
                  </a:cubicBezTo>
                  <a:cubicBezTo>
                    <a:pt x="693" y="203"/>
                    <a:pt x="580" y="288"/>
                    <a:pt x="481" y="288"/>
                  </a:cubicBezTo>
                  <a:cubicBezTo>
                    <a:pt x="382" y="288"/>
                    <a:pt x="270" y="207"/>
                    <a:pt x="270" y="96"/>
                  </a:cubicBezTo>
                  <a:cubicBezTo>
                    <a:pt x="270" y="45"/>
                    <a:pt x="282" y="23"/>
                    <a:pt x="276" y="10"/>
                  </a:cubicBezTo>
                  <a:cubicBezTo>
                    <a:pt x="273" y="3"/>
                    <a:pt x="268" y="0"/>
                    <a:pt x="234" y="0"/>
                  </a:cubicBezTo>
                  <a:lnTo>
                    <a:pt x="1" y="0"/>
                  </a:lnTo>
                  <a:lnTo>
                    <a:pt x="1" y="828"/>
                  </a:lnTo>
                  <a:cubicBezTo>
                    <a:pt x="1" y="828"/>
                    <a:pt x="0" y="898"/>
                    <a:pt x="30" y="928"/>
                  </a:cubicBezTo>
                  <a:cubicBezTo>
                    <a:pt x="60" y="958"/>
                    <a:pt x="129" y="960"/>
                    <a:pt x="129" y="960"/>
                  </a:cubicBezTo>
                  <a:lnTo>
                    <a:pt x="961" y="960"/>
                  </a:lnTo>
                  <a:lnTo>
                    <a:pt x="961" y="687"/>
                  </a:lnTo>
                  <a:cubicBezTo>
                    <a:pt x="961" y="634"/>
                    <a:pt x="963" y="616"/>
                    <a:pt x="975" y="602"/>
                  </a:cubicBezTo>
                  <a:cubicBezTo>
                    <a:pt x="998" y="575"/>
                    <a:pt x="1031" y="619"/>
                    <a:pt x="1101" y="619"/>
                  </a:cubicBezTo>
                  <a:cubicBezTo>
                    <a:pt x="1178" y="619"/>
                    <a:pt x="1240" y="557"/>
                    <a:pt x="1240" y="48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33"/>
            <p:cNvSpPr>
              <a:spLocks/>
            </p:cNvSpPr>
            <p:nvPr/>
          </p:nvSpPr>
          <p:spPr bwMode="auto">
            <a:xfrm>
              <a:off x="4537" y="3143"/>
              <a:ext cx="308" cy="299"/>
            </a:xfrm>
            <a:custGeom>
              <a:avLst/>
              <a:gdLst>
                <a:gd name="T0" fmla="*/ 770 w 1358"/>
                <a:gd name="T1" fmla="*/ 1267 h 1322"/>
                <a:gd name="T2" fmla="*/ 1358 w 1358"/>
                <a:gd name="T3" fmla="*/ 679 h 1322"/>
                <a:gd name="T4" fmla="*/ 1164 w 1358"/>
                <a:gd name="T5" fmla="*/ 486 h 1322"/>
                <a:gd name="T6" fmla="*/ 1114 w 1358"/>
                <a:gd name="T7" fmla="*/ 416 h 1322"/>
                <a:gd name="T8" fmla="*/ 1215 w 1358"/>
                <a:gd name="T9" fmla="*/ 339 h 1322"/>
                <a:gd name="T10" fmla="*/ 1215 w 1358"/>
                <a:gd name="T11" fmla="*/ 142 h 1322"/>
                <a:gd name="T12" fmla="*/ 1018 w 1358"/>
                <a:gd name="T13" fmla="*/ 142 h 1322"/>
                <a:gd name="T14" fmla="*/ 941 w 1358"/>
                <a:gd name="T15" fmla="*/ 243 h 1322"/>
                <a:gd name="T16" fmla="*/ 872 w 1358"/>
                <a:gd name="T17" fmla="*/ 193 h 1322"/>
                <a:gd name="T18" fmla="*/ 679 w 1358"/>
                <a:gd name="T19" fmla="*/ 0 h 1322"/>
                <a:gd name="T20" fmla="*/ 514 w 1358"/>
                <a:gd name="T21" fmla="*/ 164 h 1322"/>
                <a:gd name="T22" fmla="*/ 492 w 1358"/>
                <a:gd name="T23" fmla="*/ 201 h 1322"/>
                <a:gd name="T24" fmla="*/ 557 w 1358"/>
                <a:gd name="T25" fmla="*/ 258 h 1322"/>
                <a:gd name="T26" fmla="*/ 543 w 1358"/>
                <a:gd name="T27" fmla="*/ 543 h 1322"/>
                <a:gd name="T28" fmla="*/ 258 w 1358"/>
                <a:gd name="T29" fmla="*/ 557 h 1322"/>
                <a:gd name="T30" fmla="*/ 201 w 1358"/>
                <a:gd name="T31" fmla="*/ 492 h 1322"/>
                <a:gd name="T32" fmla="*/ 164 w 1358"/>
                <a:gd name="T33" fmla="*/ 514 h 1322"/>
                <a:gd name="T34" fmla="*/ 0 w 1358"/>
                <a:gd name="T35" fmla="*/ 679 h 1322"/>
                <a:gd name="T36" fmla="*/ 590 w 1358"/>
                <a:gd name="T37" fmla="*/ 1269 h 1322"/>
                <a:gd name="T38" fmla="*/ 679 w 1358"/>
                <a:gd name="T39" fmla="*/ 1322 h 1322"/>
                <a:gd name="T40" fmla="*/ 770 w 1358"/>
                <a:gd name="T41" fmla="*/ 1267 h 1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58" h="1322">
                  <a:moveTo>
                    <a:pt x="770" y="1267"/>
                  </a:moveTo>
                  <a:lnTo>
                    <a:pt x="1358" y="679"/>
                  </a:lnTo>
                  <a:lnTo>
                    <a:pt x="1164" y="486"/>
                  </a:lnTo>
                  <a:cubicBezTo>
                    <a:pt x="1127" y="448"/>
                    <a:pt x="1116" y="435"/>
                    <a:pt x="1114" y="416"/>
                  </a:cubicBezTo>
                  <a:cubicBezTo>
                    <a:pt x="1111" y="381"/>
                    <a:pt x="1166" y="389"/>
                    <a:pt x="1215" y="339"/>
                  </a:cubicBezTo>
                  <a:cubicBezTo>
                    <a:pt x="1270" y="285"/>
                    <a:pt x="1270" y="197"/>
                    <a:pt x="1215" y="142"/>
                  </a:cubicBezTo>
                  <a:cubicBezTo>
                    <a:pt x="1161" y="88"/>
                    <a:pt x="1073" y="88"/>
                    <a:pt x="1018" y="142"/>
                  </a:cubicBezTo>
                  <a:cubicBezTo>
                    <a:pt x="969" y="192"/>
                    <a:pt x="976" y="246"/>
                    <a:pt x="941" y="243"/>
                  </a:cubicBezTo>
                  <a:cubicBezTo>
                    <a:pt x="923" y="242"/>
                    <a:pt x="909" y="230"/>
                    <a:pt x="872" y="193"/>
                  </a:cubicBezTo>
                  <a:lnTo>
                    <a:pt x="679" y="0"/>
                  </a:lnTo>
                  <a:lnTo>
                    <a:pt x="514" y="164"/>
                  </a:lnTo>
                  <a:cubicBezTo>
                    <a:pt x="490" y="189"/>
                    <a:pt x="489" y="194"/>
                    <a:pt x="492" y="201"/>
                  </a:cubicBezTo>
                  <a:cubicBezTo>
                    <a:pt x="497" y="214"/>
                    <a:pt x="521" y="222"/>
                    <a:pt x="557" y="258"/>
                  </a:cubicBezTo>
                  <a:cubicBezTo>
                    <a:pt x="633" y="333"/>
                    <a:pt x="613" y="473"/>
                    <a:pt x="543" y="543"/>
                  </a:cubicBezTo>
                  <a:cubicBezTo>
                    <a:pt x="473" y="613"/>
                    <a:pt x="336" y="636"/>
                    <a:pt x="258" y="557"/>
                  </a:cubicBezTo>
                  <a:cubicBezTo>
                    <a:pt x="222" y="521"/>
                    <a:pt x="215" y="497"/>
                    <a:pt x="201" y="492"/>
                  </a:cubicBezTo>
                  <a:cubicBezTo>
                    <a:pt x="194" y="489"/>
                    <a:pt x="189" y="490"/>
                    <a:pt x="164" y="514"/>
                  </a:cubicBezTo>
                  <a:lnTo>
                    <a:pt x="0" y="679"/>
                  </a:lnTo>
                  <a:lnTo>
                    <a:pt x="590" y="1269"/>
                  </a:lnTo>
                  <a:cubicBezTo>
                    <a:pt x="590" y="1269"/>
                    <a:pt x="636" y="1322"/>
                    <a:pt x="679" y="1322"/>
                  </a:cubicBezTo>
                  <a:cubicBezTo>
                    <a:pt x="721" y="1322"/>
                    <a:pt x="770" y="1267"/>
                    <a:pt x="770" y="126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128669" y="69782"/>
            <a:ext cx="6096000" cy="40011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zh-CN" altLang="en-US" sz="2000" b="1" dirty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cxnSp>
        <p:nvCxnSpPr>
          <p:cNvPr id="32" name="直接连接符 31"/>
          <p:cNvCxnSpPr/>
          <p:nvPr/>
        </p:nvCxnSpPr>
        <p:spPr>
          <a:xfrm>
            <a:off x="267286" y="596501"/>
            <a:ext cx="56552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5561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495" y="5620512"/>
            <a:ext cx="12350496" cy="1237488"/>
          </a:xfrm>
          <a:custGeom>
            <a:avLst/>
            <a:gdLst>
              <a:gd name="connsiteX0" fmla="*/ 4412974 w 4412974"/>
              <a:gd name="connsiteY0" fmla="*/ 0 h 1494972"/>
              <a:gd name="connsiteX1" fmla="*/ 4412974 w 4412974"/>
              <a:gd name="connsiteY1" fmla="*/ 1494972 h 1494972"/>
              <a:gd name="connsiteX2" fmla="*/ 0 w 4412974"/>
              <a:gd name="connsiteY2" fmla="*/ 1494972 h 1494972"/>
              <a:gd name="connsiteX3" fmla="*/ 4412974 w 4412974"/>
              <a:gd name="connsiteY3" fmla="*/ 0 h 1494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2974" h="1494972">
                <a:moveTo>
                  <a:pt x="4412974" y="0"/>
                </a:moveTo>
                <a:lnTo>
                  <a:pt x="4412974" y="1494972"/>
                </a:lnTo>
                <a:lnTo>
                  <a:pt x="0" y="1494972"/>
                </a:lnTo>
                <a:cubicBezTo>
                  <a:pt x="2378061" y="1141483"/>
                  <a:pt x="3505640" y="718749"/>
                  <a:pt x="4412974" y="0"/>
                </a:cubicBezTo>
                <a:close/>
              </a:path>
            </a:pathLst>
          </a:cu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88" r="1629"/>
          <a:stretch/>
        </p:blipFill>
        <p:spPr>
          <a:xfrm>
            <a:off x="996253" y="406193"/>
            <a:ext cx="8989229" cy="52143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5" name="上弧形箭头 7"/>
          <p:cNvSpPr/>
          <p:nvPr/>
        </p:nvSpPr>
        <p:spPr>
          <a:xfrm rot="19630797" flipH="1" flipV="1">
            <a:off x="3930722" y="3408559"/>
            <a:ext cx="3220584" cy="1993351"/>
          </a:xfrm>
          <a:custGeom>
            <a:avLst/>
            <a:gdLst/>
            <a:ahLst/>
            <a:cxnLst/>
            <a:rect l="l" t="t" r="r" b="b"/>
            <a:pathLst>
              <a:path w="2326813" h="1440160">
                <a:moveTo>
                  <a:pt x="0" y="0"/>
                </a:moveTo>
                <a:lnTo>
                  <a:pt x="90010" y="0"/>
                </a:lnTo>
                <a:cubicBezTo>
                  <a:pt x="1058658" y="0"/>
                  <a:pt x="1904631" y="444263"/>
                  <a:pt x="2146793" y="1080120"/>
                </a:cubicBezTo>
                <a:lnTo>
                  <a:pt x="2326813" y="1080120"/>
                </a:lnTo>
                <a:lnTo>
                  <a:pt x="2034226" y="1440160"/>
                </a:lnTo>
                <a:lnTo>
                  <a:pt x="1606733" y="1080120"/>
                </a:lnTo>
                <a:lnTo>
                  <a:pt x="1786753" y="1080120"/>
                </a:lnTo>
                <a:cubicBezTo>
                  <a:pt x="1567409" y="504176"/>
                  <a:pt x="852679" y="85421"/>
                  <a:pt x="0" y="13035"/>
                </a:cubicBezTo>
                <a:close/>
              </a:path>
            </a:pathLst>
          </a:cu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1200" kern="0" dirty="0">
              <a:solidFill>
                <a:srgbClr val="4D4D4D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上弧形箭头 7"/>
          <p:cNvSpPr/>
          <p:nvPr/>
        </p:nvSpPr>
        <p:spPr>
          <a:xfrm rot="19630797">
            <a:off x="3970262" y="1016537"/>
            <a:ext cx="3220584" cy="1993351"/>
          </a:xfrm>
          <a:custGeom>
            <a:avLst/>
            <a:gdLst/>
            <a:ahLst/>
            <a:cxnLst/>
            <a:rect l="l" t="t" r="r" b="b"/>
            <a:pathLst>
              <a:path w="2326813" h="1440160">
                <a:moveTo>
                  <a:pt x="0" y="0"/>
                </a:moveTo>
                <a:lnTo>
                  <a:pt x="90010" y="0"/>
                </a:lnTo>
                <a:cubicBezTo>
                  <a:pt x="1058658" y="0"/>
                  <a:pt x="1904631" y="444263"/>
                  <a:pt x="2146793" y="1080120"/>
                </a:cubicBezTo>
                <a:lnTo>
                  <a:pt x="2326813" y="1080120"/>
                </a:lnTo>
                <a:lnTo>
                  <a:pt x="2034226" y="1440160"/>
                </a:lnTo>
                <a:lnTo>
                  <a:pt x="1606733" y="1080120"/>
                </a:lnTo>
                <a:lnTo>
                  <a:pt x="1786753" y="1080120"/>
                </a:lnTo>
                <a:cubicBezTo>
                  <a:pt x="1567409" y="504176"/>
                  <a:pt x="852679" y="85421"/>
                  <a:pt x="0" y="13035"/>
                </a:cubicBezTo>
                <a:close/>
              </a:path>
            </a:pathLst>
          </a:cu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1200" kern="0" dirty="0">
              <a:solidFill>
                <a:srgbClr val="4D4D4D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7" name="组合 5"/>
          <p:cNvGrpSpPr/>
          <p:nvPr/>
        </p:nvGrpSpPr>
        <p:grpSpPr>
          <a:xfrm>
            <a:off x="2037805" y="2199219"/>
            <a:ext cx="2392086" cy="1993351"/>
            <a:chOff x="2053756" y="2987322"/>
            <a:chExt cx="1728238" cy="1440160"/>
          </a:xfrm>
        </p:grpSpPr>
        <p:sp>
          <p:nvSpPr>
            <p:cNvPr id="28" name="椭圆 27"/>
            <p:cNvSpPr/>
            <p:nvPr/>
          </p:nvSpPr>
          <p:spPr>
            <a:xfrm>
              <a:off x="2212852" y="2987322"/>
              <a:ext cx="1440160" cy="1440160"/>
            </a:xfrm>
            <a:prstGeom prst="ellipse">
              <a:avLst/>
            </a:prstGeom>
            <a:solidFill>
              <a:srgbClr val="F79646"/>
            </a:solidFill>
            <a:ln w="3175" cap="flat" cmpd="sng" algn="ctr">
              <a:solidFill>
                <a:srgbClr val="D7D7D7"/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0" rIns="0"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康俪金黑W8(P)"/>
                <a:ea typeface="华康俪金黑W8(P)"/>
              </a:endParaRPr>
            </a:p>
          </p:txBody>
        </p:sp>
        <p:sp>
          <p:nvSpPr>
            <p:cNvPr id="29" name="TextBox 53"/>
            <p:cNvSpPr txBox="1">
              <a:spLocks noChangeArrowheads="1"/>
            </p:cNvSpPr>
            <p:nvPr/>
          </p:nvSpPr>
          <p:spPr bwMode="auto">
            <a:xfrm>
              <a:off x="2053756" y="3436894"/>
              <a:ext cx="1728238" cy="622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kern="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康俪金黑W8(P)"/>
                  <a:ea typeface="华康俪金黑W8(P)"/>
                  <a:cs typeface="Times New Roman" panose="02020603050405020304" pitchFamily="18" charset="0"/>
                </a:rPr>
                <a:t>点击此处添加标题</a:t>
              </a:r>
            </a:p>
            <a:p>
              <a:pPr lvl="0"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1600" kern="1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康俪金黑W8(P)"/>
                  <a:ea typeface="华康俪金黑W8(P)"/>
                  <a:cs typeface="Times New Roman" panose="02020603050405020304" pitchFamily="18" charset="0"/>
                </a:rPr>
                <a:t>PPT</a:t>
              </a:r>
              <a:r>
                <a:rPr lang="zh-CN" altLang="en-US" sz="1600" kern="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康俪金黑W8(P)"/>
                  <a:ea typeface="华康俪金黑W8(P)"/>
                  <a:cs typeface="Times New Roman" panose="02020603050405020304" pitchFamily="18" charset="0"/>
                </a:rPr>
                <a:t>模板</a:t>
              </a:r>
            </a:p>
            <a:p>
              <a:pPr lvl="0"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kern="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康俪金黑W8(P)"/>
                  <a:ea typeface="华康俪金黑W8(P)"/>
                  <a:cs typeface="Times New Roman" panose="02020603050405020304" pitchFamily="18" charset="0"/>
                </a:rPr>
                <a:t>请勿盗版。</a:t>
              </a:r>
            </a:p>
          </p:txBody>
        </p:sp>
      </p:grpSp>
      <p:grpSp>
        <p:nvGrpSpPr>
          <p:cNvPr id="30" name="组合 8"/>
          <p:cNvGrpSpPr/>
          <p:nvPr/>
        </p:nvGrpSpPr>
        <p:grpSpPr>
          <a:xfrm>
            <a:off x="6578608" y="2199219"/>
            <a:ext cx="2392086" cy="1993351"/>
            <a:chOff x="5334404" y="2987322"/>
            <a:chExt cx="1728238" cy="1440160"/>
          </a:xfrm>
        </p:grpSpPr>
        <p:sp>
          <p:nvSpPr>
            <p:cNvPr id="31" name="椭圆 30"/>
            <p:cNvSpPr/>
            <p:nvPr/>
          </p:nvSpPr>
          <p:spPr>
            <a:xfrm>
              <a:off x="5490988" y="2987322"/>
              <a:ext cx="1440160" cy="1440160"/>
            </a:xfrm>
            <a:prstGeom prst="ellipse">
              <a:avLst/>
            </a:prstGeom>
            <a:solidFill>
              <a:srgbClr val="F79646"/>
            </a:solidFill>
            <a:ln w="3175" cap="flat" cmpd="sng" algn="ctr">
              <a:solidFill>
                <a:srgbClr val="D7D7D7"/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0" rIns="0"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康俪金黑W8(P)"/>
                <a:ea typeface="华康俪金黑W8(P)"/>
              </a:endParaRPr>
            </a:p>
          </p:txBody>
        </p:sp>
        <p:sp>
          <p:nvSpPr>
            <p:cNvPr id="32" name="TextBox 53"/>
            <p:cNvSpPr txBox="1">
              <a:spLocks noChangeArrowheads="1"/>
            </p:cNvSpPr>
            <p:nvPr/>
          </p:nvSpPr>
          <p:spPr bwMode="auto">
            <a:xfrm>
              <a:off x="5334404" y="3422905"/>
              <a:ext cx="1728238" cy="622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kern="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康俪金黑W8(P)"/>
                  <a:ea typeface="华康俪金黑W8(P)"/>
                  <a:cs typeface="宋体" pitchFamily="2" charset="-122"/>
                </a:rPr>
                <a:t>点击此处添加标题</a:t>
              </a:r>
            </a:p>
            <a:p>
              <a:pPr lvl="0"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1600" kern="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康俪金黑W8(P)"/>
                  <a:ea typeface="华康俪金黑W8(P)"/>
                  <a:cs typeface="宋体" pitchFamily="2" charset="-122"/>
                </a:rPr>
                <a:t>PPT</a:t>
              </a:r>
              <a:r>
                <a:rPr lang="zh-CN" altLang="en-US" sz="1600" kern="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康俪金黑W8(P)"/>
                  <a:ea typeface="华康俪金黑W8(P)"/>
                  <a:cs typeface="宋体" pitchFamily="2" charset="-122"/>
                </a:rPr>
                <a:t>模板</a:t>
              </a:r>
            </a:p>
            <a:p>
              <a:pPr lvl="0"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kern="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康俪金黑W8(P)"/>
                  <a:ea typeface="华康俪金黑W8(P)"/>
                  <a:cs typeface="宋体" pitchFamily="2" charset="-122"/>
                </a:rPr>
                <a:t>请勿盗版。</a:t>
              </a:r>
            </a:p>
          </p:txBody>
        </p:sp>
      </p:grpSp>
      <p:sp>
        <p:nvSpPr>
          <p:cNvPr id="33" name="矩形 32"/>
          <p:cNvSpPr/>
          <p:nvPr/>
        </p:nvSpPr>
        <p:spPr>
          <a:xfrm>
            <a:off x="4730535" y="2934284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kern="100" dirty="0">
                <a:solidFill>
                  <a:srgbClr val="24304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康俪金黑W8(P)"/>
                <a:ea typeface="华康俪金黑W8(P)"/>
                <a:cs typeface="Times New Roman" panose="02020603050405020304" pitchFamily="18" charset="0"/>
              </a:rPr>
              <a:t>添加标题</a:t>
            </a:r>
          </a:p>
        </p:txBody>
      </p:sp>
      <p:sp>
        <p:nvSpPr>
          <p:cNvPr id="34" name="矩形 33"/>
          <p:cNvSpPr/>
          <p:nvPr/>
        </p:nvSpPr>
        <p:spPr>
          <a:xfrm>
            <a:off x="128669" y="69782"/>
            <a:ext cx="6096000" cy="40011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zh-CN" altLang="en-US" sz="2000" b="1" dirty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cxnSp>
        <p:nvCxnSpPr>
          <p:cNvPr id="35" name="直接连接符 34"/>
          <p:cNvCxnSpPr/>
          <p:nvPr/>
        </p:nvCxnSpPr>
        <p:spPr>
          <a:xfrm>
            <a:off x="267286" y="596501"/>
            <a:ext cx="56552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11906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495" y="5620512"/>
            <a:ext cx="12350496" cy="1237488"/>
          </a:xfrm>
          <a:custGeom>
            <a:avLst/>
            <a:gdLst>
              <a:gd name="connsiteX0" fmla="*/ 4412974 w 4412974"/>
              <a:gd name="connsiteY0" fmla="*/ 0 h 1494972"/>
              <a:gd name="connsiteX1" fmla="*/ 4412974 w 4412974"/>
              <a:gd name="connsiteY1" fmla="*/ 1494972 h 1494972"/>
              <a:gd name="connsiteX2" fmla="*/ 0 w 4412974"/>
              <a:gd name="connsiteY2" fmla="*/ 1494972 h 1494972"/>
              <a:gd name="connsiteX3" fmla="*/ 4412974 w 4412974"/>
              <a:gd name="connsiteY3" fmla="*/ 0 h 1494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2974" h="1494972">
                <a:moveTo>
                  <a:pt x="4412974" y="0"/>
                </a:moveTo>
                <a:lnTo>
                  <a:pt x="4412974" y="1494972"/>
                </a:lnTo>
                <a:lnTo>
                  <a:pt x="0" y="1494972"/>
                </a:lnTo>
                <a:cubicBezTo>
                  <a:pt x="2378061" y="1141483"/>
                  <a:pt x="3505640" y="718749"/>
                  <a:pt x="4412974" y="0"/>
                </a:cubicBezTo>
                <a:close/>
              </a:path>
            </a:pathLst>
          </a:custGeom>
        </p:spPr>
      </p:pic>
      <p:sp>
        <p:nvSpPr>
          <p:cNvPr id="3" name="等腰三角形 2"/>
          <p:cNvSpPr/>
          <p:nvPr/>
        </p:nvSpPr>
        <p:spPr>
          <a:xfrm rot="16200000">
            <a:off x="6763176" y="390689"/>
            <a:ext cx="5406632" cy="5451018"/>
          </a:xfrm>
          <a:prstGeom prst="triangle">
            <a:avLst/>
          </a:prstGeom>
          <a:solidFill>
            <a:srgbClr val="22B095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等腰三角形 4"/>
          <p:cNvSpPr/>
          <p:nvPr/>
        </p:nvSpPr>
        <p:spPr>
          <a:xfrm rot="16200000">
            <a:off x="6899215" y="752732"/>
            <a:ext cx="5134553" cy="5451018"/>
          </a:xfrm>
          <a:prstGeom prst="triangle">
            <a:avLst/>
          </a:prstGeom>
          <a:solidFill>
            <a:srgbClr val="22B095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7377427" y="1511887"/>
            <a:ext cx="4398949" cy="3377635"/>
            <a:chOff x="7377426" y="1991573"/>
            <a:chExt cx="4398949" cy="33776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7426" y="1991573"/>
              <a:ext cx="4398949" cy="3377635"/>
            </a:xfrm>
            <a:custGeom>
              <a:avLst/>
              <a:gdLst>
                <a:gd name="connsiteX0" fmla="*/ 3333734 w 3796894"/>
                <a:gd name="connsiteY0" fmla="*/ 158827 h 2914704"/>
                <a:gd name="connsiteX1" fmla="*/ 3333734 w 3796894"/>
                <a:gd name="connsiteY1" fmla="*/ 159782 h 2914704"/>
                <a:gd name="connsiteX2" fmla="*/ 154601 w 3796894"/>
                <a:gd name="connsiteY2" fmla="*/ 159782 h 2914704"/>
                <a:gd name="connsiteX3" fmla="*/ 154601 w 3796894"/>
                <a:gd name="connsiteY3" fmla="*/ 2128067 h 2914704"/>
                <a:gd name="connsiteX4" fmla="*/ 3626221 w 3796894"/>
                <a:gd name="connsiteY4" fmla="*/ 2128067 h 2914704"/>
                <a:gd name="connsiteX5" fmla="*/ 3626221 w 3796894"/>
                <a:gd name="connsiteY5" fmla="*/ 2118575 h 2914704"/>
                <a:gd name="connsiteX6" fmla="*/ 3640861 w 3796894"/>
                <a:gd name="connsiteY6" fmla="*/ 2118575 h 2914704"/>
                <a:gd name="connsiteX7" fmla="*/ 3640861 w 3796894"/>
                <a:gd name="connsiteY7" fmla="*/ 158827 h 2914704"/>
                <a:gd name="connsiteX8" fmla="*/ 0 w 3796894"/>
                <a:gd name="connsiteY8" fmla="*/ 0 h 2914704"/>
                <a:gd name="connsiteX9" fmla="*/ 3796894 w 3796894"/>
                <a:gd name="connsiteY9" fmla="*/ 0 h 2914704"/>
                <a:gd name="connsiteX10" fmla="*/ 3796894 w 3796894"/>
                <a:gd name="connsiteY10" fmla="*/ 2914704 h 2914704"/>
                <a:gd name="connsiteX11" fmla="*/ 0 w 3796894"/>
                <a:gd name="connsiteY11" fmla="*/ 2914704 h 2914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796894" h="2914704">
                  <a:moveTo>
                    <a:pt x="3333734" y="158827"/>
                  </a:moveTo>
                  <a:lnTo>
                    <a:pt x="3333734" y="159782"/>
                  </a:lnTo>
                  <a:lnTo>
                    <a:pt x="154601" y="159782"/>
                  </a:lnTo>
                  <a:lnTo>
                    <a:pt x="154601" y="2128067"/>
                  </a:lnTo>
                  <a:lnTo>
                    <a:pt x="3626221" y="2128067"/>
                  </a:lnTo>
                  <a:lnTo>
                    <a:pt x="3626221" y="2118575"/>
                  </a:lnTo>
                  <a:lnTo>
                    <a:pt x="3640861" y="2118575"/>
                  </a:lnTo>
                  <a:lnTo>
                    <a:pt x="3640861" y="158827"/>
                  </a:lnTo>
                  <a:close/>
                  <a:moveTo>
                    <a:pt x="0" y="0"/>
                  </a:moveTo>
                  <a:lnTo>
                    <a:pt x="3796894" y="0"/>
                  </a:lnTo>
                  <a:lnTo>
                    <a:pt x="3796894" y="2914704"/>
                  </a:lnTo>
                  <a:lnTo>
                    <a:pt x="0" y="2914704"/>
                  </a:lnTo>
                  <a:close/>
                </a:path>
              </a:pathLst>
            </a:cu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509750" y="2156852"/>
              <a:ext cx="4120046" cy="2315915"/>
            </a:xfrm>
            <a:prstGeom prst="rect">
              <a:avLst/>
            </a:prstGeom>
          </p:spPr>
        </p:pic>
      </p:grpSp>
      <p:sp>
        <p:nvSpPr>
          <p:cNvPr id="9" name="矩形 8"/>
          <p:cNvSpPr/>
          <p:nvPr/>
        </p:nvSpPr>
        <p:spPr>
          <a:xfrm>
            <a:off x="128669" y="69782"/>
            <a:ext cx="6096000" cy="40011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zh-CN" altLang="en-US" sz="2000" b="1" dirty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ln/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267286" y="596501"/>
            <a:ext cx="56552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1177671" y="1994172"/>
            <a:ext cx="474482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 algn="ctr"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150000"/>
              </a:lnSpc>
            </a:pP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418530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526</Words>
  <Application>Microsoft Office PowerPoint</Application>
  <PresentationFormat>宽屏</PresentationFormat>
  <Paragraphs>116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6" baseType="lpstr">
      <vt:lpstr>Cordia New</vt:lpstr>
      <vt:lpstr>新細明體</vt:lpstr>
      <vt:lpstr>等线</vt:lpstr>
      <vt:lpstr>等线 Light</vt:lpstr>
      <vt:lpstr>黑体</vt:lpstr>
      <vt:lpstr>华康俪金黑W8(P)</vt:lpstr>
      <vt:lpstr>华文琥珀</vt:lpstr>
      <vt:lpstr>华文楷体</vt:lpstr>
      <vt:lpstr>华文新魏</vt:lpstr>
      <vt:lpstr>宋体</vt:lpstr>
      <vt:lpstr>微软雅黑</vt:lpstr>
      <vt:lpstr>张海山锐谐体2.0-授权联系：Samtype@QQ.com</vt:lpstr>
      <vt:lpstr>Arial</vt:lpstr>
      <vt:lpstr>Calibri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faith123</cp:lastModifiedBy>
  <cp:revision>15</cp:revision>
  <dcterms:created xsi:type="dcterms:W3CDTF">2016-06-13T13:49:26Z</dcterms:created>
  <dcterms:modified xsi:type="dcterms:W3CDTF">2018-06-20T02:35:51Z</dcterms:modified>
</cp:coreProperties>
</file>