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620365-2E22-4BAB-B130-AD6A5FBCC2CD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82EBAB-96C5-46E9-8D52-121B4D911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209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2EBAB-96C5-46E9-8D52-121B4D911ED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072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2EBAB-96C5-46E9-8D52-121B4D911ED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66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2EBAB-96C5-46E9-8D52-121B4D911ED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7770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2EBAB-96C5-46E9-8D52-121B4D911ED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728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2EBAB-96C5-46E9-8D52-121B4D911ED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5224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2EBAB-96C5-46E9-8D52-121B4D911ED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652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2EBAB-96C5-46E9-8D52-121B4D911ED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2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2EBAB-96C5-46E9-8D52-121B4D911ED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0187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2EBAB-96C5-46E9-8D52-121B4D911ED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0338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2EBAB-96C5-46E9-8D52-121B4D911ED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072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1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7925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148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144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854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812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511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055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741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891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4368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C673C-2ED9-4BB3-90E4-97E2BF360CF8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FF821-20F2-4C53-803C-BDB8328E9F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687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745232" y="3905897"/>
            <a:ext cx="90631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b="1" dirty="0">
                <a:solidFill>
                  <a:schemeClr val="bg1"/>
                </a:solidFill>
              </a:rPr>
              <a:t>创业营销策划书</a:t>
            </a:r>
            <a:r>
              <a:rPr lang="en-US" altLang="zh-CN" sz="6600" b="1" dirty="0" err="1">
                <a:solidFill>
                  <a:schemeClr val="bg1"/>
                </a:solidFill>
              </a:rPr>
              <a:t>ppt</a:t>
            </a:r>
            <a:r>
              <a:rPr lang="zh-CN" altLang="en-US" sz="6600" b="1" dirty="0">
                <a:solidFill>
                  <a:schemeClr val="bg1"/>
                </a:solidFill>
              </a:rPr>
              <a:t>模板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542031" y="5013893"/>
            <a:ext cx="97642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2">
                    <a:lumMod val="50000"/>
                  </a:schemeClr>
                </a:solidFill>
              </a:rPr>
              <a:t>BAOGAOMINGCHENGBAOGAOMINGCHENG</a:t>
            </a:r>
            <a:endParaRPr lang="zh-CN" altLang="en-US" sz="36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US" altLang="zh-CN" sz="3600" dirty="0">
                <a:solidFill>
                  <a:schemeClr val="bg2">
                    <a:lumMod val="50000"/>
                  </a:schemeClr>
                </a:solidFill>
              </a:rPr>
              <a:t>BAOGAOMINGCHENGBAOGAOMINGCHENG</a:t>
            </a:r>
            <a:endParaRPr lang="zh-CN" altLang="en-US" sz="3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92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5232" y="3905897"/>
            <a:ext cx="90631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</a:rPr>
              <a:t>BAOGAOMINGCHENG</a:t>
            </a:r>
            <a:endParaRPr lang="zh-CN" altLang="en-US" sz="6600" b="1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313920" cy="566928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-87302" y="978016"/>
            <a:ext cx="6822573" cy="5151924"/>
            <a:chOff x="994430" y="2190688"/>
            <a:chExt cx="6598513" cy="4982728"/>
          </a:xfrm>
        </p:grpSpPr>
        <p:sp>
          <p:nvSpPr>
            <p:cNvPr id="10" name="任意多边形 9"/>
            <p:cNvSpPr/>
            <p:nvPr/>
          </p:nvSpPr>
          <p:spPr>
            <a:xfrm>
              <a:off x="994430" y="3822125"/>
              <a:ext cx="6598513" cy="2779540"/>
            </a:xfrm>
            <a:custGeom>
              <a:avLst/>
              <a:gdLst>
                <a:gd name="connsiteX0" fmla="*/ 77118 w 5827923"/>
                <a:gd name="connsiteY0" fmla="*/ 374574 h 2258458"/>
                <a:gd name="connsiteX1" fmla="*/ 0 w 5827923"/>
                <a:gd name="connsiteY1" fmla="*/ 760164 h 2258458"/>
                <a:gd name="connsiteX2" fmla="*/ 319489 w 5827923"/>
                <a:gd name="connsiteY2" fmla="*/ 1222872 h 2258458"/>
                <a:gd name="connsiteX3" fmla="*/ 914400 w 5827923"/>
                <a:gd name="connsiteY3" fmla="*/ 1366092 h 2258458"/>
                <a:gd name="connsiteX4" fmla="*/ 1619479 w 5827923"/>
                <a:gd name="connsiteY4" fmla="*/ 1399142 h 2258458"/>
                <a:gd name="connsiteX5" fmla="*/ 1872867 w 5827923"/>
                <a:gd name="connsiteY5" fmla="*/ 1432193 h 2258458"/>
                <a:gd name="connsiteX6" fmla="*/ 1972019 w 5827923"/>
                <a:gd name="connsiteY6" fmla="*/ 1641513 h 2258458"/>
                <a:gd name="connsiteX7" fmla="*/ 2368626 w 5827923"/>
                <a:gd name="connsiteY7" fmla="*/ 1905918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47431 w 5827923"/>
                <a:gd name="connsiteY10" fmla="*/ 2005070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77118 w 5827923"/>
                <a:gd name="connsiteY29" fmla="*/ 374574 h 2258458"/>
                <a:gd name="connsiteX0" fmla="*/ 179193 w 5827923"/>
                <a:gd name="connsiteY0" fmla="*/ 8164 h 2258458"/>
                <a:gd name="connsiteX1" fmla="*/ 0 w 5827923"/>
                <a:gd name="connsiteY1" fmla="*/ 760164 h 2258458"/>
                <a:gd name="connsiteX2" fmla="*/ 319489 w 5827923"/>
                <a:gd name="connsiteY2" fmla="*/ 1222872 h 2258458"/>
                <a:gd name="connsiteX3" fmla="*/ 914400 w 5827923"/>
                <a:gd name="connsiteY3" fmla="*/ 1366092 h 2258458"/>
                <a:gd name="connsiteX4" fmla="*/ 1619479 w 5827923"/>
                <a:gd name="connsiteY4" fmla="*/ 1399142 h 2258458"/>
                <a:gd name="connsiteX5" fmla="*/ 1872867 w 5827923"/>
                <a:gd name="connsiteY5" fmla="*/ 1432193 h 2258458"/>
                <a:gd name="connsiteX6" fmla="*/ 1972019 w 5827923"/>
                <a:gd name="connsiteY6" fmla="*/ 1641513 h 2258458"/>
                <a:gd name="connsiteX7" fmla="*/ 2368626 w 5827923"/>
                <a:gd name="connsiteY7" fmla="*/ 1905918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47431 w 5827923"/>
                <a:gd name="connsiteY10" fmla="*/ 2005070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179193 w 5827923"/>
                <a:gd name="connsiteY29" fmla="*/ 8164 h 2258458"/>
                <a:gd name="connsiteX0" fmla="*/ 281268 w 5827923"/>
                <a:gd name="connsiteY0" fmla="*/ 102384 h 2258458"/>
                <a:gd name="connsiteX1" fmla="*/ 0 w 5827923"/>
                <a:gd name="connsiteY1" fmla="*/ 760164 h 2258458"/>
                <a:gd name="connsiteX2" fmla="*/ 319489 w 5827923"/>
                <a:gd name="connsiteY2" fmla="*/ 1222872 h 2258458"/>
                <a:gd name="connsiteX3" fmla="*/ 914400 w 5827923"/>
                <a:gd name="connsiteY3" fmla="*/ 1366092 h 2258458"/>
                <a:gd name="connsiteX4" fmla="*/ 1619479 w 5827923"/>
                <a:gd name="connsiteY4" fmla="*/ 1399142 h 2258458"/>
                <a:gd name="connsiteX5" fmla="*/ 1872867 w 5827923"/>
                <a:gd name="connsiteY5" fmla="*/ 1432193 h 2258458"/>
                <a:gd name="connsiteX6" fmla="*/ 1972019 w 5827923"/>
                <a:gd name="connsiteY6" fmla="*/ 1641513 h 2258458"/>
                <a:gd name="connsiteX7" fmla="*/ 2368626 w 5827923"/>
                <a:gd name="connsiteY7" fmla="*/ 1905918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47431 w 5827923"/>
                <a:gd name="connsiteY10" fmla="*/ 2005070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281268 w 5827923"/>
                <a:gd name="connsiteY29" fmla="*/ 102384 h 2258458"/>
                <a:gd name="connsiteX0" fmla="*/ 281268 w 5827923"/>
                <a:gd name="connsiteY0" fmla="*/ 102384 h 2258458"/>
                <a:gd name="connsiteX1" fmla="*/ 0 w 5827923"/>
                <a:gd name="connsiteY1" fmla="*/ 760164 h 2258458"/>
                <a:gd name="connsiteX2" fmla="*/ 431771 w 5827923"/>
                <a:gd name="connsiteY2" fmla="*/ 1149590 h 2258458"/>
                <a:gd name="connsiteX3" fmla="*/ 914400 w 5827923"/>
                <a:gd name="connsiteY3" fmla="*/ 1366092 h 2258458"/>
                <a:gd name="connsiteX4" fmla="*/ 1619479 w 5827923"/>
                <a:gd name="connsiteY4" fmla="*/ 1399142 h 2258458"/>
                <a:gd name="connsiteX5" fmla="*/ 1872867 w 5827923"/>
                <a:gd name="connsiteY5" fmla="*/ 1432193 h 2258458"/>
                <a:gd name="connsiteX6" fmla="*/ 1972019 w 5827923"/>
                <a:gd name="connsiteY6" fmla="*/ 1641513 h 2258458"/>
                <a:gd name="connsiteX7" fmla="*/ 2368626 w 5827923"/>
                <a:gd name="connsiteY7" fmla="*/ 1905918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47431 w 5827923"/>
                <a:gd name="connsiteY10" fmla="*/ 2005070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281268 w 5827923"/>
                <a:gd name="connsiteY29" fmla="*/ 102384 h 2258458"/>
                <a:gd name="connsiteX0" fmla="*/ 281268 w 5827923"/>
                <a:gd name="connsiteY0" fmla="*/ 102384 h 2258458"/>
                <a:gd name="connsiteX1" fmla="*/ 0 w 5827923"/>
                <a:gd name="connsiteY1" fmla="*/ 760164 h 2258458"/>
                <a:gd name="connsiteX2" fmla="*/ 431771 w 5827923"/>
                <a:gd name="connsiteY2" fmla="*/ 1149590 h 2258458"/>
                <a:gd name="connsiteX3" fmla="*/ 914400 w 5827923"/>
                <a:gd name="connsiteY3" fmla="*/ 1366092 h 2258458"/>
                <a:gd name="connsiteX4" fmla="*/ 1578649 w 5827923"/>
                <a:gd name="connsiteY4" fmla="*/ 1451487 h 2258458"/>
                <a:gd name="connsiteX5" fmla="*/ 1872867 w 5827923"/>
                <a:gd name="connsiteY5" fmla="*/ 1432193 h 2258458"/>
                <a:gd name="connsiteX6" fmla="*/ 1972019 w 5827923"/>
                <a:gd name="connsiteY6" fmla="*/ 1641513 h 2258458"/>
                <a:gd name="connsiteX7" fmla="*/ 2368626 w 5827923"/>
                <a:gd name="connsiteY7" fmla="*/ 1905918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47431 w 5827923"/>
                <a:gd name="connsiteY10" fmla="*/ 2005070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281268 w 5827923"/>
                <a:gd name="connsiteY29" fmla="*/ 102384 h 2258458"/>
                <a:gd name="connsiteX0" fmla="*/ 281268 w 5827923"/>
                <a:gd name="connsiteY0" fmla="*/ 102384 h 2258458"/>
                <a:gd name="connsiteX1" fmla="*/ 0 w 5827923"/>
                <a:gd name="connsiteY1" fmla="*/ 760164 h 2258458"/>
                <a:gd name="connsiteX2" fmla="*/ 431771 w 5827923"/>
                <a:gd name="connsiteY2" fmla="*/ 1149590 h 2258458"/>
                <a:gd name="connsiteX3" fmla="*/ 914400 w 5827923"/>
                <a:gd name="connsiteY3" fmla="*/ 1366092 h 2258458"/>
                <a:gd name="connsiteX4" fmla="*/ 1578649 w 5827923"/>
                <a:gd name="connsiteY4" fmla="*/ 1451487 h 2258458"/>
                <a:gd name="connsiteX5" fmla="*/ 1954527 w 5827923"/>
                <a:gd name="connsiteY5" fmla="*/ 1369380 h 2258458"/>
                <a:gd name="connsiteX6" fmla="*/ 1972019 w 5827923"/>
                <a:gd name="connsiteY6" fmla="*/ 1641513 h 2258458"/>
                <a:gd name="connsiteX7" fmla="*/ 2368626 w 5827923"/>
                <a:gd name="connsiteY7" fmla="*/ 1905918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47431 w 5827923"/>
                <a:gd name="connsiteY10" fmla="*/ 2005070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281268 w 5827923"/>
                <a:gd name="connsiteY29" fmla="*/ 102384 h 2258458"/>
                <a:gd name="connsiteX0" fmla="*/ 281268 w 5827923"/>
                <a:gd name="connsiteY0" fmla="*/ 102384 h 2258458"/>
                <a:gd name="connsiteX1" fmla="*/ 0 w 5827923"/>
                <a:gd name="connsiteY1" fmla="*/ 760164 h 2258458"/>
                <a:gd name="connsiteX2" fmla="*/ 431771 w 5827923"/>
                <a:gd name="connsiteY2" fmla="*/ 1149590 h 2258458"/>
                <a:gd name="connsiteX3" fmla="*/ 914400 w 5827923"/>
                <a:gd name="connsiteY3" fmla="*/ 1366092 h 2258458"/>
                <a:gd name="connsiteX4" fmla="*/ 1578649 w 5827923"/>
                <a:gd name="connsiteY4" fmla="*/ 1451487 h 2258458"/>
                <a:gd name="connsiteX5" fmla="*/ 1923905 w 5827923"/>
                <a:gd name="connsiteY5" fmla="*/ 1411256 h 2258458"/>
                <a:gd name="connsiteX6" fmla="*/ 1972019 w 5827923"/>
                <a:gd name="connsiteY6" fmla="*/ 1641513 h 2258458"/>
                <a:gd name="connsiteX7" fmla="*/ 2368626 w 5827923"/>
                <a:gd name="connsiteY7" fmla="*/ 1905918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47431 w 5827923"/>
                <a:gd name="connsiteY10" fmla="*/ 2005070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281268 w 5827923"/>
                <a:gd name="connsiteY29" fmla="*/ 102384 h 2258458"/>
                <a:gd name="connsiteX0" fmla="*/ 281268 w 5827923"/>
                <a:gd name="connsiteY0" fmla="*/ 102384 h 2258458"/>
                <a:gd name="connsiteX1" fmla="*/ 0 w 5827923"/>
                <a:gd name="connsiteY1" fmla="*/ 760164 h 2258458"/>
                <a:gd name="connsiteX2" fmla="*/ 431771 w 5827923"/>
                <a:gd name="connsiteY2" fmla="*/ 1149590 h 2258458"/>
                <a:gd name="connsiteX3" fmla="*/ 914400 w 5827923"/>
                <a:gd name="connsiteY3" fmla="*/ 1366092 h 2258458"/>
                <a:gd name="connsiteX4" fmla="*/ 1578649 w 5827923"/>
                <a:gd name="connsiteY4" fmla="*/ 1451487 h 2258458"/>
                <a:gd name="connsiteX5" fmla="*/ 1923905 w 5827923"/>
                <a:gd name="connsiteY5" fmla="*/ 1411256 h 2258458"/>
                <a:gd name="connsiteX6" fmla="*/ 2063886 w 5827923"/>
                <a:gd name="connsiteY6" fmla="*/ 1631044 h 2258458"/>
                <a:gd name="connsiteX7" fmla="*/ 2368626 w 5827923"/>
                <a:gd name="connsiteY7" fmla="*/ 1905918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47431 w 5827923"/>
                <a:gd name="connsiteY10" fmla="*/ 2005070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281268 w 5827923"/>
                <a:gd name="connsiteY29" fmla="*/ 102384 h 2258458"/>
                <a:gd name="connsiteX0" fmla="*/ 281268 w 5827923"/>
                <a:gd name="connsiteY0" fmla="*/ 102384 h 2258458"/>
                <a:gd name="connsiteX1" fmla="*/ 0 w 5827923"/>
                <a:gd name="connsiteY1" fmla="*/ 760164 h 2258458"/>
                <a:gd name="connsiteX2" fmla="*/ 431771 w 5827923"/>
                <a:gd name="connsiteY2" fmla="*/ 1149590 h 2258458"/>
                <a:gd name="connsiteX3" fmla="*/ 914400 w 5827923"/>
                <a:gd name="connsiteY3" fmla="*/ 1366092 h 2258458"/>
                <a:gd name="connsiteX4" fmla="*/ 1578649 w 5827923"/>
                <a:gd name="connsiteY4" fmla="*/ 1451487 h 2258458"/>
                <a:gd name="connsiteX5" fmla="*/ 1923905 w 5827923"/>
                <a:gd name="connsiteY5" fmla="*/ 1411256 h 2258458"/>
                <a:gd name="connsiteX6" fmla="*/ 1992434 w 5827923"/>
                <a:gd name="connsiteY6" fmla="*/ 1651982 h 2258458"/>
                <a:gd name="connsiteX7" fmla="*/ 2368626 w 5827923"/>
                <a:gd name="connsiteY7" fmla="*/ 1905918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47431 w 5827923"/>
                <a:gd name="connsiteY10" fmla="*/ 2005070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281268 w 5827923"/>
                <a:gd name="connsiteY29" fmla="*/ 102384 h 2258458"/>
                <a:gd name="connsiteX0" fmla="*/ 281268 w 5827923"/>
                <a:gd name="connsiteY0" fmla="*/ 102384 h 2258458"/>
                <a:gd name="connsiteX1" fmla="*/ 0 w 5827923"/>
                <a:gd name="connsiteY1" fmla="*/ 760164 h 2258458"/>
                <a:gd name="connsiteX2" fmla="*/ 431771 w 5827923"/>
                <a:gd name="connsiteY2" fmla="*/ 1149590 h 2258458"/>
                <a:gd name="connsiteX3" fmla="*/ 914400 w 5827923"/>
                <a:gd name="connsiteY3" fmla="*/ 1366092 h 2258458"/>
                <a:gd name="connsiteX4" fmla="*/ 1578649 w 5827923"/>
                <a:gd name="connsiteY4" fmla="*/ 1451487 h 2258458"/>
                <a:gd name="connsiteX5" fmla="*/ 1923905 w 5827923"/>
                <a:gd name="connsiteY5" fmla="*/ 1411256 h 2258458"/>
                <a:gd name="connsiteX6" fmla="*/ 1992434 w 5827923"/>
                <a:gd name="connsiteY6" fmla="*/ 1651982 h 2258458"/>
                <a:gd name="connsiteX7" fmla="*/ 2338004 w 5827923"/>
                <a:gd name="connsiteY7" fmla="*/ 1926855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47431 w 5827923"/>
                <a:gd name="connsiteY10" fmla="*/ 2005070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281268 w 5827923"/>
                <a:gd name="connsiteY29" fmla="*/ 102384 h 2258458"/>
                <a:gd name="connsiteX0" fmla="*/ 281268 w 5827923"/>
                <a:gd name="connsiteY0" fmla="*/ 102384 h 2258458"/>
                <a:gd name="connsiteX1" fmla="*/ 0 w 5827923"/>
                <a:gd name="connsiteY1" fmla="*/ 760164 h 2258458"/>
                <a:gd name="connsiteX2" fmla="*/ 431771 w 5827923"/>
                <a:gd name="connsiteY2" fmla="*/ 1149590 h 2258458"/>
                <a:gd name="connsiteX3" fmla="*/ 914400 w 5827923"/>
                <a:gd name="connsiteY3" fmla="*/ 1366092 h 2258458"/>
                <a:gd name="connsiteX4" fmla="*/ 1578649 w 5827923"/>
                <a:gd name="connsiteY4" fmla="*/ 1451487 h 2258458"/>
                <a:gd name="connsiteX5" fmla="*/ 1923905 w 5827923"/>
                <a:gd name="connsiteY5" fmla="*/ 1411256 h 2258458"/>
                <a:gd name="connsiteX6" fmla="*/ 1992434 w 5827923"/>
                <a:gd name="connsiteY6" fmla="*/ 1651982 h 2258458"/>
                <a:gd name="connsiteX7" fmla="*/ 2338004 w 5827923"/>
                <a:gd name="connsiteY7" fmla="*/ 1926855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27016 w 5827923"/>
                <a:gd name="connsiteY10" fmla="*/ 2078352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281268 w 5827923"/>
                <a:gd name="connsiteY29" fmla="*/ 102384 h 2258458"/>
                <a:gd name="connsiteX0" fmla="*/ 281268 w 5827923"/>
                <a:gd name="connsiteY0" fmla="*/ 102384 h 2258458"/>
                <a:gd name="connsiteX1" fmla="*/ 0 w 5827923"/>
                <a:gd name="connsiteY1" fmla="*/ 760164 h 2258458"/>
                <a:gd name="connsiteX2" fmla="*/ 431771 w 5827923"/>
                <a:gd name="connsiteY2" fmla="*/ 1149590 h 2258458"/>
                <a:gd name="connsiteX3" fmla="*/ 914400 w 5827923"/>
                <a:gd name="connsiteY3" fmla="*/ 1366092 h 2258458"/>
                <a:gd name="connsiteX4" fmla="*/ 1578649 w 5827923"/>
                <a:gd name="connsiteY4" fmla="*/ 1451487 h 2258458"/>
                <a:gd name="connsiteX5" fmla="*/ 1923905 w 5827923"/>
                <a:gd name="connsiteY5" fmla="*/ 1411256 h 2258458"/>
                <a:gd name="connsiteX6" fmla="*/ 1992434 w 5827923"/>
                <a:gd name="connsiteY6" fmla="*/ 1651982 h 2258458"/>
                <a:gd name="connsiteX7" fmla="*/ 2338004 w 5827923"/>
                <a:gd name="connsiteY7" fmla="*/ 1926855 h 2258458"/>
                <a:gd name="connsiteX8" fmla="*/ 2875402 w 5827923"/>
                <a:gd name="connsiteY8" fmla="*/ 1949986 h 2258458"/>
                <a:gd name="connsiteX9" fmla="*/ 3316077 w 5827923"/>
                <a:gd name="connsiteY9" fmla="*/ 1972019 h 2258458"/>
                <a:gd name="connsiteX10" fmla="*/ 3516808 w 5827923"/>
                <a:gd name="connsiteY10" fmla="*/ 2141166 h 2258458"/>
                <a:gd name="connsiteX11" fmla="*/ 3668617 w 5827923"/>
                <a:gd name="connsiteY11" fmla="*/ 2258458 h 2258458"/>
                <a:gd name="connsiteX12" fmla="*/ 3988106 w 5827923"/>
                <a:gd name="connsiteY12" fmla="*/ 2236424 h 2258458"/>
                <a:gd name="connsiteX13" fmla="*/ 4340646 w 5827923"/>
                <a:gd name="connsiteY13" fmla="*/ 1994053 h 2258458"/>
                <a:gd name="connsiteX14" fmla="*/ 5056742 w 5827923"/>
                <a:gd name="connsiteY14" fmla="*/ 1784733 h 2258458"/>
                <a:gd name="connsiteX15" fmla="*/ 5310130 w 5827923"/>
                <a:gd name="connsiteY15" fmla="*/ 1773716 h 2258458"/>
                <a:gd name="connsiteX16" fmla="*/ 5442332 w 5827923"/>
                <a:gd name="connsiteY16" fmla="*/ 1784733 h 2258458"/>
                <a:gd name="connsiteX17" fmla="*/ 5574535 w 5827923"/>
                <a:gd name="connsiteY17" fmla="*/ 1619480 h 2258458"/>
                <a:gd name="connsiteX18" fmla="*/ 5508434 w 5827923"/>
                <a:gd name="connsiteY18" fmla="*/ 1476260 h 2258458"/>
                <a:gd name="connsiteX19" fmla="*/ 5376231 w 5827923"/>
                <a:gd name="connsiteY19" fmla="*/ 1277957 h 2258458"/>
                <a:gd name="connsiteX20" fmla="*/ 5343181 w 5827923"/>
                <a:gd name="connsiteY20" fmla="*/ 1057619 h 2258458"/>
                <a:gd name="connsiteX21" fmla="*/ 5155894 w 5827923"/>
                <a:gd name="connsiteY21" fmla="*/ 815248 h 2258458"/>
                <a:gd name="connsiteX22" fmla="*/ 5067759 w 5827923"/>
                <a:gd name="connsiteY22" fmla="*/ 694063 h 2258458"/>
                <a:gd name="connsiteX23" fmla="*/ 5166911 w 5827923"/>
                <a:gd name="connsiteY23" fmla="*/ 495759 h 2258458"/>
                <a:gd name="connsiteX24" fmla="*/ 5398265 w 5827923"/>
                <a:gd name="connsiteY24" fmla="*/ 440675 h 2258458"/>
                <a:gd name="connsiteX25" fmla="*/ 5673687 w 5827923"/>
                <a:gd name="connsiteY25" fmla="*/ 374574 h 2258458"/>
                <a:gd name="connsiteX26" fmla="*/ 5794872 w 5827923"/>
                <a:gd name="connsiteY26" fmla="*/ 198304 h 2258458"/>
                <a:gd name="connsiteX27" fmla="*/ 5827923 w 5827923"/>
                <a:gd name="connsiteY27" fmla="*/ 0 h 2258458"/>
                <a:gd name="connsiteX28" fmla="*/ 2886419 w 5827923"/>
                <a:gd name="connsiteY28" fmla="*/ 495759 h 2258458"/>
                <a:gd name="connsiteX29" fmla="*/ 281268 w 5827923"/>
                <a:gd name="connsiteY29" fmla="*/ 102384 h 2258458"/>
                <a:gd name="connsiteX0" fmla="*/ 281268 w 5827923"/>
                <a:gd name="connsiteY0" fmla="*/ 102384 h 2342209"/>
                <a:gd name="connsiteX1" fmla="*/ 0 w 5827923"/>
                <a:gd name="connsiteY1" fmla="*/ 760164 h 2342209"/>
                <a:gd name="connsiteX2" fmla="*/ 431771 w 5827923"/>
                <a:gd name="connsiteY2" fmla="*/ 1149590 h 2342209"/>
                <a:gd name="connsiteX3" fmla="*/ 914400 w 5827923"/>
                <a:gd name="connsiteY3" fmla="*/ 1366092 h 2342209"/>
                <a:gd name="connsiteX4" fmla="*/ 1578649 w 5827923"/>
                <a:gd name="connsiteY4" fmla="*/ 1451487 h 2342209"/>
                <a:gd name="connsiteX5" fmla="*/ 1923905 w 5827923"/>
                <a:gd name="connsiteY5" fmla="*/ 1411256 h 2342209"/>
                <a:gd name="connsiteX6" fmla="*/ 1992434 w 5827923"/>
                <a:gd name="connsiteY6" fmla="*/ 1651982 h 2342209"/>
                <a:gd name="connsiteX7" fmla="*/ 2338004 w 5827923"/>
                <a:gd name="connsiteY7" fmla="*/ 1926855 h 2342209"/>
                <a:gd name="connsiteX8" fmla="*/ 2875402 w 5827923"/>
                <a:gd name="connsiteY8" fmla="*/ 1949986 h 2342209"/>
                <a:gd name="connsiteX9" fmla="*/ 3316077 w 5827923"/>
                <a:gd name="connsiteY9" fmla="*/ 1972019 h 2342209"/>
                <a:gd name="connsiteX10" fmla="*/ 3516808 w 5827923"/>
                <a:gd name="connsiteY10" fmla="*/ 2141166 h 2342209"/>
                <a:gd name="connsiteX11" fmla="*/ 3648203 w 5827923"/>
                <a:gd name="connsiteY11" fmla="*/ 2342209 h 2342209"/>
                <a:gd name="connsiteX12" fmla="*/ 3988106 w 5827923"/>
                <a:gd name="connsiteY12" fmla="*/ 2236424 h 2342209"/>
                <a:gd name="connsiteX13" fmla="*/ 4340646 w 5827923"/>
                <a:gd name="connsiteY13" fmla="*/ 1994053 h 2342209"/>
                <a:gd name="connsiteX14" fmla="*/ 5056742 w 5827923"/>
                <a:gd name="connsiteY14" fmla="*/ 1784733 h 2342209"/>
                <a:gd name="connsiteX15" fmla="*/ 5310130 w 5827923"/>
                <a:gd name="connsiteY15" fmla="*/ 1773716 h 2342209"/>
                <a:gd name="connsiteX16" fmla="*/ 5442332 w 5827923"/>
                <a:gd name="connsiteY16" fmla="*/ 1784733 h 2342209"/>
                <a:gd name="connsiteX17" fmla="*/ 5574535 w 5827923"/>
                <a:gd name="connsiteY17" fmla="*/ 1619480 h 2342209"/>
                <a:gd name="connsiteX18" fmla="*/ 5508434 w 5827923"/>
                <a:gd name="connsiteY18" fmla="*/ 1476260 h 2342209"/>
                <a:gd name="connsiteX19" fmla="*/ 5376231 w 5827923"/>
                <a:gd name="connsiteY19" fmla="*/ 1277957 h 2342209"/>
                <a:gd name="connsiteX20" fmla="*/ 5343181 w 5827923"/>
                <a:gd name="connsiteY20" fmla="*/ 1057619 h 2342209"/>
                <a:gd name="connsiteX21" fmla="*/ 5155894 w 5827923"/>
                <a:gd name="connsiteY21" fmla="*/ 815248 h 2342209"/>
                <a:gd name="connsiteX22" fmla="*/ 5067759 w 5827923"/>
                <a:gd name="connsiteY22" fmla="*/ 694063 h 2342209"/>
                <a:gd name="connsiteX23" fmla="*/ 5166911 w 5827923"/>
                <a:gd name="connsiteY23" fmla="*/ 495759 h 2342209"/>
                <a:gd name="connsiteX24" fmla="*/ 5398265 w 5827923"/>
                <a:gd name="connsiteY24" fmla="*/ 440675 h 2342209"/>
                <a:gd name="connsiteX25" fmla="*/ 5673687 w 5827923"/>
                <a:gd name="connsiteY25" fmla="*/ 374574 h 2342209"/>
                <a:gd name="connsiteX26" fmla="*/ 5794872 w 5827923"/>
                <a:gd name="connsiteY26" fmla="*/ 198304 h 2342209"/>
                <a:gd name="connsiteX27" fmla="*/ 5827923 w 5827923"/>
                <a:gd name="connsiteY27" fmla="*/ 0 h 2342209"/>
                <a:gd name="connsiteX28" fmla="*/ 2886419 w 5827923"/>
                <a:gd name="connsiteY28" fmla="*/ 495759 h 2342209"/>
                <a:gd name="connsiteX29" fmla="*/ 281268 w 5827923"/>
                <a:gd name="connsiteY29" fmla="*/ 102384 h 2342209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516808 w 5827923"/>
                <a:gd name="connsiteY10" fmla="*/ 2141166 h 2405022"/>
                <a:gd name="connsiteX11" fmla="*/ 3637995 w 5827923"/>
                <a:gd name="connsiteY11" fmla="*/ 2405022 h 2405022"/>
                <a:gd name="connsiteX12" fmla="*/ 3988106 w 5827923"/>
                <a:gd name="connsiteY12" fmla="*/ 2236424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10130 w 5827923"/>
                <a:gd name="connsiteY15" fmla="*/ 1773716 h 2405022"/>
                <a:gd name="connsiteX16" fmla="*/ 5442332 w 5827923"/>
                <a:gd name="connsiteY16" fmla="*/ 1784733 h 2405022"/>
                <a:gd name="connsiteX17" fmla="*/ 5574535 w 5827923"/>
                <a:gd name="connsiteY17" fmla="*/ 1619480 h 2405022"/>
                <a:gd name="connsiteX18" fmla="*/ 5508434 w 5827923"/>
                <a:gd name="connsiteY18" fmla="*/ 1476260 h 2405022"/>
                <a:gd name="connsiteX19" fmla="*/ 5376231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36424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10130 w 5827923"/>
                <a:gd name="connsiteY15" fmla="*/ 1773716 h 2405022"/>
                <a:gd name="connsiteX16" fmla="*/ 5442332 w 5827923"/>
                <a:gd name="connsiteY16" fmla="*/ 1784733 h 2405022"/>
                <a:gd name="connsiteX17" fmla="*/ 5574535 w 5827923"/>
                <a:gd name="connsiteY17" fmla="*/ 1619480 h 2405022"/>
                <a:gd name="connsiteX18" fmla="*/ 5508434 w 5827923"/>
                <a:gd name="connsiteY18" fmla="*/ 1476260 h 2405022"/>
                <a:gd name="connsiteX19" fmla="*/ 5376231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10130 w 5827923"/>
                <a:gd name="connsiteY15" fmla="*/ 1773716 h 2405022"/>
                <a:gd name="connsiteX16" fmla="*/ 5442332 w 5827923"/>
                <a:gd name="connsiteY16" fmla="*/ 1784733 h 2405022"/>
                <a:gd name="connsiteX17" fmla="*/ 5574535 w 5827923"/>
                <a:gd name="connsiteY17" fmla="*/ 1619480 h 2405022"/>
                <a:gd name="connsiteX18" fmla="*/ 5508434 w 5827923"/>
                <a:gd name="connsiteY18" fmla="*/ 1476260 h 2405022"/>
                <a:gd name="connsiteX19" fmla="*/ 5376231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10130 w 5827923"/>
                <a:gd name="connsiteY15" fmla="*/ 1773716 h 2405022"/>
                <a:gd name="connsiteX16" fmla="*/ 5442332 w 5827923"/>
                <a:gd name="connsiteY16" fmla="*/ 1784733 h 2405022"/>
                <a:gd name="connsiteX17" fmla="*/ 5574535 w 5827923"/>
                <a:gd name="connsiteY17" fmla="*/ 1619480 h 2405022"/>
                <a:gd name="connsiteX18" fmla="*/ 5549264 w 5827923"/>
                <a:gd name="connsiteY18" fmla="*/ 1465792 h 2405022"/>
                <a:gd name="connsiteX19" fmla="*/ 5376231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10130 w 5827923"/>
                <a:gd name="connsiteY15" fmla="*/ 1773716 h 2405022"/>
                <a:gd name="connsiteX16" fmla="*/ 5442332 w 5827923"/>
                <a:gd name="connsiteY16" fmla="*/ 1784733 h 2405022"/>
                <a:gd name="connsiteX17" fmla="*/ 5574535 w 5827923"/>
                <a:gd name="connsiteY17" fmla="*/ 1619480 h 2405022"/>
                <a:gd name="connsiteX18" fmla="*/ 5549264 w 5827923"/>
                <a:gd name="connsiteY18" fmla="*/ 1465792 h 2405022"/>
                <a:gd name="connsiteX19" fmla="*/ 5427268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10130 w 5827923"/>
                <a:gd name="connsiteY15" fmla="*/ 1773716 h 2405022"/>
                <a:gd name="connsiteX16" fmla="*/ 5442332 w 5827923"/>
                <a:gd name="connsiteY16" fmla="*/ 1784733 h 2405022"/>
                <a:gd name="connsiteX17" fmla="*/ 5574535 w 5827923"/>
                <a:gd name="connsiteY17" fmla="*/ 1619480 h 2405022"/>
                <a:gd name="connsiteX18" fmla="*/ 5630924 w 5827923"/>
                <a:gd name="connsiteY18" fmla="*/ 1486729 h 2405022"/>
                <a:gd name="connsiteX19" fmla="*/ 5427268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40752 w 5827923"/>
                <a:gd name="connsiteY15" fmla="*/ 1846998 h 2405022"/>
                <a:gd name="connsiteX16" fmla="*/ 5442332 w 5827923"/>
                <a:gd name="connsiteY16" fmla="*/ 1784733 h 2405022"/>
                <a:gd name="connsiteX17" fmla="*/ 5574535 w 5827923"/>
                <a:gd name="connsiteY17" fmla="*/ 1619480 h 2405022"/>
                <a:gd name="connsiteX18" fmla="*/ 5630924 w 5827923"/>
                <a:gd name="connsiteY18" fmla="*/ 1486729 h 2405022"/>
                <a:gd name="connsiteX19" fmla="*/ 5427268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40752 w 5827923"/>
                <a:gd name="connsiteY15" fmla="*/ 1846998 h 2405022"/>
                <a:gd name="connsiteX16" fmla="*/ 5513784 w 5827923"/>
                <a:gd name="connsiteY16" fmla="*/ 1753326 h 2405022"/>
                <a:gd name="connsiteX17" fmla="*/ 5574535 w 5827923"/>
                <a:gd name="connsiteY17" fmla="*/ 1619480 h 2405022"/>
                <a:gd name="connsiteX18" fmla="*/ 5630924 w 5827923"/>
                <a:gd name="connsiteY18" fmla="*/ 1486729 h 2405022"/>
                <a:gd name="connsiteX19" fmla="*/ 5427268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40752 w 5827923"/>
                <a:gd name="connsiteY15" fmla="*/ 1846998 h 2405022"/>
                <a:gd name="connsiteX16" fmla="*/ 5513784 w 5827923"/>
                <a:gd name="connsiteY16" fmla="*/ 1753326 h 2405022"/>
                <a:gd name="connsiteX17" fmla="*/ 5707232 w 5827923"/>
                <a:gd name="connsiteY17" fmla="*/ 1619480 h 2405022"/>
                <a:gd name="connsiteX18" fmla="*/ 5630924 w 5827923"/>
                <a:gd name="connsiteY18" fmla="*/ 1486729 h 2405022"/>
                <a:gd name="connsiteX19" fmla="*/ 5427268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40752 w 5827923"/>
                <a:gd name="connsiteY15" fmla="*/ 1846998 h 2405022"/>
                <a:gd name="connsiteX16" fmla="*/ 5513784 w 5827923"/>
                <a:gd name="connsiteY16" fmla="*/ 1753326 h 2405022"/>
                <a:gd name="connsiteX17" fmla="*/ 5707232 w 5827923"/>
                <a:gd name="connsiteY17" fmla="*/ 1619480 h 2405022"/>
                <a:gd name="connsiteX18" fmla="*/ 5753413 w 5827923"/>
                <a:gd name="connsiteY18" fmla="*/ 1486729 h 2405022"/>
                <a:gd name="connsiteX19" fmla="*/ 5427268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40752 w 5827923"/>
                <a:gd name="connsiteY15" fmla="*/ 1846998 h 2405022"/>
                <a:gd name="connsiteX16" fmla="*/ 5513784 w 5827923"/>
                <a:gd name="connsiteY16" fmla="*/ 1753326 h 2405022"/>
                <a:gd name="connsiteX17" fmla="*/ 5707232 w 5827923"/>
                <a:gd name="connsiteY17" fmla="*/ 1619480 h 2405022"/>
                <a:gd name="connsiteX18" fmla="*/ 5753413 w 5827923"/>
                <a:gd name="connsiteY18" fmla="*/ 1486729 h 2405022"/>
                <a:gd name="connsiteX19" fmla="*/ 5549759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056742 w 5827923"/>
                <a:gd name="connsiteY14" fmla="*/ 1784733 h 2405022"/>
                <a:gd name="connsiteX15" fmla="*/ 5340752 w 5827923"/>
                <a:gd name="connsiteY15" fmla="*/ 1846998 h 2405022"/>
                <a:gd name="connsiteX16" fmla="*/ 5564821 w 5827923"/>
                <a:gd name="connsiteY16" fmla="*/ 1837077 h 2405022"/>
                <a:gd name="connsiteX17" fmla="*/ 5707232 w 5827923"/>
                <a:gd name="connsiteY17" fmla="*/ 1619480 h 2405022"/>
                <a:gd name="connsiteX18" fmla="*/ 5753413 w 5827923"/>
                <a:gd name="connsiteY18" fmla="*/ 1486729 h 2405022"/>
                <a:gd name="connsiteX19" fmla="*/ 5549759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148609 w 5827923"/>
                <a:gd name="connsiteY14" fmla="*/ 1795201 h 2405022"/>
                <a:gd name="connsiteX15" fmla="*/ 5340752 w 5827923"/>
                <a:gd name="connsiteY15" fmla="*/ 1846998 h 2405022"/>
                <a:gd name="connsiteX16" fmla="*/ 5564821 w 5827923"/>
                <a:gd name="connsiteY16" fmla="*/ 1837077 h 2405022"/>
                <a:gd name="connsiteX17" fmla="*/ 5707232 w 5827923"/>
                <a:gd name="connsiteY17" fmla="*/ 1619480 h 2405022"/>
                <a:gd name="connsiteX18" fmla="*/ 5753413 w 5827923"/>
                <a:gd name="connsiteY18" fmla="*/ 1486729 h 2405022"/>
                <a:gd name="connsiteX19" fmla="*/ 5549759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179232 w 5827923"/>
                <a:gd name="connsiteY14" fmla="*/ 1847546 h 2405022"/>
                <a:gd name="connsiteX15" fmla="*/ 5340752 w 5827923"/>
                <a:gd name="connsiteY15" fmla="*/ 1846998 h 2405022"/>
                <a:gd name="connsiteX16" fmla="*/ 5564821 w 5827923"/>
                <a:gd name="connsiteY16" fmla="*/ 1837077 h 2405022"/>
                <a:gd name="connsiteX17" fmla="*/ 5707232 w 5827923"/>
                <a:gd name="connsiteY17" fmla="*/ 1619480 h 2405022"/>
                <a:gd name="connsiteX18" fmla="*/ 5753413 w 5827923"/>
                <a:gd name="connsiteY18" fmla="*/ 1486729 h 2405022"/>
                <a:gd name="connsiteX19" fmla="*/ 5549759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179232 w 5827923"/>
                <a:gd name="connsiteY14" fmla="*/ 1847546 h 2405022"/>
                <a:gd name="connsiteX15" fmla="*/ 5391790 w 5827923"/>
                <a:gd name="connsiteY15" fmla="*/ 1920280 h 2405022"/>
                <a:gd name="connsiteX16" fmla="*/ 5564821 w 5827923"/>
                <a:gd name="connsiteY16" fmla="*/ 1837077 h 2405022"/>
                <a:gd name="connsiteX17" fmla="*/ 5707232 w 5827923"/>
                <a:gd name="connsiteY17" fmla="*/ 1619480 h 2405022"/>
                <a:gd name="connsiteX18" fmla="*/ 5753413 w 5827923"/>
                <a:gd name="connsiteY18" fmla="*/ 1486729 h 2405022"/>
                <a:gd name="connsiteX19" fmla="*/ 5549759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067759 w 5827923"/>
                <a:gd name="connsiteY22" fmla="*/ 694063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179232 w 5827923"/>
                <a:gd name="connsiteY14" fmla="*/ 1847546 h 2405022"/>
                <a:gd name="connsiteX15" fmla="*/ 5391790 w 5827923"/>
                <a:gd name="connsiteY15" fmla="*/ 1920280 h 2405022"/>
                <a:gd name="connsiteX16" fmla="*/ 5564821 w 5827923"/>
                <a:gd name="connsiteY16" fmla="*/ 1837077 h 2405022"/>
                <a:gd name="connsiteX17" fmla="*/ 5707232 w 5827923"/>
                <a:gd name="connsiteY17" fmla="*/ 1619480 h 2405022"/>
                <a:gd name="connsiteX18" fmla="*/ 5753413 w 5827923"/>
                <a:gd name="connsiteY18" fmla="*/ 1486729 h 2405022"/>
                <a:gd name="connsiteX19" fmla="*/ 5549759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149419 w 5827923"/>
                <a:gd name="connsiteY22" fmla="*/ 673125 h 2405022"/>
                <a:gd name="connsiteX23" fmla="*/ 5166911 w 5827923"/>
                <a:gd name="connsiteY23" fmla="*/ 495759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179232 w 5827923"/>
                <a:gd name="connsiteY14" fmla="*/ 1847546 h 2405022"/>
                <a:gd name="connsiteX15" fmla="*/ 5391790 w 5827923"/>
                <a:gd name="connsiteY15" fmla="*/ 1920280 h 2405022"/>
                <a:gd name="connsiteX16" fmla="*/ 5564821 w 5827923"/>
                <a:gd name="connsiteY16" fmla="*/ 1837077 h 2405022"/>
                <a:gd name="connsiteX17" fmla="*/ 5707232 w 5827923"/>
                <a:gd name="connsiteY17" fmla="*/ 1619480 h 2405022"/>
                <a:gd name="connsiteX18" fmla="*/ 5753413 w 5827923"/>
                <a:gd name="connsiteY18" fmla="*/ 1486729 h 2405022"/>
                <a:gd name="connsiteX19" fmla="*/ 5549759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149419 w 5827923"/>
                <a:gd name="connsiteY22" fmla="*/ 673125 h 2405022"/>
                <a:gd name="connsiteX23" fmla="*/ 5258777 w 5827923"/>
                <a:gd name="connsiteY23" fmla="*/ 474821 h 2405022"/>
                <a:gd name="connsiteX24" fmla="*/ 5398265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02384 h 2405022"/>
                <a:gd name="connsiteX1" fmla="*/ 0 w 5827923"/>
                <a:gd name="connsiteY1" fmla="*/ 760164 h 2405022"/>
                <a:gd name="connsiteX2" fmla="*/ 431771 w 5827923"/>
                <a:gd name="connsiteY2" fmla="*/ 1149590 h 2405022"/>
                <a:gd name="connsiteX3" fmla="*/ 914400 w 5827923"/>
                <a:gd name="connsiteY3" fmla="*/ 1366092 h 2405022"/>
                <a:gd name="connsiteX4" fmla="*/ 1578649 w 5827923"/>
                <a:gd name="connsiteY4" fmla="*/ 1451487 h 2405022"/>
                <a:gd name="connsiteX5" fmla="*/ 1923905 w 5827923"/>
                <a:gd name="connsiteY5" fmla="*/ 1411256 h 2405022"/>
                <a:gd name="connsiteX6" fmla="*/ 1992434 w 5827923"/>
                <a:gd name="connsiteY6" fmla="*/ 1651982 h 2405022"/>
                <a:gd name="connsiteX7" fmla="*/ 2338004 w 5827923"/>
                <a:gd name="connsiteY7" fmla="*/ 1926855 h 2405022"/>
                <a:gd name="connsiteX8" fmla="*/ 2875402 w 5827923"/>
                <a:gd name="connsiteY8" fmla="*/ 1949986 h 2405022"/>
                <a:gd name="connsiteX9" fmla="*/ 3316077 w 5827923"/>
                <a:gd name="connsiteY9" fmla="*/ 1972019 h 2405022"/>
                <a:gd name="connsiteX10" fmla="*/ 3475979 w 5827923"/>
                <a:gd name="connsiteY10" fmla="*/ 2151635 h 2405022"/>
                <a:gd name="connsiteX11" fmla="*/ 3637995 w 5827923"/>
                <a:gd name="connsiteY11" fmla="*/ 2405022 h 2405022"/>
                <a:gd name="connsiteX12" fmla="*/ 3988106 w 5827923"/>
                <a:gd name="connsiteY12" fmla="*/ 2299237 h 2405022"/>
                <a:gd name="connsiteX13" fmla="*/ 4340646 w 5827923"/>
                <a:gd name="connsiteY13" fmla="*/ 1994053 h 2405022"/>
                <a:gd name="connsiteX14" fmla="*/ 5179232 w 5827923"/>
                <a:gd name="connsiteY14" fmla="*/ 1847546 h 2405022"/>
                <a:gd name="connsiteX15" fmla="*/ 5391790 w 5827923"/>
                <a:gd name="connsiteY15" fmla="*/ 1920280 h 2405022"/>
                <a:gd name="connsiteX16" fmla="*/ 5564821 w 5827923"/>
                <a:gd name="connsiteY16" fmla="*/ 1837077 h 2405022"/>
                <a:gd name="connsiteX17" fmla="*/ 5707232 w 5827923"/>
                <a:gd name="connsiteY17" fmla="*/ 1619480 h 2405022"/>
                <a:gd name="connsiteX18" fmla="*/ 5753413 w 5827923"/>
                <a:gd name="connsiteY18" fmla="*/ 1486729 h 2405022"/>
                <a:gd name="connsiteX19" fmla="*/ 5549759 w 5827923"/>
                <a:gd name="connsiteY19" fmla="*/ 1277957 h 2405022"/>
                <a:gd name="connsiteX20" fmla="*/ 5343181 w 5827923"/>
                <a:gd name="connsiteY20" fmla="*/ 1057619 h 2405022"/>
                <a:gd name="connsiteX21" fmla="*/ 5155894 w 5827923"/>
                <a:gd name="connsiteY21" fmla="*/ 815248 h 2405022"/>
                <a:gd name="connsiteX22" fmla="*/ 5149419 w 5827923"/>
                <a:gd name="connsiteY22" fmla="*/ 673125 h 2405022"/>
                <a:gd name="connsiteX23" fmla="*/ 5258777 w 5827923"/>
                <a:gd name="connsiteY23" fmla="*/ 474821 h 2405022"/>
                <a:gd name="connsiteX24" fmla="*/ 5469717 w 5827923"/>
                <a:gd name="connsiteY24" fmla="*/ 440675 h 2405022"/>
                <a:gd name="connsiteX25" fmla="*/ 5673687 w 5827923"/>
                <a:gd name="connsiteY25" fmla="*/ 374574 h 2405022"/>
                <a:gd name="connsiteX26" fmla="*/ 5794872 w 5827923"/>
                <a:gd name="connsiteY26" fmla="*/ 198304 h 2405022"/>
                <a:gd name="connsiteX27" fmla="*/ 5827923 w 5827923"/>
                <a:gd name="connsiteY27" fmla="*/ 0 h 2405022"/>
                <a:gd name="connsiteX28" fmla="*/ 2886419 w 5827923"/>
                <a:gd name="connsiteY28" fmla="*/ 495759 h 2405022"/>
                <a:gd name="connsiteX29" fmla="*/ 281268 w 5827923"/>
                <a:gd name="connsiteY29" fmla="*/ 102384 h 2405022"/>
                <a:gd name="connsiteX0" fmla="*/ 281268 w 5827923"/>
                <a:gd name="connsiteY0" fmla="*/ 184371 h 2487009"/>
                <a:gd name="connsiteX1" fmla="*/ 0 w 5827923"/>
                <a:gd name="connsiteY1" fmla="*/ 842151 h 2487009"/>
                <a:gd name="connsiteX2" fmla="*/ 431771 w 5827923"/>
                <a:gd name="connsiteY2" fmla="*/ 1231577 h 2487009"/>
                <a:gd name="connsiteX3" fmla="*/ 914400 w 5827923"/>
                <a:gd name="connsiteY3" fmla="*/ 1448079 h 2487009"/>
                <a:gd name="connsiteX4" fmla="*/ 1578649 w 5827923"/>
                <a:gd name="connsiteY4" fmla="*/ 1533474 h 2487009"/>
                <a:gd name="connsiteX5" fmla="*/ 1923905 w 5827923"/>
                <a:gd name="connsiteY5" fmla="*/ 1493243 h 2487009"/>
                <a:gd name="connsiteX6" fmla="*/ 1992434 w 5827923"/>
                <a:gd name="connsiteY6" fmla="*/ 1733969 h 2487009"/>
                <a:gd name="connsiteX7" fmla="*/ 2338004 w 5827923"/>
                <a:gd name="connsiteY7" fmla="*/ 2008842 h 2487009"/>
                <a:gd name="connsiteX8" fmla="*/ 2875402 w 5827923"/>
                <a:gd name="connsiteY8" fmla="*/ 2031973 h 2487009"/>
                <a:gd name="connsiteX9" fmla="*/ 3316077 w 5827923"/>
                <a:gd name="connsiteY9" fmla="*/ 2054006 h 2487009"/>
                <a:gd name="connsiteX10" fmla="*/ 3475979 w 5827923"/>
                <a:gd name="connsiteY10" fmla="*/ 2233622 h 2487009"/>
                <a:gd name="connsiteX11" fmla="*/ 3637995 w 5827923"/>
                <a:gd name="connsiteY11" fmla="*/ 2487009 h 2487009"/>
                <a:gd name="connsiteX12" fmla="*/ 3988106 w 5827923"/>
                <a:gd name="connsiteY12" fmla="*/ 2381224 h 2487009"/>
                <a:gd name="connsiteX13" fmla="*/ 4340646 w 5827923"/>
                <a:gd name="connsiteY13" fmla="*/ 2076040 h 2487009"/>
                <a:gd name="connsiteX14" fmla="*/ 5179232 w 5827923"/>
                <a:gd name="connsiteY14" fmla="*/ 1929533 h 2487009"/>
                <a:gd name="connsiteX15" fmla="*/ 5391790 w 5827923"/>
                <a:gd name="connsiteY15" fmla="*/ 2002267 h 2487009"/>
                <a:gd name="connsiteX16" fmla="*/ 5564821 w 5827923"/>
                <a:gd name="connsiteY16" fmla="*/ 1919064 h 2487009"/>
                <a:gd name="connsiteX17" fmla="*/ 5707232 w 5827923"/>
                <a:gd name="connsiteY17" fmla="*/ 1701467 h 2487009"/>
                <a:gd name="connsiteX18" fmla="*/ 5753413 w 5827923"/>
                <a:gd name="connsiteY18" fmla="*/ 1568716 h 2487009"/>
                <a:gd name="connsiteX19" fmla="*/ 5549759 w 5827923"/>
                <a:gd name="connsiteY19" fmla="*/ 1359944 h 2487009"/>
                <a:gd name="connsiteX20" fmla="*/ 5343181 w 5827923"/>
                <a:gd name="connsiteY20" fmla="*/ 1139606 h 2487009"/>
                <a:gd name="connsiteX21" fmla="*/ 5155894 w 5827923"/>
                <a:gd name="connsiteY21" fmla="*/ 897235 h 2487009"/>
                <a:gd name="connsiteX22" fmla="*/ 5149419 w 5827923"/>
                <a:gd name="connsiteY22" fmla="*/ 755112 h 2487009"/>
                <a:gd name="connsiteX23" fmla="*/ 5258777 w 5827923"/>
                <a:gd name="connsiteY23" fmla="*/ 556808 h 2487009"/>
                <a:gd name="connsiteX24" fmla="*/ 5469717 w 5827923"/>
                <a:gd name="connsiteY24" fmla="*/ 522662 h 2487009"/>
                <a:gd name="connsiteX25" fmla="*/ 5673687 w 5827923"/>
                <a:gd name="connsiteY25" fmla="*/ 456561 h 2487009"/>
                <a:gd name="connsiteX26" fmla="*/ 5794872 w 5827923"/>
                <a:gd name="connsiteY26" fmla="*/ 280291 h 2487009"/>
                <a:gd name="connsiteX27" fmla="*/ 5827923 w 5827923"/>
                <a:gd name="connsiteY27" fmla="*/ 81987 h 2487009"/>
                <a:gd name="connsiteX28" fmla="*/ 2886419 w 5827923"/>
                <a:gd name="connsiteY28" fmla="*/ 577746 h 2487009"/>
                <a:gd name="connsiteX29" fmla="*/ 281268 w 5827923"/>
                <a:gd name="connsiteY29" fmla="*/ 184371 h 2487009"/>
                <a:gd name="connsiteX0" fmla="*/ 281268 w 5876532"/>
                <a:gd name="connsiteY0" fmla="*/ 184371 h 2487009"/>
                <a:gd name="connsiteX1" fmla="*/ 0 w 5876532"/>
                <a:gd name="connsiteY1" fmla="*/ 842151 h 2487009"/>
                <a:gd name="connsiteX2" fmla="*/ 431771 w 5876532"/>
                <a:gd name="connsiteY2" fmla="*/ 1231577 h 2487009"/>
                <a:gd name="connsiteX3" fmla="*/ 914400 w 5876532"/>
                <a:gd name="connsiteY3" fmla="*/ 1448079 h 2487009"/>
                <a:gd name="connsiteX4" fmla="*/ 1578649 w 5876532"/>
                <a:gd name="connsiteY4" fmla="*/ 1533474 h 2487009"/>
                <a:gd name="connsiteX5" fmla="*/ 1923905 w 5876532"/>
                <a:gd name="connsiteY5" fmla="*/ 1493243 h 2487009"/>
                <a:gd name="connsiteX6" fmla="*/ 1992434 w 5876532"/>
                <a:gd name="connsiteY6" fmla="*/ 1733969 h 2487009"/>
                <a:gd name="connsiteX7" fmla="*/ 2338004 w 5876532"/>
                <a:gd name="connsiteY7" fmla="*/ 2008842 h 2487009"/>
                <a:gd name="connsiteX8" fmla="*/ 2875402 w 5876532"/>
                <a:gd name="connsiteY8" fmla="*/ 2031973 h 2487009"/>
                <a:gd name="connsiteX9" fmla="*/ 3316077 w 5876532"/>
                <a:gd name="connsiteY9" fmla="*/ 2054006 h 2487009"/>
                <a:gd name="connsiteX10" fmla="*/ 3475979 w 5876532"/>
                <a:gd name="connsiteY10" fmla="*/ 2233622 h 2487009"/>
                <a:gd name="connsiteX11" fmla="*/ 3637995 w 5876532"/>
                <a:gd name="connsiteY11" fmla="*/ 2487009 h 2487009"/>
                <a:gd name="connsiteX12" fmla="*/ 3988106 w 5876532"/>
                <a:gd name="connsiteY12" fmla="*/ 2381224 h 2487009"/>
                <a:gd name="connsiteX13" fmla="*/ 4340646 w 5876532"/>
                <a:gd name="connsiteY13" fmla="*/ 2076040 h 2487009"/>
                <a:gd name="connsiteX14" fmla="*/ 5179232 w 5876532"/>
                <a:gd name="connsiteY14" fmla="*/ 1929533 h 2487009"/>
                <a:gd name="connsiteX15" fmla="*/ 5391790 w 5876532"/>
                <a:gd name="connsiteY15" fmla="*/ 2002267 h 2487009"/>
                <a:gd name="connsiteX16" fmla="*/ 5564821 w 5876532"/>
                <a:gd name="connsiteY16" fmla="*/ 1919064 h 2487009"/>
                <a:gd name="connsiteX17" fmla="*/ 5707232 w 5876532"/>
                <a:gd name="connsiteY17" fmla="*/ 1701467 h 2487009"/>
                <a:gd name="connsiteX18" fmla="*/ 5753413 w 5876532"/>
                <a:gd name="connsiteY18" fmla="*/ 1568716 h 2487009"/>
                <a:gd name="connsiteX19" fmla="*/ 5549759 w 5876532"/>
                <a:gd name="connsiteY19" fmla="*/ 1359944 h 2487009"/>
                <a:gd name="connsiteX20" fmla="*/ 5343181 w 5876532"/>
                <a:gd name="connsiteY20" fmla="*/ 1139606 h 2487009"/>
                <a:gd name="connsiteX21" fmla="*/ 5155894 w 5876532"/>
                <a:gd name="connsiteY21" fmla="*/ 897235 h 2487009"/>
                <a:gd name="connsiteX22" fmla="*/ 5149419 w 5876532"/>
                <a:gd name="connsiteY22" fmla="*/ 755112 h 2487009"/>
                <a:gd name="connsiteX23" fmla="*/ 5258777 w 5876532"/>
                <a:gd name="connsiteY23" fmla="*/ 556808 h 2487009"/>
                <a:gd name="connsiteX24" fmla="*/ 5469717 w 5876532"/>
                <a:gd name="connsiteY24" fmla="*/ 522662 h 2487009"/>
                <a:gd name="connsiteX25" fmla="*/ 5673687 w 5876532"/>
                <a:gd name="connsiteY25" fmla="*/ 456561 h 2487009"/>
                <a:gd name="connsiteX26" fmla="*/ 5876532 w 5876532"/>
                <a:gd name="connsiteY26" fmla="*/ 280291 h 2487009"/>
                <a:gd name="connsiteX27" fmla="*/ 5827923 w 5876532"/>
                <a:gd name="connsiteY27" fmla="*/ 81987 h 2487009"/>
                <a:gd name="connsiteX28" fmla="*/ 2886419 w 5876532"/>
                <a:gd name="connsiteY28" fmla="*/ 577746 h 2487009"/>
                <a:gd name="connsiteX29" fmla="*/ 281268 w 5876532"/>
                <a:gd name="connsiteY29" fmla="*/ 184371 h 2487009"/>
                <a:gd name="connsiteX0" fmla="*/ 281268 w 5940206"/>
                <a:gd name="connsiteY0" fmla="*/ 309390 h 2612028"/>
                <a:gd name="connsiteX1" fmla="*/ 0 w 5940206"/>
                <a:gd name="connsiteY1" fmla="*/ 967170 h 2612028"/>
                <a:gd name="connsiteX2" fmla="*/ 431771 w 5940206"/>
                <a:gd name="connsiteY2" fmla="*/ 1356596 h 2612028"/>
                <a:gd name="connsiteX3" fmla="*/ 914400 w 5940206"/>
                <a:gd name="connsiteY3" fmla="*/ 1573098 h 2612028"/>
                <a:gd name="connsiteX4" fmla="*/ 1578649 w 5940206"/>
                <a:gd name="connsiteY4" fmla="*/ 1658493 h 2612028"/>
                <a:gd name="connsiteX5" fmla="*/ 1923905 w 5940206"/>
                <a:gd name="connsiteY5" fmla="*/ 1618262 h 2612028"/>
                <a:gd name="connsiteX6" fmla="*/ 1992434 w 5940206"/>
                <a:gd name="connsiteY6" fmla="*/ 1858988 h 2612028"/>
                <a:gd name="connsiteX7" fmla="*/ 2338004 w 5940206"/>
                <a:gd name="connsiteY7" fmla="*/ 2133861 h 2612028"/>
                <a:gd name="connsiteX8" fmla="*/ 2875402 w 5940206"/>
                <a:gd name="connsiteY8" fmla="*/ 2156992 h 2612028"/>
                <a:gd name="connsiteX9" fmla="*/ 3316077 w 5940206"/>
                <a:gd name="connsiteY9" fmla="*/ 2179025 h 2612028"/>
                <a:gd name="connsiteX10" fmla="*/ 3475979 w 5940206"/>
                <a:gd name="connsiteY10" fmla="*/ 2358641 h 2612028"/>
                <a:gd name="connsiteX11" fmla="*/ 3637995 w 5940206"/>
                <a:gd name="connsiteY11" fmla="*/ 2612028 h 2612028"/>
                <a:gd name="connsiteX12" fmla="*/ 3988106 w 5940206"/>
                <a:gd name="connsiteY12" fmla="*/ 2506243 h 2612028"/>
                <a:gd name="connsiteX13" fmla="*/ 4340646 w 5940206"/>
                <a:gd name="connsiteY13" fmla="*/ 2201059 h 2612028"/>
                <a:gd name="connsiteX14" fmla="*/ 5179232 w 5940206"/>
                <a:gd name="connsiteY14" fmla="*/ 2054552 h 2612028"/>
                <a:gd name="connsiteX15" fmla="*/ 5391790 w 5940206"/>
                <a:gd name="connsiteY15" fmla="*/ 2127286 h 2612028"/>
                <a:gd name="connsiteX16" fmla="*/ 5564821 w 5940206"/>
                <a:gd name="connsiteY16" fmla="*/ 2044083 h 2612028"/>
                <a:gd name="connsiteX17" fmla="*/ 5707232 w 5940206"/>
                <a:gd name="connsiteY17" fmla="*/ 1826486 h 2612028"/>
                <a:gd name="connsiteX18" fmla="*/ 5753413 w 5940206"/>
                <a:gd name="connsiteY18" fmla="*/ 1693735 h 2612028"/>
                <a:gd name="connsiteX19" fmla="*/ 5549759 w 5940206"/>
                <a:gd name="connsiteY19" fmla="*/ 1484963 h 2612028"/>
                <a:gd name="connsiteX20" fmla="*/ 5343181 w 5940206"/>
                <a:gd name="connsiteY20" fmla="*/ 1264625 h 2612028"/>
                <a:gd name="connsiteX21" fmla="*/ 5155894 w 5940206"/>
                <a:gd name="connsiteY21" fmla="*/ 1022254 h 2612028"/>
                <a:gd name="connsiteX22" fmla="*/ 5149419 w 5940206"/>
                <a:gd name="connsiteY22" fmla="*/ 880131 h 2612028"/>
                <a:gd name="connsiteX23" fmla="*/ 5258777 w 5940206"/>
                <a:gd name="connsiteY23" fmla="*/ 681827 h 2612028"/>
                <a:gd name="connsiteX24" fmla="*/ 5469717 w 5940206"/>
                <a:gd name="connsiteY24" fmla="*/ 647681 h 2612028"/>
                <a:gd name="connsiteX25" fmla="*/ 5673687 w 5940206"/>
                <a:gd name="connsiteY25" fmla="*/ 581580 h 2612028"/>
                <a:gd name="connsiteX26" fmla="*/ 5876532 w 5940206"/>
                <a:gd name="connsiteY26" fmla="*/ 405310 h 2612028"/>
                <a:gd name="connsiteX27" fmla="*/ 5940206 w 5940206"/>
                <a:gd name="connsiteY27" fmla="*/ 70911 h 2612028"/>
                <a:gd name="connsiteX28" fmla="*/ 2886419 w 5940206"/>
                <a:gd name="connsiteY28" fmla="*/ 702765 h 2612028"/>
                <a:gd name="connsiteX29" fmla="*/ 281268 w 5940206"/>
                <a:gd name="connsiteY29" fmla="*/ 309390 h 2612028"/>
                <a:gd name="connsiteX0" fmla="*/ 281268 w 6021866"/>
                <a:gd name="connsiteY0" fmla="*/ 338646 h 2641284"/>
                <a:gd name="connsiteX1" fmla="*/ 0 w 6021866"/>
                <a:gd name="connsiteY1" fmla="*/ 996426 h 2641284"/>
                <a:gd name="connsiteX2" fmla="*/ 431771 w 6021866"/>
                <a:gd name="connsiteY2" fmla="*/ 1385852 h 2641284"/>
                <a:gd name="connsiteX3" fmla="*/ 914400 w 6021866"/>
                <a:gd name="connsiteY3" fmla="*/ 1602354 h 2641284"/>
                <a:gd name="connsiteX4" fmla="*/ 1578649 w 6021866"/>
                <a:gd name="connsiteY4" fmla="*/ 1687749 h 2641284"/>
                <a:gd name="connsiteX5" fmla="*/ 1923905 w 6021866"/>
                <a:gd name="connsiteY5" fmla="*/ 1647518 h 2641284"/>
                <a:gd name="connsiteX6" fmla="*/ 1992434 w 6021866"/>
                <a:gd name="connsiteY6" fmla="*/ 1888244 h 2641284"/>
                <a:gd name="connsiteX7" fmla="*/ 2338004 w 6021866"/>
                <a:gd name="connsiteY7" fmla="*/ 2163117 h 2641284"/>
                <a:gd name="connsiteX8" fmla="*/ 2875402 w 6021866"/>
                <a:gd name="connsiteY8" fmla="*/ 2186248 h 2641284"/>
                <a:gd name="connsiteX9" fmla="*/ 3316077 w 6021866"/>
                <a:gd name="connsiteY9" fmla="*/ 2208281 h 2641284"/>
                <a:gd name="connsiteX10" fmla="*/ 3475979 w 6021866"/>
                <a:gd name="connsiteY10" fmla="*/ 2387897 h 2641284"/>
                <a:gd name="connsiteX11" fmla="*/ 3637995 w 6021866"/>
                <a:gd name="connsiteY11" fmla="*/ 2641284 h 2641284"/>
                <a:gd name="connsiteX12" fmla="*/ 3988106 w 6021866"/>
                <a:gd name="connsiteY12" fmla="*/ 2535499 h 2641284"/>
                <a:gd name="connsiteX13" fmla="*/ 4340646 w 6021866"/>
                <a:gd name="connsiteY13" fmla="*/ 2230315 h 2641284"/>
                <a:gd name="connsiteX14" fmla="*/ 5179232 w 6021866"/>
                <a:gd name="connsiteY14" fmla="*/ 2083808 h 2641284"/>
                <a:gd name="connsiteX15" fmla="*/ 5391790 w 6021866"/>
                <a:gd name="connsiteY15" fmla="*/ 2156542 h 2641284"/>
                <a:gd name="connsiteX16" fmla="*/ 5564821 w 6021866"/>
                <a:gd name="connsiteY16" fmla="*/ 2073339 h 2641284"/>
                <a:gd name="connsiteX17" fmla="*/ 5707232 w 6021866"/>
                <a:gd name="connsiteY17" fmla="*/ 1855742 h 2641284"/>
                <a:gd name="connsiteX18" fmla="*/ 5753413 w 6021866"/>
                <a:gd name="connsiteY18" fmla="*/ 1722991 h 2641284"/>
                <a:gd name="connsiteX19" fmla="*/ 5549759 w 6021866"/>
                <a:gd name="connsiteY19" fmla="*/ 1514219 h 2641284"/>
                <a:gd name="connsiteX20" fmla="*/ 5343181 w 6021866"/>
                <a:gd name="connsiteY20" fmla="*/ 1293881 h 2641284"/>
                <a:gd name="connsiteX21" fmla="*/ 5155894 w 6021866"/>
                <a:gd name="connsiteY21" fmla="*/ 1051510 h 2641284"/>
                <a:gd name="connsiteX22" fmla="*/ 5149419 w 6021866"/>
                <a:gd name="connsiteY22" fmla="*/ 909387 h 2641284"/>
                <a:gd name="connsiteX23" fmla="*/ 5258777 w 6021866"/>
                <a:gd name="connsiteY23" fmla="*/ 711083 h 2641284"/>
                <a:gd name="connsiteX24" fmla="*/ 5469717 w 6021866"/>
                <a:gd name="connsiteY24" fmla="*/ 676937 h 2641284"/>
                <a:gd name="connsiteX25" fmla="*/ 5673687 w 6021866"/>
                <a:gd name="connsiteY25" fmla="*/ 610836 h 2641284"/>
                <a:gd name="connsiteX26" fmla="*/ 5876532 w 6021866"/>
                <a:gd name="connsiteY26" fmla="*/ 434566 h 2641284"/>
                <a:gd name="connsiteX27" fmla="*/ 6021866 w 6021866"/>
                <a:gd name="connsiteY27" fmla="*/ 68760 h 2641284"/>
                <a:gd name="connsiteX28" fmla="*/ 2886419 w 6021866"/>
                <a:gd name="connsiteY28" fmla="*/ 732021 h 2641284"/>
                <a:gd name="connsiteX29" fmla="*/ 281268 w 6021866"/>
                <a:gd name="connsiteY29" fmla="*/ 338646 h 2641284"/>
                <a:gd name="connsiteX0" fmla="*/ 281268 w 6021866"/>
                <a:gd name="connsiteY0" fmla="*/ 338646 h 2641284"/>
                <a:gd name="connsiteX1" fmla="*/ 0 w 6021866"/>
                <a:gd name="connsiteY1" fmla="*/ 996426 h 2641284"/>
                <a:gd name="connsiteX2" fmla="*/ 431771 w 6021866"/>
                <a:gd name="connsiteY2" fmla="*/ 1385852 h 2641284"/>
                <a:gd name="connsiteX3" fmla="*/ 914400 w 6021866"/>
                <a:gd name="connsiteY3" fmla="*/ 1602354 h 2641284"/>
                <a:gd name="connsiteX4" fmla="*/ 1578649 w 6021866"/>
                <a:gd name="connsiteY4" fmla="*/ 1687749 h 2641284"/>
                <a:gd name="connsiteX5" fmla="*/ 1923905 w 6021866"/>
                <a:gd name="connsiteY5" fmla="*/ 1647518 h 2641284"/>
                <a:gd name="connsiteX6" fmla="*/ 1992434 w 6021866"/>
                <a:gd name="connsiteY6" fmla="*/ 1888244 h 2641284"/>
                <a:gd name="connsiteX7" fmla="*/ 2338004 w 6021866"/>
                <a:gd name="connsiteY7" fmla="*/ 2163117 h 2641284"/>
                <a:gd name="connsiteX8" fmla="*/ 2875402 w 6021866"/>
                <a:gd name="connsiteY8" fmla="*/ 2186248 h 2641284"/>
                <a:gd name="connsiteX9" fmla="*/ 3316077 w 6021866"/>
                <a:gd name="connsiteY9" fmla="*/ 2208281 h 2641284"/>
                <a:gd name="connsiteX10" fmla="*/ 3475979 w 6021866"/>
                <a:gd name="connsiteY10" fmla="*/ 2387897 h 2641284"/>
                <a:gd name="connsiteX11" fmla="*/ 3637995 w 6021866"/>
                <a:gd name="connsiteY11" fmla="*/ 2641284 h 2641284"/>
                <a:gd name="connsiteX12" fmla="*/ 3988106 w 6021866"/>
                <a:gd name="connsiteY12" fmla="*/ 2535499 h 2641284"/>
                <a:gd name="connsiteX13" fmla="*/ 4340646 w 6021866"/>
                <a:gd name="connsiteY13" fmla="*/ 2230315 h 2641284"/>
                <a:gd name="connsiteX14" fmla="*/ 5179232 w 6021866"/>
                <a:gd name="connsiteY14" fmla="*/ 2083808 h 2641284"/>
                <a:gd name="connsiteX15" fmla="*/ 5391790 w 6021866"/>
                <a:gd name="connsiteY15" fmla="*/ 2156542 h 2641284"/>
                <a:gd name="connsiteX16" fmla="*/ 5564821 w 6021866"/>
                <a:gd name="connsiteY16" fmla="*/ 2073339 h 2641284"/>
                <a:gd name="connsiteX17" fmla="*/ 5707232 w 6021866"/>
                <a:gd name="connsiteY17" fmla="*/ 1855742 h 2641284"/>
                <a:gd name="connsiteX18" fmla="*/ 5753413 w 6021866"/>
                <a:gd name="connsiteY18" fmla="*/ 1722991 h 2641284"/>
                <a:gd name="connsiteX19" fmla="*/ 5549759 w 6021866"/>
                <a:gd name="connsiteY19" fmla="*/ 1514219 h 2641284"/>
                <a:gd name="connsiteX20" fmla="*/ 5343181 w 6021866"/>
                <a:gd name="connsiteY20" fmla="*/ 1293881 h 2641284"/>
                <a:gd name="connsiteX21" fmla="*/ 5155894 w 6021866"/>
                <a:gd name="connsiteY21" fmla="*/ 1051510 h 2641284"/>
                <a:gd name="connsiteX22" fmla="*/ 5149419 w 6021866"/>
                <a:gd name="connsiteY22" fmla="*/ 909387 h 2641284"/>
                <a:gd name="connsiteX23" fmla="*/ 5309814 w 6021866"/>
                <a:gd name="connsiteY23" fmla="*/ 742489 h 2641284"/>
                <a:gd name="connsiteX24" fmla="*/ 5469717 w 6021866"/>
                <a:gd name="connsiteY24" fmla="*/ 676937 h 2641284"/>
                <a:gd name="connsiteX25" fmla="*/ 5673687 w 6021866"/>
                <a:gd name="connsiteY25" fmla="*/ 610836 h 2641284"/>
                <a:gd name="connsiteX26" fmla="*/ 5876532 w 6021866"/>
                <a:gd name="connsiteY26" fmla="*/ 434566 h 2641284"/>
                <a:gd name="connsiteX27" fmla="*/ 6021866 w 6021866"/>
                <a:gd name="connsiteY27" fmla="*/ 68760 h 2641284"/>
                <a:gd name="connsiteX28" fmla="*/ 2886419 w 6021866"/>
                <a:gd name="connsiteY28" fmla="*/ 732021 h 2641284"/>
                <a:gd name="connsiteX29" fmla="*/ 281268 w 6021866"/>
                <a:gd name="connsiteY29" fmla="*/ 338646 h 2641284"/>
                <a:gd name="connsiteX0" fmla="*/ 281268 w 6021866"/>
                <a:gd name="connsiteY0" fmla="*/ 338646 h 2641284"/>
                <a:gd name="connsiteX1" fmla="*/ 0 w 6021866"/>
                <a:gd name="connsiteY1" fmla="*/ 996426 h 2641284"/>
                <a:gd name="connsiteX2" fmla="*/ 431771 w 6021866"/>
                <a:gd name="connsiteY2" fmla="*/ 1385852 h 2641284"/>
                <a:gd name="connsiteX3" fmla="*/ 914400 w 6021866"/>
                <a:gd name="connsiteY3" fmla="*/ 1602354 h 2641284"/>
                <a:gd name="connsiteX4" fmla="*/ 1578649 w 6021866"/>
                <a:gd name="connsiteY4" fmla="*/ 1687749 h 2641284"/>
                <a:gd name="connsiteX5" fmla="*/ 1923905 w 6021866"/>
                <a:gd name="connsiteY5" fmla="*/ 1647518 h 2641284"/>
                <a:gd name="connsiteX6" fmla="*/ 1992434 w 6021866"/>
                <a:gd name="connsiteY6" fmla="*/ 1888244 h 2641284"/>
                <a:gd name="connsiteX7" fmla="*/ 2338004 w 6021866"/>
                <a:gd name="connsiteY7" fmla="*/ 2163117 h 2641284"/>
                <a:gd name="connsiteX8" fmla="*/ 2875402 w 6021866"/>
                <a:gd name="connsiteY8" fmla="*/ 2186248 h 2641284"/>
                <a:gd name="connsiteX9" fmla="*/ 3316077 w 6021866"/>
                <a:gd name="connsiteY9" fmla="*/ 2208281 h 2641284"/>
                <a:gd name="connsiteX10" fmla="*/ 3475979 w 6021866"/>
                <a:gd name="connsiteY10" fmla="*/ 2387897 h 2641284"/>
                <a:gd name="connsiteX11" fmla="*/ 3637995 w 6021866"/>
                <a:gd name="connsiteY11" fmla="*/ 2641284 h 2641284"/>
                <a:gd name="connsiteX12" fmla="*/ 3988106 w 6021866"/>
                <a:gd name="connsiteY12" fmla="*/ 2535499 h 2641284"/>
                <a:gd name="connsiteX13" fmla="*/ 4340646 w 6021866"/>
                <a:gd name="connsiteY13" fmla="*/ 2230315 h 2641284"/>
                <a:gd name="connsiteX14" fmla="*/ 5179232 w 6021866"/>
                <a:gd name="connsiteY14" fmla="*/ 2083808 h 2641284"/>
                <a:gd name="connsiteX15" fmla="*/ 5391790 w 6021866"/>
                <a:gd name="connsiteY15" fmla="*/ 2156542 h 2641284"/>
                <a:gd name="connsiteX16" fmla="*/ 5564821 w 6021866"/>
                <a:gd name="connsiteY16" fmla="*/ 2073339 h 2641284"/>
                <a:gd name="connsiteX17" fmla="*/ 5707232 w 6021866"/>
                <a:gd name="connsiteY17" fmla="*/ 1855742 h 2641284"/>
                <a:gd name="connsiteX18" fmla="*/ 5753413 w 6021866"/>
                <a:gd name="connsiteY18" fmla="*/ 1722991 h 2641284"/>
                <a:gd name="connsiteX19" fmla="*/ 5549759 w 6021866"/>
                <a:gd name="connsiteY19" fmla="*/ 1514219 h 2641284"/>
                <a:gd name="connsiteX20" fmla="*/ 5343181 w 6021866"/>
                <a:gd name="connsiteY20" fmla="*/ 1293881 h 2641284"/>
                <a:gd name="connsiteX21" fmla="*/ 5155894 w 6021866"/>
                <a:gd name="connsiteY21" fmla="*/ 1051510 h 2641284"/>
                <a:gd name="connsiteX22" fmla="*/ 5149419 w 6021866"/>
                <a:gd name="connsiteY22" fmla="*/ 909387 h 2641284"/>
                <a:gd name="connsiteX23" fmla="*/ 5309814 w 6021866"/>
                <a:gd name="connsiteY23" fmla="*/ 742489 h 2641284"/>
                <a:gd name="connsiteX24" fmla="*/ 5490132 w 6021866"/>
                <a:gd name="connsiteY24" fmla="*/ 718813 h 2641284"/>
                <a:gd name="connsiteX25" fmla="*/ 5673687 w 6021866"/>
                <a:gd name="connsiteY25" fmla="*/ 610836 h 2641284"/>
                <a:gd name="connsiteX26" fmla="*/ 5876532 w 6021866"/>
                <a:gd name="connsiteY26" fmla="*/ 434566 h 2641284"/>
                <a:gd name="connsiteX27" fmla="*/ 6021866 w 6021866"/>
                <a:gd name="connsiteY27" fmla="*/ 68760 h 2641284"/>
                <a:gd name="connsiteX28" fmla="*/ 2886419 w 6021866"/>
                <a:gd name="connsiteY28" fmla="*/ 732021 h 2641284"/>
                <a:gd name="connsiteX29" fmla="*/ 281268 w 6021866"/>
                <a:gd name="connsiteY29" fmla="*/ 338646 h 2641284"/>
                <a:gd name="connsiteX0" fmla="*/ 250646 w 6021866"/>
                <a:gd name="connsiteY0" fmla="*/ 181613 h 2641284"/>
                <a:gd name="connsiteX1" fmla="*/ 0 w 6021866"/>
                <a:gd name="connsiteY1" fmla="*/ 996426 h 2641284"/>
                <a:gd name="connsiteX2" fmla="*/ 431771 w 6021866"/>
                <a:gd name="connsiteY2" fmla="*/ 1385852 h 2641284"/>
                <a:gd name="connsiteX3" fmla="*/ 914400 w 6021866"/>
                <a:gd name="connsiteY3" fmla="*/ 1602354 h 2641284"/>
                <a:gd name="connsiteX4" fmla="*/ 1578649 w 6021866"/>
                <a:gd name="connsiteY4" fmla="*/ 1687749 h 2641284"/>
                <a:gd name="connsiteX5" fmla="*/ 1923905 w 6021866"/>
                <a:gd name="connsiteY5" fmla="*/ 1647518 h 2641284"/>
                <a:gd name="connsiteX6" fmla="*/ 1992434 w 6021866"/>
                <a:gd name="connsiteY6" fmla="*/ 1888244 h 2641284"/>
                <a:gd name="connsiteX7" fmla="*/ 2338004 w 6021866"/>
                <a:gd name="connsiteY7" fmla="*/ 2163117 h 2641284"/>
                <a:gd name="connsiteX8" fmla="*/ 2875402 w 6021866"/>
                <a:gd name="connsiteY8" fmla="*/ 2186248 h 2641284"/>
                <a:gd name="connsiteX9" fmla="*/ 3316077 w 6021866"/>
                <a:gd name="connsiteY9" fmla="*/ 2208281 h 2641284"/>
                <a:gd name="connsiteX10" fmla="*/ 3475979 w 6021866"/>
                <a:gd name="connsiteY10" fmla="*/ 2387897 h 2641284"/>
                <a:gd name="connsiteX11" fmla="*/ 3637995 w 6021866"/>
                <a:gd name="connsiteY11" fmla="*/ 2641284 h 2641284"/>
                <a:gd name="connsiteX12" fmla="*/ 3988106 w 6021866"/>
                <a:gd name="connsiteY12" fmla="*/ 2535499 h 2641284"/>
                <a:gd name="connsiteX13" fmla="*/ 4340646 w 6021866"/>
                <a:gd name="connsiteY13" fmla="*/ 2230315 h 2641284"/>
                <a:gd name="connsiteX14" fmla="*/ 5179232 w 6021866"/>
                <a:gd name="connsiteY14" fmla="*/ 2083808 h 2641284"/>
                <a:gd name="connsiteX15" fmla="*/ 5391790 w 6021866"/>
                <a:gd name="connsiteY15" fmla="*/ 2156542 h 2641284"/>
                <a:gd name="connsiteX16" fmla="*/ 5564821 w 6021866"/>
                <a:gd name="connsiteY16" fmla="*/ 2073339 h 2641284"/>
                <a:gd name="connsiteX17" fmla="*/ 5707232 w 6021866"/>
                <a:gd name="connsiteY17" fmla="*/ 1855742 h 2641284"/>
                <a:gd name="connsiteX18" fmla="*/ 5753413 w 6021866"/>
                <a:gd name="connsiteY18" fmla="*/ 1722991 h 2641284"/>
                <a:gd name="connsiteX19" fmla="*/ 5549759 w 6021866"/>
                <a:gd name="connsiteY19" fmla="*/ 1514219 h 2641284"/>
                <a:gd name="connsiteX20" fmla="*/ 5343181 w 6021866"/>
                <a:gd name="connsiteY20" fmla="*/ 1293881 h 2641284"/>
                <a:gd name="connsiteX21" fmla="*/ 5155894 w 6021866"/>
                <a:gd name="connsiteY21" fmla="*/ 1051510 h 2641284"/>
                <a:gd name="connsiteX22" fmla="*/ 5149419 w 6021866"/>
                <a:gd name="connsiteY22" fmla="*/ 909387 h 2641284"/>
                <a:gd name="connsiteX23" fmla="*/ 5309814 w 6021866"/>
                <a:gd name="connsiteY23" fmla="*/ 742489 h 2641284"/>
                <a:gd name="connsiteX24" fmla="*/ 5490132 w 6021866"/>
                <a:gd name="connsiteY24" fmla="*/ 718813 h 2641284"/>
                <a:gd name="connsiteX25" fmla="*/ 5673687 w 6021866"/>
                <a:gd name="connsiteY25" fmla="*/ 610836 h 2641284"/>
                <a:gd name="connsiteX26" fmla="*/ 5876532 w 6021866"/>
                <a:gd name="connsiteY26" fmla="*/ 434566 h 2641284"/>
                <a:gd name="connsiteX27" fmla="*/ 6021866 w 6021866"/>
                <a:gd name="connsiteY27" fmla="*/ 68760 h 2641284"/>
                <a:gd name="connsiteX28" fmla="*/ 2886419 w 6021866"/>
                <a:gd name="connsiteY28" fmla="*/ 732021 h 2641284"/>
                <a:gd name="connsiteX29" fmla="*/ 250646 w 6021866"/>
                <a:gd name="connsiteY29" fmla="*/ 181613 h 2641284"/>
                <a:gd name="connsiteX0" fmla="*/ 352721 w 6021866"/>
                <a:gd name="connsiteY0" fmla="*/ 66455 h 2641284"/>
                <a:gd name="connsiteX1" fmla="*/ 0 w 6021866"/>
                <a:gd name="connsiteY1" fmla="*/ 996426 h 2641284"/>
                <a:gd name="connsiteX2" fmla="*/ 431771 w 6021866"/>
                <a:gd name="connsiteY2" fmla="*/ 1385852 h 2641284"/>
                <a:gd name="connsiteX3" fmla="*/ 914400 w 6021866"/>
                <a:gd name="connsiteY3" fmla="*/ 1602354 h 2641284"/>
                <a:gd name="connsiteX4" fmla="*/ 1578649 w 6021866"/>
                <a:gd name="connsiteY4" fmla="*/ 1687749 h 2641284"/>
                <a:gd name="connsiteX5" fmla="*/ 1923905 w 6021866"/>
                <a:gd name="connsiteY5" fmla="*/ 1647518 h 2641284"/>
                <a:gd name="connsiteX6" fmla="*/ 1992434 w 6021866"/>
                <a:gd name="connsiteY6" fmla="*/ 1888244 h 2641284"/>
                <a:gd name="connsiteX7" fmla="*/ 2338004 w 6021866"/>
                <a:gd name="connsiteY7" fmla="*/ 2163117 h 2641284"/>
                <a:gd name="connsiteX8" fmla="*/ 2875402 w 6021866"/>
                <a:gd name="connsiteY8" fmla="*/ 2186248 h 2641284"/>
                <a:gd name="connsiteX9" fmla="*/ 3316077 w 6021866"/>
                <a:gd name="connsiteY9" fmla="*/ 2208281 h 2641284"/>
                <a:gd name="connsiteX10" fmla="*/ 3475979 w 6021866"/>
                <a:gd name="connsiteY10" fmla="*/ 2387897 h 2641284"/>
                <a:gd name="connsiteX11" fmla="*/ 3637995 w 6021866"/>
                <a:gd name="connsiteY11" fmla="*/ 2641284 h 2641284"/>
                <a:gd name="connsiteX12" fmla="*/ 3988106 w 6021866"/>
                <a:gd name="connsiteY12" fmla="*/ 2535499 h 2641284"/>
                <a:gd name="connsiteX13" fmla="*/ 4340646 w 6021866"/>
                <a:gd name="connsiteY13" fmla="*/ 2230315 h 2641284"/>
                <a:gd name="connsiteX14" fmla="*/ 5179232 w 6021866"/>
                <a:gd name="connsiteY14" fmla="*/ 2083808 h 2641284"/>
                <a:gd name="connsiteX15" fmla="*/ 5391790 w 6021866"/>
                <a:gd name="connsiteY15" fmla="*/ 2156542 h 2641284"/>
                <a:gd name="connsiteX16" fmla="*/ 5564821 w 6021866"/>
                <a:gd name="connsiteY16" fmla="*/ 2073339 h 2641284"/>
                <a:gd name="connsiteX17" fmla="*/ 5707232 w 6021866"/>
                <a:gd name="connsiteY17" fmla="*/ 1855742 h 2641284"/>
                <a:gd name="connsiteX18" fmla="*/ 5753413 w 6021866"/>
                <a:gd name="connsiteY18" fmla="*/ 1722991 h 2641284"/>
                <a:gd name="connsiteX19" fmla="*/ 5549759 w 6021866"/>
                <a:gd name="connsiteY19" fmla="*/ 1514219 h 2641284"/>
                <a:gd name="connsiteX20" fmla="*/ 5343181 w 6021866"/>
                <a:gd name="connsiteY20" fmla="*/ 1293881 h 2641284"/>
                <a:gd name="connsiteX21" fmla="*/ 5155894 w 6021866"/>
                <a:gd name="connsiteY21" fmla="*/ 1051510 h 2641284"/>
                <a:gd name="connsiteX22" fmla="*/ 5149419 w 6021866"/>
                <a:gd name="connsiteY22" fmla="*/ 909387 h 2641284"/>
                <a:gd name="connsiteX23" fmla="*/ 5309814 w 6021866"/>
                <a:gd name="connsiteY23" fmla="*/ 742489 h 2641284"/>
                <a:gd name="connsiteX24" fmla="*/ 5490132 w 6021866"/>
                <a:gd name="connsiteY24" fmla="*/ 718813 h 2641284"/>
                <a:gd name="connsiteX25" fmla="*/ 5673687 w 6021866"/>
                <a:gd name="connsiteY25" fmla="*/ 610836 h 2641284"/>
                <a:gd name="connsiteX26" fmla="*/ 5876532 w 6021866"/>
                <a:gd name="connsiteY26" fmla="*/ 434566 h 2641284"/>
                <a:gd name="connsiteX27" fmla="*/ 6021866 w 6021866"/>
                <a:gd name="connsiteY27" fmla="*/ 68760 h 2641284"/>
                <a:gd name="connsiteX28" fmla="*/ 2886419 w 6021866"/>
                <a:gd name="connsiteY28" fmla="*/ 732021 h 2641284"/>
                <a:gd name="connsiteX29" fmla="*/ 352721 w 6021866"/>
                <a:gd name="connsiteY29" fmla="*/ 66455 h 2641284"/>
                <a:gd name="connsiteX0" fmla="*/ 322099 w 6021866"/>
                <a:gd name="connsiteY0" fmla="*/ 0 h 2658580"/>
                <a:gd name="connsiteX1" fmla="*/ 0 w 6021866"/>
                <a:gd name="connsiteY1" fmla="*/ 1013722 h 2658580"/>
                <a:gd name="connsiteX2" fmla="*/ 431771 w 6021866"/>
                <a:gd name="connsiteY2" fmla="*/ 1403148 h 2658580"/>
                <a:gd name="connsiteX3" fmla="*/ 914400 w 6021866"/>
                <a:gd name="connsiteY3" fmla="*/ 1619650 h 2658580"/>
                <a:gd name="connsiteX4" fmla="*/ 1578649 w 6021866"/>
                <a:gd name="connsiteY4" fmla="*/ 1705045 h 2658580"/>
                <a:gd name="connsiteX5" fmla="*/ 1923905 w 6021866"/>
                <a:gd name="connsiteY5" fmla="*/ 1664814 h 2658580"/>
                <a:gd name="connsiteX6" fmla="*/ 1992434 w 6021866"/>
                <a:gd name="connsiteY6" fmla="*/ 1905540 h 2658580"/>
                <a:gd name="connsiteX7" fmla="*/ 2338004 w 6021866"/>
                <a:gd name="connsiteY7" fmla="*/ 2180413 h 2658580"/>
                <a:gd name="connsiteX8" fmla="*/ 2875402 w 6021866"/>
                <a:gd name="connsiteY8" fmla="*/ 2203544 h 2658580"/>
                <a:gd name="connsiteX9" fmla="*/ 3316077 w 6021866"/>
                <a:gd name="connsiteY9" fmla="*/ 2225577 h 2658580"/>
                <a:gd name="connsiteX10" fmla="*/ 3475979 w 6021866"/>
                <a:gd name="connsiteY10" fmla="*/ 2405193 h 2658580"/>
                <a:gd name="connsiteX11" fmla="*/ 3637995 w 6021866"/>
                <a:gd name="connsiteY11" fmla="*/ 2658580 h 2658580"/>
                <a:gd name="connsiteX12" fmla="*/ 3988106 w 6021866"/>
                <a:gd name="connsiteY12" fmla="*/ 2552795 h 2658580"/>
                <a:gd name="connsiteX13" fmla="*/ 4340646 w 6021866"/>
                <a:gd name="connsiteY13" fmla="*/ 2247611 h 2658580"/>
                <a:gd name="connsiteX14" fmla="*/ 5179232 w 6021866"/>
                <a:gd name="connsiteY14" fmla="*/ 2101104 h 2658580"/>
                <a:gd name="connsiteX15" fmla="*/ 5391790 w 6021866"/>
                <a:gd name="connsiteY15" fmla="*/ 2173838 h 2658580"/>
                <a:gd name="connsiteX16" fmla="*/ 5564821 w 6021866"/>
                <a:gd name="connsiteY16" fmla="*/ 2090635 h 2658580"/>
                <a:gd name="connsiteX17" fmla="*/ 5707232 w 6021866"/>
                <a:gd name="connsiteY17" fmla="*/ 1873038 h 2658580"/>
                <a:gd name="connsiteX18" fmla="*/ 5753413 w 6021866"/>
                <a:gd name="connsiteY18" fmla="*/ 1740287 h 2658580"/>
                <a:gd name="connsiteX19" fmla="*/ 5549759 w 6021866"/>
                <a:gd name="connsiteY19" fmla="*/ 1531515 h 2658580"/>
                <a:gd name="connsiteX20" fmla="*/ 5343181 w 6021866"/>
                <a:gd name="connsiteY20" fmla="*/ 1311177 h 2658580"/>
                <a:gd name="connsiteX21" fmla="*/ 5155894 w 6021866"/>
                <a:gd name="connsiteY21" fmla="*/ 1068806 h 2658580"/>
                <a:gd name="connsiteX22" fmla="*/ 5149419 w 6021866"/>
                <a:gd name="connsiteY22" fmla="*/ 926683 h 2658580"/>
                <a:gd name="connsiteX23" fmla="*/ 5309814 w 6021866"/>
                <a:gd name="connsiteY23" fmla="*/ 759785 h 2658580"/>
                <a:gd name="connsiteX24" fmla="*/ 5490132 w 6021866"/>
                <a:gd name="connsiteY24" fmla="*/ 736109 h 2658580"/>
                <a:gd name="connsiteX25" fmla="*/ 5673687 w 6021866"/>
                <a:gd name="connsiteY25" fmla="*/ 628132 h 2658580"/>
                <a:gd name="connsiteX26" fmla="*/ 5876532 w 6021866"/>
                <a:gd name="connsiteY26" fmla="*/ 451862 h 2658580"/>
                <a:gd name="connsiteX27" fmla="*/ 6021866 w 6021866"/>
                <a:gd name="connsiteY27" fmla="*/ 86056 h 2658580"/>
                <a:gd name="connsiteX28" fmla="*/ 2886419 w 6021866"/>
                <a:gd name="connsiteY28" fmla="*/ 749317 h 2658580"/>
                <a:gd name="connsiteX29" fmla="*/ 322099 w 6021866"/>
                <a:gd name="connsiteY29" fmla="*/ 0 h 2658580"/>
                <a:gd name="connsiteX0" fmla="*/ 209816 w 6021866"/>
                <a:gd name="connsiteY0" fmla="*/ 35050 h 2641285"/>
                <a:gd name="connsiteX1" fmla="*/ 0 w 6021866"/>
                <a:gd name="connsiteY1" fmla="*/ 996427 h 2641285"/>
                <a:gd name="connsiteX2" fmla="*/ 431771 w 6021866"/>
                <a:gd name="connsiteY2" fmla="*/ 1385853 h 2641285"/>
                <a:gd name="connsiteX3" fmla="*/ 914400 w 6021866"/>
                <a:gd name="connsiteY3" fmla="*/ 1602355 h 2641285"/>
                <a:gd name="connsiteX4" fmla="*/ 1578649 w 6021866"/>
                <a:gd name="connsiteY4" fmla="*/ 1687750 h 2641285"/>
                <a:gd name="connsiteX5" fmla="*/ 1923905 w 6021866"/>
                <a:gd name="connsiteY5" fmla="*/ 1647519 h 2641285"/>
                <a:gd name="connsiteX6" fmla="*/ 1992434 w 6021866"/>
                <a:gd name="connsiteY6" fmla="*/ 1888245 h 2641285"/>
                <a:gd name="connsiteX7" fmla="*/ 2338004 w 6021866"/>
                <a:gd name="connsiteY7" fmla="*/ 2163118 h 2641285"/>
                <a:gd name="connsiteX8" fmla="*/ 2875402 w 6021866"/>
                <a:gd name="connsiteY8" fmla="*/ 2186249 h 2641285"/>
                <a:gd name="connsiteX9" fmla="*/ 3316077 w 6021866"/>
                <a:gd name="connsiteY9" fmla="*/ 2208282 h 2641285"/>
                <a:gd name="connsiteX10" fmla="*/ 3475979 w 6021866"/>
                <a:gd name="connsiteY10" fmla="*/ 2387898 h 2641285"/>
                <a:gd name="connsiteX11" fmla="*/ 3637995 w 6021866"/>
                <a:gd name="connsiteY11" fmla="*/ 2641285 h 2641285"/>
                <a:gd name="connsiteX12" fmla="*/ 3988106 w 6021866"/>
                <a:gd name="connsiteY12" fmla="*/ 2535500 h 2641285"/>
                <a:gd name="connsiteX13" fmla="*/ 4340646 w 6021866"/>
                <a:gd name="connsiteY13" fmla="*/ 2230316 h 2641285"/>
                <a:gd name="connsiteX14" fmla="*/ 5179232 w 6021866"/>
                <a:gd name="connsiteY14" fmla="*/ 2083809 h 2641285"/>
                <a:gd name="connsiteX15" fmla="*/ 5391790 w 6021866"/>
                <a:gd name="connsiteY15" fmla="*/ 2156543 h 2641285"/>
                <a:gd name="connsiteX16" fmla="*/ 5564821 w 6021866"/>
                <a:gd name="connsiteY16" fmla="*/ 2073340 h 2641285"/>
                <a:gd name="connsiteX17" fmla="*/ 5707232 w 6021866"/>
                <a:gd name="connsiteY17" fmla="*/ 1855743 h 2641285"/>
                <a:gd name="connsiteX18" fmla="*/ 5753413 w 6021866"/>
                <a:gd name="connsiteY18" fmla="*/ 1722992 h 2641285"/>
                <a:gd name="connsiteX19" fmla="*/ 5549759 w 6021866"/>
                <a:gd name="connsiteY19" fmla="*/ 1514220 h 2641285"/>
                <a:gd name="connsiteX20" fmla="*/ 5343181 w 6021866"/>
                <a:gd name="connsiteY20" fmla="*/ 1293882 h 2641285"/>
                <a:gd name="connsiteX21" fmla="*/ 5155894 w 6021866"/>
                <a:gd name="connsiteY21" fmla="*/ 1051511 h 2641285"/>
                <a:gd name="connsiteX22" fmla="*/ 5149419 w 6021866"/>
                <a:gd name="connsiteY22" fmla="*/ 909388 h 2641285"/>
                <a:gd name="connsiteX23" fmla="*/ 5309814 w 6021866"/>
                <a:gd name="connsiteY23" fmla="*/ 742490 h 2641285"/>
                <a:gd name="connsiteX24" fmla="*/ 5490132 w 6021866"/>
                <a:gd name="connsiteY24" fmla="*/ 718814 h 2641285"/>
                <a:gd name="connsiteX25" fmla="*/ 5673687 w 6021866"/>
                <a:gd name="connsiteY25" fmla="*/ 610837 h 2641285"/>
                <a:gd name="connsiteX26" fmla="*/ 5876532 w 6021866"/>
                <a:gd name="connsiteY26" fmla="*/ 434567 h 2641285"/>
                <a:gd name="connsiteX27" fmla="*/ 6021866 w 6021866"/>
                <a:gd name="connsiteY27" fmla="*/ 68761 h 2641285"/>
                <a:gd name="connsiteX28" fmla="*/ 2886419 w 6021866"/>
                <a:gd name="connsiteY28" fmla="*/ 732022 h 2641285"/>
                <a:gd name="connsiteX29" fmla="*/ 209816 w 6021866"/>
                <a:gd name="connsiteY29" fmla="*/ 35050 h 2641285"/>
                <a:gd name="connsiteX0" fmla="*/ 209816 w 6021866"/>
                <a:gd name="connsiteY0" fmla="*/ 35050 h 2641285"/>
                <a:gd name="connsiteX1" fmla="*/ 0 w 6021866"/>
                <a:gd name="connsiteY1" fmla="*/ 996427 h 2641285"/>
                <a:gd name="connsiteX2" fmla="*/ 319490 w 6021866"/>
                <a:gd name="connsiteY2" fmla="*/ 1385853 h 2641285"/>
                <a:gd name="connsiteX3" fmla="*/ 914400 w 6021866"/>
                <a:gd name="connsiteY3" fmla="*/ 1602355 h 2641285"/>
                <a:gd name="connsiteX4" fmla="*/ 1578649 w 6021866"/>
                <a:gd name="connsiteY4" fmla="*/ 1687750 h 2641285"/>
                <a:gd name="connsiteX5" fmla="*/ 1923905 w 6021866"/>
                <a:gd name="connsiteY5" fmla="*/ 1647519 h 2641285"/>
                <a:gd name="connsiteX6" fmla="*/ 1992434 w 6021866"/>
                <a:gd name="connsiteY6" fmla="*/ 1888245 h 2641285"/>
                <a:gd name="connsiteX7" fmla="*/ 2338004 w 6021866"/>
                <a:gd name="connsiteY7" fmla="*/ 2163118 h 2641285"/>
                <a:gd name="connsiteX8" fmla="*/ 2875402 w 6021866"/>
                <a:gd name="connsiteY8" fmla="*/ 2186249 h 2641285"/>
                <a:gd name="connsiteX9" fmla="*/ 3316077 w 6021866"/>
                <a:gd name="connsiteY9" fmla="*/ 2208282 h 2641285"/>
                <a:gd name="connsiteX10" fmla="*/ 3475979 w 6021866"/>
                <a:gd name="connsiteY10" fmla="*/ 2387898 h 2641285"/>
                <a:gd name="connsiteX11" fmla="*/ 3637995 w 6021866"/>
                <a:gd name="connsiteY11" fmla="*/ 2641285 h 2641285"/>
                <a:gd name="connsiteX12" fmla="*/ 3988106 w 6021866"/>
                <a:gd name="connsiteY12" fmla="*/ 2535500 h 2641285"/>
                <a:gd name="connsiteX13" fmla="*/ 4340646 w 6021866"/>
                <a:gd name="connsiteY13" fmla="*/ 2230316 h 2641285"/>
                <a:gd name="connsiteX14" fmla="*/ 5179232 w 6021866"/>
                <a:gd name="connsiteY14" fmla="*/ 2083809 h 2641285"/>
                <a:gd name="connsiteX15" fmla="*/ 5391790 w 6021866"/>
                <a:gd name="connsiteY15" fmla="*/ 2156543 h 2641285"/>
                <a:gd name="connsiteX16" fmla="*/ 5564821 w 6021866"/>
                <a:gd name="connsiteY16" fmla="*/ 2073340 h 2641285"/>
                <a:gd name="connsiteX17" fmla="*/ 5707232 w 6021866"/>
                <a:gd name="connsiteY17" fmla="*/ 1855743 h 2641285"/>
                <a:gd name="connsiteX18" fmla="*/ 5753413 w 6021866"/>
                <a:gd name="connsiteY18" fmla="*/ 1722992 h 2641285"/>
                <a:gd name="connsiteX19" fmla="*/ 5549759 w 6021866"/>
                <a:gd name="connsiteY19" fmla="*/ 1514220 h 2641285"/>
                <a:gd name="connsiteX20" fmla="*/ 5343181 w 6021866"/>
                <a:gd name="connsiteY20" fmla="*/ 1293882 h 2641285"/>
                <a:gd name="connsiteX21" fmla="*/ 5155894 w 6021866"/>
                <a:gd name="connsiteY21" fmla="*/ 1051511 h 2641285"/>
                <a:gd name="connsiteX22" fmla="*/ 5149419 w 6021866"/>
                <a:gd name="connsiteY22" fmla="*/ 909388 h 2641285"/>
                <a:gd name="connsiteX23" fmla="*/ 5309814 w 6021866"/>
                <a:gd name="connsiteY23" fmla="*/ 742490 h 2641285"/>
                <a:gd name="connsiteX24" fmla="*/ 5490132 w 6021866"/>
                <a:gd name="connsiteY24" fmla="*/ 718814 h 2641285"/>
                <a:gd name="connsiteX25" fmla="*/ 5673687 w 6021866"/>
                <a:gd name="connsiteY25" fmla="*/ 610837 h 2641285"/>
                <a:gd name="connsiteX26" fmla="*/ 5876532 w 6021866"/>
                <a:gd name="connsiteY26" fmla="*/ 434567 h 2641285"/>
                <a:gd name="connsiteX27" fmla="*/ 6021866 w 6021866"/>
                <a:gd name="connsiteY27" fmla="*/ 68761 h 2641285"/>
                <a:gd name="connsiteX28" fmla="*/ 2886419 w 6021866"/>
                <a:gd name="connsiteY28" fmla="*/ 732022 h 2641285"/>
                <a:gd name="connsiteX29" fmla="*/ 209816 w 6021866"/>
                <a:gd name="connsiteY29" fmla="*/ 35050 h 2641285"/>
                <a:gd name="connsiteX0" fmla="*/ 301684 w 6113734"/>
                <a:gd name="connsiteY0" fmla="*/ 35050 h 2641285"/>
                <a:gd name="connsiteX1" fmla="*/ 0 w 6113734"/>
                <a:gd name="connsiteY1" fmla="*/ 975490 h 2641285"/>
                <a:gd name="connsiteX2" fmla="*/ 411358 w 6113734"/>
                <a:gd name="connsiteY2" fmla="*/ 1385853 h 2641285"/>
                <a:gd name="connsiteX3" fmla="*/ 1006268 w 6113734"/>
                <a:gd name="connsiteY3" fmla="*/ 1602355 h 2641285"/>
                <a:gd name="connsiteX4" fmla="*/ 1670517 w 6113734"/>
                <a:gd name="connsiteY4" fmla="*/ 1687750 h 2641285"/>
                <a:gd name="connsiteX5" fmla="*/ 2015773 w 6113734"/>
                <a:gd name="connsiteY5" fmla="*/ 1647519 h 2641285"/>
                <a:gd name="connsiteX6" fmla="*/ 2084302 w 6113734"/>
                <a:gd name="connsiteY6" fmla="*/ 1888245 h 2641285"/>
                <a:gd name="connsiteX7" fmla="*/ 2429872 w 6113734"/>
                <a:gd name="connsiteY7" fmla="*/ 2163118 h 2641285"/>
                <a:gd name="connsiteX8" fmla="*/ 2967270 w 6113734"/>
                <a:gd name="connsiteY8" fmla="*/ 2186249 h 2641285"/>
                <a:gd name="connsiteX9" fmla="*/ 3407945 w 6113734"/>
                <a:gd name="connsiteY9" fmla="*/ 2208282 h 2641285"/>
                <a:gd name="connsiteX10" fmla="*/ 3567847 w 6113734"/>
                <a:gd name="connsiteY10" fmla="*/ 2387898 h 2641285"/>
                <a:gd name="connsiteX11" fmla="*/ 3729863 w 6113734"/>
                <a:gd name="connsiteY11" fmla="*/ 2641285 h 2641285"/>
                <a:gd name="connsiteX12" fmla="*/ 4079974 w 6113734"/>
                <a:gd name="connsiteY12" fmla="*/ 2535500 h 2641285"/>
                <a:gd name="connsiteX13" fmla="*/ 4432514 w 6113734"/>
                <a:gd name="connsiteY13" fmla="*/ 2230316 h 2641285"/>
                <a:gd name="connsiteX14" fmla="*/ 5271100 w 6113734"/>
                <a:gd name="connsiteY14" fmla="*/ 2083809 h 2641285"/>
                <a:gd name="connsiteX15" fmla="*/ 5483658 w 6113734"/>
                <a:gd name="connsiteY15" fmla="*/ 2156543 h 2641285"/>
                <a:gd name="connsiteX16" fmla="*/ 5656689 w 6113734"/>
                <a:gd name="connsiteY16" fmla="*/ 2073340 h 2641285"/>
                <a:gd name="connsiteX17" fmla="*/ 5799100 w 6113734"/>
                <a:gd name="connsiteY17" fmla="*/ 1855743 h 2641285"/>
                <a:gd name="connsiteX18" fmla="*/ 5845281 w 6113734"/>
                <a:gd name="connsiteY18" fmla="*/ 1722992 h 2641285"/>
                <a:gd name="connsiteX19" fmla="*/ 5641627 w 6113734"/>
                <a:gd name="connsiteY19" fmla="*/ 1514220 h 2641285"/>
                <a:gd name="connsiteX20" fmla="*/ 5435049 w 6113734"/>
                <a:gd name="connsiteY20" fmla="*/ 1293882 h 2641285"/>
                <a:gd name="connsiteX21" fmla="*/ 5247762 w 6113734"/>
                <a:gd name="connsiteY21" fmla="*/ 1051511 h 2641285"/>
                <a:gd name="connsiteX22" fmla="*/ 5241287 w 6113734"/>
                <a:gd name="connsiteY22" fmla="*/ 909388 h 2641285"/>
                <a:gd name="connsiteX23" fmla="*/ 5401682 w 6113734"/>
                <a:gd name="connsiteY23" fmla="*/ 742490 h 2641285"/>
                <a:gd name="connsiteX24" fmla="*/ 5582000 w 6113734"/>
                <a:gd name="connsiteY24" fmla="*/ 718814 h 2641285"/>
                <a:gd name="connsiteX25" fmla="*/ 5765555 w 6113734"/>
                <a:gd name="connsiteY25" fmla="*/ 610837 h 2641285"/>
                <a:gd name="connsiteX26" fmla="*/ 5968400 w 6113734"/>
                <a:gd name="connsiteY26" fmla="*/ 434567 h 2641285"/>
                <a:gd name="connsiteX27" fmla="*/ 6113734 w 6113734"/>
                <a:gd name="connsiteY27" fmla="*/ 68761 h 2641285"/>
                <a:gd name="connsiteX28" fmla="*/ 2978287 w 6113734"/>
                <a:gd name="connsiteY28" fmla="*/ 732022 h 2641285"/>
                <a:gd name="connsiteX29" fmla="*/ 301684 w 6113734"/>
                <a:gd name="connsiteY29" fmla="*/ 35050 h 2641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6113734" h="2641285">
                  <a:moveTo>
                    <a:pt x="301684" y="35050"/>
                  </a:moveTo>
                  <a:lnTo>
                    <a:pt x="0" y="975490"/>
                  </a:lnTo>
                  <a:lnTo>
                    <a:pt x="411358" y="1385853"/>
                  </a:lnTo>
                  <a:lnTo>
                    <a:pt x="1006268" y="1602355"/>
                  </a:lnTo>
                  <a:lnTo>
                    <a:pt x="1670517" y="1687750"/>
                  </a:lnTo>
                  <a:lnTo>
                    <a:pt x="2015773" y="1647519"/>
                  </a:lnTo>
                  <a:lnTo>
                    <a:pt x="2084302" y="1888245"/>
                  </a:lnTo>
                  <a:lnTo>
                    <a:pt x="2429872" y="2163118"/>
                  </a:lnTo>
                  <a:lnTo>
                    <a:pt x="2967270" y="2186249"/>
                  </a:lnTo>
                  <a:lnTo>
                    <a:pt x="3407945" y="2208282"/>
                  </a:lnTo>
                  <a:lnTo>
                    <a:pt x="3567847" y="2387898"/>
                  </a:lnTo>
                  <a:lnTo>
                    <a:pt x="3729863" y="2641285"/>
                  </a:lnTo>
                  <a:lnTo>
                    <a:pt x="4079974" y="2535500"/>
                  </a:lnTo>
                  <a:lnTo>
                    <a:pt x="4432514" y="2230316"/>
                  </a:lnTo>
                  <a:lnTo>
                    <a:pt x="5271100" y="2083809"/>
                  </a:lnTo>
                  <a:lnTo>
                    <a:pt x="5483658" y="2156543"/>
                  </a:lnTo>
                  <a:lnTo>
                    <a:pt x="5656689" y="2073340"/>
                  </a:lnTo>
                  <a:lnTo>
                    <a:pt x="5799100" y="1855743"/>
                  </a:lnTo>
                  <a:lnTo>
                    <a:pt x="5845281" y="1722992"/>
                  </a:lnTo>
                  <a:lnTo>
                    <a:pt x="5641627" y="1514220"/>
                  </a:lnTo>
                  <a:lnTo>
                    <a:pt x="5435049" y="1293882"/>
                  </a:lnTo>
                  <a:lnTo>
                    <a:pt x="5247762" y="1051511"/>
                  </a:lnTo>
                  <a:lnTo>
                    <a:pt x="5241287" y="909388"/>
                  </a:lnTo>
                  <a:lnTo>
                    <a:pt x="5401682" y="742490"/>
                  </a:lnTo>
                  <a:cubicBezTo>
                    <a:pt x="5454983" y="720639"/>
                    <a:pt x="5521355" y="740756"/>
                    <a:pt x="5582000" y="718814"/>
                  </a:cubicBezTo>
                  <a:cubicBezTo>
                    <a:pt x="5642645" y="696872"/>
                    <a:pt x="5697565" y="632871"/>
                    <a:pt x="5765555" y="610837"/>
                  </a:cubicBezTo>
                  <a:lnTo>
                    <a:pt x="5968400" y="434567"/>
                  </a:lnTo>
                  <a:lnTo>
                    <a:pt x="6113734" y="68761"/>
                  </a:lnTo>
                  <a:cubicBezTo>
                    <a:pt x="5214893" y="-237086"/>
                    <a:pt x="3958788" y="566769"/>
                    <a:pt x="2978287" y="732022"/>
                  </a:cubicBezTo>
                  <a:lnTo>
                    <a:pt x="301684" y="3505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63000"/>
              </a:schemeClr>
            </a:solidFill>
            <a:ln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中国分省轮廓"/>
            <p:cNvGrpSpPr/>
            <p:nvPr/>
          </p:nvGrpSpPr>
          <p:grpSpPr>
            <a:xfrm>
              <a:off x="1259632" y="2190688"/>
              <a:ext cx="6228410" cy="4982728"/>
              <a:chOff x="1709738" y="995363"/>
              <a:chExt cx="6119812" cy="4895850"/>
            </a:xfrm>
            <a:solidFill>
              <a:schemeClr val="tx2">
                <a:lumMod val="60000"/>
                <a:lumOff val="40000"/>
              </a:schemeClr>
            </a:solidFill>
            <a:scene3d>
              <a:camera prst="perspectiveRelaxedModerately">
                <a:rot lat="17990635" lon="0" rev="0"/>
              </a:camera>
              <a:lightRig rig="threePt" dir="t"/>
            </a:scene3d>
          </p:grpSpPr>
          <p:sp>
            <p:nvSpPr>
              <p:cNvPr id="12" name="海南"/>
              <p:cNvSpPr>
                <a:spLocks/>
              </p:cNvSpPr>
              <p:nvPr/>
            </p:nvSpPr>
            <p:spPr bwMode="invGray">
              <a:xfrm>
                <a:off x="5276850" y="5608638"/>
                <a:ext cx="336550" cy="282575"/>
              </a:xfrm>
              <a:custGeom>
                <a:avLst/>
                <a:gdLst>
                  <a:gd name="T0" fmla="*/ 48 w 177"/>
                  <a:gd name="T1" fmla="*/ 16 h 161"/>
                  <a:gd name="T2" fmla="*/ 64 w 177"/>
                  <a:gd name="T3" fmla="*/ 16 h 161"/>
                  <a:gd name="T4" fmla="*/ 80 w 177"/>
                  <a:gd name="T5" fmla="*/ 8 h 161"/>
                  <a:gd name="T6" fmla="*/ 96 w 177"/>
                  <a:gd name="T7" fmla="*/ 16 h 161"/>
                  <a:gd name="T8" fmla="*/ 120 w 177"/>
                  <a:gd name="T9" fmla="*/ 0 h 161"/>
                  <a:gd name="T10" fmla="*/ 152 w 177"/>
                  <a:gd name="T11" fmla="*/ 8 h 161"/>
                  <a:gd name="T12" fmla="*/ 168 w 177"/>
                  <a:gd name="T13" fmla="*/ 0 h 161"/>
                  <a:gd name="T14" fmla="*/ 176 w 177"/>
                  <a:gd name="T15" fmla="*/ 32 h 161"/>
                  <a:gd name="T16" fmla="*/ 152 w 177"/>
                  <a:gd name="T17" fmla="*/ 48 h 161"/>
                  <a:gd name="T18" fmla="*/ 144 w 177"/>
                  <a:gd name="T19" fmla="*/ 104 h 161"/>
                  <a:gd name="T20" fmla="*/ 128 w 177"/>
                  <a:gd name="T21" fmla="*/ 120 h 161"/>
                  <a:gd name="T22" fmla="*/ 128 w 177"/>
                  <a:gd name="T23" fmla="*/ 144 h 161"/>
                  <a:gd name="T24" fmla="*/ 104 w 177"/>
                  <a:gd name="T25" fmla="*/ 136 h 161"/>
                  <a:gd name="T26" fmla="*/ 96 w 177"/>
                  <a:gd name="T27" fmla="*/ 144 h 161"/>
                  <a:gd name="T28" fmla="*/ 96 w 177"/>
                  <a:gd name="T29" fmla="*/ 160 h 161"/>
                  <a:gd name="T30" fmla="*/ 80 w 177"/>
                  <a:gd name="T31" fmla="*/ 160 h 161"/>
                  <a:gd name="T32" fmla="*/ 48 w 177"/>
                  <a:gd name="T33" fmla="*/ 144 h 161"/>
                  <a:gd name="T34" fmla="*/ 8 w 177"/>
                  <a:gd name="T35" fmla="*/ 136 h 161"/>
                  <a:gd name="T36" fmla="*/ 0 w 177"/>
                  <a:gd name="T37" fmla="*/ 88 h 161"/>
                  <a:gd name="T38" fmla="*/ 0 w 177"/>
                  <a:gd name="T39" fmla="*/ 64 h 161"/>
                  <a:gd name="T40" fmla="*/ 40 w 177"/>
                  <a:gd name="T41" fmla="*/ 32 h 161"/>
                  <a:gd name="T42" fmla="*/ 48 w 177"/>
                  <a:gd name="T43" fmla="*/ 16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7" h="161">
                    <a:moveTo>
                      <a:pt x="48" y="16"/>
                    </a:moveTo>
                    <a:lnTo>
                      <a:pt x="64" y="16"/>
                    </a:lnTo>
                    <a:lnTo>
                      <a:pt x="80" y="8"/>
                    </a:lnTo>
                    <a:lnTo>
                      <a:pt x="96" y="16"/>
                    </a:lnTo>
                    <a:lnTo>
                      <a:pt x="120" y="0"/>
                    </a:lnTo>
                    <a:lnTo>
                      <a:pt x="152" y="8"/>
                    </a:lnTo>
                    <a:lnTo>
                      <a:pt x="168" y="0"/>
                    </a:lnTo>
                    <a:lnTo>
                      <a:pt x="176" y="32"/>
                    </a:lnTo>
                    <a:lnTo>
                      <a:pt x="152" y="48"/>
                    </a:lnTo>
                    <a:lnTo>
                      <a:pt x="144" y="104"/>
                    </a:lnTo>
                    <a:lnTo>
                      <a:pt x="128" y="120"/>
                    </a:lnTo>
                    <a:lnTo>
                      <a:pt x="128" y="144"/>
                    </a:lnTo>
                    <a:lnTo>
                      <a:pt x="104" y="136"/>
                    </a:lnTo>
                    <a:lnTo>
                      <a:pt x="96" y="144"/>
                    </a:lnTo>
                    <a:lnTo>
                      <a:pt x="96" y="160"/>
                    </a:lnTo>
                    <a:lnTo>
                      <a:pt x="80" y="160"/>
                    </a:lnTo>
                    <a:lnTo>
                      <a:pt x="48" y="144"/>
                    </a:lnTo>
                    <a:lnTo>
                      <a:pt x="8" y="136"/>
                    </a:lnTo>
                    <a:lnTo>
                      <a:pt x="0" y="88"/>
                    </a:lnTo>
                    <a:lnTo>
                      <a:pt x="0" y="64"/>
                    </a:lnTo>
                    <a:lnTo>
                      <a:pt x="40" y="32"/>
                    </a:lnTo>
                    <a:lnTo>
                      <a:pt x="48" y="16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/>
                <a:tailEnd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黑龙江"/>
              <p:cNvSpPr>
                <a:spLocks/>
              </p:cNvSpPr>
              <p:nvPr/>
            </p:nvSpPr>
            <p:spPr bwMode="invGray">
              <a:xfrm>
                <a:off x="6486525" y="995363"/>
                <a:ext cx="1343025" cy="1225550"/>
              </a:xfrm>
              <a:custGeom>
                <a:avLst/>
                <a:gdLst>
                  <a:gd name="T0" fmla="*/ 16 w 705"/>
                  <a:gd name="T1" fmla="*/ 64 h 697"/>
                  <a:gd name="T2" fmla="*/ 32 w 705"/>
                  <a:gd name="T3" fmla="*/ 104 h 697"/>
                  <a:gd name="T4" fmla="*/ 72 w 705"/>
                  <a:gd name="T5" fmla="*/ 104 h 697"/>
                  <a:gd name="T6" fmla="*/ 104 w 705"/>
                  <a:gd name="T7" fmla="*/ 176 h 697"/>
                  <a:gd name="T8" fmla="*/ 160 w 705"/>
                  <a:gd name="T9" fmla="*/ 160 h 697"/>
                  <a:gd name="T10" fmla="*/ 232 w 705"/>
                  <a:gd name="T11" fmla="*/ 168 h 697"/>
                  <a:gd name="T12" fmla="*/ 216 w 705"/>
                  <a:gd name="T13" fmla="*/ 312 h 697"/>
                  <a:gd name="T14" fmla="*/ 192 w 705"/>
                  <a:gd name="T15" fmla="*/ 392 h 697"/>
                  <a:gd name="T16" fmla="*/ 104 w 705"/>
                  <a:gd name="T17" fmla="*/ 464 h 697"/>
                  <a:gd name="T18" fmla="*/ 152 w 705"/>
                  <a:gd name="T19" fmla="*/ 488 h 697"/>
                  <a:gd name="T20" fmla="*/ 136 w 705"/>
                  <a:gd name="T21" fmla="*/ 520 h 697"/>
                  <a:gd name="T22" fmla="*/ 176 w 705"/>
                  <a:gd name="T23" fmla="*/ 544 h 697"/>
                  <a:gd name="T24" fmla="*/ 192 w 705"/>
                  <a:gd name="T25" fmla="*/ 576 h 697"/>
                  <a:gd name="T26" fmla="*/ 288 w 705"/>
                  <a:gd name="T27" fmla="*/ 584 h 697"/>
                  <a:gd name="T28" fmla="*/ 320 w 705"/>
                  <a:gd name="T29" fmla="*/ 592 h 697"/>
                  <a:gd name="T30" fmla="*/ 384 w 705"/>
                  <a:gd name="T31" fmla="*/ 640 h 697"/>
                  <a:gd name="T32" fmla="*/ 424 w 705"/>
                  <a:gd name="T33" fmla="*/ 664 h 697"/>
                  <a:gd name="T34" fmla="*/ 432 w 705"/>
                  <a:gd name="T35" fmla="*/ 624 h 697"/>
                  <a:gd name="T36" fmla="*/ 480 w 705"/>
                  <a:gd name="T37" fmla="*/ 696 h 697"/>
                  <a:gd name="T38" fmla="*/ 496 w 705"/>
                  <a:gd name="T39" fmla="*/ 680 h 697"/>
                  <a:gd name="T40" fmla="*/ 552 w 705"/>
                  <a:gd name="T41" fmla="*/ 680 h 697"/>
                  <a:gd name="T42" fmla="*/ 592 w 705"/>
                  <a:gd name="T43" fmla="*/ 632 h 697"/>
                  <a:gd name="T44" fmla="*/ 600 w 705"/>
                  <a:gd name="T45" fmla="*/ 528 h 697"/>
                  <a:gd name="T46" fmla="*/ 664 w 705"/>
                  <a:gd name="T47" fmla="*/ 536 h 697"/>
                  <a:gd name="T48" fmla="*/ 680 w 705"/>
                  <a:gd name="T49" fmla="*/ 344 h 697"/>
                  <a:gd name="T50" fmla="*/ 696 w 705"/>
                  <a:gd name="T51" fmla="*/ 296 h 697"/>
                  <a:gd name="T52" fmla="*/ 704 w 705"/>
                  <a:gd name="T53" fmla="*/ 256 h 697"/>
                  <a:gd name="T54" fmla="*/ 608 w 705"/>
                  <a:gd name="T55" fmla="*/ 320 h 697"/>
                  <a:gd name="T56" fmla="*/ 560 w 705"/>
                  <a:gd name="T57" fmla="*/ 360 h 697"/>
                  <a:gd name="T58" fmla="*/ 488 w 705"/>
                  <a:gd name="T59" fmla="*/ 304 h 697"/>
                  <a:gd name="T60" fmla="*/ 440 w 705"/>
                  <a:gd name="T61" fmla="*/ 280 h 697"/>
                  <a:gd name="T62" fmla="*/ 376 w 705"/>
                  <a:gd name="T63" fmla="*/ 256 h 697"/>
                  <a:gd name="T64" fmla="*/ 360 w 705"/>
                  <a:gd name="T65" fmla="*/ 240 h 697"/>
                  <a:gd name="T66" fmla="*/ 336 w 705"/>
                  <a:gd name="T67" fmla="*/ 248 h 697"/>
                  <a:gd name="T68" fmla="*/ 264 w 705"/>
                  <a:gd name="T69" fmla="*/ 128 h 697"/>
                  <a:gd name="T70" fmla="*/ 248 w 705"/>
                  <a:gd name="T71" fmla="*/ 88 h 697"/>
                  <a:gd name="T72" fmla="*/ 144 w 705"/>
                  <a:gd name="T73" fmla="*/ 24 h 697"/>
                  <a:gd name="T74" fmla="*/ 16 w 705"/>
                  <a:gd name="T75" fmla="*/ 16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05" h="697">
                    <a:moveTo>
                      <a:pt x="8" y="32"/>
                    </a:moveTo>
                    <a:lnTo>
                      <a:pt x="16" y="64"/>
                    </a:lnTo>
                    <a:lnTo>
                      <a:pt x="0" y="96"/>
                    </a:lnTo>
                    <a:lnTo>
                      <a:pt x="32" y="104"/>
                    </a:lnTo>
                    <a:lnTo>
                      <a:pt x="48" y="88"/>
                    </a:lnTo>
                    <a:lnTo>
                      <a:pt x="72" y="104"/>
                    </a:lnTo>
                    <a:lnTo>
                      <a:pt x="88" y="152"/>
                    </a:lnTo>
                    <a:lnTo>
                      <a:pt x="104" y="176"/>
                    </a:lnTo>
                    <a:lnTo>
                      <a:pt x="144" y="160"/>
                    </a:lnTo>
                    <a:lnTo>
                      <a:pt x="160" y="160"/>
                    </a:lnTo>
                    <a:lnTo>
                      <a:pt x="192" y="128"/>
                    </a:lnTo>
                    <a:lnTo>
                      <a:pt x="232" y="168"/>
                    </a:lnTo>
                    <a:lnTo>
                      <a:pt x="208" y="248"/>
                    </a:lnTo>
                    <a:lnTo>
                      <a:pt x="216" y="312"/>
                    </a:lnTo>
                    <a:lnTo>
                      <a:pt x="192" y="336"/>
                    </a:lnTo>
                    <a:lnTo>
                      <a:pt x="192" y="392"/>
                    </a:lnTo>
                    <a:lnTo>
                      <a:pt x="176" y="368"/>
                    </a:lnTo>
                    <a:lnTo>
                      <a:pt x="104" y="464"/>
                    </a:lnTo>
                    <a:lnTo>
                      <a:pt x="128" y="504"/>
                    </a:lnTo>
                    <a:lnTo>
                      <a:pt x="152" y="488"/>
                    </a:lnTo>
                    <a:lnTo>
                      <a:pt x="160" y="504"/>
                    </a:lnTo>
                    <a:lnTo>
                      <a:pt x="136" y="520"/>
                    </a:lnTo>
                    <a:lnTo>
                      <a:pt x="136" y="544"/>
                    </a:lnTo>
                    <a:lnTo>
                      <a:pt x="176" y="544"/>
                    </a:lnTo>
                    <a:lnTo>
                      <a:pt x="192" y="536"/>
                    </a:lnTo>
                    <a:lnTo>
                      <a:pt x="192" y="576"/>
                    </a:lnTo>
                    <a:lnTo>
                      <a:pt x="232" y="600"/>
                    </a:lnTo>
                    <a:lnTo>
                      <a:pt x="288" y="584"/>
                    </a:lnTo>
                    <a:lnTo>
                      <a:pt x="288" y="608"/>
                    </a:lnTo>
                    <a:lnTo>
                      <a:pt x="320" y="592"/>
                    </a:lnTo>
                    <a:lnTo>
                      <a:pt x="368" y="640"/>
                    </a:lnTo>
                    <a:lnTo>
                      <a:pt x="384" y="640"/>
                    </a:lnTo>
                    <a:lnTo>
                      <a:pt x="400" y="672"/>
                    </a:lnTo>
                    <a:lnTo>
                      <a:pt x="424" y="664"/>
                    </a:lnTo>
                    <a:lnTo>
                      <a:pt x="424" y="632"/>
                    </a:lnTo>
                    <a:lnTo>
                      <a:pt x="432" y="624"/>
                    </a:lnTo>
                    <a:lnTo>
                      <a:pt x="432" y="664"/>
                    </a:lnTo>
                    <a:lnTo>
                      <a:pt x="480" y="696"/>
                    </a:lnTo>
                    <a:lnTo>
                      <a:pt x="488" y="672"/>
                    </a:lnTo>
                    <a:lnTo>
                      <a:pt x="496" y="680"/>
                    </a:lnTo>
                    <a:lnTo>
                      <a:pt x="528" y="648"/>
                    </a:lnTo>
                    <a:lnTo>
                      <a:pt x="552" y="680"/>
                    </a:lnTo>
                    <a:lnTo>
                      <a:pt x="600" y="680"/>
                    </a:lnTo>
                    <a:lnTo>
                      <a:pt x="592" y="632"/>
                    </a:lnTo>
                    <a:lnTo>
                      <a:pt x="568" y="576"/>
                    </a:lnTo>
                    <a:lnTo>
                      <a:pt x="600" y="528"/>
                    </a:lnTo>
                    <a:lnTo>
                      <a:pt x="632" y="520"/>
                    </a:lnTo>
                    <a:lnTo>
                      <a:pt x="664" y="536"/>
                    </a:lnTo>
                    <a:lnTo>
                      <a:pt x="688" y="424"/>
                    </a:lnTo>
                    <a:lnTo>
                      <a:pt x="680" y="344"/>
                    </a:lnTo>
                    <a:lnTo>
                      <a:pt x="696" y="328"/>
                    </a:lnTo>
                    <a:lnTo>
                      <a:pt x="696" y="296"/>
                    </a:lnTo>
                    <a:lnTo>
                      <a:pt x="680" y="288"/>
                    </a:lnTo>
                    <a:lnTo>
                      <a:pt x="704" y="256"/>
                    </a:lnTo>
                    <a:lnTo>
                      <a:pt x="680" y="256"/>
                    </a:lnTo>
                    <a:lnTo>
                      <a:pt x="608" y="320"/>
                    </a:lnTo>
                    <a:lnTo>
                      <a:pt x="608" y="336"/>
                    </a:lnTo>
                    <a:lnTo>
                      <a:pt x="560" y="360"/>
                    </a:lnTo>
                    <a:lnTo>
                      <a:pt x="520" y="360"/>
                    </a:lnTo>
                    <a:lnTo>
                      <a:pt x="488" y="304"/>
                    </a:lnTo>
                    <a:lnTo>
                      <a:pt x="488" y="280"/>
                    </a:lnTo>
                    <a:lnTo>
                      <a:pt x="440" y="280"/>
                    </a:lnTo>
                    <a:lnTo>
                      <a:pt x="416" y="256"/>
                    </a:lnTo>
                    <a:lnTo>
                      <a:pt x="376" y="256"/>
                    </a:lnTo>
                    <a:lnTo>
                      <a:pt x="376" y="240"/>
                    </a:lnTo>
                    <a:lnTo>
                      <a:pt x="360" y="240"/>
                    </a:lnTo>
                    <a:lnTo>
                      <a:pt x="360" y="256"/>
                    </a:lnTo>
                    <a:lnTo>
                      <a:pt x="336" y="248"/>
                    </a:lnTo>
                    <a:lnTo>
                      <a:pt x="296" y="176"/>
                    </a:lnTo>
                    <a:lnTo>
                      <a:pt x="264" y="128"/>
                    </a:lnTo>
                    <a:lnTo>
                      <a:pt x="248" y="104"/>
                    </a:lnTo>
                    <a:lnTo>
                      <a:pt x="248" y="88"/>
                    </a:lnTo>
                    <a:lnTo>
                      <a:pt x="200" y="24"/>
                    </a:lnTo>
                    <a:lnTo>
                      <a:pt x="144" y="24"/>
                    </a:lnTo>
                    <a:lnTo>
                      <a:pt x="104" y="0"/>
                    </a:lnTo>
                    <a:lnTo>
                      <a:pt x="16" y="16"/>
                    </a:lnTo>
                    <a:lnTo>
                      <a:pt x="8" y="32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吉林"/>
              <p:cNvSpPr>
                <a:spLocks/>
              </p:cNvSpPr>
              <p:nvPr/>
            </p:nvSpPr>
            <p:spPr bwMode="invGray">
              <a:xfrm>
                <a:off x="6621463" y="1938338"/>
                <a:ext cx="1008062" cy="706437"/>
              </a:xfrm>
              <a:custGeom>
                <a:avLst/>
                <a:gdLst>
                  <a:gd name="T0" fmla="*/ 528 w 529"/>
                  <a:gd name="T1" fmla="*/ 144 h 401"/>
                  <a:gd name="T2" fmla="*/ 480 w 529"/>
                  <a:gd name="T3" fmla="*/ 144 h 401"/>
                  <a:gd name="T4" fmla="*/ 456 w 529"/>
                  <a:gd name="T5" fmla="*/ 120 h 401"/>
                  <a:gd name="T6" fmla="*/ 424 w 529"/>
                  <a:gd name="T7" fmla="*/ 152 h 401"/>
                  <a:gd name="T8" fmla="*/ 416 w 529"/>
                  <a:gd name="T9" fmla="*/ 136 h 401"/>
                  <a:gd name="T10" fmla="*/ 408 w 529"/>
                  <a:gd name="T11" fmla="*/ 160 h 401"/>
                  <a:gd name="T12" fmla="*/ 360 w 529"/>
                  <a:gd name="T13" fmla="*/ 128 h 401"/>
                  <a:gd name="T14" fmla="*/ 360 w 529"/>
                  <a:gd name="T15" fmla="*/ 88 h 401"/>
                  <a:gd name="T16" fmla="*/ 344 w 529"/>
                  <a:gd name="T17" fmla="*/ 96 h 401"/>
                  <a:gd name="T18" fmla="*/ 352 w 529"/>
                  <a:gd name="T19" fmla="*/ 128 h 401"/>
                  <a:gd name="T20" fmla="*/ 328 w 529"/>
                  <a:gd name="T21" fmla="*/ 128 h 401"/>
                  <a:gd name="T22" fmla="*/ 312 w 529"/>
                  <a:gd name="T23" fmla="*/ 104 h 401"/>
                  <a:gd name="T24" fmla="*/ 296 w 529"/>
                  <a:gd name="T25" fmla="*/ 104 h 401"/>
                  <a:gd name="T26" fmla="*/ 248 w 529"/>
                  <a:gd name="T27" fmla="*/ 56 h 401"/>
                  <a:gd name="T28" fmla="*/ 216 w 529"/>
                  <a:gd name="T29" fmla="*/ 72 h 401"/>
                  <a:gd name="T30" fmla="*/ 216 w 529"/>
                  <a:gd name="T31" fmla="*/ 56 h 401"/>
                  <a:gd name="T32" fmla="*/ 160 w 529"/>
                  <a:gd name="T33" fmla="*/ 64 h 401"/>
                  <a:gd name="T34" fmla="*/ 120 w 529"/>
                  <a:gd name="T35" fmla="*/ 40 h 401"/>
                  <a:gd name="T36" fmla="*/ 120 w 529"/>
                  <a:gd name="T37" fmla="*/ 0 h 401"/>
                  <a:gd name="T38" fmla="*/ 104 w 529"/>
                  <a:gd name="T39" fmla="*/ 8 h 401"/>
                  <a:gd name="T40" fmla="*/ 64 w 529"/>
                  <a:gd name="T41" fmla="*/ 8 h 401"/>
                  <a:gd name="T42" fmla="*/ 72 w 529"/>
                  <a:gd name="T43" fmla="*/ 56 h 401"/>
                  <a:gd name="T44" fmla="*/ 48 w 529"/>
                  <a:gd name="T45" fmla="*/ 56 h 401"/>
                  <a:gd name="T46" fmla="*/ 8 w 529"/>
                  <a:gd name="T47" fmla="*/ 32 h 401"/>
                  <a:gd name="T48" fmla="*/ 0 w 529"/>
                  <a:gd name="T49" fmla="*/ 56 h 401"/>
                  <a:gd name="T50" fmla="*/ 32 w 529"/>
                  <a:gd name="T51" fmla="*/ 88 h 401"/>
                  <a:gd name="T52" fmla="*/ 24 w 529"/>
                  <a:gd name="T53" fmla="*/ 120 h 401"/>
                  <a:gd name="T54" fmla="*/ 48 w 529"/>
                  <a:gd name="T55" fmla="*/ 160 h 401"/>
                  <a:gd name="T56" fmla="*/ 88 w 529"/>
                  <a:gd name="T57" fmla="*/ 136 h 401"/>
                  <a:gd name="T58" fmla="*/ 112 w 529"/>
                  <a:gd name="T59" fmla="*/ 184 h 401"/>
                  <a:gd name="T60" fmla="*/ 112 w 529"/>
                  <a:gd name="T61" fmla="*/ 224 h 401"/>
                  <a:gd name="T62" fmla="*/ 152 w 529"/>
                  <a:gd name="T63" fmla="*/ 224 h 401"/>
                  <a:gd name="T64" fmla="*/ 168 w 529"/>
                  <a:gd name="T65" fmla="*/ 264 h 401"/>
                  <a:gd name="T66" fmla="*/ 176 w 529"/>
                  <a:gd name="T67" fmla="*/ 232 h 401"/>
                  <a:gd name="T68" fmla="*/ 208 w 529"/>
                  <a:gd name="T69" fmla="*/ 280 h 401"/>
                  <a:gd name="T70" fmla="*/ 232 w 529"/>
                  <a:gd name="T71" fmla="*/ 320 h 401"/>
                  <a:gd name="T72" fmla="*/ 232 w 529"/>
                  <a:gd name="T73" fmla="*/ 344 h 401"/>
                  <a:gd name="T74" fmla="*/ 264 w 529"/>
                  <a:gd name="T75" fmla="*/ 400 h 401"/>
                  <a:gd name="T76" fmla="*/ 288 w 529"/>
                  <a:gd name="T77" fmla="*/ 376 h 401"/>
                  <a:gd name="T78" fmla="*/ 304 w 529"/>
                  <a:gd name="T79" fmla="*/ 328 h 401"/>
                  <a:gd name="T80" fmla="*/ 320 w 529"/>
                  <a:gd name="T81" fmla="*/ 320 h 401"/>
                  <a:gd name="T82" fmla="*/ 336 w 529"/>
                  <a:gd name="T83" fmla="*/ 328 h 401"/>
                  <a:gd name="T84" fmla="*/ 328 w 529"/>
                  <a:gd name="T85" fmla="*/ 344 h 401"/>
                  <a:gd name="T86" fmla="*/ 376 w 529"/>
                  <a:gd name="T87" fmla="*/ 344 h 401"/>
                  <a:gd name="T88" fmla="*/ 392 w 529"/>
                  <a:gd name="T89" fmla="*/ 328 h 401"/>
                  <a:gd name="T90" fmla="*/ 392 w 529"/>
                  <a:gd name="T91" fmla="*/ 312 h 401"/>
                  <a:gd name="T92" fmla="*/ 384 w 529"/>
                  <a:gd name="T93" fmla="*/ 296 h 401"/>
                  <a:gd name="T94" fmla="*/ 432 w 529"/>
                  <a:gd name="T95" fmla="*/ 272 h 401"/>
                  <a:gd name="T96" fmla="*/ 440 w 529"/>
                  <a:gd name="T97" fmla="*/ 264 h 401"/>
                  <a:gd name="T98" fmla="*/ 440 w 529"/>
                  <a:gd name="T99" fmla="*/ 248 h 401"/>
                  <a:gd name="T100" fmla="*/ 456 w 529"/>
                  <a:gd name="T101" fmla="*/ 240 h 401"/>
                  <a:gd name="T102" fmla="*/ 456 w 529"/>
                  <a:gd name="T103" fmla="*/ 192 h 401"/>
                  <a:gd name="T104" fmla="*/ 472 w 529"/>
                  <a:gd name="T105" fmla="*/ 192 h 401"/>
                  <a:gd name="T106" fmla="*/ 480 w 529"/>
                  <a:gd name="T107" fmla="*/ 216 h 401"/>
                  <a:gd name="T108" fmla="*/ 504 w 529"/>
                  <a:gd name="T109" fmla="*/ 232 h 401"/>
                  <a:gd name="T110" fmla="*/ 512 w 529"/>
                  <a:gd name="T111" fmla="*/ 224 h 401"/>
                  <a:gd name="T112" fmla="*/ 504 w 529"/>
                  <a:gd name="T113" fmla="*/ 208 h 401"/>
                  <a:gd name="T114" fmla="*/ 504 w 529"/>
                  <a:gd name="T115" fmla="*/ 192 h 401"/>
                  <a:gd name="T116" fmla="*/ 528 w 529"/>
                  <a:gd name="T117" fmla="*/ 184 h 401"/>
                  <a:gd name="T118" fmla="*/ 528 w 529"/>
                  <a:gd name="T119" fmla="*/ 144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29" h="401">
                    <a:moveTo>
                      <a:pt x="528" y="144"/>
                    </a:moveTo>
                    <a:lnTo>
                      <a:pt x="480" y="144"/>
                    </a:lnTo>
                    <a:lnTo>
                      <a:pt x="456" y="120"/>
                    </a:lnTo>
                    <a:lnTo>
                      <a:pt x="424" y="152"/>
                    </a:lnTo>
                    <a:lnTo>
                      <a:pt x="416" y="136"/>
                    </a:lnTo>
                    <a:lnTo>
                      <a:pt x="408" y="160"/>
                    </a:lnTo>
                    <a:lnTo>
                      <a:pt x="360" y="128"/>
                    </a:lnTo>
                    <a:lnTo>
                      <a:pt x="360" y="88"/>
                    </a:lnTo>
                    <a:lnTo>
                      <a:pt x="344" y="96"/>
                    </a:lnTo>
                    <a:lnTo>
                      <a:pt x="352" y="128"/>
                    </a:lnTo>
                    <a:lnTo>
                      <a:pt x="328" y="128"/>
                    </a:lnTo>
                    <a:lnTo>
                      <a:pt x="312" y="104"/>
                    </a:lnTo>
                    <a:lnTo>
                      <a:pt x="296" y="104"/>
                    </a:lnTo>
                    <a:lnTo>
                      <a:pt x="248" y="56"/>
                    </a:lnTo>
                    <a:lnTo>
                      <a:pt x="216" y="72"/>
                    </a:lnTo>
                    <a:lnTo>
                      <a:pt x="216" y="56"/>
                    </a:lnTo>
                    <a:lnTo>
                      <a:pt x="160" y="64"/>
                    </a:lnTo>
                    <a:lnTo>
                      <a:pt x="120" y="40"/>
                    </a:lnTo>
                    <a:lnTo>
                      <a:pt x="120" y="0"/>
                    </a:lnTo>
                    <a:lnTo>
                      <a:pt x="104" y="8"/>
                    </a:lnTo>
                    <a:lnTo>
                      <a:pt x="64" y="8"/>
                    </a:lnTo>
                    <a:lnTo>
                      <a:pt x="72" y="56"/>
                    </a:lnTo>
                    <a:lnTo>
                      <a:pt x="48" y="56"/>
                    </a:lnTo>
                    <a:lnTo>
                      <a:pt x="8" y="32"/>
                    </a:lnTo>
                    <a:lnTo>
                      <a:pt x="0" y="56"/>
                    </a:lnTo>
                    <a:lnTo>
                      <a:pt x="32" y="88"/>
                    </a:lnTo>
                    <a:lnTo>
                      <a:pt x="24" y="120"/>
                    </a:lnTo>
                    <a:lnTo>
                      <a:pt x="48" y="160"/>
                    </a:lnTo>
                    <a:lnTo>
                      <a:pt x="88" y="136"/>
                    </a:lnTo>
                    <a:lnTo>
                      <a:pt x="112" y="184"/>
                    </a:lnTo>
                    <a:lnTo>
                      <a:pt x="112" y="224"/>
                    </a:lnTo>
                    <a:lnTo>
                      <a:pt x="152" y="224"/>
                    </a:lnTo>
                    <a:lnTo>
                      <a:pt x="168" y="264"/>
                    </a:lnTo>
                    <a:lnTo>
                      <a:pt x="176" y="232"/>
                    </a:lnTo>
                    <a:lnTo>
                      <a:pt x="208" y="280"/>
                    </a:lnTo>
                    <a:lnTo>
                      <a:pt x="232" y="320"/>
                    </a:lnTo>
                    <a:lnTo>
                      <a:pt x="232" y="344"/>
                    </a:lnTo>
                    <a:lnTo>
                      <a:pt x="264" y="400"/>
                    </a:lnTo>
                    <a:lnTo>
                      <a:pt x="288" y="376"/>
                    </a:lnTo>
                    <a:lnTo>
                      <a:pt x="304" y="328"/>
                    </a:lnTo>
                    <a:lnTo>
                      <a:pt x="320" y="320"/>
                    </a:lnTo>
                    <a:lnTo>
                      <a:pt x="336" y="328"/>
                    </a:lnTo>
                    <a:lnTo>
                      <a:pt x="328" y="344"/>
                    </a:lnTo>
                    <a:lnTo>
                      <a:pt x="376" y="344"/>
                    </a:lnTo>
                    <a:lnTo>
                      <a:pt x="392" y="328"/>
                    </a:lnTo>
                    <a:lnTo>
                      <a:pt x="392" y="312"/>
                    </a:lnTo>
                    <a:lnTo>
                      <a:pt x="384" y="296"/>
                    </a:lnTo>
                    <a:lnTo>
                      <a:pt x="432" y="272"/>
                    </a:lnTo>
                    <a:lnTo>
                      <a:pt x="440" y="264"/>
                    </a:lnTo>
                    <a:lnTo>
                      <a:pt x="440" y="248"/>
                    </a:lnTo>
                    <a:lnTo>
                      <a:pt x="456" y="240"/>
                    </a:lnTo>
                    <a:lnTo>
                      <a:pt x="456" y="192"/>
                    </a:lnTo>
                    <a:lnTo>
                      <a:pt x="472" y="192"/>
                    </a:lnTo>
                    <a:lnTo>
                      <a:pt x="480" y="216"/>
                    </a:lnTo>
                    <a:lnTo>
                      <a:pt x="504" y="232"/>
                    </a:lnTo>
                    <a:lnTo>
                      <a:pt x="512" y="224"/>
                    </a:lnTo>
                    <a:lnTo>
                      <a:pt x="504" y="208"/>
                    </a:lnTo>
                    <a:lnTo>
                      <a:pt x="504" y="192"/>
                    </a:lnTo>
                    <a:lnTo>
                      <a:pt x="528" y="184"/>
                    </a:lnTo>
                    <a:lnTo>
                      <a:pt x="528" y="144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辽宁"/>
              <p:cNvSpPr>
                <a:spLocks/>
              </p:cNvSpPr>
              <p:nvPr/>
            </p:nvSpPr>
            <p:spPr bwMode="gray">
              <a:xfrm>
                <a:off x="6408738" y="2330450"/>
                <a:ext cx="719137" cy="693738"/>
              </a:xfrm>
              <a:custGeom>
                <a:avLst/>
                <a:gdLst>
                  <a:gd name="T0" fmla="*/ 376 w 377"/>
                  <a:gd name="T1" fmla="*/ 176 h 393"/>
                  <a:gd name="T2" fmla="*/ 336 w 377"/>
                  <a:gd name="T3" fmla="*/ 120 h 393"/>
                  <a:gd name="T4" fmla="*/ 344 w 377"/>
                  <a:gd name="T5" fmla="*/ 96 h 393"/>
                  <a:gd name="T6" fmla="*/ 312 w 377"/>
                  <a:gd name="T7" fmla="*/ 40 h 393"/>
                  <a:gd name="T8" fmla="*/ 288 w 377"/>
                  <a:gd name="T9" fmla="*/ 8 h 393"/>
                  <a:gd name="T10" fmla="*/ 280 w 377"/>
                  <a:gd name="T11" fmla="*/ 40 h 393"/>
                  <a:gd name="T12" fmla="*/ 264 w 377"/>
                  <a:gd name="T13" fmla="*/ 0 h 393"/>
                  <a:gd name="T14" fmla="*/ 232 w 377"/>
                  <a:gd name="T15" fmla="*/ 0 h 393"/>
                  <a:gd name="T16" fmla="*/ 240 w 377"/>
                  <a:gd name="T17" fmla="*/ 24 h 393"/>
                  <a:gd name="T18" fmla="*/ 200 w 377"/>
                  <a:gd name="T19" fmla="*/ 56 h 393"/>
                  <a:gd name="T20" fmla="*/ 176 w 377"/>
                  <a:gd name="T21" fmla="*/ 56 h 393"/>
                  <a:gd name="T22" fmla="*/ 48 w 377"/>
                  <a:gd name="T23" fmla="*/ 144 h 393"/>
                  <a:gd name="T24" fmla="*/ 24 w 377"/>
                  <a:gd name="T25" fmla="*/ 112 h 393"/>
                  <a:gd name="T26" fmla="*/ 8 w 377"/>
                  <a:gd name="T27" fmla="*/ 112 h 393"/>
                  <a:gd name="T28" fmla="*/ 16 w 377"/>
                  <a:gd name="T29" fmla="*/ 136 h 393"/>
                  <a:gd name="T30" fmla="*/ 16 w 377"/>
                  <a:gd name="T31" fmla="*/ 160 h 393"/>
                  <a:gd name="T32" fmla="*/ 24 w 377"/>
                  <a:gd name="T33" fmla="*/ 184 h 393"/>
                  <a:gd name="T34" fmla="*/ 8 w 377"/>
                  <a:gd name="T35" fmla="*/ 184 h 393"/>
                  <a:gd name="T36" fmla="*/ 8 w 377"/>
                  <a:gd name="T37" fmla="*/ 216 h 393"/>
                  <a:gd name="T38" fmla="*/ 0 w 377"/>
                  <a:gd name="T39" fmla="*/ 232 h 393"/>
                  <a:gd name="T40" fmla="*/ 32 w 377"/>
                  <a:gd name="T41" fmla="*/ 240 h 393"/>
                  <a:gd name="T42" fmla="*/ 64 w 377"/>
                  <a:gd name="T43" fmla="*/ 296 h 393"/>
                  <a:gd name="T44" fmla="*/ 104 w 377"/>
                  <a:gd name="T45" fmla="*/ 240 h 393"/>
                  <a:gd name="T46" fmla="*/ 120 w 377"/>
                  <a:gd name="T47" fmla="*/ 208 h 393"/>
                  <a:gd name="T48" fmla="*/ 160 w 377"/>
                  <a:gd name="T49" fmla="*/ 200 h 393"/>
                  <a:gd name="T50" fmla="*/ 184 w 377"/>
                  <a:gd name="T51" fmla="*/ 216 h 393"/>
                  <a:gd name="T52" fmla="*/ 184 w 377"/>
                  <a:gd name="T53" fmla="*/ 224 h 393"/>
                  <a:gd name="T54" fmla="*/ 192 w 377"/>
                  <a:gd name="T55" fmla="*/ 224 h 393"/>
                  <a:gd name="T56" fmla="*/ 168 w 377"/>
                  <a:gd name="T57" fmla="*/ 280 h 393"/>
                  <a:gd name="T58" fmla="*/ 152 w 377"/>
                  <a:gd name="T59" fmla="*/ 280 h 393"/>
                  <a:gd name="T60" fmla="*/ 160 w 377"/>
                  <a:gd name="T61" fmla="*/ 312 h 393"/>
                  <a:gd name="T62" fmla="*/ 152 w 377"/>
                  <a:gd name="T63" fmla="*/ 320 h 393"/>
                  <a:gd name="T64" fmla="*/ 168 w 377"/>
                  <a:gd name="T65" fmla="*/ 320 h 393"/>
                  <a:gd name="T66" fmla="*/ 136 w 377"/>
                  <a:gd name="T67" fmla="*/ 376 h 393"/>
                  <a:gd name="T68" fmla="*/ 144 w 377"/>
                  <a:gd name="T69" fmla="*/ 392 h 393"/>
                  <a:gd name="T70" fmla="*/ 160 w 377"/>
                  <a:gd name="T71" fmla="*/ 376 h 393"/>
                  <a:gd name="T72" fmla="*/ 168 w 377"/>
                  <a:gd name="T73" fmla="*/ 352 h 393"/>
                  <a:gd name="T74" fmla="*/ 184 w 377"/>
                  <a:gd name="T75" fmla="*/ 352 h 393"/>
                  <a:gd name="T76" fmla="*/ 200 w 377"/>
                  <a:gd name="T77" fmla="*/ 336 h 393"/>
                  <a:gd name="T78" fmla="*/ 200 w 377"/>
                  <a:gd name="T79" fmla="*/ 312 h 393"/>
                  <a:gd name="T80" fmla="*/ 256 w 377"/>
                  <a:gd name="T81" fmla="*/ 280 h 393"/>
                  <a:gd name="T82" fmla="*/ 304 w 377"/>
                  <a:gd name="T83" fmla="*/ 264 h 393"/>
                  <a:gd name="T84" fmla="*/ 312 w 377"/>
                  <a:gd name="T85" fmla="*/ 224 h 393"/>
                  <a:gd name="T86" fmla="*/ 344 w 377"/>
                  <a:gd name="T87" fmla="*/ 200 h 393"/>
                  <a:gd name="T88" fmla="*/ 368 w 377"/>
                  <a:gd name="T89" fmla="*/ 192 h 393"/>
                  <a:gd name="T90" fmla="*/ 376 w 377"/>
                  <a:gd name="T91" fmla="*/ 176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77" h="393">
                    <a:moveTo>
                      <a:pt x="376" y="176"/>
                    </a:moveTo>
                    <a:lnTo>
                      <a:pt x="336" y="120"/>
                    </a:lnTo>
                    <a:lnTo>
                      <a:pt x="344" y="96"/>
                    </a:lnTo>
                    <a:lnTo>
                      <a:pt x="312" y="40"/>
                    </a:lnTo>
                    <a:lnTo>
                      <a:pt x="288" y="8"/>
                    </a:lnTo>
                    <a:lnTo>
                      <a:pt x="280" y="40"/>
                    </a:lnTo>
                    <a:lnTo>
                      <a:pt x="264" y="0"/>
                    </a:lnTo>
                    <a:lnTo>
                      <a:pt x="232" y="0"/>
                    </a:lnTo>
                    <a:lnTo>
                      <a:pt x="240" y="24"/>
                    </a:lnTo>
                    <a:lnTo>
                      <a:pt x="200" y="56"/>
                    </a:lnTo>
                    <a:lnTo>
                      <a:pt x="176" y="56"/>
                    </a:lnTo>
                    <a:lnTo>
                      <a:pt x="48" y="144"/>
                    </a:lnTo>
                    <a:lnTo>
                      <a:pt x="24" y="112"/>
                    </a:lnTo>
                    <a:lnTo>
                      <a:pt x="8" y="112"/>
                    </a:lnTo>
                    <a:lnTo>
                      <a:pt x="16" y="136"/>
                    </a:lnTo>
                    <a:lnTo>
                      <a:pt x="16" y="160"/>
                    </a:lnTo>
                    <a:lnTo>
                      <a:pt x="24" y="184"/>
                    </a:lnTo>
                    <a:lnTo>
                      <a:pt x="8" y="184"/>
                    </a:lnTo>
                    <a:lnTo>
                      <a:pt x="8" y="216"/>
                    </a:lnTo>
                    <a:lnTo>
                      <a:pt x="0" y="232"/>
                    </a:lnTo>
                    <a:lnTo>
                      <a:pt x="32" y="240"/>
                    </a:lnTo>
                    <a:lnTo>
                      <a:pt x="64" y="296"/>
                    </a:lnTo>
                    <a:lnTo>
                      <a:pt x="104" y="240"/>
                    </a:lnTo>
                    <a:lnTo>
                      <a:pt x="120" y="208"/>
                    </a:lnTo>
                    <a:lnTo>
                      <a:pt x="160" y="200"/>
                    </a:lnTo>
                    <a:lnTo>
                      <a:pt x="184" y="216"/>
                    </a:lnTo>
                    <a:lnTo>
                      <a:pt x="184" y="224"/>
                    </a:lnTo>
                    <a:lnTo>
                      <a:pt x="192" y="224"/>
                    </a:lnTo>
                    <a:lnTo>
                      <a:pt x="168" y="280"/>
                    </a:lnTo>
                    <a:lnTo>
                      <a:pt x="152" y="280"/>
                    </a:lnTo>
                    <a:lnTo>
                      <a:pt x="160" y="312"/>
                    </a:lnTo>
                    <a:lnTo>
                      <a:pt x="152" y="320"/>
                    </a:lnTo>
                    <a:lnTo>
                      <a:pt x="168" y="320"/>
                    </a:lnTo>
                    <a:lnTo>
                      <a:pt x="136" y="376"/>
                    </a:lnTo>
                    <a:lnTo>
                      <a:pt x="144" y="392"/>
                    </a:lnTo>
                    <a:lnTo>
                      <a:pt x="160" y="376"/>
                    </a:lnTo>
                    <a:lnTo>
                      <a:pt x="168" y="352"/>
                    </a:lnTo>
                    <a:lnTo>
                      <a:pt x="184" y="352"/>
                    </a:lnTo>
                    <a:lnTo>
                      <a:pt x="200" y="336"/>
                    </a:lnTo>
                    <a:lnTo>
                      <a:pt x="200" y="312"/>
                    </a:lnTo>
                    <a:lnTo>
                      <a:pt x="256" y="280"/>
                    </a:lnTo>
                    <a:lnTo>
                      <a:pt x="304" y="264"/>
                    </a:lnTo>
                    <a:lnTo>
                      <a:pt x="312" y="224"/>
                    </a:lnTo>
                    <a:lnTo>
                      <a:pt x="344" y="200"/>
                    </a:lnTo>
                    <a:lnTo>
                      <a:pt x="368" y="192"/>
                    </a:lnTo>
                    <a:lnTo>
                      <a:pt x="376" y="176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河北1"/>
              <p:cNvSpPr>
                <a:spLocks/>
              </p:cNvSpPr>
              <p:nvPr/>
            </p:nvSpPr>
            <p:spPr bwMode="gray">
              <a:xfrm>
                <a:off x="5861050" y="2487613"/>
                <a:ext cx="671513" cy="944562"/>
              </a:xfrm>
              <a:custGeom>
                <a:avLst/>
                <a:gdLst>
                  <a:gd name="T0" fmla="*/ 320 w 353"/>
                  <a:gd name="T1" fmla="*/ 160 h 537"/>
                  <a:gd name="T2" fmla="*/ 296 w 353"/>
                  <a:gd name="T3" fmla="*/ 96 h 537"/>
                  <a:gd name="T4" fmla="*/ 248 w 353"/>
                  <a:gd name="T5" fmla="*/ 88 h 537"/>
                  <a:gd name="T6" fmla="*/ 224 w 353"/>
                  <a:gd name="T7" fmla="*/ 0 h 537"/>
                  <a:gd name="T8" fmla="*/ 176 w 353"/>
                  <a:gd name="T9" fmla="*/ 64 h 537"/>
                  <a:gd name="T10" fmla="*/ 136 w 353"/>
                  <a:gd name="T11" fmla="*/ 80 h 537"/>
                  <a:gd name="T12" fmla="*/ 80 w 353"/>
                  <a:gd name="T13" fmla="*/ 104 h 537"/>
                  <a:gd name="T14" fmla="*/ 32 w 353"/>
                  <a:gd name="T15" fmla="*/ 72 h 537"/>
                  <a:gd name="T16" fmla="*/ 8 w 353"/>
                  <a:gd name="T17" fmla="*/ 120 h 537"/>
                  <a:gd name="T18" fmla="*/ 56 w 353"/>
                  <a:gd name="T19" fmla="*/ 200 h 537"/>
                  <a:gd name="T20" fmla="*/ 24 w 353"/>
                  <a:gd name="T21" fmla="*/ 232 h 537"/>
                  <a:gd name="T22" fmla="*/ 64 w 353"/>
                  <a:gd name="T23" fmla="*/ 272 h 537"/>
                  <a:gd name="T24" fmla="*/ 32 w 353"/>
                  <a:gd name="T25" fmla="*/ 288 h 537"/>
                  <a:gd name="T26" fmla="*/ 16 w 353"/>
                  <a:gd name="T27" fmla="*/ 328 h 537"/>
                  <a:gd name="T28" fmla="*/ 32 w 353"/>
                  <a:gd name="T29" fmla="*/ 400 h 537"/>
                  <a:gd name="T30" fmla="*/ 24 w 353"/>
                  <a:gd name="T31" fmla="*/ 512 h 537"/>
                  <a:gd name="T32" fmla="*/ 88 w 353"/>
                  <a:gd name="T33" fmla="*/ 528 h 537"/>
                  <a:gd name="T34" fmla="*/ 112 w 353"/>
                  <a:gd name="T35" fmla="*/ 512 h 537"/>
                  <a:gd name="T36" fmla="*/ 152 w 353"/>
                  <a:gd name="T37" fmla="*/ 424 h 537"/>
                  <a:gd name="T38" fmla="*/ 232 w 353"/>
                  <a:gd name="T39" fmla="*/ 376 h 537"/>
                  <a:gd name="T40" fmla="*/ 240 w 353"/>
                  <a:gd name="T41" fmla="*/ 344 h 537"/>
                  <a:gd name="T42" fmla="*/ 192 w 353"/>
                  <a:gd name="T43" fmla="*/ 320 h 537"/>
                  <a:gd name="T44" fmla="*/ 184 w 353"/>
                  <a:gd name="T45" fmla="*/ 288 h 537"/>
                  <a:gd name="T46" fmla="*/ 160 w 353"/>
                  <a:gd name="T47" fmla="*/ 264 h 537"/>
                  <a:gd name="T48" fmla="*/ 104 w 353"/>
                  <a:gd name="T49" fmla="*/ 256 h 537"/>
                  <a:gd name="T50" fmla="*/ 136 w 353"/>
                  <a:gd name="T51" fmla="*/ 168 h 537"/>
                  <a:gd name="T52" fmla="*/ 160 w 353"/>
                  <a:gd name="T53" fmla="*/ 136 h 537"/>
                  <a:gd name="T54" fmla="*/ 192 w 353"/>
                  <a:gd name="T55" fmla="*/ 152 h 537"/>
                  <a:gd name="T56" fmla="*/ 208 w 353"/>
                  <a:gd name="T57" fmla="*/ 184 h 537"/>
                  <a:gd name="T58" fmla="*/ 224 w 353"/>
                  <a:gd name="T59" fmla="*/ 200 h 537"/>
                  <a:gd name="T60" fmla="*/ 256 w 353"/>
                  <a:gd name="T61" fmla="*/ 256 h 537"/>
                  <a:gd name="T62" fmla="*/ 272 w 353"/>
                  <a:gd name="T63" fmla="*/ 288 h 537"/>
                  <a:gd name="T64" fmla="*/ 328 w 353"/>
                  <a:gd name="T65" fmla="*/ 216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53" h="537">
                    <a:moveTo>
                      <a:pt x="352" y="208"/>
                    </a:moveTo>
                    <a:lnTo>
                      <a:pt x="320" y="160"/>
                    </a:lnTo>
                    <a:lnTo>
                      <a:pt x="288" y="152"/>
                    </a:lnTo>
                    <a:lnTo>
                      <a:pt x="296" y="96"/>
                    </a:lnTo>
                    <a:lnTo>
                      <a:pt x="264" y="104"/>
                    </a:lnTo>
                    <a:lnTo>
                      <a:pt x="248" y="88"/>
                    </a:lnTo>
                    <a:lnTo>
                      <a:pt x="248" y="48"/>
                    </a:lnTo>
                    <a:lnTo>
                      <a:pt x="224" y="0"/>
                    </a:lnTo>
                    <a:lnTo>
                      <a:pt x="176" y="24"/>
                    </a:lnTo>
                    <a:lnTo>
                      <a:pt x="176" y="64"/>
                    </a:lnTo>
                    <a:lnTo>
                      <a:pt x="144" y="56"/>
                    </a:lnTo>
                    <a:lnTo>
                      <a:pt x="136" y="80"/>
                    </a:lnTo>
                    <a:lnTo>
                      <a:pt x="112" y="72"/>
                    </a:lnTo>
                    <a:lnTo>
                      <a:pt x="80" y="104"/>
                    </a:lnTo>
                    <a:lnTo>
                      <a:pt x="56" y="56"/>
                    </a:lnTo>
                    <a:lnTo>
                      <a:pt x="32" y="72"/>
                    </a:lnTo>
                    <a:lnTo>
                      <a:pt x="24" y="112"/>
                    </a:lnTo>
                    <a:lnTo>
                      <a:pt x="8" y="120"/>
                    </a:lnTo>
                    <a:lnTo>
                      <a:pt x="32" y="184"/>
                    </a:lnTo>
                    <a:lnTo>
                      <a:pt x="56" y="200"/>
                    </a:lnTo>
                    <a:lnTo>
                      <a:pt x="32" y="216"/>
                    </a:lnTo>
                    <a:lnTo>
                      <a:pt x="24" y="232"/>
                    </a:lnTo>
                    <a:lnTo>
                      <a:pt x="56" y="232"/>
                    </a:lnTo>
                    <a:lnTo>
                      <a:pt x="64" y="272"/>
                    </a:lnTo>
                    <a:lnTo>
                      <a:pt x="48" y="304"/>
                    </a:lnTo>
                    <a:lnTo>
                      <a:pt x="32" y="288"/>
                    </a:lnTo>
                    <a:lnTo>
                      <a:pt x="16" y="304"/>
                    </a:lnTo>
                    <a:lnTo>
                      <a:pt x="16" y="328"/>
                    </a:lnTo>
                    <a:lnTo>
                      <a:pt x="0" y="344"/>
                    </a:lnTo>
                    <a:lnTo>
                      <a:pt x="32" y="400"/>
                    </a:lnTo>
                    <a:lnTo>
                      <a:pt x="8" y="488"/>
                    </a:lnTo>
                    <a:lnTo>
                      <a:pt x="24" y="512"/>
                    </a:lnTo>
                    <a:lnTo>
                      <a:pt x="72" y="512"/>
                    </a:lnTo>
                    <a:lnTo>
                      <a:pt x="88" y="528"/>
                    </a:lnTo>
                    <a:lnTo>
                      <a:pt x="128" y="536"/>
                    </a:lnTo>
                    <a:lnTo>
                      <a:pt x="112" y="512"/>
                    </a:lnTo>
                    <a:lnTo>
                      <a:pt x="120" y="480"/>
                    </a:lnTo>
                    <a:lnTo>
                      <a:pt x="152" y="424"/>
                    </a:lnTo>
                    <a:lnTo>
                      <a:pt x="192" y="384"/>
                    </a:lnTo>
                    <a:lnTo>
                      <a:pt x="232" y="376"/>
                    </a:lnTo>
                    <a:lnTo>
                      <a:pt x="248" y="360"/>
                    </a:lnTo>
                    <a:lnTo>
                      <a:pt x="240" y="344"/>
                    </a:lnTo>
                    <a:lnTo>
                      <a:pt x="224" y="312"/>
                    </a:lnTo>
                    <a:lnTo>
                      <a:pt x="192" y="320"/>
                    </a:lnTo>
                    <a:lnTo>
                      <a:pt x="176" y="312"/>
                    </a:lnTo>
                    <a:lnTo>
                      <a:pt x="184" y="288"/>
                    </a:lnTo>
                    <a:lnTo>
                      <a:pt x="184" y="248"/>
                    </a:lnTo>
                    <a:lnTo>
                      <a:pt x="160" y="264"/>
                    </a:lnTo>
                    <a:lnTo>
                      <a:pt x="128" y="256"/>
                    </a:lnTo>
                    <a:lnTo>
                      <a:pt x="104" y="256"/>
                    </a:lnTo>
                    <a:lnTo>
                      <a:pt x="104" y="224"/>
                    </a:lnTo>
                    <a:lnTo>
                      <a:pt x="136" y="168"/>
                    </a:lnTo>
                    <a:lnTo>
                      <a:pt x="152" y="168"/>
                    </a:lnTo>
                    <a:lnTo>
                      <a:pt x="160" y="136"/>
                    </a:lnTo>
                    <a:lnTo>
                      <a:pt x="176" y="136"/>
                    </a:lnTo>
                    <a:lnTo>
                      <a:pt x="192" y="152"/>
                    </a:lnTo>
                    <a:lnTo>
                      <a:pt x="216" y="152"/>
                    </a:lnTo>
                    <a:lnTo>
                      <a:pt x="208" y="184"/>
                    </a:lnTo>
                    <a:lnTo>
                      <a:pt x="208" y="200"/>
                    </a:lnTo>
                    <a:lnTo>
                      <a:pt x="224" y="200"/>
                    </a:lnTo>
                    <a:lnTo>
                      <a:pt x="224" y="232"/>
                    </a:lnTo>
                    <a:lnTo>
                      <a:pt x="256" y="256"/>
                    </a:lnTo>
                    <a:lnTo>
                      <a:pt x="264" y="280"/>
                    </a:lnTo>
                    <a:lnTo>
                      <a:pt x="272" y="288"/>
                    </a:lnTo>
                    <a:lnTo>
                      <a:pt x="312" y="256"/>
                    </a:lnTo>
                    <a:lnTo>
                      <a:pt x="328" y="216"/>
                    </a:lnTo>
                    <a:lnTo>
                      <a:pt x="352" y="208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北京"/>
              <p:cNvSpPr>
                <a:spLocks/>
              </p:cNvSpPr>
              <p:nvPr/>
            </p:nvSpPr>
            <p:spPr bwMode="gray">
              <a:xfrm>
                <a:off x="6056313" y="2727325"/>
                <a:ext cx="215900" cy="225425"/>
              </a:xfrm>
              <a:custGeom>
                <a:avLst/>
                <a:gdLst>
                  <a:gd name="T0" fmla="*/ 112 w 113"/>
                  <a:gd name="T1" fmla="*/ 64 h 129"/>
                  <a:gd name="T2" fmla="*/ 96 w 113"/>
                  <a:gd name="T3" fmla="*/ 40 h 129"/>
                  <a:gd name="T4" fmla="*/ 112 w 113"/>
                  <a:gd name="T5" fmla="*/ 16 h 129"/>
                  <a:gd name="T6" fmla="*/ 80 w 113"/>
                  <a:gd name="T7" fmla="*/ 16 h 129"/>
                  <a:gd name="T8" fmla="*/ 72 w 113"/>
                  <a:gd name="T9" fmla="*/ 0 h 129"/>
                  <a:gd name="T10" fmla="*/ 56 w 113"/>
                  <a:gd name="T11" fmla="*/ 0 h 129"/>
                  <a:gd name="T12" fmla="*/ 48 w 113"/>
                  <a:gd name="T13" fmla="*/ 32 h 129"/>
                  <a:gd name="T14" fmla="*/ 32 w 113"/>
                  <a:gd name="T15" fmla="*/ 32 h 129"/>
                  <a:gd name="T16" fmla="*/ 0 w 113"/>
                  <a:gd name="T17" fmla="*/ 88 h 129"/>
                  <a:gd name="T18" fmla="*/ 0 w 113"/>
                  <a:gd name="T19" fmla="*/ 120 h 129"/>
                  <a:gd name="T20" fmla="*/ 32 w 113"/>
                  <a:gd name="T21" fmla="*/ 120 h 129"/>
                  <a:gd name="T22" fmla="*/ 48 w 113"/>
                  <a:gd name="T23" fmla="*/ 128 h 129"/>
                  <a:gd name="T24" fmla="*/ 80 w 113"/>
                  <a:gd name="T25" fmla="*/ 112 h 129"/>
                  <a:gd name="T26" fmla="*/ 80 w 113"/>
                  <a:gd name="T27" fmla="*/ 96 h 129"/>
                  <a:gd name="T28" fmla="*/ 72 w 113"/>
                  <a:gd name="T29" fmla="*/ 80 h 129"/>
                  <a:gd name="T30" fmla="*/ 96 w 113"/>
                  <a:gd name="T31" fmla="*/ 80 h 129"/>
                  <a:gd name="T32" fmla="*/ 112 w 113"/>
                  <a:gd name="T33" fmla="*/ 6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3" h="129">
                    <a:moveTo>
                      <a:pt x="112" y="64"/>
                    </a:moveTo>
                    <a:lnTo>
                      <a:pt x="96" y="40"/>
                    </a:lnTo>
                    <a:lnTo>
                      <a:pt x="112" y="16"/>
                    </a:lnTo>
                    <a:lnTo>
                      <a:pt x="80" y="16"/>
                    </a:lnTo>
                    <a:lnTo>
                      <a:pt x="72" y="0"/>
                    </a:lnTo>
                    <a:lnTo>
                      <a:pt x="56" y="0"/>
                    </a:lnTo>
                    <a:lnTo>
                      <a:pt x="48" y="32"/>
                    </a:lnTo>
                    <a:lnTo>
                      <a:pt x="32" y="32"/>
                    </a:lnTo>
                    <a:lnTo>
                      <a:pt x="0" y="88"/>
                    </a:lnTo>
                    <a:lnTo>
                      <a:pt x="0" y="120"/>
                    </a:lnTo>
                    <a:lnTo>
                      <a:pt x="32" y="120"/>
                    </a:lnTo>
                    <a:lnTo>
                      <a:pt x="48" y="128"/>
                    </a:lnTo>
                    <a:lnTo>
                      <a:pt x="80" y="112"/>
                    </a:lnTo>
                    <a:lnTo>
                      <a:pt x="80" y="96"/>
                    </a:lnTo>
                    <a:lnTo>
                      <a:pt x="72" y="80"/>
                    </a:lnTo>
                    <a:lnTo>
                      <a:pt x="96" y="80"/>
                    </a:lnTo>
                    <a:lnTo>
                      <a:pt x="112" y="64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天津"/>
              <p:cNvSpPr>
                <a:spLocks/>
              </p:cNvSpPr>
              <p:nvPr/>
            </p:nvSpPr>
            <p:spPr bwMode="gray">
              <a:xfrm>
                <a:off x="6194425" y="2838450"/>
                <a:ext cx="169863" cy="212725"/>
              </a:xfrm>
              <a:custGeom>
                <a:avLst/>
                <a:gdLst>
                  <a:gd name="T0" fmla="*/ 88 w 89"/>
                  <a:gd name="T1" fmla="*/ 80 h 121"/>
                  <a:gd name="T2" fmla="*/ 80 w 89"/>
                  <a:gd name="T3" fmla="*/ 56 h 121"/>
                  <a:gd name="T4" fmla="*/ 56 w 89"/>
                  <a:gd name="T5" fmla="*/ 40 h 121"/>
                  <a:gd name="T6" fmla="*/ 48 w 89"/>
                  <a:gd name="T7" fmla="*/ 8 h 121"/>
                  <a:gd name="T8" fmla="*/ 32 w 89"/>
                  <a:gd name="T9" fmla="*/ 0 h 121"/>
                  <a:gd name="T10" fmla="*/ 24 w 89"/>
                  <a:gd name="T11" fmla="*/ 8 h 121"/>
                  <a:gd name="T12" fmla="*/ 32 w 89"/>
                  <a:gd name="T13" fmla="*/ 48 h 121"/>
                  <a:gd name="T14" fmla="*/ 8 w 89"/>
                  <a:gd name="T15" fmla="*/ 48 h 121"/>
                  <a:gd name="T16" fmla="*/ 0 w 89"/>
                  <a:gd name="T17" fmla="*/ 112 h 121"/>
                  <a:gd name="T18" fmla="*/ 16 w 89"/>
                  <a:gd name="T19" fmla="*/ 120 h 121"/>
                  <a:gd name="T20" fmla="*/ 56 w 89"/>
                  <a:gd name="T21" fmla="*/ 112 h 121"/>
                  <a:gd name="T22" fmla="*/ 56 w 89"/>
                  <a:gd name="T23" fmla="*/ 80 h 121"/>
                  <a:gd name="T24" fmla="*/ 88 w 89"/>
                  <a:gd name="T25" fmla="*/ 8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121">
                    <a:moveTo>
                      <a:pt x="88" y="80"/>
                    </a:moveTo>
                    <a:lnTo>
                      <a:pt x="80" y="56"/>
                    </a:lnTo>
                    <a:lnTo>
                      <a:pt x="56" y="40"/>
                    </a:lnTo>
                    <a:lnTo>
                      <a:pt x="48" y="8"/>
                    </a:lnTo>
                    <a:lnTo>
                      <a:pt x="32" y="0"/>
                    </a:lnTo>
                    <a:lnTo>
                      <a:pt x="24" y="8"/>
                    </a:lnTo>
                    <a:lnTo>
                      <a:pt x="32" y="48"/>
                    </a:lnTo>
                    <a:lnTo>
                      <a:pt x="8" y="48"/>
                    </a:lnTo>
                    <a:lnTo>
                      <a:pt x="0" y="112"/>
                    </a:lnTo>
                    <a:lnTo>
                      <a:pt x="16" y="120"/>
                    </a:lnTo>
                    <a:lnTo>
                      <a:pt x="56" y="112"/>
                    </a:lnTo>
                    <a:lnTo>
                      <a:pt x="56" y="80"/>
                    </a:lnTo>
                    <a:lnTo>
                      <a:pt x="88" y="80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河北2"/>
              <p:cNvSpPr>
                <a:spLocks/>
              </p:cNvSpPr>
              <p:nvPr/>
            </p:nvSpPr>
            <p:spPr bwMode="gray">
              <a:xfrm>
                <a:off x="6194425" y="2852738"/>
                <a:ext cx="65088" cy="71437"/>
              </a:xfrm>
              <a:custGeom>
                <a:avLst/>
                <a:gdLst>
                  <a:gd name="T0" fmla="*/ 32 w 33"/>
                  <a:gd name="T1" fmla="*/ 40 h 41"/>
                  <a:gd name="T2" fmla="*/ 8 w 33"/>
                  <a:gd name="T3" fmla="*/ 40 h 41"/>
                  <a:gd name="T4" fmla="*/ 8 w 33"/>
                  <a:gd name="T5" fmla="*/ 24 h 41"/>
                  <a:gd name="T6" fmla="*/ 0 w 33"/>
                  <a:gd name="T7" fmla="*/ 0 h 41"/>
                  <a:gd name="T8" fmla="*/ 24 w 33"/>
                  <a:gd name="T9" fmla="*/ 8 h 41"/>
                  <a:gd name="T10" fmla="*/ 32 w 33"/>
                  <a:gd name="T11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41">
                    <a:moveTo>
                      <a:pt x="32" y="40"/>
                    </a:moveTo>
                    <a:lnTo>
                      <a:pt x="8" y="40"/>
                    </a:lnTo>
                    <a:lnTo>
                      <a:pt x="8" y="24"/>
                    </a:lnTo>
                    <a:lnTo>
                      <a:pt x="0" y="0"/>
                    </a:lnTo>
                    <a:lnTo>
                      <a:pt x="24" y="8"/>
                    </a:lnTo>
                    <a:lnTo>
                      <a:pt x="32" y="40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山东"/>
              <p:cNvSpPr>
                <a:spLocks/>
              </p:cNvSpPr>
              <p:nvPr/>
            </p:nvSpPr>
            <p:spPr bwMode="gray">
              <a:xfrm>
                <a:off x="6042025" y="3106738"/>
                <a:ext cx="827088" cy="509587"/>
              </a:xfrm>
              <a:custGeom>
                <a:avLst/>
                <a:gdLst>
                  <a:gd name="T0" fmla="*/ 152 w 433"/>
                  <a:gd name="T1" fmla="*/ 8 h 289"/>
                  <a:gd name="T2" fmla="*/ 136 w 433"/>
                  <a:gd name="T3" fmla="*/ 24 h 289"/>
                  <a:gd name="T4" fmla="*/ 96 w 433"/>
                  <a:gd name="T5" fmla="*/ 32 h 289"/>
                  <a:gd name="T6" fmla="*/ 56 w 433"/>
                  <a:gd name="T7" fmla="*/ 72 h 289"/>
                  <a:gd name="T8" fmla="*/ 16 w 433"/>
                  <a:gd name="T9" fmla="*/ 128 h 289"/>
                  <a:gd name="T10" fmla="*/ 16 w 433"/>
                  <a:gd name="T11" fmla="*/ 160 h 289"/>
                  <a:gd name="T12" fmla="*/ 32 w 433"/>
                  <a:gd name="T13" fmla="*/ 184 h 289"/>
                  <a:gd name="T14" fmla="*/ 48 w 433"/>
                  <a:gd name="T15" fmla="*/ 176 h 289"/>
                  <a:gd name="T16" fmla="*/ 64 w 433"/>
                  <a:gd name="T17" fmla="*/ 176 h 289"/>
                  <a:gd name="T18" fmla="*/ 8 w 433"/>
                  <a:gd name="T19" fmla="*/ 224 h 289"/>
                  <a:gd name="T20" fmla="*/ 0 w 433"/>
                  <a:gd name="T21" fmla="*/ 248 h 289"/>
                  <a:gd name="T22" fmla="*/ 16 w 433"/>
                  <a:gd name="T23" fmla="*/ 256 h 289"/>
                  <a:gd name="T24" fmla="*/ 48 w 433"/>
                  <a:gd name="T25" fmla="*/ 288 h 289"/>
                  <a:gd name="T26" fmla="*/ 80 w 433"/>
                  <a:gd name="T27" fmla="*/ 288 h 289"/>
                  <a:gd name="T28" fmla="*/ 96 w 433"/>
                  <a:gd name="T29" fmla="*/ 272 h 289"/>
                  <a:gd name="T30" fmla="*/ 96 w 433"/>
                  <a:gd name="T31" fmla="*/ 256 h 289"/>
                  <a:gd name="T32" fmla="*/ 112 w 433"/>
                  <a:gd name="T33" fmla="*/ 264 h 289"/>
                  <a:gd name="T34" fmla="*/ 120 w 433"/>
                  <a:gd name="T35" fmla="*/ 272 h 289"/>
                  <a:gd name="T36" fmla="*/ 152 w 433"/>
                  <a:gd name="T37" fmla="*/ 288 h 289"/>
                  <a:gd name="T38" fmla="*/ 168 w 433"/>
                  <a:gd name="T39" fmla="*/ 272 h 289"/>
                  <a:gd name="T40" fmla="*/ 192 w 433"/>
                  <a:gd name="T41" fmla="*/ 272 h 289"/>
                  <a:gd name="T42" fmla="*/ 192 w 433"/>
                  <a:gd name="T43" fmla="*/ 288 h 289"/>
                  <a:gd name="T44" fmla="*/ 208 w 433"/>
                  <a:gd name="T45" fmla="*/ 280 h 289"/>
                  <a:gd name="T46" fmla="*/ 240 w 433"/>
                  <a:gd name="T47" fmla="*/ 232 h 289"/>
                  <a:gd name="T48" fmla="*/ 256 w 433"/>
                  <a:gd name="T49" fmla="*/ 232 h 289"/>
                  <a:gd name="T50" fmla="*/ 296 w 433"/>
                  <a:gd name="T51" fmla="*/ 168 h 289"/>
                  <a:gd name="T52" fmla="*/ 296 w 433"/>
                  <a:gd name="T53" fmla="*/ 144 h 289"/>
                  <a:gd name="T54" fmla="*/ 304 w 433"/>
                  <a:gd name="T55" fmla="*/ 136 h 289"/>
                  <a:gd name="T56" fmla="*/ 312 w 433"/>
                  <a:gd name="T57" fmla="*/ 152 h 289"/>
                  <a:gd name="T58" fmla="*/ 344 w 433"/>
                  <a:gd name="T59" fmla="*/ 96 h 289"/>
                  <a:gd name="T60" fmla="*/ 376 w 433"/>
                  <a:gd name="T61" fmla="*/ 80 h 289"/>
                  <a:gd name="T62" fmla="*/ 376 w 433"/>
                  <a:gd name="T63" fmla="*/ 88 h 289"/>
                  <a:gd name="T64" fmla="*/ 400 w 433"/>
                  <a:gd name="T65" fmla="*/ 64 h 289"/>
                  <a:gd name="T66" fmla="*/ 416 w 433"/>
                  <a:gd name="T67" fmla="*/ 72 h 289"/>
                  <a:gd name="T68" fmla="*/ 432 w 433"/>
                  <a:gd name="T69" fmla="*/ 24 h 289"/>
                  <a:gd name="T70" fmla="*/ 424 w 433"/>
                  <a:gd name="T71" fmla="*/ 16 h 289"/>
                  <a:gd name="T72" fmla="*/ 400 w 433"/>
                  <a:gd name="T73" fmla="*/ 16 h 289"/>
                  <a:gd name="T74" fmla="*/ 384 w 433"/>
                  <a:gd name="T75" fmla="*/ 24 h 289"/>
                  <a:gd name="T76" fmla="*/ 344 w 433"/>
                  <a:gd name="T77" fmla="*/ 24 h 289"/>
                  <a:gd name="T78" fmla="*/ 328 w 433"/>
                  <a:gd name="T79" fmla="*/ 0 h 289"/>
                  <a:gd name="T80" fmla="*/ 272 w 433"/>
                  <a:gd name="T81" fmla="*/ 40 h 289"/>
                  <a:gd name="T82" fmla="*/ 264 w 433"/>
                  <a:gd name="T83" fmla="*/ 64 h 289"/>
                  <a:gd name="T84" fmla="*/ 248 w 433"/>
                  <a:gd name="T85" fmla="*/ 64 h 289"/>
                  <a:gd name="T86" fmla="*/ 200 w 433"/>
                  <a:gd name="T87" fmla="*/ 64 h 289"/>
                  <a:gd name="T88" fmla="*/ 200 w 433"/>
                  <a:gd name="T89" fmla="*/ 48 h 289"/>
                  <a:gd name="T90" fmla="*/ 216 w 433"/>
                  <a:gd name="T91" fmla="*/ 32 h 289"/>
                  <a:gd name="T92" fmla="*/ 200 w 433"/>
                  <a:gd name="T93" fmla="*/ 0 h 289"/>
                  <a:gd name="T94" fmla="*/ 176 w 433"/>
                  <a:gd name="T95" fmla="*/ 0 h 289"/>
                  <a:gd name="T96" fmla="*/ 168 w 433"/>
                  <a:gd name="T97" fmla="*/ 0 h 289"/>
                  <a:gd name="T98" fmla="*/ 160 w 433"/>
                  <a:gd name="T99" fmla="*/ 16 h 289"/>
                  <a:gd name="T100" fmla="*/ 152 w 433"/>
                  <a:gd name="T101" fmla="*/ 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33" h="289">
                    <a:moveTo>
                      <a:pt x="152" y="8"/>
                    </a:moveTo>
                    <a:lnTo>
                      <a:pt x="136" y="24"/>
                    </a:lnTo>
                    <a:lnTo>
                      <a:pt x="96" y="32"/>
                    </a:lnTo>
                    <a:lnTo>
                      <a:pt x="56" y="72"/>
                    </a:lnTo>
                    <a:lnTo>
                      <a:pt x="16" y="128"/>
                    </a:lnTo>
                    <a:lnTo>
                      <a:pt x="16" y="160"/>
                    </a:lnTo>
                    <a:lnTo>
                      <a:pt x="32" y="184"/>
                    </a:lnTo>
                    <a:lnTo>
                      <a:pt x="48" y="176"/>
                    </a:lnTo>
                    <a:lnTo>
                      <a:pt x="64" y="176"/>
                    </a:lnTo>
                    <a:lnTo>
                      <a:pt x="8" y="224"/>
                    </a:lnTo>
                    <a:lnTo>
                      <a:pt x="0" y="248"/>
                    </a:lnTo>
                    <a:lnTo>
                      <a:pt x="16" y="256"/>
                    </a:lnTo>
                    <a:lnTo>
                      <a:pt x="48" y="288"/>
                    </a:lnTo>
                    <a:lnTo>
                      <a:pt x="80" y="288"/>
                    </a:lnTo>
                    <a:lnTo>
                      <a:pt x="96" y="272"/>
                    </a:lnTo>
                    <a:lnTo>
                      <a:pt x="96" y="256"/>
                    </a:lnTo>
                    <a:lnTo>
                      <a:pt x="112" y="264"/>
                    </a:lnTo>
                    <a:lnTo>
                      <a:pt x="120" y="272"/>
                    </a:lnTo>
                    <a:lnTo>
                      <a:pt x="152" y="288"/>
                    </a:lnTo>
                    <a:lnTo>
                      <a:pt x="168" y="272"/>
                    </a:lnTo>
                    <a:lnTo>
                      <a:pt x="192" y="272"/>
                    </a:lnTo>
                    <a:lnTo>
                      <a:pt x="192" y="288"/>
                    </a:lnTo>
                    <a:lnTo>
                      <a:pt x="208" y="280"/>
                    </a:lnTo>
                    <a:lnTo>
                      <a:pt x="240" y="232"/>
                    </a:lnTo>
                    <a:lnTo>
                      <a:pt x="256" y="232"/>
                    </a:lnTo>
                    <a:lnTo>
                      <a:pt x="296" y="168"/>
                    </a:lnTo>
                    <a:lnTo>
                      <a:pt x="296" y="144"/>
                    </a:lnTo>
                    <a:lnTo>
                      <a:pt x="304" y="136"/>
                    </a:lnTo>
                    <a:lnTo>
                      <a:pt x="312" y="152"/>
                    </a:lnTo>
                    <a:lnTo>
                      <a:pt x="344" y="96"/>
                    </a:lnTo>
                    <a:lnTo>
                      <a:pt x="376" y="80"/>
                    </a:lnTo>
                    <a:lnTo>
                      <a:pt x="376" y="88"/>
                    </a:lnTo>
                    <a:lnTo>
                      <a:pt x="400" y="64"/>
                    </a:lnTo>
                    <a:lnTo>
                      <a:pt x="416" y="72"/>
                    </a:lnTo>
                    <a:lnTo>
                      <a:pt x="432" y="24"/>
                    </a:lnTo>
                    <a:lnTo>
                      <a:pt x="424" y="16"/>
                    </a:lnTo>
                    <a:lnTo>
                      <a:pt x="400" y="16"/>
                    </a:lnTo>
                    <a:lnTo>
                      <a:pt x="384" y="24"/>
                    </a:lnTo>
                    <a:lnTo>
                      <a:pt x="344" y="24"/>
                    </a:lnTo>
                    <a:lnTo>
                      <a:pt x="328" y="0"/>
                    </a:lnTo>
                    <a:lnTo>
                      <a:pt x="272" y="40"/>
                    </a:lnTo>
                    <a:lnTo>
                      <a:pt x="264" y="64"/>
                    </a:lnTo>
                    <a:lnTo>
                      <a:pt x="248" y="64"/>
                    </a:lnTo>
                    <a:lnTo>
                      <a:pt x="200" y="64"/>
                    </a:lnTo>
                    <a:lnTo>
                      <a:pt x="200" y="48"/>
                    </a:lnTo>
                    <a:lnTo>
                      <a:pt x="216" y="32"/>
                    </a:lnTo>
                    <a:lnTo>
                      <a:pt x="200" y="0"/>
                    </a:lnTo>
                    <a:lnTo>
                      <a:pt x="176" y="0"/>
                    </a:lnTo>
                    <a:lnTo>
                      <a:pt x="168" y="0"/>
                    </a:lnTo>
                    <a:lnTo>
                      <a:pt x="160" y="16"/>
                    </a:lnTo>
                    <a:lnTo>
                      <a:pt x="152" y="8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江苏"/>
              <p:cNvSpPr>
                <a:spLocks/>
              </p:cNvSpPr>
              <p:nvPr/>
            </p:nvSpPr>
            <p:spPr bwMode="gray">
              <a:xfrm>
                <a:off x="6211888" y="3514725"/>
                <a:ext cx="685800" cy="563563"/>
              </a:xfrm>
              <a:custGeom>
                <a:avLst/>
                <a:gdLst>
                  <a:gd name="T0" fmla="*/ 168 w 361"/>
                  <a:gd name="T1" fmla="*/ 0 h 321"/>
                  <a:gd name="T2" fmla="*/ 152 w 361"/>
                  <a:gd name="T3" fmla="*/ 0 h 321"/>
                  <a:gd name="T4" fmla="*/ 120 w 361"/>
                  <a:gd name="T5" fmla="*/ 48 h 321"/>
                  <a:gd name="T6" fmla="*/ 96 w 361"/>
                  <a:gd name="T7" fmla="*/ 56 h 321"/>
                  <a:gd name="T8" fmla="*/ 96 w 361"/>
                  <a:gd name="T9" fmla="*/ 40 h 321"/>
                  <a:gd name="T10" fmla="*/ 80 w 361"/>
                  <a:gd name="T11" fmla="*/ 40 h 321"/>
                  <a:gd name="T12" fmla="*/ 64 w 361"/>
                  <a:gd name="T13" fmla="*/ 56 h 321"/>
                  <a:gd name="T14" fmla="*/ 32 w 361"/>
                  <a:gd name="T15" fmla="*/ 40 h 321"/>
                  <a:gd name="T16" fmla="*/ 24 w 361"/>
                  <a:gd name="T17" fmla="*/ 32 h 321"/>
                  <a:gd name="T18" fmla="*/ 8 w 361"/>
                  <a:gd name="T19" fmla="*/ 24 h 321"/>
                  <a:gd name="T20" fmla="*/ 8 w 361"/>
                  <a:gd name="T21" fmla="*/ 40 h 321"/>
                  <a:gd name="T22" fmla="*/ 0 w 361"/>
                  <a:gd name="T23" fmla="*/ 48 h 321"/>
                  <a:gd name="T24" fmla="*/ 32 w 361"/>
                  <a:gd name="T25" fmla="*/ 56 h 321"/>
                  <a:gd name="T26" fmla="*/ 40 w 361"/>
                  <a:gd name="T27" fmla="*/ 80 h 321"/>
                  <a:gd name="T28" fmla="*/ 56 w 361"/>
                  <a:gd name="T29" fmla="*/ 80 h 321"/>
                  <a:gd name="T30" fmla="*/ 80 w 361"/>
                  <a:gd name="T31" fmla="*/ 112 h 321"/>
                  <a:gd name="T32" fmla="*/ 104 w 361"/>
                  <a:gd name="T33" fmla="*/ 104 h 321"/>
                  <a:gd name="T34" fmla="*/ 104 w 361"/>
                  <a:gd name="T35" fmla="*/ 144 h 321"/>
                  <a:gd name="T36" fmla="*/ 136 w 361"/>
                  <a:gd name="T37" fmla="*/ 184 h 321"/>
                  <a:gd name="T38" fmla="*/ 152 w 361"/>
                  <a:gd name="T39" fmla="*/ 184 h 321"/>
                  <a:gd name="T40" fmla="*/ 160 w 361"/>
                  <a:gd name="T41" fmla="*/ 168 h 321"/>
                  <a:gd name="T42" fmla="*/ 184 w 361"/>
                  <a:gd name="T43" fmla="*/ 192 h 321"/>
                  <a:gd name="T44" fmla="*/ 168 w 361"/>
                  <a:gd name="T45" fmla="*/ 208 h 321"/>
                  <a:gd name="T46" fmla="*/ 160 w 361"/>
                  <a:gd name="T47" fmla="*/ 200 h 321"/>
                  <a:gd name="T48" fmla="*/ 144 w 361"/>
                  <a:gd name="T49" fmla="*/ 192 h 321"/>
                  <a:gd name="T50" fmla="*/ 144 w 361"/>
                  <a:gd name="T51" fmla="*/ 224 h 321"/>
                  <a:gd name="T52" fmla="*/ 136 w 361"/>
                  <a:gd name="T53" fmla="*/ 240 h 321"/>
                  <a:gd name="T54" fmla="*/ 160 w 361"/>
                  <a:gd name="T55" fmla="*/ 272 h 321"/>
                  <a:gd name="T56" fmla="*/ 160 w 361"/>
                  <a:gd name="T57" fmla="*/ 296 h 321"/>
                  <a:gd name="T58" fmla="*/ 200 w 361"/>
                  <a:gd name="T59" fmla="*/ 296 h 321"/>
                  <a:gd name="T60" fmla="*/ 216 w 361"/>
                  <a:gd name="T61" fmla="*/ 312 h 321"/>
                  <a:gd name="T62" fmla="*/ 240 w 361"/>
                  <a:gd name="T63" fmla="*/ 304 h 321"/>
                  <a:gd name="T64" fmla="*/ 272 w 361"/>
                  <a:gd name="T65" fmla="*/ 320 h 321"/>
                  <a:gd name="T66" fmla="*/ 296 w 361"/>
                  <a:gd name="T67" fmla="*/ 296 h 321"/>
                  <a:gd name="T68" fmla="*/ 320 w 361"/>
                  <a:gd name="T69" fmla="*/ 256 h 321"/>
                  <a:gd name="T70" fmla="*/ 288 w 361"/>
                  <a:gd name="T71" fmla="*/ 240 h 321"/>
                  <a:gd name="T72" fmla="*/ 320 w 361"/>
                  <a:gd name="T73" fmla="*/ 232 h 321"/>
                  <a:gd name="T74" fmla="*/ 328 w 361"/>
                  <a:gd name="T75" fmla="*/ 240 h 321"/>
                  <a:gd name="T76" fmla="*/ 360 w 361"/>
                  <a:gd name="T77" fmla="*/ 232 h 321"/>
                  <a:gd name="T78" fmla="*/ 360 w 361"/>
                  <a:gd name="T79" fmla="*/ 224 h 321"/>
                  <a:gd name="T80" fmla="*/ 320 w 361"/>
                  <a:gd name="T81" fmla="*/ 200 h 321"/>
                  <a:gd name="T82" fmla="*/ 320 w 361"/>
                  <a:gd name="T83" fmla="*/ 184 h 321"/>
                  <a:gd name="T84" fmla="*/ 304 w 361"/>
                  <a:gd name="T85" fmla="*/ 176 h 321"/>
                  <a:gd name="T86" fmla="*/ 288 w 361"/>
                  <a:gd name="T87" fmla="*/ 168 h 321"/>
                  <a:gd name="T88" fmla="*/ 272 w 361"/>
                  <a:gd name="T89" fmla="*/ 128 h 321"/>
                  <a:gd name="T90" fmla="*/ 232 w 361"/>
                  <a:gd name="T91" fmla="*/ 64 h 321"/>
                  <a:gd name="T92" fmla="*/ 232 w 361"/>
                  <a:gd name="T93" fmla="*/ 40 h 321"/>
                  <a:gd name="T94" fmla="*/ 192 w 361"/>
                  <a:gd name="T95" fmla="*/ 32 h 321"/>
                  <a:gd name="T96" fmla="*/ 176 w 361"/>
                  <a:gd name="T97" fmla="*/ 24 h 321"/>
                  <a:gd name="T98" fmla="*/ 168 w 361"/>
                  <a:gd name="T9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61" h="321">
                    <a:moveTo>
                      <a:pt x="168" y="0"/>
                    </a:moveTo>
                    <a:lnTo>
                      <a:pt x="152" y="0"/>
                    </a:lnTo>
                    <a:lnTo>
                      <a:pt x="120" y="48"/>
                    </a:lnTo>
                    <a:lnTo>
                      <a:pt x="96" y="56"/>
                    </a:lnTo>
                    <a:lnTo>
                      <a:pt x="96" y="40"/>
                    </a:lnTo>
                    <a:lnTo>
                      <a:pt x="80" y="40"/>
                    </a:lnTo>
                    <a:lnTo>
                      <a:pt x="64" y="56"/>
                    </a:lnTo>
                    <a:lnTo>
                      <a:pt x="32" y="40"/>
                    </a:lnTo>
                    <a:lnTo>
                      <a:pt x="24" y="32"/>
                    </a:lnTo>
                    <a:lnTo>
                      <a:pt x="8" y="24"/>
                    </a:lnTo>
                    <a:lnTo>
                      <a:pt x="8" y="40"/>
                    </a:lnTo>
                    <a:lnTo>
                      <a:pt x="0" y="48"/>
                    </a:lnTo>
                    <a:lnTo>
                      <a:pt x="32" y="56"/>
                    </a:lnTo>
                    <a:lnTo>
                      <a:pt x="40" y="80"/>
                    </a:lnTo>
                    <a:lnTo>
                      <a:pt x="56" y="80"/>
                    </a:lnTo>
                    <a:lnTo>
                      <a:pt x="80" y="112"/>
                    </a:lnTo>
                    <a:lnTo>
                      <a:pt x="104" y="104"/>
                    </a:lnTo>
                    <a:lnTo>
                      <a:pt x="104" y="144"/>
                    </a:lnTo>
                    <a:lnTo>
                      <a:pt x="136" y="184"/>
                    </a:lnTo>
                    <a:lnTo>
                      <a:pt x="152" y="184"/>
                    </a:lnTo>
                    <a:lnTo>
                      <a:pt x="160" y="168"/>
                    </a:lnTo>
                    <a:lnTo>
                      <a:pt x="184" y="192"/>
                    </a:lnTo>
                    <a:lnTo>
                      <a:pt x="168" y="208"/>
                    </a:lnTo>
                    <a:lnTo>
                      <a:pt x="160" y="200"/>
                    </a:lnTo>
                    <a:lnTo>
                      <a:pt x="144" y="192"/>
                    </a:lnTo>
                    <a:lnTo>
                      <a:pt x="144" y="224"/>
                    </a:lnTo>
                    <a:lnTo>
                      <a:pt x="136" y="240"/>
                    </a:lnTo>
                    <a:lnTo>
                      <a:pt x="160" y="272"/>
                    </a:lnTo>
                    <a:lnTo>
                      <a:pt x="160" y="296"/>
                    </a:lnTo>
                    <a:lnTo>
                      <a:pt x="200" y="296"/>
                    </a:lnTo>
                    <a:lnTo>
                      <a:pt x="216" y="312"/>
                    </a:lnTo>
                    <a:lnTo>
                      <a:pt x="240" y="304"/>
                    </a:lnTo>
                    <a:lnTo>
                      <a:pt x="272" y="320"/>
                    </a:lnTo>
                    <a:lnTo>
                      <a:pt x="296" y="296"/>
                    </a:lnTo>
                    <a:lnTo>
                      <a:pt x="320" y="256"/>
                    </a:lnTo>
                    <a:lnTo>
                      <a:pt x="288" y="240"/>
                    </a:lnTo>
                    <a:lnTo>
                      <a:pt x="320" y="232"/>
                    </a:lnTo>
                    <a:lnTo>
                      <a:pt x="328" y="240"/>
                    </a:lnTo>
                    <a:lnTo>
                      <a:pt x="360" y="232"/>
                    </a:lnTo>
                    <a:lnTo>
                      <a:pt x="360" y="224"/>
                    </a:lnTo>
                    <a:lnTo>
                      <a:pt x="320" y="200"/>
                    </a:lnTo>
                    <a:lnTo>
                      <a:pt x="320" y="184"/>
                    </a:lnTo>
                    <a:lnTo>
                      <a:pt x="304" y="176"/>
                    </a:lnTo>
                    <a:lnTo>
                      <a:pt x="288" y="168"/>
                    </a:lnTo>
                    <a:lnTo>
                      <a:pt x="272" y="128"/>
                    </a:lnTo>
                    <a:lnTo>
                      <a:pt x="232" y="64"/>
                    </a:lnTo>
                    <a:lnTo>
                      <a:pt x="232" y="40"/>
                    </a:lnTo>
                    <a:lnTo>
                      <a:pt x="192" y="32"/>
                    </a:lnTo>
                    <a:lnTo>
                      <a:pt x="176" y="24"/>
                    </a:lnTo>
                    <a:lnTo>
                      <a:pt x="168" y="0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上海"/>
              <p:cNvSpPr>
                <a:spLocks/>
              </p:cNvSpPr>
              <p:nvPr/>
            </p:nvSpPr>
            <p:spPr bwMode="invGray">
              <a:xfrm>
                <a:off x="6775450" y="3965575"/>
                <a:ext cx="122238" cy="96838"/>
              </a:xfrm>
              <a:custGeom>
                <a:avLst/>
                <a:gdLst>
                  <a:gd name="T0" fmla="*/ 24 w 65"/>
                  <a:gd name="T1" fmla="*/ 0 h 57"/>
                  <a:gd name="T2" fmla="*/ 0 w 65"/>
                  <a:gd name="T3" fmla="*/ 40 h 57"/>
                  <a:gd name="T4" fmla="*/ 24 w 65"/>
                  <a:gd name="T5" fmla="*/ 56 h 57"/>
                  <a:gd name="T6" fmla="*/ 64 w 65"/>
                  <a:gd name="T7" fmla="*/ 40 h 57"/>
                  <a:gd name="T8" fmla="*/ 64 w 65"/>
                  <a:gd name="T9" fmla="*/ 24 h 57"/>
                  <a:gd name="T10" fmla="*/ 24 w 65"/>
                  <a:gd name="T1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7">
                    <a:moveTo>
                      <a:pt x="24" y="0"/>
                    </a:moveTo>
                    <a:lnTo>
                      <a:pt x="0" y="40"/>
                    </a:lnTo>
                    <a:lnTo>
                      <a:pt x="24" y="56"/>
                    </a:lnTo>
                    <a:lnTo>
                      <a:pt x="64" y="40"/>
                    </a:lnTo>
                    <a:lnTo>
                      <a:pt x="64" y="24"/>
                    </a:lnTo>
                    <a:lnTo>
                      <a:pt x="24" y="0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/>
                <a:tailEnd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浙江"/>
              <p:cNvSpPr>
                <a:spLocks/>
              </p:cNvSpPr>
              <p:nvPr/>
            </p:nvSpPr>
            <p:spPr bwMode="gray">
              <a:xfrm>
                <a:off x="6470650" y="4033838"/>
                <a:ext cx="457200" cy="522287"/>
              </a:xfrm>
              <a:custGeom>
                <a:avLst/>
                <a:gdLst>
                  <a:gd name="T0" fmla="*/ 184 w 241"/>
                  <a:gd name="T1" fmla="*/ 16 h 297"/>
                  <a:gd name="T2" fmla="*/ 160 w 241"/>
                  <a:gd name="T3" fmla="*/ 0 h 297"/>
                  <a:gd name="T4" fmla="*/ 136 w 241"/>
                  <a:gd name="T5" fmla="*/ 24 h 297"/>
                  <a:gd name="T6" fmla="*/ 104 w 241"/>
                  <a:gd name="T7" fmla="*/ 8 h 297"/>
                  <a:gd name="T8" fmla="*/ 80 w 241"/>
                  <a:gd name="T9" fmla="*/ 16 h 297"/>
                  <a:gd name="T10" fmla="*/ 72 w 241"/>
                  <a:gd name="T11" fmla="*/ 32 h 297"/>
                  <a:gd name="T12" fmla="*/ 64 w 241"/>
                  <a:gd name="T13" fmla="*/ 48 h 297"/>
                  <a:gd name="T14" fmla="*/ 72 w 241"/>
                  <a:gd name="T15" fmla="*/ 72 h 297"/>
                  <a:gd name="T16" fmla="*/ 56 w 241"/>
                  <a:gd name="T17" fmla="*/ 72 h 297"/>
                  <a:gd name="T18" fmla="*/ 48 w 241"/>
                  <a:gd name="T19" fmla="*/ 64 h 297"/>
                  <a:gd name="T20" fmla="*/ 40 w 241"/>
                  <a:gd name="T21" fmla="*/ 64 h 297"/>
                  <a:gd name="T22" fmla="*/ 40 w 241"/>
                  <a:gd name="T23" fmla="*/ 80 h 297"/>
                  <a:gd name="T24" fmla="*/ 40 w 241"/>
                  <a:gd name="T25" fmla="*/ 96 h 297"/>
                  <a:gd name="T26" fmla="*/ 40 w 241"/>
                  <a:gd name="T27" fmla="*/ 96 h 297"/>
                  <a:gd name="T28" fmla="*/ 40 w 241"/>
                  <a:gd name="T29" fmla="*/ 112 h 297"/>
                  <a:gd name="T30" fmla="*/ 8 w 241"/>
                  <a:gd name="T31" fmla="*/ 136 h 297"/>
                  <a:gd name="T32" fmla="*/ 0 w 241"/>
                  <a:gd name="T33" fmla="*/ 144 h 297"/>
                  <a:gd name="T34" fmla="*/ 0 w 241"/>
                  <a:gd name="T35" fmla="*/ 176 h 297"/>
                  <a:gd name="T36" fmla="*/ 24 w 241"/>
                  <a:gd name="T37" fmla="*/ 192 h 297"/>
                  <a:gd name="T38" fmla="*/ 24 w 241"/>
                  <a:gd name="T39" fmla="*/ 232 h 297"/>
                  <a:gd name="T40" fmla="*/ 48 w 241"/>
                  <a:gd name="T41" fmla="*/ 232 h 297"/>
                  <a:gd name="T42" fmla="*/ 48 w 241"/>
                  <a:gd name="T43" fmla="*/ 248 h 297"/>
                  <a:gd name="T44" fmla="*/ 56 w 241"/>
                  <a:gd name="T45" fmla="*/ 264 h 297"/>
                  <a:gd name="T46" fmla="*/ 64 w 241"/>
                  <a:gd name="T47" fmla="*/ 288 h 297"/>
                  <a:gd name="T48" fmla="*/ 88 w 241"/>
                  <a:gd name="T49" fmla="*/ 288 h 297"/>
                  <a:gd name="T50" fmla="*/ 104 w 241"/>
                  <a:gd name="T51" fmla="*/ 264 h 297"/>
                  <a:gd name="T52" fmla="*/ 112 w 241"/>
                  <a:gd name="T53" fmla="*/ 264 h 297"/>
                  <a:gd name="T54" fmla="*/ 112 w 241"/>
                  <a:gd name="T55" fmla="*/ 280 h 297"/>
                  <a:gd name="T56" fmla="*/ 120 w 241"/>
                  <a:gd name="T57" fmla="*/ 288 h 297"/>
                  <a:gd name="T58" fmla="*/ 136 w 241"/>
                  <a:gd name="T59" fmla="*/ 288 h 297"/>
                  <a:gd name="T60" fmla="*/ 136 w 241"/>
                  <a:gd name="T61" fmla="*/ 280 h 297"/>
                  <a:gd name="T62" fmla="*/ 152 w 241"/>
                  <a:gd name="T63" fmla="*/ 280 h 297"/>
                  <a:gd name="T64" fmla="*/ 152 w 241"/>
                  <a:gd name="T65" fmla="*/ 288 h 297"/>
                  <a:gd name="T66" fmla="*/ 160 w 241"/>
                  <a:gd name="T67" fmla="*/ 296 h 297"/>
                  <a:gd name="T68" fmla="*/ 176 w 241"/>
                  <a:gd name="T69" fmla="*/ 288 h 297"/>
                  <a:gd name="T70" fmla="*/ 184 w 241"/>
                  <a:gd name="T71" fmla="*/ 256 h 297"/>
                  <a:gd name="T72" fmla="*/ 184 w 241"/>
                  <a:gd name="T73" fmla="*/ 224 h 297"/>
                  <a:gd name="T74" fmla="*/ 200 w 241"/>
                  <a:gd name="T75" fmla="*/ 224 h 297"/>
                  <a:gd name="T76" fmla="*/ 200 w 241"/>
                  <a:gd name="T77" fmla="*/ 216 h 297"/>
                  <a:gd name="T78" fmla="*/ 200 w 241"/>
                  <a:gd name="T79" fmla="*/ 200 h 297"/>
                  <a:gd name="T80" fmla="*/ 216 w 241"/>
                  <a:gd name="T81" fmla="*/ 216 h 297"/>
                  <a:gd name="T82" fmla="*/ 232 w 241"/>
                  <a:gd name="T83" fmla="*/ 192 h 297"/>
                  <a:gd name="T84" fmla="*/ 216 w 241"/>
                  <a:gd name="T85" fmla="*/ 176 h 297"/>
                  <a:gd name="T86" fmla="*/ 216 w 241"/>
                  <a:gd name="T87" fmla="*/ 168 h 297"/>
                  <a:gd name="T88" fmla="*/ 232 w 241"/>
                  <a:gd name="T89" fmla="*/ 160 h 297"/>
                  <a:gd name="T90" fmla="*/ 224 w 241"/>
                  <a:gd name="T91" fmla="*/ 136 h 297"/>
                  <a:gd name="T92" fmla="*/ 216 w 241"/>
                  <a:gd name="T93" fmla="*/ 128 h 297"/>
                  <a:gd name="T94" fmla="*/ 240 w 241"/>
                  <a:gd name="T95" fmla="*/ 136 h 297"/>
                  <a:gd name="T96" fmla="*/ 240 w 241"/>
                  <a:gd name="T97" fmla="*/ 104 h 297"/>
                  <a:gd name="T98" fmla="*/ 216 w 241"/>
                  <a:gd name="T99" fmla="*/ 120 h 297"/>
                  <a:gd name="T100" fmla="*/ 240 w 241"/>
                  <a:gd name="T101" fmla="*/ 80 h 297"/>
                  <a:gd name="T102" fmla="*/ 200 w 241"/>
                  <a:gd name="T103" fmla="*/ 56 h 297"/>
                  <a:gd name="T104" fmla="*/ 176 w 241"/>
                  <a:gd name="T105" fmla="*/ 56 h 297"/>
                  <a:gd name="T106" fmla="*/ 160 w 241"/>
                  <a:gd name="T107" fmla="*/ 72 h 297"/>
                  <a:gd name="T108" fmla="*/ 152 w 241"/>
                  <a:gd name="T109" fmla="*/ 48 h 297"/>
                  <a:gd name="T110" fmla="*/ 160 w 241"/>
                  <a:gd name="T111" fmla="*/ 40 h 297"/>
                  <a:gd name="T112" fmla="*/ 184 w 241"/>
                  <a:gd name="T113" fmla="*/ 16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1" h="297">
                    <a:moveTo>
                      <a:pt x="184" y="16"/>
                    </a:moveTo>
                    <a:lnTo>
                      <a:pt x="160" y="0"/>
                    </a:lnTo>
                    <a:lnTo>
                      <a:pt x="136" y="24"/>
                    </a:lnTo>
                    <a:lnTo>
                      <a:pt x="104" y="8"/>
                    </a:lnTo>
                    <a:lnTo>
                      <a:pt x="80" y="16"/>
                    </a:lnTo>
                    <a:lnTo>
                      <a:pt x="72" y="32"/>
                    </a:lnTo>
                    <a:lnTo>
                      <a:pt x="64" y="48"/>
                    </a:lnTo>
                    <a:lnTo>
                      <a:pt x="72" y="72"/>
                    </a:lnTo>
                    <a:lnTo>
                      <a:pt x="56" y="72"/>
                    </a:lnTo>
                    <a:lnTo>
                      <a:pt x="48" y="64"/>
                    </a:lnTo>
                    <a:lnTo>
                      <a:pt x="40" y="64"/>
                    </a:lnTo>
                    <a:lnTo>
                      <a:pt x="40" y="80"/>
                    </a:lnTo>
                    <a:lnTo>
                      <a:pt x="40" y="96"/>
                    </a:lnTo>
                    <a:lnTo>
                      <a:pt x="40" y="96"/>
                    </a:lnTo>
                    <a:lnTo>
                      <a:pt x="40" y="112"/>
                    </a:lnTo>
                    <a:lnTo>
                      <a:pt x="8" y="136"/>
                    </a:lnTo>
                    <a:lnTo>
                      <a:pt x="0" y="144"/>
                    </a:lnTo>
                    <a:lnTo>
                      <a:pt x="0" y="176"/>
                    </a:lnTo>
                    <a:lnTo>
                      <a:pt x="24" y="192"/>
                    </a:lnTo>
                    <a:lnTo>
                      <a:pt x="24" y="232"/>
                    </a:lnTo>
                    <a:lnTo>
                      <a:pt x="48" y="232"/>
                    </a:lnTo>
                    <a:lnTo>
                      <a:pt x="48" y="248"/>
                    </a:lnTo>
                    <a:lnTo>
                      <a:pt x="56" y="264"/>
                    </a:lnTo>
                    <a:lnTo>
                      <a:pt x="64" y="288"/>
                    </a:lnTo>
                    <a:lnTo>
                      <a:pt x="88" y="288"/>
                    </a:lnTo>
                    <a:lnTo>
                      <a:pt x="104" y="264"/>
                    </a:lnTo>
                    <a:lnTo>
                      <a:pt x="112" y="264"/>
                    </a:lnTo>
                    <a:lnTo>
                      <a:pt x="112" y="280"/>
                    </a:lnTo>
                    <a:lnTo>
                      <a:pt x="120" y="288"/>
                    </a:lnTo>
                    <a:lnTo>
                      <a:pt x="136" y="288"/>
                    </a:lnTo>
                    <a:lnTo>
                      <a:pt x="136" y="280"/>
                    </a:lnTo>
                    <a:lnTo>
                      <a:pt x="152" y="280"/>
                    </a:lnTo>
                    <a:lnTo>
                      <a:pt x="152" y="288"/>
                    </a:lnTo>
                    <a:lnTo>
                      <a:pt x="160" y="296"/>
                    </a:lnTo>
                    <a:lnTo>
                      <a:pt x="176" y="288"/>
                    </a:lnTo>
                    <a:lnTo>
                      <a:pt x="184" y="256"/>
                    </a:lnTo>
                    <a:lnTo>
                      <a:pt x="184" y="224"/>
                    </a:lnTo>
                    <a:lnTo>
                      <a:pt x="200" y="224"/>
                    </a:lnTo>
                    <a:lnTo>
                      <a:pt x="200" y="216"/>
                    </a:lnTo>
                    <a:lnTo>
                      <a:pt x="200" y="200"/>
                    </a:lnTo>
                    <a:lnTo>
                      <a:pt x="216" y="216"/>
                    </a:lnTo>
                    <a:lnTo>
                      <a:pt x="232" y="192"/>
                    </a:lnTo>
                    <a:lnTo>
                      <a:pt x="216" y="176"/>
                    </a:lnTo>
                    <a:lnTo>
                      <a:pt x="216" y="168"/>
                    </a:lnTo>
                    <a:lnTo>
                      <a:pt x="232" y="160"/>
                    </a:lnTo>
                    <a:lnTo>
                      <a:pt x="224" y="136"/>
                    </a:lnTo>
                    <a:lnTo>
                      <a:pt x="216" y="128"/>
                    </a:lnTo>
                    <a:lnTo>
                      <a:pt x="240" y="136"/>
                    </a:lnTo>
                    <a:lnTo>
                      <a:pt x="240" y="104"/>
                    </a:lnTo>
                    <a:lnTo>
                      <a:pt x="216" y="120"/>
                    </a:lnTo>
                    <a:lnTo>
                      <a:pt x="240" y="80"/>
                    </a:lnTo>
                    <a:lnTo>
                      <a:pt x="200" y="56"/>
                    </a:lnTo>
                    <a:lnTo>
                      <a:pt x="176" y="56"/>
                    </a:lnTo>
                    <a:lnTo>
                      <a:pt x="160" y="72"/>
                    </a:lnTo>
                    <a:lnTo>
                      <a:pt x="152" y="48"/>
                    </a:lnTo>
                    <a:lnTo>
                      <a:pt x="160" y="40"/>
                    </a:lnTo>
                    <a:lnTo>
                      <a:pt x="184" y="16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福建"/>
              <p:cNvSpPr>
                <a:spLocks/>
              </p:cNvSpPr>
              <p:nvPr/>
            </p:nvSpPr>
            <p:spPr bwMode="gray">
              <a:xfrm>
                <a:off x="6240463" y="4443413"/>
                <a:ext cx="520700" cy="649287"/>
              </a:xfrm>
              <a:custGeom>
                <a:avLst/>
                <a:gdLst>
                  <a:gd name="T0" fmla="*/ 272 w 273"/>
                  <a:gd name="T1" fmla="*/ 56 h 369"/>
                  <a:gd name="T2" fmla="*/ 272 w 273"/>
                  <a:gd name="T3" fmla="*/ 48 h 369"/>
                  <a:gd name="T4" fmla="*/ 256 w 273"/>
                  <a:gd name="T5" fmla="*/ 48 h 369"/>
                  <a:gd name="T6" fmla="*/ 256 w 273"/>
                  <a:gd name="T7" fmla="*/ 56 h 369"/>
                  <a:gd name="T8" fmla="*/ 240 w 273"/>
                  <a:gd name="T9" fmla="*/ 56 h 369"/>
                  <a:gd name="T10" fmla="*/ 232 w 273"/>
                  <a:gd name="T11" fmla="*/ 56 h 369"/>
                  <a:gd name="T12" fmla="*/ 232 w 273"/>
                  <a:gd name="T13" fmla="*/ 32 h 369"/>
                  <a:gd name="T14" fmla="*/ 224 w 273"/>
                  <a:gd name="T15" fmla="*/ 32 h 369"/>
                  <a:gd name="T16" fmla="*/ 208 w 273"/>
                  <a:gd name="T17" fmla="*/ 56 h 369"/>
                  <a:gd name="T18" fmla="*/ 184 w 273"/>
                  <a:gd name="T19" fmla="*/ 56 h 369"/>
                  <a:gd name="T20" fmla="*/ 176 w 273"/>
                  <a:gd name="T21" fmla="*/ 32 h 369"/>
                  <a:gd name="T22" fmla="*/ 168 w 273"/>
                  <a:gd name="T23" fmla="*/ 16 h 369"/>
                  <a:gd name="T24" fmla="*/ 160 w 273"/>
                  <a:gd name="T25" fmla="*/ 0 h 369"/>
                  <a:gd name="T26" fmla="*/ 144 w 273"/>
                  <a:gd name="T27" fmla="*/ 0 h 369"/>
                  <a:gd name="T28" fmla="*/ 144 w 273"/>
                  <a:gd name="T29" fmla="*/ 8 h 369"/>
                  <a:gd name="T30" fmla="*/ 112 w 273"/>
                  <a:gd name="T31" fmla="*/ 16 h 369"/>
                  <a:gd name="T32" fmla="*/ 112 w 273"/>
                  <a:gd name="T33" fmla="*/ 32 h 369"/>
                  <a:gd name="T34" fmla="*/ 80 w 273"/>
                  <a:gd name="T35" fmla="*/ 32 h 369"/>
                  <a:gd name="T36" fmla="*/ 64 w 273"/>
                  <a:gd name="T37" fmla="*/ 48 h 369"/>
                  <a:gd name="T38" fmla="*/ 64 w 273"/>
                  <a:gd name="T39" fmla="*/ 72 h 369"/>
                  <a:gd name="T40" fmla="*/ 72 w 273"/>
                  <a:gd name="T41" fmla="*/ 88 h 369"/>
                  <a:gd name="T42" fmla="*/ 48 w 273"/>
                  <a:gd name="T43" fmla="*/ 112 h 369"/>
                  <a:gd name="T44" fmla="*/ 40 w 273"/>
                  <a:gd name="T45" fmla="*/ 112 h 369"/>
                  <a:gd name="T46" fmla="*/ 32 w 273"/>
                  <a:gd name="T47" fmla="*/ 144 h 369"/>
                  <a:gd name="T48" fmla="*/ 32 w 273"/>
                  <a:gd name="T49" fmla="*/ 160 h 369"/>
                  <a:gd name="T50" fmla="*/ 32 w 273"/>
                  <a:gd name="T51" fmla="*/ 176 h 369"/>
                  <a:gd name="T52" fmla="*/ 16 w 273"/>
                  <a:gd name="T53" fmla="*/ 200 h 369"/>
                  <a:gd name="T54" fmla="*/ 8 w 273"/>
                  <a:gd name="T55" fmla="*/ 216 h 369"/>
                  <a:gd name="T56" fmla="*/ 0 w 273"/>
                  <a:gd name="T57" fmla="*/ 256 h 369"/>
                  <a:gd name="T58" fmla="*/ 8 w 273"/>
                  <a:gd name="T59" fmla="*/ 272 h 369"/>
                  <a:gd name="T60" fmla="*/ 56 w 273"/>
                  <a:gd name="T61" fmla="*/ 272 h 369"/>
                  <a:gd name="T62" fmla="*/ 80 w 273"/>
                  <a:gd name="T63" fmla="*/ 328 h 369"/>
                  <a:gd name="T64" fmla="*/ 88 w 273"/>
                  <a:gd name="T65" fmla="*/ 368 h 369"/>
                  <a:gd name="T66" fmla="*/ 112 w 273"/>
                  <a:gd name="T67" fmla="*/ 328 h 369"/>
                  <a:gd name="T68" fmla="*/ 120 w 273"/>
                  <a:gd name="T69" fmla="*/ 336 h 369"/>
                  <a:gd name="T70" fmla="*/ 152 w 273"/>
                  <a:gd name="T71" fmla="*/ 304 h 369"/>
                  <a:gd name="T72" fmla="*/ 152 w 273"/>
                  <a:gd name="T73" fmla="*/ 280 h 369"/>
                  <a:gd name="T74" fmla="*/ 184 w 273"/>
                  <a:gd name="T75" fmla="*/ 272 h 369"/>
                  <a:gd name="T76" fmla="*/ 200 w 273"/>
                  <a:gd name="T77" fmla="*/ 232 h 369"/>
                  <a:gd name="T78" fmla="*/ 216 w 273"/>
                  <a:gd name="T79" fmla="*/ 224 h 369"/>
                  <a:gd name="T80" fmla="*/ 216 w 273"/>
                  <a:gd name="T81" fmla="*/ 200 h 369"/>
                  <a:gd name="T82" fmla="*/ 240 w 273"/>
                  <a:gd name="T83" fmla="*/ 200 h 369"/>
                  <a:gd name="T84" fmla="*/ 248 w 273"/>
                  <a:gd name="T85" fmla="*/ 160 h 369"/>
                  <a:gd name="T86" fmla="*/ 240 w 273"/>
                  <a:gd name="T87" fmla="*/ 128 h 369"/>
                  <a:gd name="T88" fmla="*/ 248 w 273"/>
                  <a:gd name="T89" fmla="*/ 120 h 369"/>
                  <a:gd name="T90" fmla="*/ 232 w 273"/>
                  <a:gd name="T91" fmla="*/ 104 h 369"/>
                  <a:gd name="T92" fmla="*/ 248 w 273"/>
                  <a:gd name="T93" fmla="*/ 96 h 369"/>
                  <a:gd name="T94" fmla="*/ 256 w 273"/>
                  <a:gd name="T95" fmla="*/ 104 h 369"/>
                  <a:gd name="T96" fmla="*/ 272 w 273"/>
                  <a:gd name="T97" fmla="*/ 80 h 369"/>
                  <a:gd name="T98" fmla="*/ 272 w 273"/>
                  <a:gd name="T99" fmla="*/ 56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73" h="369">
                    <a:moveTo>
                      <a:pt x="272" y="56"/>
                    </a:moveTo>
                    <a:lnTo>
                      <a:pt x="272" y="48"/>
                    </a:lnTo>
                    <a:lnTo>
                      <a:pt x="256" y="48"/>
                    </a:lnTo>
                    <a:lnTo>
                      <a:pt x="256" y="56"/>
                    </a:lnTo>
                    <a:lnTo>
                      <a:pt x="240" y="56"/>
                    </a:lnTo>
                    <a:lnTo>
                      <a:pt x="232" y="56"/>
                    </a:lnTo>
                    <a:lnTo>
                      <a:pt x="232" y="32"/>
                    </a:lnTo>
                    <a:lnTo>
                      <a:pt x="224" y="32"/>
                    </a:lnTo>
                    <a:lnTo>
                      <a:pt x="208" y="56"/>
                    </a:lnTo>
                    <a:lnTo>
                      <a:pt x="184" y="56"/>
                    </a:lnTo>
                    <a:lnTo>
                      <a:pt x="176" y="32"/>
                    </a:lnTo>
                    <a:lnTo>
                      <a:pt x="168" y="16"/>
                    </a:lnTo>
                    <a:lnTo>
                      <a:pt x="160" y="0"/>
                    </a:lnTo>
                    <a:lnTo>
                      <a:pt x="144" y="0"/>
                    </a:lnTo>
                    <a:lnTo>
                      <a:pt x="144" y="8"/>
                    </a:lnTo>
                    <a:lnTo>
                      <a:pt x="112" y="16"/>
                    </a:lnTo>
                    <a:lnTo>
                      <a:pt x="112" y="32"/>
                    </a:lnTo>
                    <a:lnTo>
                      <a:pt x="80" y="32"/>
                    </a:lnTo>
                    <a:lnTo>
                      <a:pt x="64" y="48"/>
                    </a:lnTo>
                    <a:lnTo>
                      <a:pt x="64" y="72"/>
                    </a:lnTo>
                    <a:lnTo>
                      <a:pt x="72" y="88"/>
                    </a:lnTo>
                    <a:lnTo>
                      <a:pt x="48" y="112"/>
                    </a:lnTo>
                    <a:lnTo>
                      <a:pt x="40" y="112"/>
                    </a:lnTo>
                    <a:lnTo>
                      <a:pt x="32" y="144"/>
                    </a:lnTo>
                    <a:lnTo>
                      <a:pt x="32" y="160"/>
                    </a:lnTo>
                    <a:lnTo>
                      <a:pt x="32" y="176"/>
                    </a:lnTo>
                    <a:lnTo>
                      <a:pt x="16" y="200"/>
                    </a:lnTo>
                    <a:lnTo>
                      <a:pt x="8" y="216"/>
                    </a:lnTo>
                    <a:lnTo>
                      <a:pt x="0" y="256"/>
                    </a:lnTo>
                    <a:lnTo>
                      <a:pt x="8" y="272"/>
                    </a:lnTo>
                    <a:lnTo>
                      <a:pt x="56" y="272"/>
                    </a:lnTo>
                    <a:lnTo>
                      <a:pt x="80" y="328"/>
                    </a:lnTo>
                    <a:lnTo>
                      <a:pt x="88" y="368"/>
                    </a:lnTo>
                    <a:lnTo>
                      <a:pt x="112" y="328"/>
                    </a:lnTo>
                    <a:lnTo>
                      <a:pt x="120" y="336"/>
                    </a:lnTo>
                    <a:lnTo>
                      <a:pt x="152" y="304"/>
                    </a:lnTo>
                    <a:lnTo>
                      <a:pt x="152" y="280"/>
                    </a:lnTo>
                    <a:lnTo>
                      <a:pt x="184" y="272"/>
                    </a:lnTo>
                    <a:lnTo>
                      <a:pt x="200" y="232"/>
                    </a:lnTo>
                    <a:lnTo>
                      <a:pt x="216" y="224"/>
                    </a:lnTo>
                    <a:lnTo>
                      <a:pt x="216" y="200"/>
                    </a:lnTo>
                    <a:lnTo>
                      <a:pt x="240" y="200"/>
                    </a:lnTo>
                    <a:lnTo>
                      <a:pt x="248" y="160"/>
                    </a:lnTo>
                    <a:lnTo>
                      <a:pt x="240" y="128"/>
                    </a:lnTo>
                    <a:lnTo>
                      <a:pt x="248" y="120"/>
                    </a:lnTo>
                    <a:lnTo>
                      <a:pt x="232" y="104"/>
                    </a:lnTo>
                    <a:lnTo>
                      <a:pt x="248" y="96"/>
                    </a:lnTo>
                    <a:lnTo>
                      <a:pt x="256" y="104"/>
                    </a:lnTo>
                    <a:lnTo>
                      <a:pt x="272" y="80"/>
                    </a:lnTo>
                    <a:lnTo>
                      <a:pt x="272" y="56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" name="广东"/>
              <p:cNvSpPr>
                <a:spLocks/>
              </p:cNvSpPr>
              <p:nvPr/>
            </p:nvSpPr>
            <p:spPr bwMode="gray">
              <a:xfrm>
                <a:off x="5446713" y="4851400"/>
                <a:ext cx="963612" cy="676275"/>
              </a:xfrm>
              <a:custGeom>
                <a:avLst/>
                <a:gdLst>
                  <a:gd name="T0" fmla="*/ 496 w 505"/>
                  <a:gd name="T1" fmla="*/ 96 h 385"/>
                  <a:gd name="T2" fmla="*/ 424 w 505"/>
                  <a:gd name="T3" fmla="*/ 40 h 385"/>
                  <a:gd name="T4" fmla="*/ 408 w 505"/>
                  <a:gd name="T5" fmla="*/ 56 h 385"/>
                  <a:gd name="T6" fmla="*/ 376 w 505"/>
                  <a:gd name="T7" fmla="*/ 40 h 385"/>
                  <a:gd name="T8" fmla="*/ 312 w 505"/>
                  <a:gd name="T9" fmla="*/ 56 h 385"/>
                  <a:gd name="T10" fmla="*/ 312 w 505"/>
                  <a:gd name="T11" fmla="*/ 0 h 385"/>
                  <a:gd name="T12" fmla="*/ 280 w 505"/>
                  <a:gd name="T13" fmla="*/ 0 h 385"/>
                  <a:gd name="T14" fmla="*/ 216 w 505"/>
                  <a:gd name="T15" fmla="*/ 8 h 385"/>
                  <a:gd name="T16" fmla="*/ 208 w 505"/>
                  <a:gd name="T17" fmla="*/ 40 h 385"/>
                  <a:gd name="T18" fmla="*/ 168 w 505"/>
                  <a:gd name="T19" fmla="*/ 24 h 385"/>
                  <a:gd name="T20" fmla="*/ 144 w 505"/>
                  <a:gd name="T21" fmla="*/ 48 h 385"/>
                  <a:gd name="T22" fmla="*/ 152 w 505"/>
                  <a:gd name="T23" fmla="*/ 88 h 385"/>
                  <a:gd name="T24" fmla="*/ 144 w 505"/>
                  <a:gd name="T25" fmla="*/ 112 h 385"/>
                  <a:gd name="T26" fmla="*/ 112 w 505"/>
                  <a:gd name="T27" fmla="*/ 168 h 385"/>
                  <a:gd name="T28" fmla="*/ 72 w 505"/>
                  <a:gd name="T29" fmla="*/ 224 h 385"/>
                  <a:gd name="T30" fmla="*/ 32 w 505"/>
                  <a:gd name="T31" fmla="*/ 272 h 385"/>
                  <a:gd name="T32" fmla="*/ 0 w 505"/>
                  <a:gd name="T33" fmla="*/ 296 h 385"/>
                  <a:gd name="T34" fmla="*/ 8 w 505"/>
                  <a:gd name="T35" fmla="*/ 312 h 385"/>
                  <a:gd name="T36" fmla="*/ 16 w 505"/>
                  <a:gd name="T37" fmla="*/ 360 h 385"/>
                  <a:gd name="T38" fmla="*/ 56 w 505"/>
                  <a:gd name="T39" fmla="*/ 384 h 385"/>
                  <a:gd name="T40" fmla="*/ 40 w 505"/>
                  <a:gd name="T41" fmla="*/ 344 h 385"/>
                  <a:gd name="T42" fmla="*/ 80 w 505"/>
                  <a:gd name="T43" fmla="*/ 304 h 385"/>
                  <a:gd name="T44" fmla="*/ 152 w 505"/>
                  <a:gd name="T45" fmla="*/ 280 h 385"/>
                  <a:gd name="T46" fmla="*/ 192 w 505"/>
                  <a:gd name="T47" fmla="*/ 296 h 385"/>
                  <a:gd name="T48" fmla="*/ 240 w 505"/>
                  <a:gd name="T49" fmla="*/ 248 h 385"/>
                  <a:gd name="T50" fmla="*/ 264 w 505"/>
                  <a:gd name="T51" fmla="*/ 240 h 385"/>
                  <a:gd name="T52" fmla="*/ 264 w 505"/>
                  <a:gd name="T53" fmla="*/ 216 h 385"/>
                  <a:gd name="T54" fmla="*/ 280 w 505"/>
                  <a:gd name="T55" fmla="*/ 208 h 385"/>
                  <a:gd name="T56" fmla="*/ 336 w 505"/>
                  <a:gd name="T57" fmla="*/ 232 h 385"/>
                  <a:gd name="T58" fmla="*/ 336 w 505"/>
                  <a:gd name="T59" fmla="*/ 200 h 385"/>
                  <a:gd name="T60" fmla="*/ 376 w 505"/>
                  <a:gd name="T61" fmla="*/ 192 h 385"/>
                  <a:gd name="T62" fmla="*/ 392 w 505"/>
                  <a:gd name="T63" fmla="*/ 200 h 385"/>
                  <a:gd name="T64" fmla="*/ 400 w 505"/>
                  <a:gd name="T65" fmla="*/ 184 h 385"/>
                  <a:gd name="T66" fmla="*/ 448 w 505"/>
                  <a:gd name="T67" fmla="*/ 176 h 385"/>
                  <a:gd name="T68" fmla="*/ 480 w 505"/>
                  <a:gd name="T69" fmla="*/ 136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5" h="385">
                    <a:moveTo>
                      <a:pt x="504" y="128"/>
                    </a:moveTo>
                    <a:lnTo>
                      <a:pt x="496" y="96"/>
                    </a:lnTo>
                    <a:lnTo>
                      <a:pt x="472" y="40"/>
                    </a:lnTo>
                    <a:lnTo>
                      <a:pt x="424" y="40"/>
                    </a:lnTo>
                    <a:lnTo>
                      <a:pt x="416" y="32"/>
                    </a:lnTo>
                    <a:lnTo>
                      <a:pt x="408" y="56"/>
                    </a:lnTo>
                    <a:lnTo>
                      <a:pt x="392" y="56"/>
                    </a:lnTo>
                    <a:lnTo>
                      <a:pt x="376" y="40"/>
                    </a:lnTo>
                    <a:lnTo>
                      <a:pt x="320" y="64"/>
                    </a:lnTo>
                    <a:lnTo>
                      <a:pt x="312" y="56"/>
                    </a:lnTo>
                    <a:lnTo>
                      <a:pt x="336" y="8"/>
                    </a:lnTo>
                    <a:lnTo>
                      <a:pt x="312" y="0"/>
                    </a:lnTo>
                    <a:lnTo>
                      <a:pt x="296" y="16"/>
                    </a:lnTo>
                    <a:lnTo>
                      <a:pt x="280" y="0"/>
                    </a:lnTo>
                    <a:lnTo>
                      <a:pt x="272" y="8"/>
                    </a:lnTo>
                    <a:lnTo>
                      <a:pt x="216" y="8"/>
                    </a:lnTo>
                    <a:lnTo>
                      <a:pt x="224" y="40"/>
                    </a:lnTo>
                    <a:lnTo>
                      <a:pt x="208" y="40"/>
                    </a:lnTo>
                    <a:lnTo>
                      <a:pt x="176" y="16"/>
                    </a:lnTo>
                    <a:lnTo>
                      <a:pt x="168" y="24"/>
                    </a:lnTo>
                    <a:lnTo>
                      <a:pt x="168" y="48"/>
                    </a:lnTo>
                    <a:lnTo>
                      <a:pt x="144" y="48"/>
                    </a:lnTo>
                    <a:lnTo>
                      <a:pt x="144" y="72"/>
                    </a:lnTo>
                    <a:lnTo>
                      <a:pt x="152" y="88"/>
                    </a:lnTo>
                    <a:lnTo>
                      <a:pt x="144" y="96"/>
                    </a:lnTo>
                    <a:lnTo>
                      <a:pt x="144" y="112"/>
                    </a:lnTo>
                    <a:lnTo>
                      <a:pt x="112" y="144"/>
                    </a:lnTo>
                    <a:lnTo>
                      <a:pt x="112" y="168"/>
                    </a:lnTo>
                    <a:lnTo>
                      <a:pt x="104" y="200"/>
                    </a:lnTo>
                    <a:lnTo>
                      <a:pt x="72" y="224"/>
                    </a:lnTo>
                    <a:lnTo>
                      <a:pt x="48" y="256"/>
                    </a:lnTo>
                    <a:lnTo>
                      <a:pt x="32" y="272"/>
                    </a:lnTo>
                    <a:lnTo>
                      <a:pt x="8" y="280"/>
                    </a:lnTo>
                    <a:lnTo>
                      <a:pt x="0" y="296"/>
                    </a:lnTo>
                    <a:lnTo>
                      <a:pt x="16" y="304"/>
                    </a:lnTo>
                    <a:lnTo>
                      <a:pt x="8" y="312"/>
                    </a:lnTo>
                    <a:lnTo>
                      <a:pt x="8" y="352"/>
                    </a:lnTo>
                    <a:lnTo>
                      <a:pt x="16" y="360"/>
                    </a:lnTo>
                    <a:lnTo>
                      <a:pt x="16" y="384"/>
                    </a:lnTo>
                    <a:lnTo>
                      <a:pt x="56" y="384"/>
                    </a:lnTo>
                    <a:lnTo>
                      <a:pt x="56" y="360"/>
                    </a:lnTo>
                    <a:lnTo>
                      <a:pt x="40" y="344"/>
                    </a:lnTo>
                    <a:lnTo>
                      <a:pt x="48" y="312"/>
                    </a:lnTo>
                    <a:lnTo>
                      <a:pt x="80" y="304"/>
                    </a:lnTo>
                    <a:lnTo>
                      <a:pt x="104" y="304"/>
                    </a:lnTo>
                    <a:lnTo>
                      <a:pt x="152" y="280"/>
                    </a:lnTo>
                    <a:lnTo>
                      <a:pt x="184" y="280"/>
                    </a:lnTo>
                    <a:lnTo>
                      <a:pt x="192" y="296"/>
                    </a:lnTo>
                    <a:lnTo>
                      <a:pt x="208" y="264"/>
                    </a:lnTo>
                    <a:lnTo>
                      <a:pt x="240" y="248"/>
                    </a:lnTo>
                    <a:lnTo>
                      <a:pt x="248" y="224"/>
                    </a:lnTo>
                    <a:lnTo>
                      <a:pt x="264" y="240"/>
                    </a:lnTo>
                    <a:lnTo>
                      <a:pt x="272" y="240"/>
                    </a:lnTo>
                    <a:lnTo>
                      <a:pt x="264" y="216"/>
                    </a:lnTo>
                    <a:lnTo>
                      <a:pt x="264" y="184"/>
                    </a:lnTo>
                    <a:lnTo>
                      <a:pt x="280" y="208"/>
                    </a:lnTo>
                    <a:lnTo>
                      <a:pt x="288" y="232"/>
                    </a:lnTo>
                    <a:lnTo>
                      <a:pt x="336" y="232"/>
                    </a:lnTo>
                    <a:lnTo>
                      <a:pt x="320" y="216"/>
                    </a:lnTo>
                    <a:lnTo>
                      <a:pt x="336" y="200"/>
                    </a:lnTo>
                    <a:lnTo>
                      <a:pt x="360" y="208"/>
                    </a:lnTo>
                    <a:lnTo>
                      <a:pt x="376" y="192"/>
                    </a:lnTo>
                    <a:lnTo>
                      <a:pt x="392" y="192"/>
                    </a:lnTo>
                    <a:lnTo>
                      <a:pt x="392" y="200"/>
                    </a:lnTo>
                    <a:lnTo>
                      <a:pt x="400" y="200"/>
                    </a:lnTo>
                    <a:lnTo>
                      <a:pt x="400" y="184"/>
                    </a:lnTo>
                    <a:lnTo>
                      <a:pt x="424" y="192"/>
                    </a:lnTo>
                    <a:lnTo>
                      <a:pt x="448" y="176"/>
                    </a:lnTo>
                    <a:lnTo>
                      <a:pt x="472" y="168"/>
                    </a:lnTo>
                    <a:lnTo>
                      <a:pt x="480" y="136"/>
                    </a:lnTo>
                    <a:lnTo>
                      <a:pt x="504" y="128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" name="广西"/>
              <p:cNvSpPr>
                <a:spLocks/>
              </p:cNvSpPr>
              <p:nvPr/>
            </p:nvSpPr>
            <p:spPr bwMode="gray">
              <a:xfrm>
                <a:off x="4805363" y="4724400"/>
                <a:ext cx="949325" cy="676275"/>
              </a:xfrm>
              <a:custGeom>
                <a:avLst/>
                <a:gdLst>
                  <a:gd name="T0" fmla="*/ 344 w 497"/>
                  <a:gd name="T1" fmla="*/ 344 h 385"/>
                  <a:gd name="T2" fmla="*/ 416 w 497"/>
                  <a:gd name="T3" fmla="*/ 296 h 385"/>
                  <a:gd name="T4" fmla="*/ 448 w 497"/>
                  <a:gd name="T5" fmla="*/ 240 h 385"/>
                  <a:gd name="T6" fmla="*/ 480 w 497"/>
                  <a:gd name="T7" fmla="*/ 184 h 385"/>
                  <a:gd name="T8" fmla="*/ 496 w 497"/>
                  <a:gd name="T9" fmla="*/ 160 h 385"/>
                  <a:gd name="T10" fmla="*/ 480 w 497"/>
                  <a:gd name="T11" fmla="*/ 128 h 385"/>
                  <a:gd name="T12" fmla="*/ 456 w 497"/>
                  <a:gd name="T13" fmla="*/ 96 h 385"/>
                  <a:gd name="T14" fmla="*/ 440 w 497"/>
                  <a:gd name="T15" fmla="*/ 112 h 385"/>
                  <a:gd name="T16" fmla="*/ 424 w 497"/>
                  <a:gd name="T17" fmla="*/ 104 h 385"/>
                  <a:gd name="T18" fmla="*/ 440 w 497"/>
                  <a:gd name="T19" fmla="*/ 56 h 385"/>
                  <a:gd name="T20" fmla="*/ 440 w 497"/>
                  <a:gd name="T21" fmla="*/ 16 h 385"/>
                  <a:gd name="T22" fmla="*/ 408 w 497"/>
                  <a:gd name="T23" fmla="*/ 8 h 385"/>
                  <a:gd name="T24" fmla="*/ 376 w 497"/>
                  <a:gd name="T25" fmla="*/ 24 h 385"/>
                  <a:gd name="T26" fmla="*/ 360 w 497"/>
                  <a:gd name="T27" fmla="*/ 24 h 385"/>
                  <a:gd name="T28" fmla="*/ 320 w 497"/>
                  <a:gd name="T29" fmla="*/ 32 h 385"/>
                  <a:gd name="T30" fmla="*/ 288 w 497"/>
                  <a:gd name="T31" fmla="*/ 64 h 385"/>
                  <a:gd name="T32" fmla="*/ 264 w 497"/>
                  <a:gd name="T33" fmla="*/ 72 h 385"/>
                  <a:gd name="T34" fmla="*/ 224 w 497"/>
                  <a:gd name="T35" fmla="*/ 96 h 385"/>
                  <a:gd name="T36" fmla="*/ 184 w 497"/>
                  <a:gd name="T37" fmla="*/ 88 h 385"/>
                  <a:gd name="T38" fmla="*/ 160 w 497"/>
                  <a:gd name="T39" fmla="*/ 72 h 385"/>
                  <a:gd name="T40" fmla="*/ 144 w 497"/>
                  <a:gd name="T41" fmla="*/ 88 h 385"/>
                  <a:gd name="T42" fmla="*/ 96 w 497"/>
                  <a:gd name="T43" fmla="*/ 128 h 385"/>
                  <a:gd name="T44" fmla="*/ 32 w 497"/>
                  <a:gd name="T45" fmla="*/ 112 h 385"/>
                  <a:gd name="T46" fmla="*/ 0 w 497"/>
                  <a:gd name="T47" fmla="*/ 128 h 385"/>
                  <a:gd name="T48" fmla="*/ 32 w 497"/>
                  <a:gd name="T49" fmla="*/ 144 h 385"/>
                  <a:gd name="T50" fmla="*/ 88 w 497"/>
                  <a:gd name="T51" fmla="*/ 168 h 385"/>
                  <a:gd name="T52" fmla="*/ 104 w 497"/>
                  <a:gd name="T53" fmla="*/ 208 h 385"/>
                  <a:gd name="T54" fmla="*/ 56 w 497"/>
                  <a:gd name="T55" fmla="*/ 224 h 385"/>
                  <a:gd name="T56" fmla="*/ 88 w 497"/>
                  <a:gd name="T57" fmla="*/ 248 h 385"/>
                  <a:gd name="T58" fmla="*/ 136 w 497"/>
                  <a:gd name="T59" fmla="*/ 280 h 385"/>
                  <a:gd name="T60" fmla="*/ 136 w 497"/>
                  <a:gd name="T61" fmla="*/ 304 h 385"/>
                  <a:gd name="T62" fmla="*/ 208 w 497"/>
                  <a:gd name="T63" fmla="*/ 360 h 385"/>
                  <a:gd name="T64" fmla="*/ 248 w 497"/>
                  <a:gd name="T65" fmla="*/ 360 h 385"/>
                  <a:gd name="T66" fmla="*/ 256 w 497"/>
                  <a:gd name="T67" fmla="*/ 344 h 385"/>
                  <a:gd name="T68" fmla="*/ 296 w 497"/>
                  <a:gd name="T69" fmla="*/ 376 h 385"/>
                  <a:gd name="T70" fmla="*/ 336 w 497"/>
                  <a:gd name="T71" fmla="*/ 368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97" h="385">
                    <a:moveTo>
                      <a:pt x="336" y="368"/>
                    </a:moveTo>
                    <a:lnTo>
                      <a:pt x="344" y="344"/>
                    </a:lnTo>
                    <a:lnTo>
                      <a:pt x="368" y="344"/>
                    </a:lnTo>
                    <a:lnTo>
                      <a:pt x="416" y="296"/>
                    </a:lnTo>
                    <a:lnTo>
                      <a:pt x="440" y="272"/>
                    </a:lnTo>
                    <a:lnTo>
                      <a:pt x="448" y="240"/>
                    </a:lnTo>
                    <a:lnTo>
                      <a:pt x="448" y="216"/>
                    </a:lnTo>
                    <a:lnTo>
                      <a:pt x="480" y="184"/>
                    </a:lnTo>
                    <a:lnTo>
                      <a:pt x="480" y="168"/>
                    </a:lnTo>
                    <a:lnTo>
                      <a:pt x="496" y="160"/>
                    </a:lnTo>
                    <a:lnTo>
                      <a:pt x="480" y="152"/>
                    </a:lnTo>
                    <a:lnTo>
                      <a:pt x="480" y="128"/>
                    </a:lnTo>
                    <a:lnTo>
                      <a:pt x="456" y="128"/>
                    </a:lnTo>
                    <a:lnTo>
                      <a:pt x="456" y="96"/>
                    </a:lnTo>
                    <a:lnTo>
                      <a:pt x="440" y="96"/>
                    </a:lnTo>
                    <a:lnTo>
                      <a:pt x="440" y="112"/>
                    </a:lnTo>
                    <a:lnTo>
                      <a:pt x="424" y="112"/>
                    </a:lnTo>
                    <a:lnTo>
                      <a:pt x="424" y="104"/>
                    </a:lnTo>
                    <a:lnTo>
                      <a:pt x="432" y="64"/>
                    </a:lnTo>
                    <a:lnTo>
                      <a:pt x="440" y="56"/>
                    </a:lnTo>
                    <a:lnTo>
                      <a:pt x="440" y="40"/>
                    </a:lnTo>
                    <a:lnTo>
                      <a:pt x="440" y="16"/>
                    </a:lnTo>
                    <a:lnTo>
                      <a:pt x="432" y="0"/>
                    </a:lnTo>
                    <a:lnTo>
                      <a:pt x="408" y="8"/>
                    </a:lnTo>
                    <a:lnTo>
                      <a:pt x="392" y="8"/>
                    </a:lnTo>
                    <a:lnTo>
                      <a:pt x="376" y="24"/>
                    </a:lnTo>
                    <a:lnTo>
                      <a:pt x="360" y="32"/>
                    </a:lnTo>
                    <a:lnTo>
                      <a:pt x="360" y="24"/>
                    </a:lnTo>
                    <a:lnTo>
                      <a:pt x="344" y="32"/>
                    </a:lnTo>
                    <a:lnTo>
                      <a:pt x="320" y="32"/>
                    </a:lnTo>
                    <a:lnTo>
                      <a:pt x="304" y="40"/>
                    </a:lnTo>
                    <a:lnTo>
                      <a:pt x="288" y="64"/>
                    </a:lnTo>
                    <a:lnTo>
                      <a:pt x="272" y="56"/>
                    </a:lnTo>
                    <a:lnTo>
                      <a:pt x="264" y="72"/>
                    </a:lnTo>
                    <a:lnTo>
                      <a:pt x="232" y="72"/>
                    </a:lnTo>
                    <a:lnTo>
                      <a:pt x="224" y="96"/>
                    </a:lnTo>
                    <a:lnTo>
                      <a:pt x="200" y="104"/>
                    </a:lnTo>
                    <a:lnTo>
                      <a:pt x="184" y="88"/>
                    </a:lnTo>
                    <a:lnTo>
                      <a:pt x="176" y="64"/>
                    </a:lnTo>
                    <a:lnTo>
                      <a:pt x="160" y="72"/>
                    </a:lnTo>
                    <a:lnTo>
                      <a:pt x="160" y="88"/>
                    </a:lnTo>
                    <a:lnTo>
                      <a:pt x="144" y="88"/>
                    </a:lnTo>
                    <a:lnTo>
                      <a:pt x="104" y="112"/>
                    </a:lnTo>
                    <a:lnTo>
                      <a:pt x="96" y="128"/>
                    </a:lnTo>
                    <a:lnTo>
                      <a:pt x="48" y="112"/>
                    </a:lnTo>
                    <a:lnTo>
                      <a:pt x="32" y="112"/>
                    </a:lnTo>
                    <a:lnTo>
                      <a:pt x="24" y="120"/>
                    </a:lnTo>
                    <a:lnTo>
                      <a:pt x="0" y="128"/>
                    </a:lnTo>
                    <a:lnTo>
                      <a:pt x="0" y="144"/>
                    </a:lnTo>
                    <a:lnTo>
                      <a:pt x="32" y="144"/>
                    </a:lnTo>
                    <a:lnTo>
                      <a:pt x="40" y="160"/>
                    </a:lnTo>
                    <a:lnTo>
                      <a:pt x="88" y="168"/>
                    </a:lnTo>
                    <a:lnTo>
                      <a:pt x="96" y="176"/>
                    </a:lnTo>
                    <a:lnTo>
                      <a:pt x="104" y="208"/>
                    </a:lnTo>
                    <a:lnTo>
                      <a:pt x="64" y="208"/>
                    </a:lnTo>
                    <a:lnTo>
                      <a:pt x="56" y="224"/>
                    </a:lnTo>
                    <a:lnTo>
                      <a:pt x="64" y="240"/>
                    </a:lnTo>
                    <a:lnTo>
                      <a:pt x="88" y="248"/>
                    </a:lnTo>
                    <a:lnTo>
                      <a:pt x="136" y="264"/>
                    </a:lnTo>
                    <a:lnTo>
                      <a:pt x="136" y="280"/>
                    </a:lnTo>
                    <a:lnTo>
                      <a:pt x="120" y="288"/>
                    </a:lnTo>
                    <a:lnTo>
                      <a:pt x="136" y="304"/>
                    </a:lnTo>
                    <a:lnTo>
                      <a:pt x="136" y="328"/>
                    </a:lnTo>
                    <a:lnTo>
                      <a:pt x="208" y="360"/>
                    </a:lnTo>
                    <a:lnTo>
                      <a:pt x="224" y="360"/>
                    </a:lnTo>
                    <a:lnTo>
                      <a:pt x="248" y="360"/>
                    </a:lnTo>
                    <a:lnTo>
                      <a:pt x="256" y="368"/>
                    </a:lnTo>
                    <a:lnTo>
                      <a:pt x="256" y="344"/>
                    </a:lnTo>
                    <a:lnTo>
                      <a:pt x="288" y="352"/>
                    </a:lnTo>
                    <a:lnTo>
                      <a:pt x="296" y="376"/>
                    </a:lnTo>
                    <a:lnTo>
                      <a:pt x="312" y="384"/>
                    </a:lnTo>
                    <a:lnTo>
                      <a:pt x="336" y="368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" name="贵州"/>
              <p:cNvSpPr>
                <a:spLocks/>
              </p:cNvSpPr>
              <p:nvPr/>
            </p:nvSpPr>
            <p:spPr bwMode="invGray">
              <a:xfrm>
                <a:off x="4714875" y="4344988"/>
                <a:ext cx="704850" cy="622300"/>
              </a:xfrm>
              <a:custGeom>
                <a:avLst/>
                <a:gdLst>
                  <a:gd name="T0" fmla="*/ 48 w 369"/>
                  <a:gd name="T1" fmla="*/ 320 h 353"/>
                  <a:gd name="T2" fmla="*/ 32 w 369"/>
                  <a:gd name="T3" fmla="*/ 264 h 353"/>
                  <a:gd name="T4" fmla="*/ 56 w 369"/>
                  <a:gd name="T5" fmla="*/ 192 h 353"/>
                  <a:gd name="T6" fmla="*/ 8 w 369"/>
                  <a:gd name="T7" fmla="*/ 160 h 353"/>
                  <a:gd name="T8" fmla="*/ 16 w 369"/>
                  <a:gd name="T9" fmla="*/ 136 h 353"/>
                  <a:gd name="T10" fmla="*/ 48 w 369"/>
                  <a:gd name="T11" fmla="*/ 136 h 353"/>
                  <a:gd name="T12" fmla="*/ 104 w 369"/>
                  <a:gd name="T13" fmla="*/ 120 h 353"/>
                  <a:gd name="T14" fmla="*/ 168 w 369"/>
                  <a:gd name="T15" fmla="*/ 112 h 353"/>
                  <a:gd name="T16" fmla="*/ 136 w 369"/>
                  <a:gd name="T17" fmla="*/ 80 h 353"/>
                  <a:gd name="T18" fmla="*/ 144 w 369"/>
                  <a:gd name="T19" fmla="*/ 40 h 353"/>
                  <a:gd name="T20" fmla="*/ 184 w 369"/>
                  <a:gd name="T21" fmla="*/ 40 h 353"/>
                  <a:gd name="T22" fmla="*/ 208 w 369"/>
                  <a:gd name="T23" fmla="*/ 48 h 353"/>
                  <a:gd name="T24" fmla="*/ 232 w 369"/>
                  <a:gd name="T25" fmla="*/ 40 h 353"/>
                  <a:gd name="T26" fmla="*/ 248 w 369"/>
                  <a:gd name="T27" fmla="*/ 0 h 353"/>
                  <a:gd name="T28" fmla="*/ 288 w 369"/>
                  <a:gd name="T29" fmla="*/ 16 h 353"/>
                  <a:gd name="T30" fmla="*/ 320 w 369"/>
                  <a:gd name="T31" fmla="*/ 72 h 353"/>
                  <a:gd name="T32" fmla="*/ 344 w 369"/>
                  <a:gd name="T33" fmla="*/ 88 h 353"/>
                  <a:gd name="T34" fmla="*/ 360 w 369"/>
                  <a:gd name="T35" fmla="*/ 64 h 353"/>
                  <a:gd name="T36" fmla="*/ 360 w 369"/>
                  <a:gd name="T37" fmla="*/ 96 h 353"/>
                  <a:gd name="T38" fmla="*/ 360 w 369"/>
                  <a:gd name="T39" fmla="*/ 128 h 353"/>
                  <a:gd name="T40" fmla="*/ 336 w 369"/>
                  <a:gd name="T41" fmla="*/ 168 h 353"/>
                  <a:gd name="T42" fmla="*/ 368 w 369"/>
                  <a:gd name="T43" fmla="*/ 184 h 353"/>
                  <a:gd name="T44" fmla="*/ 360 w 369"/>
                  <a:gd name="T45" fmla="*/ 208 h 353"/>
                  <a:gd name="T46" fmla="*/ 368 w 369"/>
                  <a:gd name="T47" fmla="*/ 232 h 353"/>
                  <a:gd name="T48" fmla="*/ 344 w 369"/>
                  <a:gd name="T49" fmla="*/ 256 h 353"/>
                  <a:gd name="T50" fmla="*/ 344 w 369"/>
                  <a:gd name="T51" fmla="*/ 280 h 353"/>
                  <a:gd name="T52" fmla="*/ 312 w 369"/>
                  <a:gd name="T53" fmla="*/ 288 h 353"/>
                  <a:gd name="T54" fmla="*/ 272 w 369"/>
                  <a:gd name="T55" fmla="*/ 312 h 353"/>
                  <a:gd name="T56" fmla="*/ 232 w 369"/>
                  <a:gd name="T57" fmla="*/ 304 h 353"/>
                  <a:gd name="T58" fmla="*/ 208 w 369"/>
                  <a:gd name="T59" fmla="*/ 288 h 353"/>
                  <a:gd name="T60" fmla="*/ 192 w 369"/>
                  <a:gd name="T61" fmla="*/ 304 h 353"/>
                  <a:gd name="T62" fmla="*/ 144 w 369"/>
                  <a:gd name="T63" fmla="*/ 352 h 353"/>
                  <a:gd name="T64" fmla="*/ 80 w 369"/>
                  <a:gd name="T65" fmla="*/ 328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69" h="353">
                    <a:moveTo>
                      <a:pt x="48" y="344"/>
                    </a:moveTo>
                    <a:lnTo>
                      <a:pt x="48" y="320"/>
                    </a:lnTo>
                    <a:lnTo>
                      <a:pt x="64" y="296"/>
                    </a:lnTo>
                    <a:lnTo>
                      <a:pt x="32" y="264"/>
                    </a:lnTo>
                    <a:lnTo>
                      <a:pt x="56" y="224"/>
                    </a:lnTo>
                    <a:lnTo>
                      <a:pt x="56" y="192"/>
                    </a:lnTo>
                    <a:lnTo>
                      <a:pt x="8" y="200"/>
                    </a:lnTo>
                    <a:lnTo>
                      <a:pt x="8" y="160"/>
                    </a:lnTo>
                    <a:lnTo>
                      <a:pt x="0" y="152"/>
                    </a:lnTo>
                    <a:lnTo>
                      <a:pt x="16" y="136"/>
                    </a:lnTo>
                    <a:lnTo>
                      <a:pt x="32" y="144"/>
                    </a:lnTo>
                    <a:lnTo>
                      <a:pt x="48" y="136"/>
                    </a:lnTo>
                    <a:lnTo>
                      <a:pt x="96" y="136"/>
                    </a:lnTo>
                    <a:lnTo>
                      <a:pt x="104" y="120"/>
                    </a:lnTo>
                    <a:lnTo>
                      <a:pt x="112" y="112"/>
                    </a:lnTo>
                    <a:lnTo>
                      <a:pt x="168" y="112"/>
                    </a:lnTo>
                    <a:lnTo>
                      <a:pt x="160" y="80"/>
                    </a:lnTo>
                    <a:lnTo>
                      <a:pt x="136" y="80"/>
                    </a:lnTo>
                    <a:lnTo>
                      <a:pt x="128" y="56"/>
                    </a:lnTo>
                    <a:lnTo>
                      <a:pt x="144" y="40"/>
                    </a:lnTo>
                    <a:lnTo>
                      <a:pt x="168" y="48"/>
                    </a:lnTo>
                    <a:lnTo>
                      <a:pt x="184" y="40"/>
                    </a:lnTo>
                    <a:lnTo>
                      <a:pt x="192" y="56"/>
                    </a:lnTo>
                    <a:lnTo>
                      <a:pt x="208" y="48"/>
                    </a:lnTo>
                    <a:lnTo>
                      <a:pt x="208" y="24"/>
                    </a:lnTo>
                    <a:lnTo>
                      <a:pt x="232" y="40"/>
                    </a:lnTo>
                    <a:lnTo>
                      <a:pt x="240" y="8"/>
                    </a:lnTo>
                    <a:lnTo>
                      <a:pt x="248" y="0"/>
                    </a:lnTo>
                    <a:lnTo>
                      <a:pt x="264" y="16"/>
                    </a:lnTo>
                    <a:lnTo>
                      <a:pt x="288" y="16"/>
                    </a:lnTo>
                    <a:lnTo>
                      <a:pt x="312" y="72"/>
                    </a:lnTo>
                    <a:lnTo>
                      <a:pt x="320" y="72"/>
                    </a:lnTo>
                    <a:lnTo>
                      <a:pt x="328" y="88"/>
                    </a:lnTo>
                    <a:lnTo>
                      <a:pt x="344" y="88"/>
                    </a:lnTo>
                    <a:lnTo>
                      <a:pt x="352" y="72"/>
                    </a:lnTo>
                    <a:lnTo>
                      <a:pt x="360" y="64"/>
                    </a:lnTo>
                    <a:lnTo>
                      <a:pt x="368" y="88"/>
                    </a:lnTo>
                    <a:lnTo>
                      <a:pt x="360" y="96"/>
                    </a:lnTo>
                    <a:lnTo>
                      <a:pt x="360" y="112"/>
                    </a:lnTo>
                    <a:lnTo>
                      <a:pt x="360" y="128"/>
                    </a:lnTo>
                    <a:lnTo>
                      <a:pt x="336" y="152"/>
                    </a:lnTo>
                    <a:lnTo>
                      <a:pt x="336" y="168"/>
                    </a:lnTo>
                    <a:lnTo>
                      <a:pt x="360" y="168"/>
                    </a:lnTo>
                    <a:lnTo>
                      <a:pt x="368" y="184"/>
                    </a:lnTo>
                    <a:lnTo>
                      <a:pt x="360" y="192"/>
                    </a:lnTo>
                    <a:lnTo>
                      <a:pt x="360" y="208"/>
                    </a:lnTo>
                    <a:lnTo>
                      <a:pt x="360" y="232"/>
                    </a:lnTo>
                    <a:lnTo>
                      <a:pt x="368" y="232"/>
                    </a:lnTo>
                    <a:lnTo>
                      <a:pt x="368" y="248"/>
                    </a:lnTo>
                    <a:lnTo>
                      <a:pt x="344" y="256"/>
                    </a:lnTo>
                    <a:lnTo>
                      <a:pt x="344" y="272"/>
                    </a:lnTo>
                    <a:lnTo>
                      <a:pt x="344" y="280"/>
                    </a:lnTo>
                    <a:lnTo>
                      <a:pt x="320" y="272"/>
                    </a:lnTo>
                    <a:lnTo>
                      <a:pt x="312" y="288"/>
                    </a:lnTo>
                    <a:lnTo>
                      <a:pt x="280" y="288"/>
                    </a:lnTo>
                    <a:lnTo>
                      <a:pt x="272" y="312"/>
                    </a:lnTo>
                    <a:lnTo>
                      <a:pt x="248" y="320"/>
                    </a:lnTo>
                    <a:lnTo>
                      <a:pt x="232" y="304"/>
                    </a:lnTo>
                    <a:lnTo>
                      <a:pt x="224" y="280"/>
                    </a:lnTo>
                    <a:lnTo>
                      <a:pt x="208" y="288"/>
                    </a:lnTo>
                    <a:lnTo>
                      <a:pt x="208" y="304"/>
                    </a:lnTo>
                    <a:lnTo>
                      <a:pt x="192" y="304"/>
                    </a:lnTo>
                    <a:lnTo>
                      <a:pt x="152" y="328"/>
                    </a:lnTo>
                    <a:lnTo>
                      <a:pt x="144" y="352"/>
                    </a:lnTo>
                    <a:lnTo>
                      <a:pt x="96" y="328"/>
                    </a:lnTo>
                    <a:lnTo>
                      <a:pt x="80" y="328"/>
                    </a:lnTo>
                    <a:lnTo>
                      <a:pt x="48" y="344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 dirty="0"/>
              </a:p>
            </p:txBody>
          </p:sp>
          <p:sp>
            <p:nvSpPr>
              <p:cNvPr id="28" name="云南"/>
              <p:cNvSpPr>
                <a:spLocks/>
              </p:cNvSpPr>
              <p:nvPr/>
            </p:nvSpPr>
            <p:spPr bwMode="invGray">
              <a:xfrm>
                <a:off x="3919538" y="4302125"/>
                <a:ext cx="1085850" cy="1084263"/>
              </a:xfrm>
              <a:custGeom>
                <a:avLst/>
                <a:gdLst>
                  <a:gd name="T0" fmla="*/ 528 w 569"/>
                  <a:gd name="T1" fmla="*/ 448 h 617"/>
                  <a:gd name="T2" fmla="*/ 560 w 569"/>
                  <a:gd name="T3" fmla="*/ 416 h 617"/>
                  <a:gd name="T4" fmla="*/ 528 w 569"/>
                  <a:gd name="T5" fmla="*/ 408 h 617"/>
                  <a:gd name="T6" fmla="*/ 496 w 569"/>
                  <a:gd name="T7" fmla="*/ 384 h 617"/>
                  <a:gd name="T8" fmla="*/ 464 w 569"/>
                  <a:gd name="T9" fmla="*/ 360 h 617"/>
                  <a:gd name="T10" fmla="*/ 480 w 569"/>
                  <a:gd name="T11" fmla="*/ 320 h 617"/>
                  <a:gd name="T12" fmla="*/ 472 w 569"/>
                  <a:gd name="T13" fmla="*/ 248 h 617"/>
                  <a:gd name="T14" fmla="*/ 424 w 569"/>
                  <a:gd name="T15" fmla="*/ 224 h 617"/>
                  <a:gd name="T16" fmla="*/ 416 w 569"/>
                  <a:gd name="T17" fmla="*/ 176 h 617"/>
                  <a:gd name="T18" fmla="*/ 448 w 569"/>
                  <a:gd name="T19" fmla="*/ 168 h 617"/>
                  <a:gd name="T20" fmla="*/ 512 w 569"/>
                  <a:gd name="T21" fmla="*/ 160 h 617"/>
                  <a:gd name="T22" fmla="*/ 512 w 569"/>
                  <a:gd name="T23" fmla="*/ 112 h 617"/>
                  <a:gd name="T24" fmla="*/ 464 w 569"/>
                  <a:gd name="T25" fmla="*/ 112 h 617"/>
                  <a:gd name="T26" fmla="*/ 432 w 569"/>
                  <a:gd name="T27" fmla="*/ 64 h 617"/>
                  <a:gd name="T28" fmla="*/ 408 w 569"/>
                  <a:gd name="T29" fmla="*/ 96 h 617"/>
                  <a:gd name="T30" fmla="*/ 384 w 569"/>
                  <a:gd name="T31" fmla="*/ 144 h 617"/>
                  <a:gd name="T32" fmla="*/ 368 w 569"/>
                  <a:gd name="T33" fmla="*/ 240 h 617"/>
                  <a:gd name="T34" fmla="*/ 336 w 569"/>
                  <a:gd name="T35" fmla="*/ 224 h 617"/>
                  <a:gd name="T36" fmla="*/ 288 w 569"/>
                  <a:gd name="T37" fmla="*/ 240 h 617"/>
                  <a:gd name="T38" fmla="*/ 272 w 569"/>
                  <a:gd name="T39" fmla="*/ 224 h 617"/>
                  <a:gd name="T40" fmla="*/ 232 w 569"/>
                  <a:gd name="T41" fmla="*/ 104 h 617"/>
                  <a:gd name="T42" fmla="*/ 216 w 569"/>
                  <a:gd name="T43" fmla="*/ 112 h 617"/>
                  <a:gd name="T44" fmla="*/ 208 w 569"/>
                  <a:gd name="T45" fmla="*/ 72 h 617"/>
                  <a:gd name="T46" fmla="*/ 160 w 569"/>
                  <a:gd name="T47" fmla="*/ 40 h 617"/>
                  <a:gd name="T48" fmla="*/ 136 w 569"/>
                  <a:gd name="T49" fmla="*/ 80 h 617"/>
                  <a:gd name="T50" fmla="*/ 136 w 569"/>
                  <a:gd name="T51" fmla="*/ 0 h 617"/>
                  <a:gd name="T52" fmla="*/ 112 w 569"/>
                  <a:gd name="T53" fmla="*/ 0 h 617"/>
                  <a:gd name="T54" fmla="*/ 96 w 569"/>
                  <a:gd name="T55" fmla="*/ 32 h 617"/>
                  <a:gd name="T56" fmla="*/ 88 w 569"/>
                  <a:gd name="T57" fmla="*/ 64 h 617"/>
                  <a:gd name="T58" fmla="*/ 80 w 569"/>
                  <a:gd name="T59" fmla="*/ 96 h 617"/>
                  <a:gd name="T60" fmla="*/ 104 w 569"/>
                  <a:gd name="T61" fmla="*/ 112 h 617"/>
                  <a:gd name="T62" fmla="*/ 88 w 569"/>
                  <a:gd name="T63" fmla="*/ 240 h 617"/>
                  <a:gd name="T64" fmla="*/ 24 w 569"/>
                  <a:gd name="T65" fmla="*/ 280 h 617"/>
                  <a:gd name="T66" fmla="*/ 8 w 569"/>
                  <a:gd name="T67" fmla="*/ 312 h 617"/>
                  <a:gd name="T68" fmla="*/ 0 w 569"/>
                  <a:gd name="T69" fmla="*/ 376 h 617"/>
                  <a:gd name="T70" fmla="*/ 48 w 569"/>
                  <a:gd name="T71" fmla="*/ 368 h 617"/>
                  <a:gd name="T72" fmla="*/ 80 w 569"/>
                  <a:gd name="T73" fmla="*/ 392 h 617"/>
                  <a:gd name="T74" fmla="*/ 88 w 569"/>
                  <a:gd name="T75" fmla="*/ 408 h 617"/>
                  <a:gd name="T76" fmla="*/ 96 w 569"/>
                  <a:gd name="T77" fmla="*/ 448 h 617"/>
                  <a:gd name="T78" fmla="*/ 120 w 569"/>
                  <a:gd name="T79" fmla="*/ 464 h 617"/>
                  <a:gd name="T80" fmla="*/ 112 w 569"/>
                  <a:gd name="T81" fmla="*/ 504 h 617"/>
                  <a:gd name="T82" fmla="*/ 104 w 569"/>
                  <a:gd name="T83" fmla="*/ 528 h 617"/>
                  <a:gd name="T84" fmla="*/ 144 w 569"/>
                  <a:gd name="T85" fmla="*/ 560 h 617"/>
                  <a:gd name="T86" fmla="*/ 200 w 569"/>
                  <a:gd name="T87" fmla="*/ 576 h 617"/>
                  <a:gd name="T88" fmla="*/ 224 w 569"/>
                  <a:gd name="T89" fmla="*/ 568 h 617"/>
                  <a:gd name="T90" fmla="*/ 232 w 569"/>
                  <a:gd name="T91" fmla="*/ 600 h 617"/>
                  <a:gd name="T92" fmla="*/ 264 w 569"/>
                  <a:gd name="T93" fmla="*/ 592 h 617"/>
                  <a:gd name="T94" fmla="*/ 272 w 569"/>
                  <a:gd name="T95" fmla="*/ 512 h 617"/>
                  <a:gd name="T96" fmla="*/ 328 w 569"/>
                  <a:gd name="T97" fmla="*/ 504 h 617"/>
                  <a:gd name="T98" fmla="*/ 352 w 569"/>
                  <a:gd name="T99" fmla="*/ 512 h 617"/>
                  <a:gd name="T100" fmla="*/ 384 w 569"/>
                  <a:gd name="T101" fmla="*/ 512 h 617"/>
                  <a:gd name="T102" fmla="*/ 416 w 569"/>
                  <a:gd name="T103" fmla="*/ 520 h 617"/>
                  <a:gd name="T104" fmla="*/ 440 w 569"/>
                  <a:gd name="T105" fmla="*/ 504 h 617"/>
                  <a:gd name="T106" fmla="*/ 488 w 569"/>
                  <a:gd name="T107" fmla="*/ 472 h 617"/>
                  <a:gd name="T108" fmla="*/ 520 w 569"/>
                  <a:gd name="T109" fmla="*/ 464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569" h="617">
                    <a:moveTo>
                      <a:pt x="520" y="464"/>
                    </a:moveTo>
                    <a:lnTo>
                      <a:pt x="528" y="448"/>
                    </a:lnTo>
                    <a:lnTo>
                      <a:pt x="568" y="448"/>
                    </a:lnTo>
                    <a:lnTo>
                      <a:pt x="560" y="416"/>
                    </a:lnTo>
                    <a:lnTo>
                      <a:pt x="552" y="400"/>
                    </a:lnTo>
                    <a:lnTo>
                      <a:pt x="528" y="408"/>
                    </a:lnTo>
                    <a:lnTo>
                      <a:pt x="504" y="400"/>
                    </a:lnTo>
                    <a:lnTo>
                      <a:pt x="496" y="384"/>
                    </a:lnTo>
                    <a:lnTo>
                      <a:pt x="464" y="384"/>
                    </a:lnTo>
                    <a:lnTo>
                      <a:pt x="464" y="360"/>
                    </a:lnTo>
                    <a:lnTo>
                      <a:pt x="464" y="344"/>
                    </a:lnTo>
                    <a:lnTo>
                      <a:pt x="480" y="320"/>
                    </a:lnTo>
                    <a:lnTo>
                      <a:pt x="448" y="288"/>
                    </a:lnTo>
                    <a:lnTo>
                      <a:pt x="472" y="248"/>
                    </a:lnTo>
                    <a:lnTo>
                      <a:pt x="472" y="216"/>
                    </a:lnTo>
                    <a:lnTo>
                      <a:pt x="424" y="224"/>
                    </a:lnTo>
                    <a:lnTo>
                      <a:pt x="424" y="184"/>
                    </a:lnTo>
                    <a:lnTo>
                      <a:pt x="416" y="176"/>
                    </a:lnTo>
                    <a:lnTo>
                      <a:pt x="432" y="160"/>
                    </a:lnTo>
                    <a:lnTo>
                      <a:pt x="448" y="168"/>
                    </a:lnTo>
                    <a:lnTo>
                      <a:pt x="464" y="152"/>
                    </a:lnTo>
                    <a:lnTo>
                      <a:pt x="512" y="160"/>
                    </a:lnTo>
                    <a:lnTo>
                      <a:pt x="528" y="136"/>
                    </a:lnTo>
                    <a:lnTo>
                      <a:pt x="512" y="112"/>
                    </a:lnTo>
                    <a:lnTo>
                      <a:pt x="488" y="128"/>
                    </a:lnTo>
                    <a:lnTo>
                      <a:pt x="464" y="112"/>
                    </a:lnTo>
                    <a:lnTo>
                      <a:pt x="464" y="64"/>
                    </a:lnTo>
                    <a:lnTo>
                      <a:pt x="432" y="64"/>
                    </a:lnTo>
                    <a:lnTo>
                      <a:pt x="424" y="96"/>
                    </a:lnTo>
                    <a:lnTo>
                      <a:pt x="408" y="96"/>
                    </a:lnTo>
                    <a:lnTo>
                      <a:pt x="408" y="120"/>
                    </a:lnTo>
                    <a:lnTo>
                      <a:pt x="384" y="144"/>
                    </a:lnTo>
                    <a:lnTo>
                      <a:pt x="368" y="144"/>
                    </a:lnTo>
                    <a:lnTo>
                      <a:pt x="368" y="240"/>
                    </a:lnTo>
                    <a:lnTo>
                      <a:pt x="344" y="240"/>
                    </a:lnTo>
                    <a:lnTo>
                      <a:pt x="336" y="224"/>
                    </a:lnTo>
                    <a:lnTo>
                      <a:pt x="320" y="240"/>
                    </a:lnTo>
                    <a:lnTo>
                      <a:pt x="288" y="240"/>
                    </a:lnTo>
                    <a:lnTo>
                      <a:pt x="288" y="232"/>
                    </a:lnTo>
                    <a:lnTo>
                      <a:pt x="272" y="224"/>
                    </a:lnTo>
                    <a:lnTo>
                      <a:pt x="272" y="192"/>
                    </a:lnTo>
                    <a:lnTo>
                      <a:pt x="232" y="104"/>
                    </a:lnTo>
                    <a:lnTo>
                      <a:pt x="216" y="104"/>
                    </a:lnTo>
                    <a:lnTo>
                      <a:pt x="216" y="112"/>
                    </a:lnTo>
                    <a:lnTo>
                      <a:pt x="200" y="88"/>
                    </a:lnTo>
                    <a:lnTo>
                      <a:pt x="208" y="72"/>
                    </a:lnTo>
                    <a:lnTo>
                      <a:pt x="176" y="32"/>
                    </a:lnTo>
                    <a:lnTo>
                      <a:pt x="160" y="40"/>
                    </a:lnTo>
                    <a:lnTo>
                      <a:pt x="152" y="80"/>
                    </a:lnTo>
                    <a:lnTo>
                      <a:pt x="136" y="80"/>
                    </a:lnTo>
                    <a:lnTo>
                      <a:pt x="136" y="64"/>
                    </a:lnTo>
                    <a:lnTo>
                      <a:pt x="136" y="0"/>
                    </a:lnTo>
                    <a:lnTo>
                      <a:pt x="120" y="16"/>
                    </a:lnTo>
                    <a:lnTo>
                      <a:pt x="112" y="0"/>
                    </a:lnTo>
                    <a:lnTo>
                      <a:pt x="96" y="16"/>
                    </a:lnTo>
                    <a:lnTo>
                      <a:pt x="96" y="32"/>
                    </a:lnTo>
                    <a:lnTo>
                      <a:pt x="104" y="64"/>
                    </a:lnTo>
                    <a:lnTo>
                      <a:pt x="88" y="64"/>
                    </a:lnTo>
                    <a:lnTo>
                      <a:pt x="72" y="64"/>
                    </a:lnTo>
                    <a:lnTo>
                      <a:pt x="80" y="96"/>
                    </a:lnTo>
                    <a:lnTo>
                      <a:pt x="80" y="112"/>
                    </a:lnTo>
                    <a:lnTo>
                      <a:pt x="104" y="112"/>
                    </a:lnTo>
                    <a:lnTo>
                      <a:pt x="104" y="168"/>
                    </a:lnTo>
                    <a:lnTo>
                      <a:pt x="88" y="240"/>
                    </a:lnTo>
                    <a:lnTo>
                      <a:pt x="40" y="272"/>
                    </a:lnTo>
                    <a:lnTo>
                      <a:pt x="24" y="280"/>
                    </a:lnTo>
                    <a:lnTo>
                      <a:pt x="16" y="288"/>
                    </a:lnTo>
                    <a:lnTo>
                      <a:pt x="8" y="312"/>
                    </a:lnTo>
                    <a:lnTo>
                      <a:pt x="8" y="360"/>
                    </a:lnTo>
                    <a:lnTo>
                      <a:pt x="0" y="376"/>
                    </a:lnTo>
                    <a:lnTo>
                      <a:pt x="32" y="376"/>
                    </a:lnTo>
                    <a:lnTo>
                      <a:pt x="48" y="368"/>
                    </a:lnTo>
                    <a:lnTo>
                      <a:pt x="88" y="376"/>
                    </a:lnTo>
                    <a:lnTo>
                      <a:pt x="80" y="392"/>
                    </a:lnTo>
                    <a:lnTo>
                      <a:pt x="72" y="392"/>
                    </a:lnTo>
                    <a:lnTo>
                      <a:pt x="88" y="408"/>
                    </a:lnTo>
                    <a:lnTo>
                      <a:pt x="80" y="432"/>
                    </a:lnTo>
                    <a:lnTo>
                      <a:pt x="96" y="448"/>
                    </a:lnTo>
                    <a:lnTo>
                      <a:pt x="120" y="448"/>
                    </a:lnTo>
                    <a:lnTo>
                      <a:pt x="120" y="464"/>
                    </a:lnTo>
                    <a:lnTo>
                      <a:pt x="112" y="472"/>
                    </a:lnTo>
                    <a:lnTo>
                      <a:pt x="112" y="504"/>
                    </a:lnTo>
                    <a:lnTo>
                      <a:pt x="96" y="504"/>
                    </a:lnTo>
                    <a:lnTo>
                      <a:pt x="104" y="528"/>
                    </a:lnTo>
                    <a:lnTo>
                      <a:pt x="144" y="528"/>
                    </a:lnTo>
                    <a:lnTo>
                      <a:pt x="144" y="560"/>
                    </a:lnTo>
                    <a:lnTo>
                      <a:pt x="160" y="568"/>
                    </a:lnTo>
                    <a:lnTo>
                      <a:pt x="200" y="576"/>
                    </a:lnTo>
                    <a:lnTo>
                      <a:pt x="216" y="560"/>
                    </a:lnTo>
                    <a:lnTo>
                      <a:pt x="224" y="568"/>
                    </a:lnTo>
                    <a:lnTo>
                      <a:pt x="216" y="592"/>
                    </a:lnTo>
                    <a:lnTo>
                      <a:pt x="232" y="600"/>
                    </a:lnTo>
                    <a:lnTo>
                      <a:pt x="264" y="616"/>
                    </a:lnTo>
                    <a:lnTo>
                      <a:pt x="264" y="592"/>
                    </a:lnTo>
                    <a:lnTo>
                      <a:pt x="264" y="520"/>
                    </a:lnTo>
                    <a:lnTo>
                      <a:pt x="272" y="512"/>
                    </a:lnTo>
                    <a:lnTo>
                      <a:pt x="320" y="512"/>
                    </a:lnTo>
                    <a:lnTo>
                      <a:pt x="328" y="504"/>
                    </a:lnTo>
                    <a:lnTo>
                      <a:pt x="344" y="504"/>
                    </a:lnTo>
                    <a:lnTo>
                      <a:pt x="352" y="512"/>
                    </a:lnTo>
                    <a:lnTo>
                      <a:pt x="376" y="504"/>
                    </a:lnTo>
                    <a:lnTo>
                      <a:pt x="384" y="512"/>
                    </a:lnTo>
                    <a:lnTo>
                      <a:pt x="392" y="504"/>
                    </a:lnTo>
                    <a:lnTo>
                      <a:pt x="416" y="520"/>
                    </a:lnTo>
                    <a:lnTo>
                      <a:pt x="416" y="504"/>
                    </a:lnTo>
                    <a:lnTo>
                      <a:pt x="440" y="504"/>
                    </a:lnTo>
                    <a:lnTo>
                      <a:pt x="480" y="496"/>
                    </a:lnTo>
                    <a:lnTo>
                      <a:pt x="488" y="472"/>
                    </a:lnTo>
                    <a:lnTo>
                      <a:pt x="504" y="464"/>
                    </a:lnTo>
                    <a:lnTo>
                      <a:pt x="520" y="464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西藏"/>
              <p:cNvSpPr>
                <a:spLocks/>
              </p:cNvSpPr>
              <p:nvPr/>
            </p:nvSpPr>
            <p:spPr bwMode="invGray">
              <a:xfrm>
                <a:off x="1892300" y="3048000"/>
                <a:ext cx="2308225" cy="1381125"/>
              </a:xfrm>
              <a:custGeom>
                <a:avLst/>
                <a:gdLst>
                  <a:gd name="T0" fmla="*/ 1184 w 1209"/>
                  <a:gd name="T1" fmla="*/ 728 h 785"/>
                  <a:gd name="T2" fmla="*/ 1160 w 1209"/>
                  <a:gd name="T3" fmla="*/ 728 h 785"/>
                  <a:gd name="T4" fmla="*/ 1160 w 1209"/>
                  <a:gd name="T5" fmla="*/ 784 h 785"/>
                  <a:gd name="T6" fmla="*/ 1112 w 1209"/>
                  <a:gd name="T7" fmla="*/ 760 h 785"/>
                  <a:gd name="T8" fmla="*/ 1088 w 1209"/>
                  <a:gd name="T9" fmla="*/ 752 h 785"/>
                  <a:gd name="T10" fmla="*/ 1024 w 1209"/>
                  <a:gd name="T11" fmla="*/ 720 h 785"/>
                  <a:gd name="T12" fmla="*/ 1040 w 1209"/>
                  <a:gd name="T13" fmla="*/ 696 h 785"/>
                  <a:gd name="T14" fmla="*/ 1032 w 1209"/>
                  <a:gd name="T15" fmla="*/ 680 h 785"/>
                  <a:gd name="T16" fmla="*/ 1000 w 1209"/>
                  <a:gd name="T17" fmla="*/ 664 h 785"/>
                  <a:gd name="T18" fmla="*/ 976 w 1209"/>
                  <a:gd name="T19" fmla="*/ 680 h 785"/>
                  <a:gd name="T20" fmla="*/ 928 w 1209"/>
                  <a:gd name="T21" fmla="*/ 648 h 785"/>
                  <a:gd name="T22" fmla="*/ 832 w 1209"/>
                  <a:gd name="T23" fmla="*/ 696 h 785"/>
                  <a:gd name="T24" fmla="*/ 808 w 1209"/>
                  <a:gd name="T25" fmla="*/ 720 h 785"/>
                  <a:gd name="T26" fmla="*/ 728 w 1209"/>
                  <a:gd name="T27" fmla="*/ 736 h 785"/>
                  <a:gd name="T28" fmla="*/ 656 w 1209"/>
                  <a:gd name="T29" fmla="*/ 712 h 785"/>
                  <a:gd name="T30" fmla="*/ 632 w 1209"/>
                  <a:gd name="T31" fmla="*/ 680 h 785"/>
                  <a:gd name="T32" fmla="*/ 584 w 1209"/>
                  <a:gd name="T33" fmla="*/ 704 h 785"/>
                  <a:gd name="T34" fmla="*/ 536 w 1209"/>
                  <a:gd name="T35" fmla="*/ 728 h 785"/>
                  <a:gd name="T36" fmla="*/ 456 w 1209"/>
                  <a:gd name="T37" fmla="*/ 672 h 785"/>
                  <a:gd name="T38" fmla="*/ 408 w 1209"/>
                  <a:gd name="T39" fmla="*/ 640 h 785"/>
                  <a:gd name="T40" fmla="*/ 360 w 1209"/>
                  <a:gd name="T41" fmla="*/ 624 h 785"/>
                  <a:gd name="T42" fmla="*/ 320 w 1209"/>
                  <a:gd name="T43" fmla="*/ 592 h 785"/>
                  <a:gd name="T44" fmla="*/ 272 w 1209"/>
                  <a:gd name="T45" fmla="*/ 520 h 785"/>
                  <a:gd name="T46" fmla="*/ 248 w 1209"/>
                  <a:gd name="T47" fmla="*/ 512 h 785"/>
                  <a:gd name="T48" fmla="*/ 208 w 1209"/>
                  <a:gd name="T49" fmla="*/ 456 h 785"/>
                  <a:gd name="T50" fmla="*/ 160 w 1209"/>
                  <a:gd name="T51" fmla="*/ 384 h 785"/>
                  <a:gd name="T52" fmla="*/ 120 w 1209"/>
                  <a:gd name="T53" fmla="*/ 408 h 785"/>
                  <a:gd name="T54" fmla="*/ 64 w 1209"/>
                  <a:gd name="T55" fmla="*/ 328 h 785"/>
                  <a:gd name="T56" fmla="*/ 32 w 1209"/>
                  <a:gd name="T57" fmla="*/ 272 h 785"/>
                  <a:gd name="T58" fmla="*/ 0 w 1209"/>
                  <a:gd name="T59" fmla="*/ 256 h 785"/>
                  <a:gd name="T60" fmla="*/ 16 w 1209"/>
                  <a:gd name="T61" fmla="*/ 176 h 785"/>
                  <a:gd name="T62" fmla="*/ 48 w 1209"/>
                  <a:gd name="T63" fmla="*/ 192 h 785"/>
                  <a:gd name="T64" fmla="*/ 80 w 1209"/>
                  <a:gd name="T65" fmla="*/ 184 h 785"/>
                  <a:gd name="T66" fmla="*/ 80 w 1209"/>
                  <a:gd name="T67" fmla="*/ 128 h 785"/>
                  <a:gd name="T68" fmla="*/ 56 w 1209"/>
                  <a:gd name="T69" fmla="*/ 96 h 785"/>
                  <a:gd name="T70" fmla="*/ 80 w 1209"/>
                  <a:gd name="T71" fmla="*/ 48 h 785"/>
                  <a:gd name="T72" fmla="*/ 152 w 1209"/>
                  <a:gd name="T73" fmla="*/ 40 h 785"/>
                  <a:gd name="T74" fmla="*/ 208 w 1209"/>
                  <a:gd name="T75" fmla="*/ 8 h 785"/>
                  <a:gd name="T76" fmla="*/ 288 w 1209"/>
                  <a:gd name="T77" fmla="*/ 16 h 785"/>
                  <a:gd name="T78" fmla="*/ 344 w 1209"/>
                  <a:gd name="T79" fmla="*/ 56 h 785"/>
                  <a:gd name="T80" fmla="*/ 432 w 1209"/>
                  <a:gd name="T81" fmla="*/ 56 h 785"/>
                  <a:gd name="T82" fmla="*/ 528 w 1209"/>
                  <a:gd name="T83" fmla="*/ 40 h 785"/>
                  <a:gd name="T84" fmla="*/ 664 w 1209"/>
                  <a:gd name="T85" fmla="*/ 56 h 785"/>
                  <a:gd name="T86" fmla="*/ 712 w 1209"/>
                  <a:gd name="T87" fmla="*/ 72 h 785"/>
                  <a:gd name="T88" fmla="*/ 704 w 1209"/>
                  <a:gd name="T89" fmla="*/ 96 h 785"/>
                  <a:gd name="T90" fmla="*/ 728 w 1209"/>
                  <a:gd name="T91" fmla="*/ 136 h 785"/>
                  <a:gd name="T92" fmla="*/ 712 w 1209"/>
                  <a:gd name="T93" fmla="*/ 184 h 785"/>
                  <a:gd name="T94" fmla="*/ 696 w 1209"/>
                  <a:gd name="T95" fmla="*/ 248 h 785"/>
                  <a:gd name="T96" fmla="*/ 736 w 1209"/>
                  <a:gd name="T97" fmla="*/ 320 h 785"/>
                  <a:gd name="T98" fmla="*/ 832 w 1209"/>
                  <a:gd name="T99" fmla="*/ 368 h 785"/>
                  <a:gd name="T100" fmla="*/ 936 w 1209"/>
                  <a:gd name="T101" fmla="*/ 416 h 785"/>
                  <a:gd name="T102" fmla="*/ 992 w 1209"/>
                  <a:gd name="T103" fmla="*/ 424 h 785"/>
                  <a:gd name="T104" fmla="*/ 1008 w 1209"/>
                  <a:gd name="T105" fmla="*/ 480 h 785"/>
                  <a:gd name="T106" fmla="*/ 1040 w 1209"/>
                  <a:gd name="T107" fmla="*/ 496 h 785"/>
                  <a:gd name="T108" fmla="*/ 1056 w 1209"/>
                  <a:gd name="T109" fmla="*/ 472 h 785"/>
                  <a:gd name="T110" fmla="*/ 1080 w 1209"/>
                  <a:gd name="T111" fmla="*/ 480 h 785"/>
                  <a:gd name="T112" fmla="*/ 1096 w 1209"/>
                  <a:gd name="T113" fmla="*/ 464 h 785"/>
                  <a:gd name="T114" fmla="*/ 1136 w 1209"/>
                  <a:gd name="T115" fmla="*/ 440 h 785"/>
                  <a:gd name="T116" fmla="*/ 1176 w 1209"/>
                  <a:gd name="T117" fmla="*/ 456 h 785"/>
                  <a:gd name="T118" fmla="*/ 1208 w 1209"/>
                  <a:gd name="T119" fmla="*/ 536 h 785"/>
                  <a:gd name="T120" fmla="*/ 1208 w 1209"/>
                  <a:gd name="T121" fmla="*/ 576 h 785"/>
                  <a:gd name="T122" fmla="*/ 1200 w 1209"/>
                  <a:gd name="T123" fmla="*/ 712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09" h="785">
                    <a:moveTo>
                      <a:pt x="1200" y="712"/>
                    </a:moveTo>
                    <a:lnTo>
                      <a:pt x="1184" y="728"/>
                    </a:lnTo>
                    <a:lnTo>
                      <a:pt x="1176" y="712"/>
                    </a:lnTo>
                    <a:lnTo>
                      <a:pt x="1160" y="728"/>
                    </a:lnTo>
                    <a:lnTo>
                      <a:pt x="1168" y="776"/>
                    </a:lnTo>
                    <a:lnTo>
                      <a:pt x="1160" y="784"/>
                    </a:lnTo>
                    <a:lnTo>
                      <a:pt x="1136" y="776"/>
                    </a:lnTo>
                    <a:lnTo>
                      <a:pt x="1112" y="760"/>
                    </a:lnTo>
                    <a:lnTo>
                      <a:pt x="1112" y="744"/>
                    </a:lnTo>
                    <a:lnTo>
                      <a:pt x="1088" y="752"/>
                    </a:lnTo>
                    <a:lnTo>
                      <a:pt x="1024" y="728"/>
                    </a:lnTo>
                    <a:lnTo>
                      <a:pt x="1024" y="720"/>
                    </a:lnTo>
                    <a:lnTo>
                      <a:pt x="1040" y="712"/>
                    </a:lnTo>
                    <a:lnTo>
                      <a:pt x="1040" y="696"/>
                    </a:lnTo>
                    <a:lnTo>
                      <a:pt x="1024" y="688"/>
                    </a:lnTo>
                    <a:lnTo>
                      <a:pt x="1032" y="680"/>
                    </a:lnTo>
                    <a:lnTo>
                      <a:pt x="1016" y="656"/>
                    </a:lnTo>
                    <a:lnTo>
                      <a:pt x="1000" y="664"/>
                    </a:lnTo>
                    <a:lnTo>
                      <a:pt x="984" y="672"/>
                    </a:lnTo>
                    <a:lnTo>
                      <a:pt x="976" y="680"/>
                    </a:lnTo>
                    <a:lnTo>
                      <a:pt x="960" y="680"/>
                    </a:lnTo>
                    <a:lnTo>
                      <a:pt x="928" y="648"/>
                    </a:lnTo>
                    <a:lnTo>
                      <a:pt x="864" y="696"/>
                    </a:lnTo>
                    <a:lnTo>
                      <a:pt x="832" y="696"/>
                    </a:lnTo>
                    <a:lnTo>
                      <a:pt x="824" y="720"/>
                    </a:lnTo>
                    <a:lnTo>
                      <a:pt x="808" y="720"/>
                    </a:lnTo>
                    <a:lnTo>
                      <a:pt x="760" y="744"/>
                    </a:lnTo>
                    <a:lnTo>
                      <a:pt x="728" y="736"/>
                    </a:lnTo>
                    <a:lnTo>
                      <a:pt x="712" y="712"/>
                    </a:lnTo>
                    <a:lnTo>
                      <a:pt x="656" y="712"/>
                    </a:lnTo>
                    <a:lnTo>
                      <a:pt x="664" y="688"/>
                    </a:lnTo>
                    <a:lnTo>
                      <a:pt x="632" y="680"/>
                    </a:lnTo>
                    <a:lnTo>
                      <a:pt x="600" y="680"/>
                    </a:lnTo>
                    <a:lnTo>
                      <a:pt x="584" y="704"/>
                    </a:lnTo>
                    <a:lnTo>
                      <a:pt x="552" y="728"/>
                    </a:lnTo>
                    <a:lnTo>
                      <a:pt x="536" y="728"/>
                    </a:lnTo>
                    <a:lnTo>
                      <a:pt x="544" y="680"/>
                    </a:lnTo>
                    <a:lnTo>
                      <a:pt x="456" y="672"/>
                    </a:lnTo>
                    <a:lnTo>
                      <a:pt x="424" y="640"/>
                    </a:lnTo>
                    <a:lnTo>
                      <a:pt x="408" y="640"/>
                    </a:lnTo>
                    <a:lnTo>
                      <a:pt x="392" y="648"/>
                    </a:lnTo>
                    <a:lnTo>
                      <a:pt x="360" y="624"/>
                    </a:lnTo>
                    <a:lnTo>
                      <a:pt x="336" y="600"/>
                    </a:lnTo>
                    <a:lnTo>
                      <a:pt x="320" y="592"/>
                    </a:lnTo>
                    <a:lnTo>
                      <a:pt x="280" y="544"/>
                    </a:lnTo>
                    <a:lnTo>
                      <a:pt x="272" y="520"/>
                    </a:lnTo>
                    <a:lnTo>
                      <a:pt x="264" y="512"/>
                    </a:lnTo>
                    <a:lnTo>
                      <a:pt x="248" y="512"/>
                    </a:lnTo>
                    <a:lnTo>
                      <a:pt x="224" y="464"/>
                    </a:lnTo>
                    <a:lnTo>
                      <a:pt x="208" y="456"/>
                    </a:lnTo>
                    <a:lnTo>
                      <a:pt x="192" y="424"/>
                    </a:lnTo>
                    <a:lnTo>
                      <a:pt x="160" y="384"/>
                    </a:lnTo>
                    <a:lnTo>
                      <a:pt x="144" y="384"/>
                    </a:lnTo>
                    <a:lnTo>
                      <a:pt x="120" y="408"/>
                    </a:lnTo>
                    <a:lnTo>
                      <a:pt x="96" y="376"/>
                    </a:lnTo>
                    <a:lnTo>
                      <a:pt x="64" y="328"/>
                    </a:lnTo>
                    <a:lnTo>
                      <a:pt x="40" y="304"/>
                    </a:lnTo>
                    <a:lnTo>
                      <a:pt x="32" y="272"/>
                    </a:lnTo>
                    <a:lnTo>
                      <a:pt x="8" y="280"/>
                    </a:lnTo>
                    <a:lnTo>
                      <a:pt x="0" y="256"/>
                    </a:lnTo>
                    <a:lnTo>
                      <a:pt x="8" y="248"/>
                    </a:lnTo>
                    <a:lnTo>
                      <a:pt x="16" y="176"/>
                    </a:lnTo>
                    <a:lnTo>
                      <a:pt x="32" y="168"/>
                    </a:lnTo>
                    <a:lnTo>
                      <a:pt x="48" y="192"/>
                    </a:lnTo>
                    <a:lnTo>
                      <a:pt x="64" y="184"/>
                    </a:lnTo>
                    <a:lnTo>
                      <a:pt x="80" y="184"/>
                    </a:lnTo>
                    <a:lnTo>
                      <a:pt x="72" y="144"/>
                    </a:lnTo>
                    <a:lnTo>
                      <a:pt x="80" y="128"/>
                    </a:lnTo>
                    <a:lnTo>
                      <a:pt x="56" y="120"/>
                    </a:lnTo>
                    <a:lnTo>
                      <a:pt x="56" y="96"/>
                    </a:lnTo>
                    <a:lnTo>
                      <a:pt x="64" y="56"/>
                    </a:lnTo>
                    <a:lnTo>
                      <a:pt x="80" y="48"/>
                    </a:lnTo>
                    <a:lnTo>
                      <a:pt x="120" y="56"/>
                    </a:lnTo>
                    <a:lnTo>
                      <a:pt x="152" y="40"/>
                    </a:lnTo>
                    <a:lnTo>
                      <a:pt x="176" y="0"/>
                    </a:lnTo>
                    <a:lnTo>
                      <a:pt x="208" y="8"/>
                    </a:lnTo>
                    <a:lnTo>
                      <a:pt x="272" y="32"/>
                    </a:lnTo>
                    <a:lnTo>
                      <a:pt x="288" y="16"/>
                    </a:lnTo>
                    <a:lnTo>
                      <a:pt x="336" y="24"/>
                    </a:lnTo>
                    <a:lnTo>
                      <a:pt x="344" y="56"/>
                    </a:lnTo>
                    <a:lnTo>
                      <a:pt x="408" y="72"/>
                    </a:lnTo>
                    <a:lnTo>
                      <a:pt x="432" y="56"/>
                    </a:lnTo>
                    <a:lnTo>
                      <a:pt x="504" y="56"/>
                    </a:lnTo>
                    <a:lnTo>
                      <a:pt x="528" y="40"/>
                    </a:lnTo>
                    <a:lnTo>
                      <a:pt x="640" y="32"/>
                    </a:lnTo>
                    <a:lnTo>
                      <a:pt x="664" y="56"/>
                    </a:lnTo>
                    <a:lnTo>
                      <a:pt x="696" y="64"/>
                    </a:lnTo>
                    <a:lnTo>
                      <a:pt x="712" y="72"/>
                    </a:lnTo>
                    <a:lnTo>
                      <a:pt x="720" y="88"/>
                    </a:lnTo>
                    <a:lnTo>
                      <a:pt x="704" y="96"/>
                    </a:lnTo>
                    <a:lnTo>
                      <a:pt x="728" y="104"/>
                    </a:lnTo>
                    <a:lnTo>
                      <a:pt x="728" y="136"/>
                    </a:lnTo>
                    <a:lnTo>
                      <a:pt x="704" y="168"/>
                    </a:lnTo>
                    <a:lnTo>
                      <a:pt x="712" y="184"/>
                    </a:lnTo>
                    <a:lnTo>
                      <a:pt x="704" y="232"/>
                    </a:lnTo>
                    <a:lnTo>
                      <a:pt x="696" y="248"/>
                    </a:lnTo>
                    <a:lnTo>
                      <a:pt x="712" y="296"/>
                    </a:lnTo>
                    <a:lnTo>
                      <a:pt x="736" y="320"/>
                    </a:lnTo>
                    <a:lnTo>
                      <a:pt x="784" y="320"/>
                    </a:lnTo>
                    <a:lnTo>
                      <a:pt x="832" y="368"/>
                    </a:lnTo>
                    <a:lnTo>
                      <a:pt x="864" y="376"/>
                    </a:lnTo>
                    <a:lnTo>
                      <a:pt x="936" y="416"/>
                    </a:lnTo>
                    <a:lnTo>
                      <a:pt x="968" y="400"/>
                    </a:lnTo>
                    <a:lnTo>
                      <a:pt x="992" y="424"/>
                    </a:lnTo>
                    <a:lnTo>
                      <a:pt x="1016" y="448"/>
                    </a:lnTo>
                    <a:lnTo>
                      <a:pt x="1008" y="480"/>
                    </a:lnTo>
                    <a:lnTo>
                      <a:pt x="1040" y="480"/>
                    </a:lnTo>
                    <a:lnTo>
                      <a:pt x="1040" y="496"/>
                    </a:lnTo>
                    <a:lnTo>
                      <a:pt x="1064" y="496"/>
                    </a:lnTo>
                    <a:lnTo>
                      <a:pt x="1056" y="472"/>
                    </a:lnTo>
                    <a:lnTo>
                      <a:pt x="1072" y="472"/>
                    </a:lnTo>
                    <a:lnTo>
                      <a:pt x="1080" y="480"/>
                    </a:lnTo>
                    <a:lnTo>
                      <a:pt x="1096" y="480"/>
                    </a:lnTo>
                    <a:lnTo>
                      <a:pt x="1096" y="464"/>
                    </a:lnTo>
                    <a:lnTo>
                      <a:pt x="1120" y="464"/>
                    </a:lnTo>
                    <a:lnTo>
                      <a:pt x="1136" y="440"/>
                    </a:lnTo>
                    <a:lnTo>
                      <a:pt x="1152" y="432"/>
                    </a:lnTo>
                    <a:lnTo>
                      <a:pt x="1176" y="456"/>
                    </a:lnTo>
                    <a:lnTo>
                      <a:pt x="1176" y="480"/>
                    </a:lnTo>
                    <a:lnTo>
                      <a:pt x="1208" y="536"/>
                    </a:lnTo>
                    <a:lnTo>
                      <a:pt x="1192" y="544"/>
                    </a:lnTo>
                    <a:lnTo>
                      <a:pt x="1208" y="576"/>
                    </a:lnTo>
                    <a:lnTo>
                      <a:pt x="1208" y="608"/>
                    </a:lnTo>
                    <a:lnTo>
                      <a:pt x="1200" y="712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/>
                <a:tailEnd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四川"/>
              <p:cNvSpPr>
                <a:spLocks/>
              </p:cNvSpPr>
              <p:nvPr/>
            </p:nvSpPr>
            <p:spPr bwMode="gray">
              <a:xfrm>
                <a:off x="4060825" y="3613150"/>
                <a:ext cx="1449388" cy="1112838"/>
              </a:xfrm>
              <a:custGeom>
                <a:avLst/>
                <a:gdLst>
                  <a:gd name="T0" fmla="*/ 696 w 761"/>
                  <a:gd name="T1" fmla="*/ 488 h 633"/>
                  <a:gd name="T2" fmla="*/ 672 w 761"/>
                  <a:gd name="T3" fmla="*/ 504 h 633"/>
                  <a:gd name="T4" fmla="*/ 656 w 761"/>
                  <a:gd name="T5" fmla="*/ 488 h 633"/>
                  <a:gd name="T6" fmla="*/ 608 w 761"/>
                  <a:gd name="T7" fmla="*/ 432 h 633"/>
                  <a:gd name="T8" fmla="*/ 584 w 761"/>
                  <a:gd name="T9" fmla="*/ 424 h 633"/>
                  <a:gd name="T10" fmla="*/ 552 w 761"/>
                  <a:gd name="T11" fmla="*/ 440 h 633"/>
                  <a:gd name="T12" fmla="*/ 536 w 761"/>
                  <a:gd name="T13" fmla="*/ 472 h 633"/>
                  <a:gd name="T14" fmla="*/ 512 w 761"/>
                  <a:gd name="T15" fmla="*/ 464 h 633"/>
                  <a:gd name="T16" fmla="*/ 472 w 761"/>
                  <a:gd name="T17" fmla="*/ 472 h 633"/>
                  <a:gd name="T18" fmla="*/ 504 w 761"/>
                  <a:gd name="T19" fmla="*/ 496 h 633"/>
                  <a:gd name="T20" fmla="*/ 456 w 761"/>
                  <a:gd name="T21" fmla="*/ 528 h 633"/>
                  <a:gd name="T22" fmla="*/ 416 w 761"/>
                  <a:gd name="T23" fmla="*/ 520 h 633"/>
                  <a:gd name="T24" fmla="*/ 392 w 761"/>
                  <a:gd name="T25" fmla="*/ 456 h 633"/>
                  <a:gd name="T26" fmla="*/ 360 w 761"/>
                  <a:gd name="T27" fmla="*/ 488 h 633"/>
                  <a:gd name="T28" fmla="*/ 336 w 761"/>
                  <a:gd name="T29" fmla="*/ 504 h 633"/>
                  <a:gd name="T30" fmla="*/ 296 w 761"/>
                  <a:gd name="T31" fmla="*/ 536 h 633"/>
                  <a:gd name="T32" fmla="*/ 272 w 761"/>
                  <a:gd name="T33" fmla="*/ 632 h 633"/>
                  <a:gd name="T34" fmla="*/ 248 w 761"/>
                  <a:gd name="T35" fmla="*/ 632 h 633"/>
                  <a:gd name="T36" fmla="*/ 216 w 761"/>
                  <a:gd name="T37" fmla="*/ 624 h 633"/>
                  <a:gd name="T38" fmla="*/ 200 w 761"/>
                  <a:gd name="T39" fmla="*/ 576 h 633"/>
                  <a:gd name="T40" fmla="*/ 144 w 761"/>
                  <a:gd name="T41" fmla="*/ 496 h 633"/>
                  <a:gd name="T42" fmla="*/ 128 w 761"/>
                  <a:gd name="T43" fmla="*/ 480 h 633"/>
                  <a:gd name="T44" fmla="*/ 104 w 761"/>
                  <a:gd name="T45" fmla="*/ 424 h 633"/>
                  <a:gd name="T46" fmla="*/ 80 w 761"/>
                  <a:gd name="T47" fmla="*/ 464 h 633"/>
                  <a:gd name="T48" fmla="*/ 72 w 761"/>
                  <a:gd name="T49" fmla="*/ 248 h 633"/>
                  <a:gd name="T50" fmla="*/ 72 w 761"/>
                  <a:gd name="T51" fmla="*/ 216 h 633"/>
                  <a:gd name="T52" fmla="*/ 40 w 761"/>
                  <a:gd name="T53" fmla="*/ 136 h 633"/>
                  <a:gd name="T54" fmla="*/ 0 w 761"/>
                  <a:gd name="T55" fmla="*/ 104 h 633"/>
                  <a:gd name="T56" fmla="*/ 8 w 761"/>
                  <a:gd name="T57" fmla="*/ 64 h 633"/>
                  <a:gd name="T58" fmla="*/ 16 w 761"/>
                  <a:gd name="T59" fmla="*/ 32 h 633"/>
                  <a:gd name="T60" fmla="*/ 32 w 761"/>
                  <a:gd name="T61" fmla="*/ 0 h 633"/>
                  <a:gd name="T62" fmla="*/ 64 w 761"/>
                  <a:gd name="T63" fmla="*/ 16 h 633"/>
                  <a:gd name="T64" fmla="*/ 88 w 761"/>
                  <a:gd name="T65" fmla="*/ 80 h 633"/>
                  <a:gd name="T66" fmla="*/ 128 w 761"/>
                  <a:gd name="T67" fmla="*/ 120 h 633"/>
                  <a:gd name="T68" fmla="*/ 152 w 761"/>
                  <a:gd name="T69" fmla="*/ 104 h 633"/>
                  <a:gd name="T70" fmla="*/ 176 w 761"/>
                  <a:gd name="T71" fmla="*/ 128 h 633"/>
                  <a:gd name="T72" fmla="*/ 224 w 761"/>
                  <a:gd name="T73" fmla="*/ 96 h 633"/>
                  <a:gd name="T74" fmla="*/ 288 w 761"/>
                  <a:gd name="T75" fmla="*/ 96 h 633"/>
                  <a:gd name="T76" fmla="*/ 296 w 761"/>
                  <a:gd name="T77" fmla="*/ 40 h 633"/>
                  <a:gd name="T78" fmla="*/ 320 w 761"/>
                  <a:gd name="T79" fmla="*/ 32 h 633"/>
                  <a:gd name="T80" fmla="*/ 344 w 761"/>
                  <a:gd name="T81" fmla="*/ 48 h 633"/>
                  <a:gd name="T82" fmla="*/ 400 w 761"/>
                  <a:gd name="T83" fmla="*/ 72 h 633"/>
                  <a:gd name="T84" fmla="*/ 416 w 761"/>
                  <a:gd name="T85" fmla="*/ 136 h 633"/>
                  <a:gd name="T86" fmla="*/ 472 w 761"/>
                  <a:gd name="T87" fmla="*/ 160 h 633"/>
                  <a:gd name="T88" fmla="*/ 512 w 761"/>
                  <a:gd name="T89" fmla="*/ 136 h 633"/>
                  <a:gd name="T90" fmla="*/ 552 w 761"/>
                  <a:gd name="T91" fmla="*/ 144 h 633"/>
                  <a:gd name="T92" fmla="*/ 624 w 761"/>
                  <a:gd name="T93" fmla="*/ 184 h 633"/>
                  <a:gd name="T94" fmla="*/ 704 w 761"/>
                  <a:gd name="T95" fmla="*/ 224 h 633"/>
                  <a:gd name="T96" fmla="*/ 760 w 761"/>
                  <a:gd name="T97" fmla="*/ 256 h 633"/>
                  <a:gd name="T98" fmla="*/ 744 w 761"/>
                  <a:gd name="T99" fmla="*/ 296 h 633"/>
                  <a:gd name="T100" fmla="*/ 664 w 761"/>
                  <a:gd name="T101" fmla="*/ 312 h 633"/>
                  <a:gd name="T102" fmla="*/ 648 w 761"/>
                  <a:gd name="T103" fmla="*/ 336 h 633"/>
                  <a:gd name="T104" fmla="*/ 656 w 761"/>
                  <a:gd name="T105" fmla="*/ 360 h 633"/>
                  <a:gd name="T106" fmla="*/ 656 w 761"/>
                  <a:gd name="T107" fmla="*/ 376 h 633"/>
                  <a:gd name="T108" fmla="*/ 704 w 761"/>
                  <a:gd name="T109" fmla="*/ 456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61" h="633">
                    <a:moveTo>
                      <a:pt x="696" y="480"/>
                    </a:moveTo>
                    <a:lnTo>
                      <a:pt x="696" y="488"/>
                    </a:lnTo>
                    <a:lnTo>
                      <a:pt x="688" y="504"/>
                    </a:lnTo>
                    <a:lnTo>
                      <a:pt x="672" y="504"/>
                    </a:lnTo>
                    <a:lnTo>
                      <a:pt x="664" y="488"/>
                    </a:lnTo>
                    <a:lnTo>
                      <a:pt x="656" y="488"/>
                    </a:lnTo>
                    <a:lnTo>
                      <a:pt x="632" y="432"/>
                    </a:lnTo>
                    <a:lnTo>
                      <a:pt x="608" y="432"/>
                    </a:lnTo>
                    <a:lnTo>
                      <a:pt x="592" y="416"/>
                    </a:lnTo>
                    <a:lnTo>
                      <a:pt x="584" y="424"/>
                    </a:lnTo>
                    <a:lnTo>
                      <a:pt x="576" y="456"/>
                    </a:lnTo>
                    <a:lnTo>
                      <a:pt x="552" y="440"/>
                    </a:lnTo>
                    <a:lnTo>
                      <a:pt x="552" y="464"/>
                    </a:lnTo>
                    <a:lnTo>
                      <a:pt x="536" y="472"/>
                    </a:lnTo>
                    <a:lnTo>
                      <a:pt x="528" y="464"/>
                    </a:lnTo>
                    <a:lnTo>
                      <a:pt x="512" y="464"/>
                    </a:lnTo>
                    <a:lnTo>
                      <a:pt x="488" y="456"/>
                    </a:lnTo>
                    <a:lnTo>
                      <a:pt x="472" y="472"/>
                    </a:lnTo>
                    <a:lnTo>
                      <a:pt x="480" y="496"/>
                    </a:lnTo>
                    <a:lnTo>
                      <a:pt x="504" y="496"/>
                    </a:lnTo>
                    <a:lnTo>
                      <a:pt x="512" y="528"/>
                    </a:lnTo>
                    <a:lnTo>
                      <a:pt x="456" y="528"/>
                    </a:lnTo>
                    <a:lnTo>
                      <a:pt x="440" y="504"/>
                    </a:lnTo>
                    <a:lnTo>
                      <a:pt x="416" y="520"/>
                    </a:lnTo>
                    <a:lnTo>
                      <a:pt x="392" y="504"/>
                    </a:lnTo>
                    <a:lnTo>
                      <a:pt x="392" y="456"/>
                    </a:lnTo>
                    <a:lnTo>
                      <a:pt x="360" y="456"/>
                    </a:lnTo>
                    <a:lnTo>
                      <a:pt x="360" y="488"/>
                    </a:lnTo>
                    <a:lnTo>
                      <a:pt x="336" y="496"/>
                    </a:lnTo>
                    <a:lnTo>
                      <a:pt x="336" y="504"/>
                    </a:lnTo>
                    <a:lnTo>
                      <a:pt x="312" y="536"/>
                    </a:lnTo>
                    <a:lnTo>
                      <a:pt x="296" y="536"/>
                    </a:lnTo>
                    <a:lnTo>
                      <a:pt x="296" y="632"/>
                    </a:lnTo>
                    <a:lnTo>
                      <a:pt x="272" y="632"/>
                    </a:lnTo>
                    <a:lnTo>
                      <a:pt x="264" y="616"/>
                    </a:lnTo>
                    <a:lnTo>
                      <a:pt x="248" y="632"/>
                    </a:lnTo>
                    <a:lnTo>
                      <a:pt x="216" y="632"/>
                    </a:lnTo>
                    <a:lnTo>
                      <a:pt x="216" y="624"/>
                    </a:lnTo>
                    <a:lnTo>
                      <a:pt x="200" y="616"/>
                    </a:lnTo>
                    <a:lnTo>
                      <a:pt x="200" y="576"/>
                    </a:lnTo>
                    <a:lnTo>
                      <a:pt x="160" y="496"/>
                    </a:lnTo>
                    <a:lnTo>
                      <a:pt x="144" y="496"/>
                    </a:lnTo>
                    <a:lnTo>
                      <a:pt x="144" y="504"/>
                    </a:lnTo>
                    <a:lnTo>
                      <a:pt x="128" y="480"/>
                    </a:lnTo>
                    <a:lnTo>
                      <a:pt x="136" y="472"/>
                    </a:lnTo>
                    <a:lnTo>
                      <a:pt x="104" y="424"/>
                    </a:lnTo>
                    <a:lnTo>
                      <a:pt x="88" y="432"/>
                    </a:lnTo>
                    <a:lnTo>
                      <a:pt x="80" y="464"/>
                    </a:lnTo>
                    <a:lnTo>
                      <a:pt x="64" y="472"/>
                    </a:lnTo>
                    <a:lnTo>
                      <a:pt x="72" y="248"/>
                    </a:lnTo>
                    <a:lnTo>
                      <a:pt x="56" y="224"/>
                    </a:lnTo>
                    <a:lnTo>
                      <a:pt x="72" y="216"/>
                    </a:lnTo>
                    <a:lnTo>
                      <a:pt x="40" y="160"/>
                    </a:lnTo>
                    <a:lnTo>
                      <a:pt x="40" y="136"/>
                    </a:lnTo>
                    <a:lnTo>
                      <a:pt x="16" y="112"/>
                    </a:lnTo>
                    <a:lnTo>
                      <a:pt x="0" y="104"/>
                    </a:lnTo>
                    <a:lnTo>
                      <a:pt x="0" y="96"/>
                    </a:lnTo>
                    <a:lnTo>
                      <a:pt x="8" y="64"/>
                    </a:lnTo>
                    <a:lnTo>
                      <a:pt x="24" y="48"/>
                    </a:lnTo>
                    <a:lnTo>
                      <a:pt x="16" y="32"/>
                    </a:lnTo>
                    <a:lnTo>
                      <a:pt x="16" y="0"/>
                    </a:lnTo>
                    <a:lnTo>
                      <a:pt x="32" y="0"/>
                    </a:lnTo>
                    <a:lnTo>
                      <a:pt x="40" y="16"/>
                    </a:lnTo>
                    <a:lnTo>
                      <a:pt x="64" y="16"/>
                    </a:lnTo>
                    <a:lnTo>
                      <a:pt x="88" y="40"/>
                    </a:lnTo>
                    <a:lnTo>
                      <a:pt x="88" y="80"/>
                    </a:lnTo>
                    <a:lnTo>
                      <a:pt x="104" y="80"/>
                    </a:lnTo>
                    <a:lnTo>
                      <a:pt x="128" y="120"/>
                    </a:lnTo>
                    <a:lnTo>
                      <a:pt x="152" y="112"/>
                    </a:lnTo>
                    <a:lnTo>
                      <a:pt x="152" y="104"/>
                    </a:lnTo>
                    <a:lnTo>
                      <a:pt x="160" y="112"/>
                    </a:lnTo>
                    <a:lnTo>
                      <a:pt x="176" y="128"/>
                    </a:lnTo>
                    <a:lnTo>
                      <a:pt x="216" y="128"/>
                    </a:lnTo>
                    <a:lnTo>
                      <a:pt x="224" y="96"/>
                    </a:lnTo>
                    <a:lnTo>
                      <a:pt x="256" y="88"/>
                    </a:lnTo>
                    <a:lnTo>
                      <a:pt x="288" y="96"/>
                    </a:lnTo>
                    <a:lnTo>
                      <a:pt x="304" y="72"/>
                    </a:lnTo>
                    <a:lnTo>
                      <a:pt x="296" y="40"/>
                    </a:lnTo>
                    <a:lnTo>
                      <a:pt x="296" y="32"/>
                    </a:lnTo>
                    <a:lnTo>
                      <a:pt x="320" y="32"/>
                    </a:lnTo>
                    <a:lnTo>
                      <a:pt x="336" y="24"/>
                    </a:lnTo>
                    <a:lnTo>
                      <a:pt x="344" y="48"/>
                    </a:lnTo>
                    <a:lnTo>
                      <a:pt x="384" y="72"/>
                    </a:lnTo>
                    <a:lnTo>
                      <a:pt x="400" y="72"/>
                    </a:lnTo>
                    <a:lnTo>
                      <a:pt x="400" y="88"/>
                    </a:lnTo>
                    <a:lnTo>
                      <a:pt x="416" y="136"/>
                    </a:lnTo>
                    <a:lnTo>
                      <a:pt x="432" y="152"/>
                    </a:lnTo>
                    <a:lnTo>
                      <a:pt x="472" y="160"/>
                    </a:lnTo>
                    <a:lnTo>
                      <a:pt x="496" y="128"/>
                    </a:lnTo>
                    <a:lnTo>
                      <a:pt x="512" y="136"/>
                    </a:lnTo>
                    <a:lnTo>
                      <a:pt x="520" y="152"/>
                    </a:lnTo>
                    <a:lnTo>
                      <a:pt x="552" y="144"/>
                    </a:lnTo>
                    <a:lnTo>
                      <a:pt x="592" y="176"/>
                    </a:lnTo>
                    <a:lnTo>
                      <a:pt x="624" y="184"/>
                    </a:lnTo>
                    <a:lnTo>
                      <a:pt x="656" y="192"/>
                    </a:lnTo>
                    <a:lnTo>
                      <a:pt x="704" y="224"/>
                    </a:lnTo>
                    <a:lnTo>
                      <a:pt x="728" y="232"/>
                    </a:lnTo>
                    <a:lnTo>
                      <a:pt x="760" y="256"/>
                    </a:lnTo>
                    <a:lnTo>
                      <a:pt x="760" y="296"/>
                    </a:lnTo>
                    <a:lnTo>
                      <a:pt x="744" y="296"/>
                    </a:lnTo>
                    <a:lnTo>
                      <a:pt x="712" y="312"/>
                    </a:lnTo>
                    <a:lnTo>
                      <a:pt x="664" y="312"/>
                    </a:lnTo>
                    <a:lnTo>
                      <a:pt x="648" y="328"/>
                    </a:lnTo>
                    <a:lnTo>
                      <a:pt x="648" y="336"/>
                    </a:lnTo>
                    <a:lnTo>
                      <a:pt x="656" y="352"/>
                    </a:lnTo>
                    <a:lnTo>
                      <a:pt x="656" y="360"/>
                    </a:lnTo>
                    <a:lnTo>
                      <a:pt x="648" y="376"/>
                    </a:lnTo>
                    <a:lnTo>
                      <a:pt x="656" y="376"/>
                    </a:lnTo>
                    <a:lnTo>
                      <a:pt x="696" y="424"/>
                    </a:lnTo>
                    <a:lnTo>
                      <a:pt x="704" y="456"/>
                    </a:lnTo>
                    <a:lnTo>
                      <a:pt x="696" y="480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青海"/>
              <p:cNvSpPr>
                <a:spLocks/>
              </p:cNvSpPr>
              <p:nvPr/>
            </p:nvSpPr>
            <p:spPr bwMode="invGray">
              <a:xfrm>
                <a:off x="3221038" y="2838450"/>
                <a:ext cx="1497012" cy="1085850"/>
              </a:xfrm>
              <a:custGeom>
                <a:avLst/>
                <a:gdLst>
                  <a:gd name="T0" fmla="*/ 672 w 785"/>
                  <a:gd name="T1" fmla="*/ 536 h 617"/>
                  <a:gd name="T2" fmla="*/ 616 w 785"/>
                  <a:gd name="T3" fmla="*/ 568 h 617"/>
                  <a:gd name="T4" fmla="*/ 592 w 785"/>
                  <a:gd name="T5" fmla="*/ 544 h 617"/>
                  <a:gd name="T6" fmla="*/ 568 w 785"/>
                  <a:gd name="T7" fmla="*/ 560 h 617"/>
                  <a:gd name="T8" fmla="*/ 528 w 785"/>
                  <a:gd name="T9" fmla="*/ 520 h 617"/>
                  <a:gd name="T10" fmla="*/ 504 w 785"/>
                  <a:gd name="T11" fmla="*/ 456 h 617"/>
                  <a:gd name="T12" fmla="*/ 472 w 785"/>
                  <a:gd name="T13" fmla="*/ 440 h 617"/>
                  <a:gd name="T14" fmla="*/ 456 w 785"/>
                  <a:gd name="T15" fmla="*/ 456 h 617"/>
                  <a:gd name="T16" fmla="*/ 464 w 785"/>
                  <a:gd name="T17" fmla="*/ 480 h 617"/>
                  <a:gd name="T18" fmla="*/ 440 w 785"/>
                  <a:gd name="T19" fmla="*/ 536 h 617"/>
                  <a:gd name="T20" fmla="*/ 456 w 785"/>
                  <a:gd name="T21" fmla="*/ 552 h 617"/>
                  <a:gd name="T22" fmla="*/ 424 w 785"/>
                  <a:gd name="T23" fmla="*/ 584 h 617"/>
                  <a:gd name="T24" fmla="*/ 400 w 785"/>
                  <a:gd name="T25" fmla="*/ 600 h 617"/>
                  <a:gd name="T26" fmla="*/ 376 w 785"/>
                  <a:gd name="T27" fmla="*/ 592 h 617"/>
                  <a:gd name="T28" fmla="*/ 368 w 785"/>
                  <a:gd name="T29" fmla="*/ 608 h 617"/>
                  <a:gd name="T30" fmla="*/ 336 w 785"/>
                  <a:gd name="T31" fmla="*/ 600 h 617"/>
                  <a:gd name="T32" fmla="*/ 320 w 785"/>
                  <a:gd name="T33" fmla="*/ 568 h 617"/>
                  <a:gd name="T34" fmla="*/ 232 w 785"/>
                  <a:gd name="T35" fmla="*/ 536 h 617"/>
                  <a:gd name="T36" fmla="*/ 136 w 785"/>
                  <a:gd name="T37" fmla="*/ 496 h 617"/>
                  <a:gd name="T38" fmla="*/ 40 w 785"/>
                  <a:gd name="T39" fmla="*/ 440 h 617"/>
                  <a:gd name="T40" fmla="*/ 0 w 785"/>
                  <a:gd name="T41" fmla="*/ 368 h 617"/>
                  <a:gd name="T42" fmla="*/ 16 w 785"/>
                  <a:gd name="T43" fmla="*/ 304 h 617"/>
                  <a:gd name="T44" fmla="*/ 32 w 785"/>
                  <a:gd name="T45" fmla="*/ 248 h 617"/>
                  <a:gd name="T46" fmla="*/ 8 w 785"/>
                  <a:gd name="T47" fmla="*/ 216 h 617"/>
                  <a:gd name="T48" fmla="*/ 48 w 785"/>
                  <a:gd name="T49" fmla="*/ 208 h 617"/>
                  <a:gd name="T50" fmla="*/ 104 w 785"/>
                  <a:gd name="T51" fmla="*/ 224 h 617"/>
                  <a:gd name="T52" fmla="*/ 96 w 785"/>
                  <a:gd name="T53" fmla="*/ 184 h 617"/>
                  <a:gd name="T54" fmla="*/ 128 w 785"/>
                  <a:gd name="T55" fmla="*/ 136 h 617"/>
                  <a:gd name="T56" fmla="*/ 88 w 785"/>
                  <a:gd name="T57" fmla="*/ 72 h 617"/>
                  <a:gd name="T58" fmla="*/ 152 w 785"/>
                  <a:gd name="T59" fmla="*/ 16 h 617"/>
                  <a:gd name="T60" fmla="*/ 288 w 785"/>
                  <a:gd name="T61" fmla="*/ 0 h 617"/>
                  <a:gd name="T62" fmla="*/ 384 w 785"/>
                  <a:gd name="T63" fmla="*/ 40 h 617"/>
                  <a:gd name="T64" fmla="*/ 456 w 785"/>
                  <a:gd name="T65" fmla="*/ 104 h 617"/>
                  <a:gd name="T66" fmla="*/ 472 w 785"/>
                  <a:gd name="T67" fmla="*/ 48 h 617"/>
                  <a:gd name="T68" fmla="*/ 528 w 785"/>
                  <a:gd name="T69" fmla="*/ 72 h 617"/>
                  <a:gd name="T70" fmla="*/ 592 w 785"/>
                  <a:gd name="T71" fmla="*/ 96 h 617"/>
                  <a:gd name="T72" fmla="*/ 656 w 785"/>
                  <a:gd name="T73" fmla="*/ 120 h 617"/>
                  <a:gd name="T74" fmla="*/ 728 w 785"/>
                  <a:gd name="T75" fmla="*/ 176 h 617"/>
                  <a:gd name="T76" fmla="*/ 768 w 785"/>
                  <a:gd name="T77" fmla="*/ 232 h 617"/>
                  <a:gd name="T78" fmla="*/ 784 w 785"/>
                  <a:gd name="T79" fmla="*/ 336 h 617"/>
                  <a:gd name="T80" fmla="*/ 752 w 785"/>
                  <a:gd name="T81" fmla="*/ 360 h 617"/>
                  <a:gd name="T82" fmla="*/ 712 w 785"/>
                  <a:gd name="T83" fmla="*/ 408 h 617"/>
                  <a:gd name="T84" fmla="*/ 736 w 785"/>
                  <a:gd name="T85" fmla="*/ 432 h 617"/>
                  <a:gd name="T86" fmla="*/ 704 w 785"/>
                  <a:gd name="T87" fmla="*/ 456 h 617"/>
                  <a:gd name="T88" fmla="*/ 656 w 785"/>
                  <a:gd name="T89" fmla="*/ 448 h 617"/>
                  <a:gd name="T90" fmla="*/ 664 w 785"/>
                  <a:gd name="T91" fmla="*/ 488 h 617"/>
                  <a:gd name="T92" fmla="*/ 712 w 785"/>
                  <a:gd name="T93" fmla="*/ 504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85" h="617">
                    <a:moveTo>
                      <a:pt x="704" y="528"/>
                    </a:moveTo>
                    <a:lnTo>
                      <a:pt x="672" y="536"/>
                    </a:lnTo>
                    <a:lnTo>
                      <a:pt x="656" y="568"/>
                    </a:lnTo>
                    <a:lnTo>
                      <a:pt x="616" y="568"/>
                    </a:lnTo>
                    <a:lnTo>
                      <a:pt x="608" y="552"/>
                    </a:lnTo>
                    <a:lnTo>
                      <a:pt x="592" y="544"/>
                    </a:lnTo>
                    <a:lnTo>
                      <a:pt x="592" y="552"/>
                    </a:lnTo>
                    <a:lnTo>
                      <a:pt x="568" y="560"/>
                    </a:lnTo>
                    <a:lnTo>
                      <a:pt x="544" y="520"/>
                    </a:lnTo>
                    <a:lnTo>
                      <a:pt x="528" y="520"/>
                    </a:lnTo>
                    <a:lnTo>
                      <a:pt x="528" y="480"/>
                    </a:lnTo>
                    <a:lnTo>
                      <a:pt x="504" y="456"/>
                    </a:lnTo>
                    <a:lnTo>
                      <a:pt x="488" y="456"/>
                    </a:lnTo>
                    <a:lnTo>
                      <a:pt x="472" y="440"/>
                    </a:lnTo>
                    <a:lnTo>
                      <a:pt x="456" y="440"/>
                    </a:lnTo>
                    <a:lnTo>
                      <a:pt x="456" y="456"/>
                    </a:lnTo>
                    <a:lnTo>
                      <a:pt x="456" y="472"/>
                    </a:lnTo>
                    <a:lnTo>
                      <a:pt x="464" y="480"/>
                    </a:lnTo>
                    <a:lnTo>
                      <a:pt x="448" y="496"/>
                    </a:lnTo>
                    <a:lnTo>
                      <a:pt x="440" y="536"/>
                    </a:lnTo>
                    <a:lnTo>
                      <a:pt x="448" y="552"/>
                    </a:lnTo>
                    <a:lnTo>
                      <a:pt x="456" y="552"/>
                    </a:lnTo>
                    <a:lnTo>
                      <a:pt x="440" y="560"/>
                    </a:lnTo>
                    <a:lnTo>
                      <a:pt x="424" y="584"/>
                    </a:lnTo>
                    <a:lnTo>
                      <a:pt x="400" y="584"/>
                    </a:lnTo>
                    <a:lnTo>
                      <a:pt x="400" y="600"/>
                    </a:lnTo>
                    <a:lnTo>
                      <a:pt x="384" y="608"/>
                    </a:lnTo>
                    <a:lnTo>
                      <a:pt x="376" y="592"/>
                    </a:lnTo>
                    <a:lnTo>
                      <a:pt x="360" y="592"/>
                    </a:lnTo>
                    <a:lnTo>
                      <a:pt x="368" y="608"/>
                    </a:lnTo>
                    <a:lnTo>
                      <a:pt x="352" y="616"/>
                    </a:lnTo>
                    <a:lnTo>
                      <a:pt x="336" y="600"/>
                    </a:lnTo>
                    <a:lnTo>
                      <a:pt x="312" y="600"/>
                    </a:lnTo>
                    <a:lnTo>
                      <a:pt x="320" y="568"/>
                    </a:lnTo>
                    <a:lnTo>
                      <a:pt x="264" y="520"/>
                    </a:lnTo>
                    <a:lnTo>
                      <a:pt x="232" y="536"/>
                    </a:lnTo>
                    <a:lnTo>
                      <a:pt x="168" y="496"/>
                    </a:lnTo>
                    <a:lnTo>
                      <a:pt x="136" y="496"/>
                    </a:lnTo>
                    <a:lnTo>
                      <a:pt x="88" y="440"/>
                    </a:lnTo>
                    <a:lnTo>
                      <a:pt x="40" y="440"/>
                    </a:lnTo>
                    <a:lnTo>
                      <a:pt x="16" y="416"/>
                    </a:lnTo>
                    <a:lnTo>
                      <a:pt x="0" y="368"/>
                    </a:lnTo>
                    <a:lnTo>
                      <a:pt x="8" y="352"/>
                    </a:lnTo>
                    <a:lnTo>
                      <a:pt x="16" y="304"/>
                    </a:lnTo>
                    <a:lnTo>
                      <a:pt x="8" y="280"/>
                    </a:lnTo>
                    <a:lnTo>
                      <a:pt x="32" y="248"/>
                    </a:lnTo>
                    <a:lnTo>
                      <a:pt x="32" y="224"/>
                    </a:lnTo>
                    <a:lnTo>
                      <a:pt x="8" y="216"/>
                    </a:lnTo>
                    <a:lnTo>
                      <a:pt x="16" y="208"/>
                    </a:lnTo>
                    <a:lnTo>
                      <a:pt x="48" y="208"/>
                    </a:lnTo>
                    <a:lnTo>
                      <a:pt x="56" y="200"/>
                    </a:lnTo>
                    <a:lnTo>
                      <a:pt x="104" y="224"/>
                    </a:lnTo>
                    <a:lnTo>
                      <a:pt x="104" y="192"/>
                    </a:lnTo>
                    <a:lnTo>
                      <a:pt x="96" y="184"/>
                    </a:lnTo>
                    <a:lnTo>
                      <a:pt x="96" y="160"/>
                    </a:lnTo>
                    <a:lnTo>
                      <a:pt x="128" y="136"/>
                    </a:lnTo>
                    <a:lnTo>
                      <a:pt x="120" y="112"/>
                    </a:lnTo>
                    <a:lnTo>
                      <a:pt x="88" y="72"/>
                    </a:lnTo>
                    <a:lnTo>
                      <a:pt x="96" y="32"/>
                    </a:lnTo>
                    <a:lnTo>
                      <a:pt x="152" y="16"/>
                    </a:lnTo>
                    <a:lnTo>
                      <a:pt x="256" y="8"/>
                    </a:lnTo>
                    <a:lnTo>
                      <a:pt x="288" y="0"/>
                    </a:lnTo>
                    <a:lnTo>
                      <a:pt x="344" y="24"/>
                    </a:lnTo>
                    <a:lnTo>
                      <a:pt x="384" y="40"/>
                    </a:lnTo>
                    <a:lnTo>
                      <a:pt x="424" y="64"/>
                    </a:lnTo>
                    <a:lnTo>
                      <a:pt x="456" y="104"/>
                    </a:lnTo>
                    <a:lnTo>
                      <a:pt x="472" y="56"/>
                    </a:lnTo>
                    <a:lnTo>
                      <a:pt x="472" y="48"/>
                    </a:lnTo>
                    <a:lnTo>
                      <a:pt x="504" y="64"/>
                    </a:lnTo>
                    <a:lnTo>
                      <a:pt x="528" y="72"/>
                    </a:lnTo>
                    <a:lnTo>
                      <a:pt x="584" y="64"/>
                    </a:lnTo>
                    <a:lnTo>
                      <a:pt x="592" y="96"/>
                    </a:lnTo>
                    <a:lnTo>
                      <a:pt x="640" y="128"/>
                    </a:lnTo>
                    <a:lnTo>
                      <a:pt x="656" y="120"/>
                    </a:lnTo>
                    <a:lnTo>
                      <a:pt x="728" y="192"/>
                    </a:lnTo>
                    <a:lnTo>
                      <a:pt x="728" y="176"/>
                    </a:lnTo>
                    <a:lnTo>
                      <a:pt x="760" y="208"/>
                    </a:lnTo>
                    <a:lnTo>
                      <a:pt x="768" y="232"/>
                    </a:lnTo>
                    <a:lnTo>
                      <a:pt x="776" y="288"/>
                    </a:lnTo>
                    <a:lnTo>
                      <a:pt x="784" y="336"/>
                    </a:lnTo>
                    <a:lnTo>
                      <a:pt x="776" y="360"/>
                    </a:lnTo>
                    <a:lnTo>
                      <a:pt x="752" y="360"/>
                    </a:lnTo>
                    <a:lnTo>
                      <a:pt x="744" y="392"/>
                    </a:lnTo>
                    <a:lnTo>
                      <a:pt x="712" y="408"/>
                    </a:lnTo>
                    <a:lnTo>
                      <a:pt x="712" y="424"/>
                    </a:lnTo>
                    <a:lnTo>
                      <a:pt x="736" y="432"/>
                    </a:lnTo>
                    <a:lnTo>
                      <a:pt x="728" y="440"/>
                    </a:lnTo>
                    <a:lnTo>
                      <a:pt x="704" y="456"/>
                    </a:lnTo>
                    <a:lnTo>
                      <a:pt x="672" y="448"/>
                    </a:lnTo>
                    <a:lnTo>
                      <a:pt x="656" y="448"/>
                    </a:lnTo>
                    <a:lnTo>
                      <a:pt x="648" y="464"/>
                    </a:lnTo>
                    <a:lnTo>
                      <a:pt x="664" y="488"/>
                    </a:lnTo>
                    <a:lnTo>
                      <a:pt x="696" y="496"/>
                    </a:lnTo>
                    <a:lnTo>
                      <a:pt x="712" y="504"/>
                    </a:lnTo>
                    <a:lnTo>
                      <a:pt x="704" y="528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/>
                <a:tailEnd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江西"/>
              <p:cNvSpPr>
                <a:spLocks/>
              </p:cNvSpPr>
              <p:nvPr/>
            </p:nvSpPr>
            <p:spPr bwMode="gray">
              <a:xfrm>
                <a:off x="5935663" y="4216400"/>
                <a:ext cx="582612" cy="750888"/>
              </a:xfrm>
              <a:custGeom>
                <a:avLst/>
                <a:gdLst>
                  <a:gd name="T0" fmla="*/ 272 w 305"/>
                  <a:gd name="T1" fmla="*/ 40 h 425"/>
                  <a:gd name="T2" fmla="*/ 280 w 305"/>
                  <a:gd name="T3" fmla="*/ 72 h 425"/>
                  <a:gd name="T4" fmla="*/ 304 w 305"/>
                  <a:gd name="T5" fmla="*/ 88 h 425"/>
                  <a:gd name="T6" fmla="*/ 304 w 305"/>
                  <a:gd name="T7" fmla="*/ 136 h 425"/>
                  <a:gd name="T8" fmla="*/ 272 w 305"/>
                  <a:gd name="T9" fmla="*/ 152 h 425"/>
                  <a:gd name="T10" fmla="*/ 272 w 305"/>
                  <a:gd name="T11" fmla="*/ 160 h 425"/>
                  <a:gd name="T12" fmla="*/ 240 w 305"/>
                  <a:gd name="T13" fmla="*/ 160 h 425"/>
                  <a:gd name="T14" fmla="*/ 224 w 305"/>
                  <a:gd name="T15" fmla="*/ 176 h 425"/>
                  <a:gd name="T16" fmla="*/ 224 w 305"/>
                  <a:gd name="T17" fmla="*/ 200 h 425"/>
                  <a:gd name="T18" fmla="*/ 232 w 305"/>
                  <a:gd name="T19" fmla="*/ 208 h 425"/>
                  <a:gd name="T20" fmla="*/ 208 w 305"/>
                  <a:gd name="T21" fmla="*/ 240 h 425"/>
                  <a:gd name="T22" fmla="*/ 192 w 305"/>
                  <a:gd name="T23" fmla="*/ 240 h 425"/>
                  <a:gd name="T24" fmla="*/ 192 w 305"/>
                  <a:gd name="T25" fmla="*/ 272 h 425"/>
                  <a:gd name="T26" fmla="*/ 192 w 305"/>
                  <a:gd name="T27" fmla="*/ 280 h 425"/>
                  <a:gd name="T28" fmla="*/ 192 w 305"/>
                  <a:gd name="T29" fmla="*/ 304 h 425"/>
                  <a:gd name="T30" fmla="*/ 176 w 305"/>
                  <a:gd name="T31" fmla="*/ 320 h 425"/>
                  <a:gd name="T32" fmla="*/ 168 w 305"/>
                  <a:gd name="T33" fmla="*/ 360 h 425"/>
                  <a:gd name="T34" fmla="*/ 160 w 305"/>
                  <a:gd name="T35" fmla="*/ 384 h 425"/>
                  <a:gd name="T36" fmla="*/ 160 w 305"/>
                  <a:gd name="T37" fmla="*/ 392 h 425"/>
                  <a:gd name="T38" fmla="*/ 152 w 305"/>
                  <a:gd name="T39" fmla="*/ 416 h 425"/>
                  <a:gd name="T40" fmla="*/ 136 w 305"/>
                  <a:gd name="T41" fmla="*/ 416 h 425"/>
                  <a:gd name="T42" fmla="*/ 128 w 305"/>
                  <a:gd name="T43" fmla="*/ 408 h 425"/>
                  <a:gd name="T44" fmla="*/ 64 w 305"/>
                  <a:gd name="T45" fmla="*/ 424 h 425"/>
                  <a:gd name="T46" fmla="*/ 56 w 305"/>
                  <a:gd name="T47" fmla="*/ 416 h 425"/>
                  <a:gd name="T48" fmla="*/ 80 w 305"/>
                  <a:gd name="T49" fmla="*/ 368 h 425"/>
                  <a:gd name="T50" fmla="*/ 56 w 305"/>
                  <a:gd name="T51" fmla="*/ 360 h 425"/>
                  <a:gd name="T52" fmla="*/ 40 w 305"/>
                  <a:gd name="T53" fmla="*/ 368 h 425"/>
                  <a:gd name="T54" fmla="*/ 24 w 305"/>
                  <a:gd name="T55" fmla="*/ 360 h 425"/>
                  <a:gd name="T56" fmla="*/ 24 w 305"/>
                  <a:gd name="T57" fmla="*/ 320 h 425"/>
                  <a:gd name="T58" fmla="*/ 40 w 305"/>
                  <a:gd name="T59" fmla="*/ 312 h 425"/>
                  <a:gd name="T60" fmla="*/ 48 w 305"/>
                  <a:gd name="T61" fmla="*/ 312 h 425"/>
                  <a:gd name="T62" fmla="*/ 48 w 305"/>
                  <a:gd name="T63" fmla="*/ 288 h 425"/>
                  <a:gd name="T64" fmla="*/ 32 w 305"/>
                  <a:gd name="T65" fmla="*/ 288 h 425"/>
                  <a:gd name="T66" fmla="*/ 32 w 305"/>
                  <a:gd name="T67" fmla="*/ 272 h 425"/>
                  <a:gd name="T68" fmla="*/ 16 w 305"/>
                  <a:gd name="T69" fmla="*/ 264 h 425"/>
                  <a:gd name="T70" fmla="*/ 16 w 305"/>
                  <a:gd name="T71" fmla="*/ 216 h 425"/>
                  <a:gd name="T72" fmla="*/ 0 w 305"/>
                  <a:gd name="T73" fmla="*/ 200 h 425"/>
                  <a:gd name="T74" fmla="*/ 8 w 305"/>
                  <a:gd name="T75" fmla="*/ 176 h 425"/>
                  <a:gd name="T76" fmla="*/ 32 w 305"/>
                  <a:gd name="T77" fmla="*/ 152 h 425"/>
                  <a:gd name="T78" fmla="*/ 32 w 305"/>
                  <a:gd name="T79" fmla="*/ 128 h 425"/>
                  <a:gd name="T80" fmla="*/ 24 w 305"/>
                  <a:gd name="T81" fmla="*/ 120 h 425"/>
                  <a:gd name="T82" fmla="*/ 32 w 305"/>
                  <a:gd name="T83" fmla="*/ 104 h 425"/>
                  <a:gd name="T84" fmla="*/ 16 w 305"/>
                  <a:gd name="T85" fmla="*/ 80 h 425"/>
                  <a:gd name="T86" fmla="*/ 32 w 305"/>
                  <a:gd name="T87" fmla="*/ 64 h 425"/>
                  <a:gd name="T88" fmla="*/ 56 w 305"/>
                  <a:gd name="T89" fmla="*/ 56 h 425"/>
                  <a:gd name="T90" fmla="*/ 112 w 305"/>
                  <a:gd name="T91" fmla="*/ 24 h 425"/>
                  <a:gd name="T92" fmla="*/ 144 w 305"/>
                  <a:gd name="T93" fmla="*/ 8 h 425"/>
                  <a:gd name="T94" fmla="*/ 168 w 305"/>
                  <a:gd name="T95" fmla="*/ 8 h 425"/>
                  <a:gd name="T96" fmla="*/ 184 w 305"/>
                  <a:gd name="T97" fmla="*/ 0 h 425"/>
                  <a:gd name="T98" fmla="*/ 192 w 305"/>
                  <a:gd name="T99" fmla="*/ 8 h 425"/>
                  <a:gd name="T100" fmla="*/ 184 w 305"/>
                  <a:gd name="T101" fmla="*/ 16 h 425"/>
                  <a:gd name="T102" fmla="*/ 184 w 305"/>
                  <a:gd name="T103" fmla="*/ 32 h 425"/>
                  <a:gd name="T104" fmla="*/ 208 w 305"/>
                  <a:gd name="T105" fmla="*/ 32 h 425"/>
                  <a:gd name="T106" fmla="*/ 208 w 305"/>
                  <a:gd name="T107" fmla="*/ 16 h 425"/>
                  <a:gd name="T108" fmla="*/ 216 w 305"/>
                  <a:gd name="T109" fmla="*/ 0 h 425"/>
                  <a:gd name="T110" fmla="*/ 232 w 305"/>
                  <a:gd name="T111" fmla="*/ 16 h 425"/>
                  <a:gd name="T112" fmla="*/ 240 w 305"/>
                  <a:gd name="T113" fmla="*/ 32 h 425"/>
                  <a:gd name="T114" fmla="*/ 272 w 305"/>
                  <a:gd name="T115" fmla="*/ 32 h 425"/>
                  <a:gd name="T116" fmla="*/ 272 w 305"/>
                  <a:gd name="T117" fmla="*/ 4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05" h="425">
                    <a:moveTo>
                      <a:pt x="272" y="40"/>
                    </a:moveTo>
                    <a:lnTo>
                      <a:pt x="280" y="72"/>
                    </a:lnTo>
                    <a:lnTo>
                      <a:pt x="304" y="88"/>
                    </a:lnTo>
                    <a:lnTo>
                      <a:pt x="304" y="136"/>
                    </a:lnTo>
                    <a:lnTo>
                      <a:pt x="272" y="152"/>
                    </a:lnTo>
                    <a:lnTo>
                      <a:pt x="272" y="160"/>
                    </a:lnTo>
                    <a:lnTo>
                      <a:pt x="240" y="160"/>
                    </a:lnTo>
                    <a:lnTo>
                      <a:pt x="224" y="176"/>
                    </a:lnTo>
                    <a:lnTo>
                      <a:pt x="224" y="200"/>
                    </a:lnTo>
                    <a:lnTo>
                      <a:pt x="232" y="208"/>
                    </a:lnTo>
                    <a:lnTo>
                      <a:pt x="208" y="240"/>
                    </a:lnTo>
                    <a:lnTo>
                      <a:pt x="192" y="240"/>
                    </a:lnTo>
                    <a:lnTo>
                      <a:pt x="192" y="272"/>
                    </a:lnTo>
                    <a:lnTo>
                      <a:pt x="192" y="280"/>
                    </a:lnTo>
                    <a:lnTo>
                      <a:pt x="192" y="304"/>
                    </a:lnTo>
                    <a:lnTo>
                      <a:pt x="176" y="320"/>
                    </a:lnTo>
                    <a:lnTo>
                      <a:pt x="168" y="360"/>
                    </a:lnTo>
                    <a:lnTo>
                      <a:pt x="160" y="384"/>
                    </a:lnTo>
                    <a:lnTo>
                      <a:pt x="160" y="392"/>
                    </a:lnTo>
                    <a:lnTo>
                      <a:pt x="152" y="416"/>
                    </a:lnTo>
                    <a:lnTo>
                      <a:pt x="136" y="416"/>
                    </a:lnTo>
                    <a:lnTo>
                      <a:pt x="128" y="408"/>
                    </a:lnTo>
                    <a:lnTo>
                      <a:pt x="64" y="424"/>
                    </a:lnTo>
                    <a:lnTo>
                      <a:pt x="56" y="416"/>
                    </a:lnTo>
                    <a:lnTo>
                      <a:pt x="80" y="368"/>
                    </a:lnTo>
                    <a:lnTo>
                      <a:pt x="56" y="360"/>
                    </a:lnTo>
                    <a:lnTo>
                      <a:pt x="40" y="368"/>
                    </a:lnTo>
                    <a:lnTo>
                      <a:pt x="24" y="360"/>
                    </a:lnTo>
                    <a:lnTo>
                      <a:pt x="24" y="320"/>
                    </a:lnTo>
                    <a:lnTo>
                      <a:pt x="40" y="312"/>
                    </a:lnTo>
                    <a:lnTo>
                      <a:pt x="48" y="312"/>
                    </a:lnTo>
                    <a:lnTo>
                      <a:pt x="48" y="288"/>
                    </a:lnTo>
                    <a:lnTo>
                      <a:pt x="32" y="288"/>
                    </a:lnTo>
                    <a:lnTo>
                      <a:pt x="32" y="272"/>
                    </a:lnTo>
                    <a:lnTo>
                      <a:pt x="16" y="264"/>
                    </a:lnTo>
                    <a:lnTo>
                      <a:pt x="16" y="216"/>
                    </a:lnTo>
                    <a:lnTo>
                      <a:pt x="0" y="200"/>
                    </a:lnTo>
                    <a:lnTo>
                      <a:pt x="8" y="176"/>
                    </a:lnTo>
                    <a:lnTo>
                      <a:pt x="32" y="152"/>
                    </a:lnTo>
                    <a:lnTo>
                      <a:pt x="32" y="128"/>
                    </a:lnTo>
                    <a:lnTo>
                      <a:pt x="24" y="120"/>
                    </a:lnTo>
                    <a:lnTo>
                      <a:pt x="32" y="104"/>
                    </a:lnTo>
                    <a:lnTo>
                      <a:pt x="16" y="80"/>
                    </a:lnTo>
                    <a:lnTo>
                      <a:pt x="32" y="64"/>
                    </a:lnTo>
                    <a:lnTo>
                      <a:pt x="56" y="56"/>
                    </a:lnTo>
                    <a:lnTo>
                      <a:pt x="112" y="24"/>
                    </a:lnTo>
                    <a:lnTo>
                      <a:pt x="144" y="8"/>
                    </a:lnTo>
                    <a:lnTo>
                      <a:pt x="168" y="8"/>
                    </a:lnTo>
                    <a:lnTo>
                      <a:pt x="184" y="0"/>
                    </a:lnTo>
                    <a:lnTo>
                      <a:pt x="192" y="8"/>
                    </a:lnTo>
                    <a:lnTo>
                      <a:pt x="184" y="16"/>
                    </a:lnTo>
                    <a:lnTo>
                      <a:pt x="184" y="32"/>
                    </a:lnTo>
                    <a:lnTo>
                      <a:pt x="208" y="32"/>
                    </a:lnTo>
                    <a:lnTo>
                      <a:pt x="208" y="16"/>
                    </a:lnTo>
                    <a:lnTo>
                      <a:pt x="216" y="0"/>
                    </a:lnTo>
                    <a:lnTo>
                      <a:pt x="232" y="16"/>
                    </a:lnTo>
                    <a:lnTo>
                      <a:pt x="240" y="32"/>
                    </a:lnTo>
                    <a:lnTo>
                      <a:pt x="272" y="32"/>
                    </a:lnTo>
                    <a:lnTo>
                      <a:pt x="272" y="40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贵州"/>
              <p:cNvSpPr>
                <a:spLocks/>
              </p:cNvSpPr>
              <p:nvPr/>
            </p:nvSpPr>
            <p:spPr bwMode="gray">
              <a:xfrm>
                <a:off x="5354638" y="4216400"/>
                <a:ext cx="673100" cy="736600"/>
              </a:xfrm>
              <a:custGeom>
                <a:avLst/>
                <a:gdLst>
                  <a:gd name="T0" fmla="*/ 336 w 353"/>
                  <a:gd name="T1" fmla="*/ 104 h 417"/>
                  <a:gd name="T2" fmla="*/ 344 w 353"/>
                  <a:gd name="T3" fmla="*/ 128 h 417"/>
                  <a:gd name="T4" fmla="*/ 312 w 353"/>
                  <a:gd name="T5" fmla="*/ 176 h 417"/>
                  <a:gd name="T6" fmla="*/ 320 w 353"/>
                  <a:gd name="T7" fmla="*/ 216 h 417"/>
                  <a:gd name="T8" fmla="*/ 320 w 353"/>
                  <a:gd name="T9" fmla="*/ 264 h 417"/>
                  <a:gd name="T10" fmla="*/ 328 w 353"/>
                  <a:gd name="T11" fmla="*/ 288 h 417"/>
                  <a:gd name="T12" fmla="*/ 352 w 353"/>
                  <a:gd name="T13" fmla="*/ 312 h 417"/>
                  <a:gd name="T14" fmla="*/ 328 w 353"/>
                  <a:gd name="T15" fmla="*/ 320 h 417"/>
                  <a:gd name="T16" fmla="*/ 320 w 353"/>
                  <a:gd name="T17" fmla="*/ 368 h 417"/>
                  <a:gd name="T18" fmla="*/ 272 w 353"/>
                  <a:gd name="T19" fmla="*/ 400 h 417"/>
                  <a:gd name="T20" fmla="*/ 224 w 353"/>
                  <a:gd name="T21" fmla="*/ 376 h 417"/>
                  <a:gd name="T22" fmla="*/ 216 w 353"/>
                  <a:gd name="T23" fmla="*/ 408 h 417"/>
                  <a:gd name="T24" fmla="*/ 192 w 353"/>
                  <a:gd name="T25" fmla="*/ 416 h 417"/>
                  <a:gd name="T26" fmla="*/ 168 w 353"/>
                  <a:gd name="T27" fmla="*/ 384 h 417"/>
                  <a:gd name="T28" fmla="*/ 152 w 353"/>
                  <a:gd name="T29" fmla="*/ 400 h 417"/>
                  <a:gd name="T30" fmla="*/ 144 w 353"/>
                  <a:gd name="T31" fmla="*/ 352 h 417"/>
                  <a:gd name="T32" fmla="*/ 152 w 353"/>
                  <a:gd name="T33" fmla="*/ 312 h 417"/>
                  <a:gd name="T34" fmla="*/ 144 w 353"/>
                  <a:gd name="T35" fmla="*/ 288 h 417"/>
                  <a:gd name="T36" fmla="*/ 96 w 353"/>
                  <a:gd name="T37" fmla="*/ 312 h 417"/>
                  <a:gd name="T38" fmla="*/ 64 w 353"/>
                  <a:gd name="T39" fmla="*/ 304 h 417"/>
                  <a:gd name="T40" fmla="*/ 32 w 353"/>
                  <a:gd name="T41" fmla="*/ 312 h 417"/>
                  <a:gd name="T42" fmla="*/ 24 w 353"/>
                  <a:gd name="T43" fmla="*/ 304 h 417"/>
                  <a:gd name="T44" fmla="*/ 16 w 353"/>
                  <a:gd name="T45" fmla="*/ 264 h 417"/>
                  <a:gd name="T46" fmla="*/ 24 w 353"/>
                  <a:gd name="T47" fmla="*/ 240 h 417"/>
                  <a:gd name="T48" fmla="*/ 0 w 353"/>
                  <a:gd name="T49" fmla="*/ 224 h 417"/>
                  <a:gd name="T50" fmla="*/ 24 w 353"/>
                  <a:gd name="T51" fmla="*/ 168 h 417"/>
                  <a:gd name="T52" fmla="*/ 24 w 353"/>
                  <a:gd name="T53" fmla="*/ 136 h 417"/>
                  <a:gd name="T54" fmla="*/ 24 w 353"/>
                  <a:gd name="T55" fmla="*/ 120 h 417"/>
                  <a:gd name="T56" fmla="*/ 48 w 353"/>
                  <a:gd name="T57" fmla="*/ 32 h 417"/>
                  <a:gd name="T58" fmla="*/ 104 w 353"/>
                  <a:gd name="T59" fmla="*/ 40 h 417"/>
                  <a:gd name="T60" fmla="*/ 112 w 353"/>
                  <a:gd name="T61" fmla="*/ 0 h 417"/>
                  <a:gd name="T62" fmla="*/ 184 w 353"/>
                  <a:gd name="T63" fmla="*/ 16 h 417"/>
                  <a:gd name="T64" fmla="*/ 248 w 353"/>
                  <a:gd name="T65" fmla="*/ 40 h 417"/>
                  <a:gd name="T66" fmla="*/ 288 w 353"/>
                  <a:gd name="T67" fmla="*/ 32 h 417"/>
                  <a:gd name="T68" fmla="*/ 304 w 353"/>
                  <a:gd name="T69" fmla="*/ 80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53" h="417">
                    <a:moveTo>
                      <a:pt x="320" y="80"/>
                    </a:moveTo>
                    <a:lnTo>
                      <a:pt x="336" y="104"/>
                    </a:lnTo>
                    <a:lnTo>
                      <a:pt x="328" y="120"/>
                    </a:lnTo>
                    <a:lnTo>
                      <a:pt x="344" y="128"/>
                    </a:lnTo>
                    <a:lnTo>
                      <a:pt x="328" y="152"/>
                    </a:lnTo>
                    <a:lnTo>
                      <a:pt x="312" y="176"/>
                    </a:lnTo>
                    <a:lnTo>
                      <a:pt x="304" y="200"/>
                    </a:lnTo>
                    <a:lnTo>
                      <a:pt x="320" y="216"/>
                    </a:lnTo>
                    <a:lnTo>
                      <a:pt x="320" y="248"/>
                    </a:lnTo>
                    <a:lnTo>
                      <a:pt x="320" y="264"/>
                    </a:lnTo>
                    <a:lnTo>
                      <a:pt x="336" y="272"/>
                    </a:lnTo>
                    <a:lnTo>
                      <a:pt x="328" y="288"/>
                    </a:lnTo>
                    <a:lnTo>
                      <a:pt x="352" y="288"/>
                    </a:lnTo>
                    <a:lnTo>
                      <a:pt x="352" y="312"/>
                    </a:lnTo>
                    <a:lnTo>
                      <a:pt x="344" y="312"/>
                    </a:lnTo>
                    <a:lnTo>
                      <a:pt x="328" y="320"/>
                    </a:lnTo>
                    <a:lnTo>
                      <a:pt x="328" y="360"/>
                    </a:lnTo>
                    <a:lnTo>
                      <a:pt x="320" y="368"/>
                    </a:lnTo>
                    <a:lnTo>
                      <a:pt x="264" y="368"/>
                    </a:lnTo>
                    <a:lnTo>
                      <a:pt x="272" y="400"/>
                    </a:lnTo>
                    <a:lnTo>
                      <a:pt x="248" y="400"/>
                    </a:lnTo>
                    <a:lnTo>
                      <a:pt x="224" y="376"/>
                    </a:lnTo>
                    <a:lnTo>
                      <a:pt x="216" y="384"/>
                    </a:lnTo>
                    <a:lnTo>
                      <a:pt x="216" y="408"/>
                    </a:lnTo>
                    <a:lnTo>
                      <a:pt x="200" y="408"/>
                    </a:lnTo>
                    <a:lnTo>
                      <a:pt x="192" y="416"/>
                    </a:lnTo>
                    <a:lnTo>
                      <a:pt x="168" y="416"/>
                    </a:lnTo>
                    <a:lnTo>
                      <a:pt x="168" y="384"/>
                    </a:lnTo>
                    <a:lnTo>
                      <a:pt x="152" y="384"/>
                    </a:lnTo>
                    <a:lnTo>
                      <a:pt x="152" y="400"/>
                    </a:lnTo>
                    <a:lnTo>
                      <a:pt x="136" y="400"/>
                    </a:lnTo>
                    <a:lnTo>
                      <a:pt x="144" y="352"/>
                    </a:lnTo>
                    <a:lnTo>
                      <a:pt x="152" y="336"/>
                    </a:lnTo>
                    <a:lnTo>
                      <a:pt x="152" y="312"/>
                    </a:lnTo>
                    <a:lnTo>
                      <a:pt x="152" y="296"/>
                    </a:lnTo>
                    <a:lnTo>
                      <a:pt x="144" y="288"/>
                    </a:lnTo>
                    <a:lnTo>
                      <a:pt x="96" y="296"/>
                    </a:lnTo>
                    <a:lnTo>
                      <a:pt x="96" y="312"/>
                    </a:lnTo>
                    <a:lnTo>
                      <a:pt x="72" y="320"/>
                    </a:lnTo>
                    <a:lnTo>
                      <a:pt x="64" y="304"/>
                    </a:lnTo>
                    <a:lnTo>
                      <a:pt x="56" y="320"/>
                    </a:lnTo>
                    <a:lnTo>
                      <a:pt x="32" y="312"/>
                    </a:lnTo>
                    <a:lnTo>
                      <a:pt x="32" y="304"/>
                    </a:lnTo>
                    <a:lnTo>
                      <a:pt x="24" y="304"/>
                    </a:lnTo>
                    <a:lnTo>
                      <a:pt x="24" y="288"/>
                    </a:lnTo>
                    <a:lnTo>
                      <a:pt x="16" y="264"/>
                    </a:lnTo>
                    <a:lnTo>
                      <a:pt x="32" y="256"/>
                    </a:lnTo>
                    <a:lnTo>
                      <a:pt x="24" y="240"/>
                    </a:lnTo>
                    <a:lnTo>
                      <a:pt x="0" y="240"/>
                    </a:lnTo>
                    <a:lnTo>
                      <a:pt x="0" y="224"/>
                    </a:lnTo>
                    <a:lnTo>
                      <a:pt x="24" y="192"/>
                    </a:lnTo>
                    <a:lnTo>
                      <a:pt x="24" y="168"/>
                    </a:lnTo>
                    <a:lnTo>
                      <a:pt x="32" y="160"/>
                    </a:lnTo>
                    <a:lnTo>
                      <a:pt x="24" y="136"/>
                    </a:lnTo>
                    <a:lnTo>
                      <a:pt x="16" y="136"/>
                    </a:lnTo>
                    <a:lnTo>
                      <a:pt x="24" y="120"/>
                    </a:lnTo>
                    <a:lnTo>
                      <a:pt x="16" y="80"/>
                    </a:lnTo>
                    <a:lnTo>
                      <a:pt x="48" y="32"/>
                    </a:lnTo>
                    <a:lnTo>
                      <a:pt x="80" y="32"/>
                    </a:lnTo>
                    <a:lnTo>
                      <a:pt x="104" y="40"/>
                    </a:lnTo>
                    <a:lnTo>
                      <a:pt x="96" y="8"/>
                    </a:lnTo>
                    <a:lnTo>
                      <a:pt x="112" y="0"/>
                    </a:lnTo>
                    <a:lnTo>
                      <a:pt x="152" y="16"/>
                    </a:lnTo>
                    <a:lnTo>
                      <a:pt x="184" y="16"/>
                    </a:lnTo>
                    <a:lnTo>
                      <a:pt x="208" y="40"/>
                    </a:lnTo>
                    <a:lnTo>
                      <a:pt x="248" y="40"/>
                    </a:lnTo>
                    <a:lnTo>
                      <a:pt x="256" y="48"/>
                    </a:lnTo>
                    <a:lnTo>
                      <a:pt x="288" y="32"/>
                    </a:lnTo>
                    <a:lnTo>
                      <a:pt x="304" y="32"/>
                    </a:lnTo>
                    <a:lnTo>
                      <a:pt x="304" y="80"/>
                    </a:lnTo>
                    <a:lnTo>
                      <a:pt x="320" y="80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" name="湖北"/>
              <p:cNvSpPr>
                <a:spLocks/>
              </p:cNvSpPr>
              <p:nvPr/>
            </p:nvSpPr>
            <p:spPr bwMode="gray">
              <a:xfrm>
                <a:off x="5295900" y="3797300"/>
                <a:ext cx="931863" cy="561975"/>
              </a:xfrm>
              <a:custGeom>
                <a:avLst/>
                <a:gdLst>
                  <a:gd name="T0" fmla="*/ 488 w 489"/>
                  <a:gd name="T1" fmla="*/ 248 h 321"/>
                  <a:gd name="T2" fmla="*/ 448 w 489"/>
                  <a:gd name="T3" fmla="*/ 264 h 321"/>
                  <a:gd name="T4" fmla="*/ 392 w 489"/>
                  <a:gd name="T5" fmla="*/ 296 h 321"/>
                  <a:gd name="T6" fmla="*/ 368 w 489"/>
                  <a:gd name="T7" fmla="*/ 304 h 321"/>
                  <a:gd name="T8" fmla="*/ 352 w 489"/>
                  <a:gd name="T9" fmla="*/ 320 h 321"/>
                  <a:gd name="T10" fmla="*/ 328 w 489"/>
                  <a:gd name="T11" fmla="*/ 320 h 321"/>
                  <a:gd name="T12" fmla="*/ 336 w 489"/>
                  <a:gd name="T13" fmla="*/ 272 h 321"/>
                  <a:gd name="T14" fmla="*/ 320 w 489"/>
                  <a:gd name="T15" fmla="*/ 272 h 321"/>
                  <a:gd name="T16" fmla="*/ 288 w 489"/>
                  <a:gd name="T17" fmla="*/ 288 h 321"/>
                  <a:gd name="T18" fmla="*/ 280 w 489"/>
                  <a:gd name="T19" fmla="*/ 280 h 321"/>
                  <a:gd name="T20" fmla="*/ 240 w 489"/>
                  <a:gd name="T21" fmla="*/ 280 h 321"/>
                  <a:gd name="T22" fmla="*/ 224 w 489"/>
                  <a:gd name="T23" fmla="*/ 256 h 321"/>
                  <a:gd name="T24" fmla="*/ 184 w 489"/>
                  <a:gd name="T25" fmla="*/ 256 h 321"/>
                  <a:gd name="T26" fmla="*/ 144 w 489"/>
                  <a:gd name="T27" fmla="*/ 240 h 321"/>
                  <a:gd name="T28" fmla="*/ 128 w 489"/>
                  <a:gd name="T29" fmla="*/ 248 h 321"/>
                  <a:gd name="T30" fmla="*/ 136 w 489"/>
                  <a:gd name="T31" fmla="*/ 280 h 321"/>
                  <a:gd name="T32" fmla="*/ 112 w 489"/>
                  <a:gd name="T33" fmla="*/ 272 h 321"/>
                  <a:gd name="T34" fmla="*/ 80 w 489"/>
                  <a:gd name="T35" fmla="*/ 272 h 321"/>
                  <a:gd name="T36" fmla="*/ 48 w 489"/>
                  <a:gd name="T37" fmla="*/ 320 h 321"/>
                  <a:gd name="T38" fmla="*/ 8 w 489"/>
                  <a:gd name="T39" fmla="*/ 272 h 321"/>
                  <a:gd name="T40" fmla="*/ 0 w 489"/>
                  <a:gd name="T41" fmla="*/ 272 h 321"/>
                  <a:gd name="T42" fmla="*/ 8 w 489"/>
                  <a:gd name="T43" fmla="*/ 256 h 321"/>
                  <a:gd name="T44" fmla="*/ 16 w 489"/>
                  <a:gd name="T45" fmla="*/ 248 h 321"/>
                  <a:gd name="T46" fmla="*/ 0 w 489"/>
                  <a:gd name="T47" fmla="*/ 232 h 321"/>
                  <a:gd name="T48" fmla="*/ 0 w 489"/>
                  <a:gd name="T49" fmla="*/ 224 h 321"/>
                  <a:gd name="T50" fmla="*/ 16 w 489"/>
                  <a:gd name="T51" fmla="*/ 208 h 321"/>
                  <a:gd name="T52" fmla="*/ 72 w 489"/>
                  <a:gd name="T53" fmla="*/ 208 h 321"/>
                  <a:gd name="T54" fmla="*/ 96 w 489"/>
                  <a:gd name="T55" fmla="*/ 192 h 321"/>
                  <a:gd name="T56" fmla="*/ 112 w 489"/>
                  <a:gd name="T57" fmla="*/ 184 h 321"/>
                  <a:gd name="T58" fmla="*/ 112 w 489"/>
                  <a:gd name="T59" fmla="*/ 160 h 321"/>
                  <a:gd name="T60" fmla="*/ 80 w 489"/>
                  <a:gd name="T61" fmla="*/ 120 h 321"/>
                  <a:gd name="T62" fmla="*/ 72 w 489"/>
                  <a:gd name="T63" fmla="*/ 80 h 321"/>
                  <a:gd name="T64" fmla="*/ 88 w 489"/>
                  <a:gd name="T65" fmla="*/ 56 h 321"/>
                  <a:gd name="T66" fmla="*/ 88 w 489"/>
                  <a:gd name="T67" fmla="*/ 40 h 321"/>
                  <a:gd name="T68" fmla="*/ 72 w 489"/>
                  <a:gd name="T69" fmla="*/ 8 h 321"/>
                  <a:gd name="T70" fmla="*/ 128 w 489"/>
                  <a:gd name="T71" fmla="*/ 8 h 321"/>
                  <a:gd name="T72" fmla="*/ 144 w 489"/>
                  <a:gd name="T73" fmla="*/ 16 h 321"/>
                  <a:gd name="T74" fmla="*/ 168 w 489"/>
                  <a:gd name="T75" fmla="*/ 0 h 321"/>
                  <a:gd name="T76" fmla="*/ 208 w 489"/>
                  <a:gd name="T77" fmla="*/ 72 h 321"/>
                  <a:gd name="T78" fmla="*/ 280 w 489"/>
                  <a:gd name="T79" fmla="*/ 72 h 321"/>
                  <a:gd name="T80" fmla="*/ 296 w 489"/>
                  <a:gd name="T81" fmla="*/ 80 h 321"/>
                  <a:gd name="T82" fmla="*/ 312 w 489"/>
                  <a:gd name="T83" fmla="*/ 72 h 321"/>
                  <a:gd name="T84" fmla="*/ 336 w 489"/>
                  <a:gd name="T85" fmla="*/ 88 h 321"/>
                  <a:gd name="T86" fmla="*/ 336 w 489"/>
                  <a:gd name="T87" fmla="*/ 112 h 321"/>
                  <a:gd name="T88" fmla="*/ 352 w 489"/>
                  <a:gd name="T89" fmla="*/ 128 h 321"/>
                  <a:gd name="T90" fmla="*/ 360 w 489"/>
                  <a:gd name="T91" fmla="*/ 112 h 321"/>
                  <a:gd name="T92" fmla="*/ 376 w 489"/>
                  <a:gd name="T93" fmla="*/ 128 h 321"/>
                  <a:gd name="T94" fmla="*/ 408 w 489"/>
                  <a:gd name="T95" fmla="*/ 128 h 321"/>
                  <a:gd name="T96" fmla="*/ 416 w 489"/>
                  <a:gd name="T97" fmla="*/ 120 h 321"/>
                  <a:gd name="T98" fmla="*/ 464 w 489"/>
                  <a:gd name="T99" fmla="*/ 152 h 321"/>
                  <a:gd name="T100" fmla="*/ 472 w 489"/>
                  <a:gd name="T101" fmla="*/ 192 h 321"/>
                  <a:gd name="T102" fmla="*/ 472 w 489"/>
                  <a:gd name="T103" fmla="*/ 216 h 321"/>
                  <a:gd name="T104" fmla="*/ 488 w 489"/>
                  <a:gd name="T105" fmla="*/ 248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89" h="321">
                    <a:moveTo>
                      <a:pt x="488" y="248"/>
                    </a:moveTo>
                    <a:lnTo>
                      <a:pt x="448" y="264"/>
                    </a:lnTo>
                    <a:lnTo>
                      <a:pt x="392" y="296"/>
                    </a:lnTo>
                    <a:lnTo>
                      <a:pt x="368" y="304"/>
                    </a:lnTo>
                    <a:lnTo>
                      <a:pt x="352" y="320"/>
                    </a:lnTo>
                    <a:lnTo>
                      <a:pt x="328" y="320"/>
                    </a:lnTo>
                    <a:lnTo>
                      <a:pt x="336" y="272"/>
                    </a:lnTo>
                    <a:lnTo>
                      <a:pt x="320" y="272"/>
                    </a:lnTo>
                    <a:lnTo>
                      <a:pt x="288" y="288"/>
                    </a:lnTo>
                    <a:lnTo>
                      <a:pt x="280" y="280"/>
                    </a:lnTo>
                    <a:lnTo>
                      <a:pt x="240" y="280"/>
                    </a:lnTo>
                    <a:lnTo>
                      <a:pt x="224" y="256"/>
                    </a:lnTo>
                    <a:lnTo>
                      <a:pt x="184" y="256"/>
                    </a:lnTo>
                    <a:lnTo>
                      <a:pt x="144" y="240"/>
                    </a:lnTo>
                    <a:lnTo>
                      <a:pt x="128" y="248"/>
                    </a:lnTo>
                    <a:lnTo>
                      <a:pt x="136" y="280"/>
                    </a:lnTo>
                    <a:lnTo>
                      <a:pt x="112" y="272"/>
                    </a:lnTo>
                    <a:lnTo>
                      <a:pt x="80" y="272"/>
                    </a:lnTo>
                    <a:lnTo>
                      <a:pt x="48" y="320"/>
                    </a:lnTo>
                    <a:lnTo>
                      <a:pt x="8" y="272"/>
                    </a:lnTo>
                    <a:lnTo>
                      <a:pt x="0" y="272"/>
                    </a:lnTo>
                    <a:lnTo>
                      <a:pt x="8" y="256"/>
                    </a:lnTo>
                    <a:lnTo>
                      <a:pt x="16" y="248"/>
                    </a:lnTo>
                    <a:lnTo>
                      <a:pt x="0" y="232"/>
                    </a:lnTo>
                    <a:lnTo>
                      <a:pt x="0" y="224"/>
                    </a:lnTo>
                    <a:lnTo>
                      <a:pt x="16" y="208"/>
                    </a:lnTo>
                    <a:lnTo>
                      <a:pt x="72" y="208"/>
                    </a:lnTo>
                    <a:lnTo>
                      <a:pt x="96" y="192"/>
                    </a:lnTo>
                    <a:lnTo>
                      <a:pt x="112" y="184"/>
                    </a:lnTo>
                    <a:lnTo>
                      <a:pt x="112" y="160"/>
                    </a:lnTo>
                    <a:lnTo>
                      <a:pt x="80" y="120"/>
                    </a:lnTo>
                    <a:lnTo>
                      <a:pt x="72" y="80"/>
                    </a:lnTo>
                    <a:lnTo>
                      <a:pt x="88" y="56"/>
                    </a:lnTo>
                    <a:lnTo>
                      <a:pt x="88" y="40"/>
                    </a:lnTo>
                    <a:lnTo>
                      <a:pt x="72" y="8"/>
                    </a:lnTo>
                    <a:lnTo>
                      <a:pt x="128" y="8"/>
                    </a:lnTo>
                    <a:lnTo>
                      <a:pt x="144" y="16"/>
                    </a:lnTo>
                    <a:lnTo>
                      <a:pt x="168" y="0"/>
                    </a:lnTo>
                    <a:lnTo>
                      <a:pt x="208" y="72"/>
                    </a:lnTo>
                    <a:lnTo>
                      <a:pt x="280" y="72"/>
                    </a:lnTo>
                    <a:lnTo>
                      <a:pt x="296" y="80"/>
                    </a:lnTo>
                    <a:lnTo>
                      <a:pt x="312" y="72"/>
                    </a:lnTo>
                    <a:lnTo>
                      <a:pt x="336" y="88"/>
                    </a:lnTo>
                    <a:lnTo>
                      <a:pt x="336" y="112"/>
                    </a:lnTo>
                    <a:lnTo>
                      <a:pt x="352" y="128"/>
                    </a:lnTo>
                    <a:lnTo>
                      <a:pt x="360" y="112"/>
                    </a:lnTo>
                    <a:lnTo>
                      <a:pt x="376" y="128"/>
                    </a:lnTo>
                    <a:lnTo>
                      <a:pt x="408" y="128"/>
                    </a:lnTo>
                    <a:lnTo>
                      <a:pt x="416" y="120"/>
                    </a:lnTo>
                    <a:lnTo>
                      <a:pt x="464" y="152"/>
                    </a:lnTo>
                    <a:lnTo>
                      <a:pt x="472" y="192"/>
                    </a:lnTo>
                    <a:lnTo>
                      <a:pt x="472" y="216"/>
                    </a:lnTo>
                    <a:lnTo>
                      <a:pt x="488" y="248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安徽"/>
              <p:cNvSpPr>
                <a:spLocks/>
              </p:cNvSpPr>
              <p:nvPr/>
            </p:nvSpPr>
            <p:spPr bwMode="gray">
              <a:xfrm>
                <a:off x="6042025" y="3598863"/>
                <a:ext cx="581025" cy="677862"/>
              </a:xfrm>
              <a:custGeom>
                <a:avLst/>
                <a:gdLst>
                  <a:gd name="T0" fmla="*/ 88 w 305"/>
                  <a:gd name="T1" fmla="*/ 0 h 385"/>
                  <a:gd name="T2" fmla="*/ 128 w 305"/>
                  <a:gd name="T3" fmla="*/ 32 h 385"/>
                  <a:gd name="T4" fmla="*/ 176 w 305"/>
                  <a:gd name="T5" fmla="*/ 64 h 385"/>
                  <a:gd name="T6" fmla="*/ 200 w 305"/>
                  <a:gd name="T7" fmla="*/ 96 h 385"/>
                  <a:gd name="T8" fmla="*/ 240 w 305"/>
                  <a:gd name="T9" fmla="*/ 136 h 385"/>
                  <a:gd name="T10" fmla="*/ 272 w 305"/>
                  <a:gd name="T11" fmla="*/ 144 h 385"/>
                  <a:gd name="T12" fmla="*/ 248 w 305"/>
                  <a:gd name="T13" fmla="*/ 144 h 385"/>
                  <a:gd name="T14" fmla="*/ 232 w 305"/>
                  <a:gd name="T15" fmla="*/ 176 h 385"/>
                  <a:gd name="T16" fmla="*/ 248 w 305"/>
                  <a:gd name="T17" fmla="*/ 224 h 385"/>
                  <a:gd name="T18" fmla="*/ 288 w 305"/>
                  <a:gd name="T19" fmla="*/ 248 h 385"/>
                  <a:gd name="T20" fmla="*/ 288 w 305"/>
                  <a:gd name="T21" fmla="*/ 296 h 385"/>
                  <a:gd name="T22" fmla="*/ 280 w 305"/>
                  <a:gd name="T23" fmla="*/ 320 h 385"/>
                  <a:gd name="T24" fmla="*/ 264 w 305"/>
                  <a:gd name="T25" fmla="*/ 312 h 385"/>
                  <a:gd name="T26" fmla="*/ 272 w 305"/>
                  <a:gd name="T27" fmla="*/ 344 h 385"/>
                  <a:gd name="T28" fmla="*/ 264 w 305"/>
                  <a:gd name="T29" fmla="*/ 360 h 385"/>
                  <a:gd name="T30" fmla="*/ 224 w 305"/>
                  <a:gd name="T31" fmla="*/ 384 h 385"/>
                  <a:gd name="T32" fmla="*/ 184 w 305"/>
                  <a:gd name="T33" fmla="*/ 384 h 385"/>
                  <a:gd name="T34" fmla="*/ 152 w 305"/>
                  <a:gd name="T35" fmla="*/ 368 h 385"/>
                  <a:gd name="T36" fmla="*/ 128 w 305"/>
                  <a:gd name="T37" fmla="*/ 384 h 385"/>
                  <a:gd name="T38" fmla="*/ 136 w 305"/>
                  <a:gd name="T39" fmla="*/ 360 h 385"/>
                  <a:gd name="T40" fmla="*/ 120 w 305"/>
                  <a:gd name="T41" fmla="*/ 368 h 385"/>
                  <a:gd name="T42" fmla="*/ 80 w 305"/>
                  <a:gd name="T43" fmla="*/ 312 h 385"/>
                  <a:gd name="T44" fmla="*/ 72 w 305"/>
                  <a:gd name="T45" fmla="*/ 264 h 385"/>
                  <a:gd name="T46" fmla="*/ 72 w 305"/>
                  <a:gd name="T47" fmla="*/ 216 h 385"/>
                  <a:gd name="T48" fmla="*/ 72 w 305"/>
                  <a:gd name="T49" fmla="*/ 160 h 385"/>
                  <a:gd name="T50" fmla="*/ 24 w 305"/>
                  <a:gd name="T51" fmla="*/ 152 h 385"/>
                  <a:gd name="T52" fmla="*/ 0 w 305"/>
                  <a:gd name="T53" fmla="*/ 136 h 385"/>
                  <a:gd name="T54" fmla="*/ 32 w 305"/>
                  <a:gd name="T55" fmla="*/ 120 h 385"/>
                  <a:gd name="T56" fmla="*/ 40 w 305"/>
                  <a:gd name="T57" fmla="*/ 40 h 385"/>
                  <a:gd name="T58" fmla="*/ 72 w 305"/>
                  <a:gd name="T59" fmla="*/ 56 h 385"/>
                  <a:gd name="T60" fmla="*/ 104 w 305"/>
                  <a:gd name="T61" fmla="*/ 48 h 385"/>
                  <a:gd name="T62" fmla="*/ 80 w 305"/>
                  <a:gd name="T63" fmla="*/ 16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05" h="385">
                    <a:moveTo>
                      <a:pt x="80" y="8"/>
                    </a:moveTo>
                    <a:lnTo>
                      <a:pt x="88" y="0"/>
                    </a:lnTo>
                    <a:lnTo>
                      <a:pt x="120" y="8"/>
                    </a:lnTo>
                    <a:lnTo>
                      <a:pt x="128" y="32"/>
                    </a:lnTo>
                    <a:lnTo>
                      <a:pt x="152" y="32"/>
                    </a:lnTo>
                    <a:lnTo>
                      <a:pt x="176" y="64"/>
                    </a:lnTo>
                    <a:lnTo>
                      <a:pt x="184" y="56"/>
                    </a:lnTo>
                    <a:lnTo>
                      <a:pt x="200" y="96"/>
                    </a:lnTo>
                    <a:lnTo>
                      <a:pt x="224" y="136"/>
                    </a:lnTo>
                    <a:lnTo>
                      <a:pt x="240" y="136"/>
                    </a:lnTo>
                    <a:lnTo>
                      <a:pt x="256" y="120"/>
                    </a:lnTo>
                    <a:lnTo>
                      <a:pt x="272" y="144"/>
                    </a:lnTo>
                    <a:lnTo>
                      <a:pt x="256" y="160"/>
                    </a:lnTo>
                    <a:lnTo>
                      <a:pt x="248" y="144"/>
                    </a:lnTo>
                    <a:lnTo>
                      <a:pt x="232" y="144"/>
                    </a:lnTo>
                    <a:lnTo>
                      <a:pt x="232" y="176"/>
                    </a:lnTo>
                    <a:lnTo>
                      <a:pt x="224" y="192"/>
                    </a:lnTo>
                    <a:lnTo>
                      <a:pt x="248" y="224"/>
                    </a:lnTo>
                    <a:lnTo>
                      <a:pt x="248" y="248"/>
                    </a:lnTo>
                    <a:lnTo>
                      <a:pt x="288" y="248"/>
                    </a:lnTo>
                    <a:lnTo>
                      <a:pt x="304" y="264"/>
                    </a:lnTo>
                    <a:lnTo>
                      <a:pt x="288" y="296"/>
                    </a:lnTo>
                    <a:lnTo>
                      <a:pt x="296" y="320"/>
                    </a:lnTo>
                    <a:lnTo>
                      <a:pt x="280" y="320"/>
                    </a:lnTo>
                    <a:lnTo>
                      <a:pt x="280" y="312"/>
                    </a:lnTo>
                    <a:lnTo>
                      <a:pt x="264" y="312"/>
                    </a:lnTo>
                    <a:lnTo>
                      <a:pt x="264" y="328"/>
                    </a:lnTo>
                    <a:lnTo>
                      <a:pt x="272" y="344"/>
                    </a:lnTo>
                    <a:lnTo>
                      <a:pt x="264" y="344"/>
                    </a:lnTo>
                    <a:lnTo>
                      <a:pt x="264" y="360"/>
                    </a:lnTo>
                    <a:lnTo>
                      <a:pt x="232" y="384"/>
                    </a:lnTo>
                    <a:lnTo>
                      <a:pt x="224" y="384"/>
                    </a:lnTo>
                    <a:lnTo>
                      <a:pt x="216" y="376"/>
                    </a:lnTo>
                    <a:lnTo>
                      <a:pt x="184" y="384"/>
                    </a:lnTo>
                    <a:lnTo>
                      <a:pt x="168" y="352"/>
                    </a:lnTo>
                    <a:lnTo>
                      <a:pt x="152" y="368"/>
                    </a:lnTo>
                    <a:lnTo>
                      <a:pt x="152" y="384"/>
                    </a:lnTo>
                    <a:lnTo>
                      <a:pt x="128" y="384"/>
                    </a:lnTo>
                    <a:lnTo>
                      <a:pt x="128" y="368"/>
                    </a:lnTo>
                    <a:lnTo>
                      <a:pt x="136" y="360"/>
                    </a:lnTo>
                    <a:lnTo>
                      <a:pt x="128" y="352"/>
                    </a:lnTo>
                    <a:lnTo>
                      <a:pt x="120" y="368"/>
                    </a:lnTo>
                    <a:lnTo>
                      <a:pt x="88" y="360"/>
                    </a:lnTo>
                    <a:lnTo>
                      <a:pt x="80" y="312"/>
                    </a:lnTo>
                    <a:lnTo>
                      <a:pt x="80" y="296"/>
                    </a:lnTo>
                    <a:lnTo>
                      <a:pt x="72" y="264"/>
                    </a:lnTo>
                    <a:lnTo>
                      <a:pt x="32" y="240"/>
                    </a:lnTo>
                    <a:lnTo>
                      <a:pt x="72" y="216"/>
                    </a:lnTo>
                    <a:lnTo>
                      <a:pt x="80" y="216"/>
                    </a:lnTo>
                    <a:lnTo>
                      <a:pt x="72" y="160"/>
                    </a:lnTo>
                    <a:lnTo>
                      <a:pt x="48" y="168"/>
                    </a:lnTo>
                    <a:lnTo>
                      <a:pt x="24" y="152"/>
                    </a:lnTo>
                    <a:lnTo>
                      <a:pt x="16" y="136"/>
                    </a:lnTo>
                    <a:lnTo>
                      <a:pt x="0" y="136"/>
                    </a:lnTo>
                    <a:lnTo>
                      <a:pt x="8" y="120"/>
                    </a:lnTo>
                    <a:lnTo>
                      <a:pt x="32" y="120"/>
                    </a:lnTo>
                    <a:lnTo>
                      <a:pt x="40" y="88"/>
                    </a:lnTo>
                    <a:lnTo>
                      <a:pt x="40" y="40"/>
                    </a:lnTo>
                    <a:lnTo>
                      <a:pt x="48" y="40"/>
                    </a:lnTo>
                    <a:lnTo>
                      <a:pt x="72" y="56"/>
                    </a:lnTo>
                    <a:lnTo>
                      <a:pt x="80" y="72"/>
                    </a:lnTo>
                    <a:lnTo>
                      <a:pt x="104" y="48"/>
                    </a:lnTo>
                    <a:lnTo>
                      <a:pt x="104" y="32"/>
                    </a:lnTo>
                    <a:lnTo>
                      <a:pt x="80" y="16"/>
                    </a:lnTo>
                    <a:lnTo>
                      <a:pt x="80" y="8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河南"/>
              <p:cNvSpPr>
                <a:spLocks/>
              </p:cNvSpPr>
              <p:nvPr/>
            </p:nvSpPr>
            <p:spPr bwMode="gray">
              <a:xfrm>
                <a:off x="5524500" y="3387725"/>
                <a:ext cx="719138" cy="633413"/>
              </a:xfrm>
              <a:custGeom>
                <a:avLst/>
                <a:gdLst>
                  <a:gd name="T0" fmla="*/ 200 w 377"/>
                  <a:gd name="T1" fmla="*/ 8 h 361"/>
                  <a:gd name="T2" fmla="*/ 248 w 377"/>
                  <a:gd name="T3" fmla="*/ 0 h 361"/>
                  <a:gd name="T4" fmla="*/ 264 w 377"/>
                  <a:gd name="T5" fmla="*/ 16 h 361"/>
                  <a:gd name="T6" fmla="*/ 304 w 377"/>
                  <a:gd name="T7" fmla="*/ 24 h 361"/>
                  <a:gd name="T8" fmla="*/ 320 w 377"/>
                  <a:gd name="T9" fmla="*/ 16 h 361"/>
                  <a:gd name="T10" fmla="*/ 336 w 377"/>
                  <a:gd name="T11" fmla="*/ 16 h 361"/>
                  <a:gd name="T12" fmla="*/ 280 w 377"/>
                  <a:gd name="T13" fmla="*/ 64 h 361"/>
                  <a:gd name="T14" fmla="*/ 272 w 377"/>
                  <a:gd name="T15" fmla="*/ 88 h 361"/>
                  <a:gd name="T16" fmla="*/ 280 w 377"/>
                  <a:gd name="T17" fmla="*/ 96 h 361"/>
                  <a:gd name="T18" fmla="*/ 288 w 377"/>
                  <a:gd name="T19" fmla="*/ 96 h 361"/>
                  <a:gd name="T20" fmla="*/ 320 w 377"/>
                  <a:gd name="T21" fmla="*/ 128 h 361"/>
                  <a:gd name="T22" fmla="*/ 352 w 377"/>
                  <a:gd name="T23" fmla="*/ 128 h 361"/>
                  <a:gd name="T24" fmla="*/ 352 w 377"/>
                  <a:gd name="T25" fmla="*/ 144 h 361"/>
                  <a:gd name="T26" fmla="*/ 376 w 377"/>
                  <a:gd name="T27" fmla="*/ 152 h 361"/>
                  <a:gd name="T28" fmla="*/ 376 w 377"/>
                  <a:gd name="T29" fmla="*/ 168 h 361"/>
                  <a:gd name="T30" fmla="*/ 352 w 377"/>
                  <a:gd name="T31" fmla="*/ 192 h 361"/>
                  <a:gd name="T32" fmla="*/ 352 w 377"/>
                  <a:gd name="T33" fmla="*/ 176 h 361"/>
                  <a:gd name="T34" fmla="*/ 328 w 377"/>
                  <a:gd name="T35" fmla="*/ 160 h 361"/>
                  <a:gd name="T36" fmla="*/ 312 w 377"/>
                  <a:gd name="T37" fmla="*/ 160 h 361"/>
                  <a:gd name="T38" fmla="*/ 312 w 377"/>
                  <a:gd name="T39" fmla="*/ 208 h 361"/>
                  <a:gd name="T40" fmla="*/ 304 w 377"/>
                  <a:gd name="T41" fmla="*/ 240 h 361"/>
                  <a:gd name="T42" fmla="*/ 280 w 377"/>
                  <a:gd name="T43" fmla="*/ 240 h 361"/>
                  <a:gd name="T44" fmla="*/ 272 w 377"/>
                  <a:gd name="T45" fmla="*/ 248 h 361"/>
                  <a:gd name="T46" fmla="*/ 288 w 377"/>
                  <a:gd name="T47" fmla="*/ 256 h 361"/>
                  <a:gd name="T48" fmla="*/ 296 w 377"/>
                  <a:gd name="T49" fmla="*/ 272 h 361"/>
                  <a:gd name="T50" fmla="*/ 320 w 377"/>
                  <a:gd name="T51" fmla="*/ 288 h 361"/>
                  <a:gd name="T52" fmla="*/ 344 w 377"/>
                  <a:gd name="T53" fmla="*/ 280 h 361"/>
                  <a:gd name="T54" fmla="*/ 352 w 377"/>
                  <a:gd name="T55" fmla="*/ 336 h 361"/>
                  <a:gd name="T56" fmla="*/ 304 w 377"/>
                  <a:gd name="T57" fmla="*/ 360 h 361"/>
                  <a:gd name="T58" fmla="*/ 296 w 377"/>
                  <a:gd name="T59" fmla="*/ 352 h 361"/>
                  <a:gd name="T60" fmla="*/ 288 w 377"/>
                  <a:gd name="T61" fmla="*/ 360 h 361"/>
                  <a:gd name="T62" fmla="*/ 256 w 377"/>
                  <a:gd name="T63" fmla="*/ 360 h 361"/>
                  <a:gd name="T64" fmla="*/ 240 w 377"/>
                  <a:gd name="T65" fmla="*/ 344 h 361"/>
                  <a:gd name="T66" fmla="*/ 232 w 377"/>
                  <a:gd name="T67" fmla="*/ 360 h 361"/>
                  <a:gd name="T68" fmla="*/ 216 w 377"/>
                  <a:gd name="T69" fmla="*/ 344 h 361"/>
                  <a:gd name="T70" fmla="*/ 216 w 377"/>
                  <a:gd name="T71" fmla="*/ 320 h 361"/>
                  <a:gd name="T72" fmla="*/ 192 w 377"/>
                  <a:gd name="T73" fmla="*/ 304 h 361"/>
                  <a:gd name="T74" fmla="*/ 176 w 377"/>
                  <a:gd name="T75" fmla="*/ 312 h 361"/>
                  <a:gd name="T76" fmla="*/ 160 w 377"/>
                  <a:gd name="T77" fmla="*/ 304 h 361"/>
                  <a:gd name="T78" fmla="*/ 88 w 377"/>
                  <a:gd name="T79" fmla="*/ 296 h 361"/>
                  <a:gd name="T80" fmla="*/ 48 w 377"/>
                  <a:gd name="T81" fmla="*/ 232 h 361"/>
                  <a:gd name="T82" fmla="*/ 16 w 377"/>
                  <a:gd name="T83" fmla="*/ 184 h 361"/>
                  <a:gd name="T84" fmla="*/ 0 w 377"/>
                  <a:gd name="T85" fmla="*/ 128 h 361"/>
                  <a:gd name="T86" fmla="*/ 32 w 377"/>
                  <a:gd name="T87" fmla="*/ 128 h 361"/>
                  <a:gd name="T88" fmla="*/ 112 w 377"/>
                  <a:gd name="T89" fmla="*/ 80 h 361"/>
                  <a:gd name="T90" fmla="*/ 136 w 377"/>
                  <a:gd name="T91" fmla="*/ 80 h 361"/>
                  <a:gd name="T92" fmla="*/ 168 w 377"/>
                  <a:gd name="T93" fmla="*/ 80 h 361"/>
                  <a:gd name="T94" fmla="*/ 192 w 377"/>
                  <a:gd name="T95" fmla="*/ 48 h 361"/>
                  <a:gd name="T96" fmla="*/ 200 w 377"/>
                  <a:gd name="T97" fmla="*/ 8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77" h="361">
                    <a:moveTo>
                      <a:pt x="200" y="8"/>
                    </a:moveTo>
                    <a:lnTo>
                      <a:pt x="248" y="0"/>
                    </a:lnTo>
                    <a:lnTo>
                      <a:pt x="264" y="16"/>
                    </a:lnTo>
                    <a:lnTo>
                      <a:pt x="304" y="24"/>
                    </a:lnTo>
                    <a:lnTo>
                      <a:pt x="320" y="16"/>
                    </a:lnTo>
                    <a:lnTo>
                      <a:pt x="336" y="16"/>
                    </a:lnTo>
                    <a:lnTo>
                      <a:pt x="280" y="64"/>
                    </a:lnTo>
                    <a:lnTo>
                      <a:pt x="272" y="88"/>
                    </a:lnTo>
                    <a:lnTo>
                      <a:pt x="280" y="96"/>
                    </a:lnTo>
                    <a:lnTo>
                      <a:pt x="288" y="96"/>
                    </a:lnTo>
                    <a:lnTo>
                      <a:pt x="320" y="128"/>
                    </a:lnTo>
                    <a:lnTo>
                      <a:pt x="352" y="128"/>
                    </a:lnTo>
                    <a:lnTo>
                      <a:pt x="352" y="144"/>
                    </a:lnTo>
                    <a:lnTo>
                      <a:pt x="376" y="152"/>
                    </a:lnTo>
                    <a:lnTo>
                      <a:pt x="376" y="168"/>
                    </a:lnTo>
                    <a:lnTo>
                      <a:pt x="352" y="192"/>
                    </a:lnTo>
                    <a:lnTo>
                      <a:pt x="352" y="176"/>
                    </a:lnTo>
                    <a:lnTo>
                      <a:pt x="328" y="160"/>
                    </a:lnTo>
                    <a:lnTo>
                      <a:pt x="312" y="160"/>
                    </a:lnTo>
                    <a:lnTo>
                      <a:pt x="312" y="208"/>
                    </a:lnTo>
                    <a:lnTo>
                      <a:pt x="304" y="240"/>
                    </a:lnTo>
                    <a:lnTo>
                      <a:pt x="280" y="240"/>
                    </a:lnTo>
                    <a:lnTo>
                      <a:pt x="272" y="248"/>
                    </a:lnTo>
                    <a:lnTo>
                      <a:pt x="288" y="256"/>
                    </a:lnTo>
                    <a:lnTo>
                      <a:pt x="296" y="272"/>
                    </a:lnTo>
                    <a:lnTo>
                      <a:pt x="320" y="288"/>
                    </a:lnTo>
                    <a:lnTo>
                      <a:pt x="344" y="280"/>
                    </a:lnTo>
                    <a:lnTo>
                      <a:pt x="352" y="336"/>
                    </a:lnTo>
                    <a:lnTo>
                      <a:pt x="304" y="360"/>
                    </a:lnTo>
                    <a:lnTo>
                      <a:pt x="296" y="352"/>
                    </a:lnTo>
                    <a:lnTo>
                      <a:pt x="288" y="360"/>
                    </a:lnTo>
                    <a:lnTo>
                      <a:pt x="256" y="360"/>
                    </a:lnTo>
                    <a:lnTo>
                      <a:pt x="240" y="344"/>
                    </a:lnTo>
                    <a:lnTo>
                      <a:pt x="232" y="360"/>
                    </a:lnTo>
                    <a:lnTo>
                      <a:pt x="216" y="344"/>
                    </a:lnTo>
                    <a:lnTo>
                      <a:pt x="216" y="320"/>
                    </a:lnTo>
                    <a:lnTo>
                      <a:pt x="192" y="304"/>
                    </a:lnTo>
                    <a:lnTo>
                      <a:pt x="176" y="312"/>
                    </a:lnTo>
                    <a:lnTo>
                      <a:pt x="160" y="304"/>
                    </a:lnTo>
                    <a:lnTo>
                      <a:pt x="88" y="296"/>
                    </a:lnTo>
                    <a:lnTo>
                      <a:pt x="48" y="232"/>
                    </a:lnTo>
                    <a:lnTo>
                      <a:pt x="16" y="184"/>
                    </a:lnTo>
                    <a:lnTo>
                      <a:pt x="0" y="128"/>
                    </a:lnTo>
                    <a:lnTo>
                      <a:pt x="32" y="128"/>
                    </a:lnTo>
                    <a:lnTo>
                      <a:pt x="112" y="80"/>
                    </a:lnTo>
                    <a:lnTo>
                      <a:pt x="136" y="80"/>
                    </a:lnTo>
                    <a:lnTo>
                      <a:pt x="168" y="80"/>
                    </a:lnTo>
                    <a:lnTo>
                      <a:pt x="192" y="48"/>
                    </a:lnTo>
                    <a:lnTo>
                      <a:pt x="200" y="8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/>
                <a:tailEnd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山西"/>
              <p:cNvSpPr>
                <a:spLocks/>
              </p:cNvSpPr>
              <p:nvPr/>
            </p:nvSpPr>
            <p:spPr bwMode="invGray">
              <a:xfrm>
                <a:off x="5510213" y="2811463"/>
                <a:ext cx="474662" cy="804862"/>
              </a:xfrm>
              <a:custGeom>
                <a:avLst/>
                <a:gdLst>
                  <a:gd name="T0" fmla="*/ 208 w 249"/>
                  <a:gd name="T1" fmla="*/ 336 h 457"/>
                  <a:gd name="T2" fmla="*/ 200 w 249"/>
                  <a:gd name="T3" fmla="*/ 376 h 457"/>
                  <a:gd name="T4" fmla="*/ 176 w 249"/>
                  <a:gd name="T5" fmla="*/ 408 h 457"/>
                  <a:gd name="T6" fmla="*/ 136 w 249"/>
                  <a:gd name="T7" fmla="*/ 400 h 457"/>
                  <a:gd name="T8" fmla="*/ 80 w 249"/>
                  <a:gd name="T9" fmla="*/ 432 h 457"/>
                  <a:gd name="T10" fmla="*/ 40 w 249"/>
                  <a:gd name="T11" fmla="*/ 456 h 457"/>
                  <a:gd name="T12" fmla="*/ 8 w 249"/>
                  <a:gd name="T13" fmla="*/ 456 h 457"/>
                  <a:gd name="T14" fmla="*/ 0 w 249"/>
                  <a:gd name="T15" fmla="*/ 448 h 457"/>
                  <a:gd name="T16" fmla="*/ 16 w 249"/>
                  <a:gd name="T17" fmla="*/ 384 h 457"/>
                  <a:gd name="T18" fmla="*/ 24 w 249"/>
                  <a:gd name="T19" fmla="*/ 368 h 457"/>
                  <a:gd name="T20" fmla="*/ 8 w 249"/>
                  <a:gd name="T21" fmla="*/ 328 h 457"/>
                  <a:gd name="T22" fmla="*/ 16 w 249"/>
                  <a:gd name="T23" fmla="*/ 264 h 457"/>
                  <a:gd name="T24" fmla="*/ 24 w 249"/>
                  <a:gd name="T25" fmla="*/ 224 h 457"/>
                  <a:gd name="T26" fmla="*/ 32 w 249"/>
                  <a:gd name="T27" fmla="*/ 208 h 457"/>
                  <a:gd name="T28" fmla="*/ 16 w 249"/>
                  <a:gd name="T29" fmla="*/ 192 h 457"/>
                  <a:gd name="T30" fmla="*/ 32 w 249"/>
                  <a:gd name="T31" fmla="*/ 160 h 457"/>
                  <a:gd name="T32" fmla="*/ 56 w 249"/>
                  <a:gd name="T33" fmla="*/ 112 h 457"/>
                  <a:gd name="T34" fmla="*/ 56 w 249"/>
                  <a:gd name="T35" fmla="*/ 80 h 457"/>
                  <a:gd name="T36" fmla="*/ 72 w 249"/>
                  <a:gd name="T37" fmla="*/ 80 h 457"/>
                  <a:gd name="T38" fmla="*/ 120 w 249"/>
                  <a:gd name="T39" fmla="*/ 24 h 457"/>
                  <a:gd name="T40" fmla="*/ 144 w 249"/>
                  <a:gd name="T41" fmla="*/ 16 h 457"/>
                  <a:gd name="T42" fmla="*/ 168 w 249"/>
                  <a:gd name="T43" fmla="*/ 0 h 457"/>
                  <a:gd name="T44" fmla="*/ 176 w 249"/>
                  <a:gd name="T45" fmla="*/ 8 h 457"/>
                  <a:gd name="T46" fmla="*/ 216 w 249"/>
                  <a:gd name="T47" fmla="*/ 0 h 457"/>
                  <a:gd name="T48" fmla="*/ 240 w 249"/>
                  <a:gd name="T49" fmla="*/ 24 h 457"/>
                  <a:gd name="T50" fmla="*/ 216 w 249"/>
                  <a:gd name="T51" fmla="*/ 32 h 457"/>
                  <a:gd name="T52" fmla="*/ 208 w 249"/>
                  <a:gd name="T53" fmla="*/ 48 h 457"/>
                  <a:gd name="T54" fmla="*/ 240 w 249"/>
                  <a:gd name="T55" fmla="*/ 48 h 457"/>
                  <a:gd name="T56" fmla="*/ 248 w 249"/>
                  <a:gd name="T57" fmla="*/ 88 h 457"/>
                  <a:gd name="T58" fmla="*/ 232 w 249"/>
                  <a:gd name="T59" fmla="*/ 120 h 457"/>
                  <a:gd name="T60" fmla="*/ 216 w 249"/>
                  <a:gd name="T61" fmla="*/ 104 h 457"/>
                  <a:gd name="T62" fmla="*/ 192 w 249"/>
                  <a:gd name="T63" fmla="*/ 120 h 457"/>
                  <a:gd name="T64" fmla="*/ 200 w 249"/>
                  <a:gd name="T65" fmla="*/ 136 h 457"/>
                  <a:gd name="T66" fmla="*/ 184 w 249"/>
                  <a:gd name="T67" fmla="*/ 160 h 457"/>
                  <a:gd name="T68" fmla="*/ 224 w 249"/>
                  <a:gd name="T69" fmla="*/ 216 h 457"/>
                  <a:gd name="T70" fmla="*/ 192 w 249"/>
                  <a:gd name="T71" fmla="*/ 304 h 457"/>
                  <a:gd name="T72" fmla="*/ 208 w 249"/>
                  <a:gd name="T73" fmla="*/ 336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49" h="457">
                    <a:moveTo>
                      <a:pt x="208" y="336"/>
                    </a:moveTo>
                    <a:lnTo>
                      <a:pt x="200" y="376"/>
                    </a:lnTo>
                    <a:lnTo>
                      <a:pt x="176" y="408"/>
                    </a:lnTo>
                    <a:lnTo>
                      <a:pt x="136" y="400"/>
                    </a:lnTo>
                    <a:lnTo>
                      <a:pt x="80" y="432"/>
                    </a:lnTo>
                    <a:lnTo>
                      <a:pt x="40" y="456"/>
                    </a:lnTo>
                    <a:lnTo>
                      <a:pt x="8" y="456"/>
                    </a:lnTo>
                    <a:lnTo>
                      <a:pt x="0" y="448"/>
                    </a:lnTo>
                    <a:lnTo>
                      <a:pt x="16" y="384"/>
                    </a:lnTo>
                    <a:lnTo>
                      <a:pt x="24" y="368"/>
                    </a:lnTo>
                    <a:lnTo>
                      <a:pt x="8" y="328"/>
                    </a:lnTo>
                    <a:lnTo>
                      <a:pt x="16" y="264"/>
                    </a:lnTo>
                    <a:lnTo>
                      <a:pt x="24" y="224"/>
                    </a:lnTo>
                    <a:lnTo>
                      <a:pt x="32" y="208"/>
                    </a:lnTo>
                    <a:lnTo>
                      <a:pt x="16" y="192"/>
                    </a:lnTo>
                    <a:lnTo>
                      <a:pt x="32" y="160"/>
                    </a:lnTo>
                    <a:lnTo>
                      <a:pt x="56" y="112"/>
                    </a:lnTo>
                    <a:lnTo>
                      <a:pt x="56" y="80"/>
                    </a:lnTo>
                    <a:lnTo>
                      <a:pt x="72" y="80"/>
                    </a:lnTo>
                    <a:lnTo>
                      <a:pt x="120" y="24"/>
                    </a:lnTo>
                    <a:lnTo>
                      <a:pt x="144" y="16"/>
                    </a:lnTo>
                    <a:lnTo>
                      <a:pt x="168" y="0"/>
                    </a:lnTo>
                    <a:lnTo>
                      <a:pt x="176" y="8"/>
                    </a:lnTo>
                    <a:lnTo>
                      <a:pt x="216" y="0"/>
                    </a:lnTo>
                    <a:lnTo>
                      <a:pt x="240" y="24"/>
                    </a:lnTo>
                    <a:lnTo>
                      <a:pt x="216" y="32"/>
                    </a:lnTo>
                    <a:lnTo>
                      <a:pt x="208" y="48"/>
                    </a:lnTo>
                    <a:lnTo>
                      <a:pt x="240" y="48"/>
                    </a:lnTo>
                    <a:lnTo>
                      <a:pt x="248" y="88"/>
                    </a:lnTo>
                    <a:lnTo>
                      <a:pt x="232" y="120"/>
                    </a:lnTo>
                    <a:lnTo>
                      <a:pt x="216" y="104"/>
                    </a:lnTo>
                    <a:lnTo>
                      <a:pt x="192" y="120"/>
                    </a:lnTo>
                    <a:lnTo>
                      <a:pt x="200" y="136"/>
                    </a:lnTo>
                    <a:lnTo>
                      <a:pt x="184" y="160"/>
                    </a:lnTo>
                    <a:lnTo>
                      <a:pt x="224" y="216"/>
                    </a:lnTo>
                    <a:lnTo>
                      <a:pt x="192" y="304"/>
                    </a:lnTo>
                    <a:lnTo>
                      <a:pt x="208" y="336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陕西"/>
              <p:cNvSpPr>
                <a:spLocks/>
              </p:cNvSpPr>
              <p:nvPr/>
            </p:nvSpPr>
            <p:spPr bwMode="gray">
              <a:xfrm>
                <a:off x="5005388" y="2951163"/>
                <a:ext cx="612775" cy="1069975"/>
              </a:xfrm>
              <a:custGeom>
                <a:avLst/>
                <a:gdLst>
                  <a:gd name="T0" fmla="*/ 320 w 321"/>
                  <a:gd name="T1" fmla="*/ 480 h 609"/>
                  <a:gd name="T2" fmla="*/ 296 w 321"/>
                  <a:gd name="T3" fmla="*/ 496 h 609"/>
                  <a:gd name="T4" fmla="*/ 280 w 321"/>
                  <a:gd name="T5" fmla="*/ 488 h 609"/>
                  <a:gd name="T6" fmla="*/ 224 w 321"/>
                  <a:gd name="T7" fmla="*/ 488 h 609"/>
                  <a:gd name="T8" fmla="*/ 240 w 321"/>
                  <a:gd name="T9" fmla="*/ 520 h 609"/>
                  <a:gd name="T10" fmla="*/ 224 w 321"/>
                  <a:gd name="T11" fmla="*/ 560 h 609"/>
                  <a:gd name="T12" fmla="*/ 232 w 321"/>
                  <a:gd name="T13" fmla="*/ 608 h 609"/>
                  <a:gd name="T14" fmla="*/ 200 w 321"/>
                  <a:gd name="T15" fmla="*/ 600 h 609"/>
                  <a:gd name="T16" fmla="*/ 152 w 321"/>
                  <a:gd name="T17" fmla="*/ 568 h 609"/>
                  <a:gd name="T18" fmla="*/ 96 w 321"/>
                  <a:gd name="T19" fmla="*/ 552 h 609"/>
                  <a:gd name="T20" fmla="*/ 56 w 321"/>
                  <a:gd name="T21" fmla="*/ 520 h 609"/>
                  <a:gd name="T22" fmla="*/ 16 w 321"/>
                  <a:gd name="T23" fmla="*/ 520 h 609"/>
                  <a:gd name="T24" fmla="*/ 16 w 321"/>
                  <a:gd name="T25" fmla="*/ 512 h 609"/>
                  <a:gd name="T26" fmla="*/ 0 w 321"/>
                  <a:gd name="T27" fmla="*/ 504 h 609"/>
                  <a:gd name="T28" fmla="*/ 8 w 321"/>
                  <a:gd name="T29" fmla="*/ 496 h 609"/>
                  <a:gd name="T30" fmla="*/ 8 w 321"/>
                  <a:gd name="T31" fmla="*/ 472 h 609"/>
                  <a:gd name="T32" fmla="*/ 0 w 321"/>
                  <a:gd name="T33" fmla="*/ 464 h 609"/>
                  <a:gd name="T34" fmla="*/ 16 w 321"/>
                  <a:gd name="T35" fmla="*/ 456 h 609"/>
                  <a:gd name="T36" fmla="*/ 48 w 321"/>
                  <a:gd name="T37" fmla="*/ 456 h 609"/>
                  <a:gd name="T38" fmla="*/ 48 w 321"/>
                  <a:gd name="T39" fmla="*/ 344 h 609"/>
                  <a:gd name="T40" fmla="*/ 88 w 321"/>
                  <a:gd name="T41" fmla="*/ 344 h 609"/>
                  <a:gd name="T42" fmla="*/ 88 w 321"/>
                  <a:gd name="T43" fmla="*/ 360 h 609"/>
                  <a:gd name="T44" fmla="*/ 112 w 321"/>
                  <a:gd name="T45" fmla="*/ 360 h 609"/>
                  <a:gd name="T46" fmla="*/ 112 w 321"/>
                  <a:gd name="T47" fmla="*/ 328 h 609"/>
                  <a:gd name="T48" fmla="*/ 160 w 321"/>
                  <a:gd name="T49" fmla="*/ 328 h 609"/>
                  <a:gd name="T50" fmla="*/ 168 w 321"/>
                  <a:gd name="T51" fmla="*/ 280 h 609"/>
                  <a:gd name="T52" fmla="*/ 168 w 321"/>
                  <a:gd name="T53" fmla="*/ 248 h 609"/>
                  <a:gd name="T54" fmla="*/ 144 w 321"/>
                  <a:gd name="T55" fmla="*/ 232 h 609"/>
                  <a:gd name="T56" fmla="*/ 112 w 321"/>
                  <a:gd name="T57" fmla="*/ 208 h 609"/>
                  <a:gd name="T58" fmla="*/ 96 w 321"/>
                  <a:gd name="T59" fmla="*/ 184 h 609"/>
                  <a:gd name="T60" fmla="*/ 104 w 321"/>
                  <a:gd name="T61" fmla="*/ 144 h 609"/>
                  <a:gd name="T62" fmla="*/ 120 w 321"/>
                  <a:gd name="T63" fmla="*/ 128 h 609"/>
                  <a:gd name="T64" fmla="*/ 144 w 321"/>
                  <a:gd name="T65" fmla="*/ 144 h 609"/>
                  <a:gd name="T66" fmla="*/ 176 w 321"/>
                  <a:gd name="T67" fmla="*/ 144 h 609"/>
                  <a:gd name="T68" fmla="*/ 184 w 321"/>
                  <a:gd name="T69" fmla="*/ 120 h 609"/>
                  <a:gd name="T70" fmla="*/ 200 w 321"/>
                  <a:gd name="T71" fmla="*/ 120 h 609"/>
                  <a:gd name="T72" fmla="*/ 192 w 321"/>
                  <a:gd name="T73" fmla="*/ 88 h 609"/>
                  <a:gd name="T74" fmla="*/ 248 w 321"/>
                  <a:gd name="T75" fmla="*/ 32 h 609"/>
                  <a:gd name="T76" fmla="*/ 248 w 321"/>
                  <a:gd name="T77" fmla="*/ 16 h 609"/>
                  <a:gd name="T78" fmla="*/ 280 w 321"/>
                  <a:gd name="T79" fmla="*/ 16 h 609"/>
                  <a:gd name="T80" fmla="*/ 288 w 321"/>
                  <a:gd name="T81" fmla="*/ 24 h 609"/>
                  <a:gd name="T82" fmla="*/ 296 w 321"/>
                  <a:gd name="T83" fmla="*/ 8 h 609"/>
                  <a:gd name="T84" fmla="*/ 304 w 321"/>
                  <a:gd name="T85" fmla="*/ 0 h 609"/>
                  <a:gd name="T86" fmla="*/ 320 w 321"/>
                  <a:gd name="T87" fmla="*/ 24 h 609"/>
                  <a:gd name="T88" fmla="*/ 320 w 321"/>
                  <a:gd name="T89" fmla="*/ 32 h 609"/>
                  <a:gd name="T90" fmla="*/ 280 w 321"/>
                  <a:gd name="T91" fmla="*/ 112 h 609"/>
                  <a:gd name="T92" fmla="*/ 296 w 321"/>
                  <a:gd name="T93" fmla="*/ 128 h 609"/>
                  <a:gd name="T94" fmla="*/ 280 w 321"/>
                  <a:gd name="T95" fmla="*/ 184 h 609"/>
                  <a:gd name="T96" fmla="*/ 272 w 321"/>
                  <a:gd name="T97" fmla="*/ 248 h 609"/>
                  <a:gd name="T98" fmla="*/ 288 w 321"/>
                  <a:gd name="T99" fmla="*/ 288 h 609"/>
                  <a:gd name="T100" fmla="*/ 264 w 321"/>
                  <a:gd name="T101" fmla="*/ 360 h 609"/>
                  <a:gd name="T102" fmla="*/ 272 w 321"/>
                  <a:gd name="T103" fmla="*/ 376 h 609"/>
                  <a:gd name="T104" fmla="*/ 288 w 321"/>
                  <a:gd name="T105" fmla="*/ 432 h 609"/>
                  <a:gd name="T106" fmla="*/ 320 w 321"/>
                  <a:gd name="T107" fmla="*/ 480 h 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1" h="609">
                    <a:moveTo>
                      <a:pt x="320" y="480"/>
                    </a:moveTo>
                    <a:lnTo>
                      <a:pt x="296" y="496"/>
                    </a:lnTo>
                    <a:lnTo>
                      <a:pt x="280" y="488"/>
                    </a:lnTo>
                    <a:lnTo>
                      <a:pt x="224" y="488"/>
                    </a:lnTo>
                    <a:lnTo>
                      <a:pt x="240" y="520"/>
                    </a:lnTo>
                    <a:lnTo>
                      <a:pt x="224" y="560"/>
                    </a:lnTo>
                    <a:lnTo>
                      <a:pt x="232" y="608"/>
                    </a:lnTo>
                    <a:lnTo>
                      <a:pt x="200" y="600"/>
                    </a:lnTo>
                    <a:lnTo>
                      <a:pt x="152" y="568"/>
                    </a:lnTo>
                    <a:lnTo>
                      <a:pt x="96" y="552"/>
                    </a:lnTo>
                    <a:lnTo>
                      <a:pt x="56" y="520"/>
                    </a:lnTo>
                    <a:lnTo>
                      <a:pt x="16" y="520"/>
                    </a:lnTo>
                    <a:lnTo>
                      <a:pt x="16" y="512"/>
                    </a:lnTo>
                    <a:lnTo>
                      <a:pt x="0" y="504"/>
                    </a:lnTo>
                    <a:lnTo>
                      <a:pt x="8" y="496"/>
                    </a:lnTo>
                    <a:lnTo>
                      <a:pt x="8" y="472"/>
                    </a:lnTo>
                    <a:lnTo>
                      <a:pt x="0" y="464"/>
                    </a:lnTo>
                    <a:lnTo>
                      <a:pt x="16" y="456"/>
                    </a:lnTo>
                    <a:lnTo>
                      <a:pt x="48" y="456"/>
                    </a:lnTo>
                    <a:lnTo>
                      <a:pt x="48" y="344"/>
                    </a:lnTo>
                    <a:lnTo>
                      <a:pt x="88" y="344"/>
                    </a:lnTo>
                    <a:lnTo>
                      <a:pt x="88" y="360"/>
                    </a:lnTo>
                    <a:lnTo>
                      <a:pt x="112" y="360"/>
                    </a:lnTo>
                    <a:lnTo>
                      <a:pt x="112" y="328"/>
                    </a:lnTo>
                    <a:lnTo>
                      <a:pt x="160" y="328"/>
                    </a:lnTo>
                    <a:lnTo>
                      <a:pt x="168" y="280"/>
                    </a:lnTo>
                    <a:lnTo>
                      <a:pt x="168" y="248"/>
                    </a:lnTo>
                    <a:lnTo>
                      <a:pt x="144" y="232"/>
                    </a:lnTo>
                    <a:lnTo>
                      <a:pt x="112" y="208"/>
                    </a:lnTo>
                    <a:lnTo>
                      <a:pt x="96" y="184"/>
                    </a:lnTo>
                    <a:lnTo>
                      <a:pt x="104" y="144"/>
                    </a:lnTo>
                    <a:lnTo>
                      <a:pt x="120" y="128"/>
                    </a:lnTo>
                    <a:lnTo>
                      <a:pt x="144" y="144"/>
                    </a:lnTo>
                    <a:lnTo>
                      <a:pt x="176" y="144"/>
                    </a:lnTo>
                    <a:lnTo>
                      <a:pt x="184" y="120"/>
                    </a:lnTo>
                    <a:lnTo>
                      <a:pt x="200" y="120"/>
                    </a:lnTo>
                    <a:lnTo>
                      <a:pt x="192" y="88"/>
                    </a:lnTo>
                    <a:lnTo>
                      <a:pt x="248" y="32"/>
                    </a:lnTo>
                    <a:lnTo>
                      <a:pt x="248" y="16"/>
                    </a:lnTo>
                    <a:lnTo>
                      <a:pt x="280" y="16"/>
                    </a:lnTo>
                    <a:lnTo>
                      <a:pt x="288" y="24"/>
                    </a:lnTo>
                    <a:lnTo>
                      <a:pt x="296" y="8"/>
                    </a:lnTo>
                    <a:lnTo>
                      <a:pt x="304" y="0"/>
                    </a:lnTo>
                    <a:lnTo>
                      <a:pt x="320" y="24"/>
                    </a:lnTo>
                    <a:lnTo>
                      <a:pt x="320" y="32"/>
                    </a:lnTo>
                    <a:lnTo>
                      <a:pt x="280" y="112"/>
                    </a:lnTo>
                    <a:lnTo>
                      <a:pt x="296" y="128"/>
                    </a:lnTo>
                    <a:lnTo>
                      <a:pt x="280" y="184"/>
                    </a:lnTo>
                    <a:lnTo>
                      <a:pt x="272" y="248"/>
                    </a:lnTo>
                    <a:lnTo>
                      <a:pt x="288" y="288"/>
                    </a:lnTo>
                    <a:lnTo>
                      <a:pt x="264" y="360"/>
                    </a:lnTo>
                    <a:lnTo>
                      <a:pt x="272" y="376"/>
                    </a:lnTo>
                    <a:lnTo>
                      <a:pt x="288" y="432"/>
                    </a:lnTo>
                    <a:lnTo>
                      <a:pt x="320" y="480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" name="宁夏"/>
              <p:cNvSpPr>
                <a:spLocks/>
              </p:cNvSpPr>
              <p:nvPr/>
            </p:nvSpPr>
            <p:spPr bwMode="invGray">
              <a:xfrm>
                <a:off x="4891088" y="2965450"/>
                <a:ext cx="334962" cy="550863"/>
              </a:xfrm>
              <a:custGeom>
                <a:avLst/>
                <a:gdLst>
                  <a:gd name="T0" fmla="*/ 176 w 177"/>
                  <a:gd name="T1" fmla="*/ 120 h 313"/>
                  <a:gd name="T2" fmla="*/ 160 w 177"/>
                  <a:gd name="T3" fmla="*/ 104 h 313"/>
                  <a:gd name="T4" fmla="*/ 120 w 177"/>
                  <a:gd name="T5" fmla="*/ 88 h 313"/>
                  <a:gd name="T6" fmla="*/ 136 w 177"/>
                  <a:gd name="T7" fmla="*/ 32 h 313"/>
                  <a:gd name="T8" fmla="*/ 128 w 177"/>
                  <a:gd name="T9" fmla="*/ 0 h 313"/>
                  <a:gd name="T10" fmla="*/ 72 w 177"/>
                  <a:gd name="T11" fmla="*/ 56 h 313"/>
                  <a:gd name="T12" fmla="*/ 64 w 177"/>
                  <a:gd name="T13" fmla="*/ 112 h 313"/>
                  <a:gd name="T14" fmla="*/ 40 w 177"/>
                  <a:gd name="T15" fmla="*/ 120 h 313"/>
                  <a:gd name="T16" fmla="*/ 8 w 177"/>
                  <a:gd name="T17" fmla="*/ 144 h 313"/>
                  <a:gd name="T18" fmla="*/ 0 w 177"/>
                  <a:gd name="T19" fmla="*/ 168 h 313"/>
                  <a:gd name="T20" fmla="*/ 40 w 177"/>
                  <a:gd name="T21" fmla="*/ 192 h 313"/>
                  <a:gd name="T22" fmla="*/ 40 w 177"/>
                  <a:gd name="T23" fmla="*/ 224 h 313"/>
                  <a:gd name="T24" fmla="*/ 48 w 177"/>
                  <a:gd name="T25" fmla="*/ 240 h 313"/>
                  <a:gd name="T26" fmla="*/ 40 w 177"/>
                  <a:gd name="T27" fmla="*/ 264 h 313"/>
                  <a:gd name="T28" fmla="*/ 48 w 177"/>
                  <a:gd name="T29" fmla="*/ 280 h 313"/>
                  <a:gd name="T30" fmla="*/ 96 w 177"/>
                  <a:gd name="T31" fmla="*/ 312 h 313"/>
                  <a:gd name="T32" fmla="*/ 112 w 177"/>
                  <a:gd name="T33" fmla="*/ 312 h 313"/>
                  <a:gd name="T34" fmla="*/ 112 w 177"/>
                  <a:gd name="T35" fmla="*/ 296 h 313"/>
                  <a:gd name="T36" fmla="*/ 128 w 177"/>
                  <a:gd name="T37" fmla="*/ 272 h 313"/>
                  <a:gd name="T38" fmla="*/ 120 w 177"/>
                  <a:gd name="T39" fmla="*/ 240 h 313"/>
                  <a:gd name="T40" fmla="*/ 112 w 177"/>
                  <a:gd name="T41" fmla="*/ 240 h 313"/>
                  <a:gd name="T42" fmla="*/ 104 w 177"/>
                  <a:gd name="T43" fmla="*/ 208 h 313"/>
                  <a:gd name="T44" fmla="*/ 120 w 177"/>
                  <a:gd name="T45" fmla="*/ 208 h 313"/>
                  <a:gd name="T46" fmla="*/ 120 w 177"/>
                  <a:gd name="T47" fmla="*/ 176 h 313"/>
                  <a:gd name="T48" fmla="*/ 136 w 177"/>
                  <a:gd name="T49" fmla="*/ 176 h 313"/>
                  <a:gd name="T50" fmla="*/ 152 w 177"/>
                  <a:gd name="T51" fmla="*/ 184 h 313"/>
                  <a:gd name="T52" fmla="*/ 160 w 177"/>
                  <a:gd name="T53" fmla="*/ 136 h 313"/>
                  <a:gd name="T54" fmla="*/ 176 w 177"/>
                  <a:gd name="T55" fmla="*/ 12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77" h="313">
                    <a:moveTo>
                      <a:pt x="176" y="120"/>
                    </a:moveTo>
                    <a:lnTo>
                      <a:pt x="160" y="104"/>
                    </a:lnTo>
                    <a:lnTo>
                      <a:pt x="120" y="88"/>
                    </a:lnTo>
                    <a:lnTo>
                      <a:pt x="136" y="32"/>
                    </a:lnTo>
                    <a:lnTo>
                      <a:pt x="128" y="0"/>
                    </a:lnTo>
                    <a:lnTo>
                      <a:pt x="72" y="56"/>
                    </a:lnTo>
                    <a:lnTo>
                      <a:pt x="64" y="112"/>
                    </a:lnTo>
                    <a:lnTo>
                      <a:pt x="40" y="120"/>
                    </a:lnTo>
                    <a:lnTo>
                      <a:pt x="8" y="144"/>
                    </a:lnTo>
                    <a:lnTo>
                      <a:pt x="0" y="168"/>
                    </a:lnTo>
                    <a:lnTo>
                      <a:pt x="40" y="192"/>
                    </a:lnTo>
                    <a:lnTo>
                      <a:pt x="40" y="224"/>
                    </a:lnTo>
                    <a:lnTo>
                      <a:pt x="48" y="240"/>
                    </a:lnTo>
                    <a:lnTo>
                      <a:pt x="40" y="264"/>
                    </a:lnTo>
                    <a:lnTo>
                      <a:pt x="48" y="280"/>
                    </a:lnTo>
                    <a:lnTo>
                      <a:pt x="96" y="312"/>
                    </a:lnTo>
                    <a:lnTo>
                      <a:pt x="112" y="312"/>
                    </a:lnTo>
                    <a:lnTo>
                      <a:pt x="112" y="296"/>
                    </a:lnTo>
                    <a:lnTo>
                      <a:pt x="128" y="272"/>
                    </a:lnTo>
                    <a:lnTo>
                      <a:pt x="120" y="240"/>
                    </a:lnTo>
                    <a:lnTo>
                      <a:pt x="112" y="240"/>
                    </a:lnTo>
                    <a:lnTo>
                      <a:pt x="104" y="208"/>
                    </a:lnTo>
                    <a:lnTo>
                      <a:pt x="120" y="208"/>
                    </a:lnTo>
                    <a:lnTo>
                      <a:pt x="120" y="176"/>
                    </a:lnTo>
                    <a:lnTo>
                      <a:pt x="136" y="176"/>
                    </a:lnTo>
                    <a:lnTo>
                      <a:pt x="152" y="184"/>
                    </a:lnTo>
                    <a:lnTo>
                      <a:pt x="160" y="136"/>
                    </a:lnTo>
                    <a:lnTo>
                      <a:pt x="176" y="120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" name="甘肃"/>
              <p:cNvSpPr>
                <a:spLocks/>
              </p:cNvSpPr>
              <p:nvPr/>
            </p:nvSpPr>
            <p:spPr bwMode="invGray">
              <a:xfrm>
                <a:off x="3692525" y="2417763"/>
                <a:ext cx="1635125" cy="1477962"/>
              </a:xfrm>
              <a:custGeom>
                <a:avLst/>
                <a:gdLst>
                  <a:gd name="T0" fmla="*/ 632 w 857"/>
                  <a:gd name="T1" fmla="*/ 480 h 841"/>
                  <a:gd name="T2" fmla="*/ 672 w 857"/>
                  <a:gd name="T3" fmla="*/ 536 h 841"/>
                  <a:gd name="T4" fmla="*/ 672 w 857"/>
                  <a:gd name="T5" fmla="*/ 568 h 841"/>
                  <a:gd name="T6" fmla="*/ 736 w 857"/>
                  <a:gd name="T7" fmla="*/ 624 h 841"/>
                  <a:gd name="T8" fmla="*/ 744 w 857"/>
                  <a:gd name="T9" fmla="*/ 600 h 841"/>
                  <a:gd name="T10" fmla="*/ 752 w 857"/>
                  <a:gd name="T11" fmla="*/ 552 h 841"/>
                  <a:gd name="T12" fmla="*/ 736 w 857"/>
                  <a:gd name="T13" fmla="*/ 520 h 841"/>
                  <a:gd name="T14" fmla="*/ 752 w 857"/>
                  <a:gd name="T15" fmla="*/ 488 h 841"/>
                  <a:gd name="T16" fmla="*/ 800 w 857"/>
                  <a:gd name="T17" fmla="*/ 512 h 841"/>
                  <a:gd name="T18" fmla="*/ 856 w 857"/>
                  <a:gd name="T19" fmla="*/ 552 h 841"/>
                  <a:gd name="T20" fmla="*/ 800 w 857"/>
                  <a:gd name="T21" fmla="*/ 632 h 841"/>
                  <a:gd name="T22" fmla="*/ 776 w 857"/>
                  <a:gd name="T23" fmla="*/ 664 h 841"/>
                  <a:gd name="T24" fmla="*/ 736 w 857"/>
                  <a:gd name="T25" fmla="*/ 648 h 841"/>
                  <a:gd name="T26" fmla="*/ 704 w 857"/>
                  <a:gd name="T27" fmla="*/ 752 h 841"/>
                  <a:gd name="T28" fmla="*/ 696 w 857"/>
                  <a:gd name="T29" fmla="*/ 776 h 841"/>
                  <a:gd name="T30" fmla="*/ 688 w 857"/>
                  <a:gd name="T31" fmla="*/ 808 h 841"/>
                  <a:gd name="T32" fmla="*/ 632 w 857"/>
                  <a:gd name="T33" fmla="*/ 840 h 841"/>
                  <a:gd name="T34" fmla="*/ 592 w 857"/>
                  <a:gd name="T35" fmla="*/ 760 h 841"/>
                  <a:gd name="T36" fmla="*/ 576 w 857"/>
                  <a:gd name="T37" fmla="*/ 752 h 841"/>
                  <a:gd name="T38" fmla="*/ 528 w 857"/>
                  <a:gd name="T39" fmla="*/ 696 h 841"/>
                  <a:gd name="T40" fmla="*/ 496 w 857"/>
                  <a:gd name="T41" fmla="*/ 712 h 841"/>
                  <a:gd name="T42" fmla="*/ 488 w 857"/>
                  <a:gd name="T43" fmla="*/ 728 h 841"/>
                  <a:gd name="T44" fmla="*/ 480 w 857"/>
                  <a:gd name="T45" fmla="*/ 776 h 841"/>
                  <a:gd name="T46" fmla="*/ 464 w 857"/>
                  <a:gd name="T47" fmla="*/ 744 h 841"/>
                  <a:gd name="T48" fmla="*/ 416 w 857"/>
                  <a:gd name="T49" fmla="*/ 728 h 841"/>
                  <a:gd name="T50" fmla="*/ 408 w 857"/>
                  <a:gd name="T51" fmla="*/ 688 h 841"/>
                  <a:gd name="T52" fmla="*/ 456 w 857"/>
                  <a:gd name="T53" fmla="*/ 696 h 841"/>
                  <a:gd name="T54" fmla="*/ 488 w 857"/>
                  <a:gd name="T55" fmla="*/ 672 h 841"/>
                  <a:gd name="T56" fmla="*/ 464 w 857"/>
                  <a:gd name="T57" fmla="*/ 640 h 841"/>
                  <a:gd name="T58" fmla="*/ 504 w 857"/>
                  <a:gd name="T59" fmla="*/ 600 h 841"/>
                  <a:gd name="T60" fmla="*/ 536 w 857"/>
                  <a:gd name="T61" fmla="*/ 568 h 841"/>
                  <a:gd name="T62" fmla="*/ 480 w 857"/>
                  <a:gd name="T63" fmla="*/ 408 h 841"/>
                  <a:gd name="T64" fmla="*/ 408 w 857"/>
                  <a:gd name="T65" fmla="*/ 360 h 841"/>
                  <a:gd name="T66" fmla="*/ 344 w 857"/>
                  <a:gd name="T67" fmla="*/ 336 h 841"/>
                  <a:gd name="T68" fmla="*/ 280 w 857"/>
                  <a:gd name="T69" fmla="*/ 312 h 841"/>
                  <a:gd name="T70" fmla="*/ 208 w 857"/>
                  <a:gd name="T71" fmla="*/ 336 h 841"/>
                  <a:gd name="T72" fmla="*/ 48 w 857"/>
                  <a:gd name="T73" fmla="*/ 240 h 841"/>
                  <a:gd name="T74" fmla="*/ 8 w 857"/>
                  <a:gd name="T75" fmla="*/ 160 h 841"/>
                  <a:gd name="T76" fmla="*/ 48 w 857"/>
                  <a:gd name="T77" fmla="*/ 152 h 841"/>
                  <a:gd name="T78" fmla="*/ 112 w 857"/>
                  <a:gd name="T79" fmla="*/ 96 h 841"/>
                  <a:gd name="T80" fmla="*/ 136 w 857"/>
                  <a:gd name="T81" fmla="*/ 64 h 841"/>
                  <a:gd name="T82" fmla="*/ 216 w 857"/>
                  <a:gd name="T83" fmla="*/ 32 h 841"/>
                  <a:gd name="T84" fmla="*/ 232 w 857"/>
                  <a:gd name="T85" fmla="*/ 0 h 841"/>
                  <a:gd name="T86" fmla="*/ 288 w 857"/>
                  <a:gd name="T87" fmla="*/ 72 h 841"/>
                  <a:gd name="T88" fmla="*/ 296 w 857"/>
                  <a:gd name="T89" fmla="*/ 128 h 841"/>
                  <a:gd name="T90" fmla="*/ 312 w 857"/>
                  <a:gd name="T91" fmla="*/ 176 h 841"/>
                  <a:gd name="T92" fmla="*/ 336 w 857"/>
                  <a:gd name="T93" fmla="*/ 192 h 841"/>
                  <a:gd name="T94" fmla="*/ 408 w 857"/>
                  <a:gd name="T95" fmla="*/ 176 h 841"/>
                  <a:gd name="T96" fmla="*/ 408 w 857"/>
                  <a:gd name="T97" fmla="*/ 216 h 841"/>
                  <a:gd name="T98" fmla="*/ 384 w 857"/>
                  <a:gd name="T99" fmla="*/ 256 h 841"/>
                  <a:gd name="T100" fmla="*/ 432 w 857"/>
                  <a:gd name="T101" fmla="*/ 328 h 841"/>
                  <a:gd name="T102" fmla="*/ 496 w 857"/>
                  <a:gd name="T103" fmla="*/ 344 h 841"/>
                  <a:gd name="T104" fmla="*/ 528 w 857"/>
                  <a:gd name="T105" fmla="*/ 320 h 841"/>
                  <a:gd name="T106" fmla="*/ 584 w 857"/>
                  <a:gd name="T107" fmla="*/ 320 h 841"/>
                  <a:gd name="T108" fmla="*/ 624 w 857"/>
                  <a:gd name="T109" fmla="*/ 336 h 841"/>
                  <a:gd name="T110" fmla="*/ 576 w 857"/>
                  <a:gd name="T111" fmla="*/ 392 h 841"/>
                  <a:gd name="T112" fmla="*/ 600 w 857"/>
                  <a:gd name="T113" fmla="*/ 456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57" h="841">
                    <a:moveTo>
                      <a:pt x="640" y="456"/>
                    </a:moveTo>
                    <a:lnTo>
                      <a:pt x="632" y="480"/>
                    </a:lnTo>
                    <a:lnTo>
                      <a:pt x="680" y="504"/>
                    </a:lnTo>
                    <a:lnTo>
                      <a:pt x="672" y="536"/>
                    </a:lnTo>
                    <a:lnTo>
                      <a:pt x="680" y="544"/>
                    </a:lnTo>
                    <a:lnTo>
                      <a:pt x="672" y="568"/>
                    </a:lnTo>
                    <a:lnTo>
                      <a:pt x="680" y="592"/>
                    </a:lnTo>
                    <a:lnTo>
                      <a:pt x="736" y="624"/>
                    </a:lnTo>
                    <a:lnTo>
                      <a:pt x="744" y="624"/>
                    </a:lnTo>
                    <a:lnTo>
                      <a:pt x="744" y="600"/>
                    </a:lnTo>
                    <a:lnTo>
                      <a:pt x="760" y="584"/>
                    </a:lnTo>
                    <a:lnTo>
                      <a:pt x="752" y="552"/>
                    </a:lnTo>
                    <a:lnTo>
                      <a:pt x="736" y="544"/>
                    </a:lnTo>
                    <a:lnTo>
                      <a:pt x="736" y="520"/>
                    </a:lnTo>
                    <a:lnTo>
                      <a:pt x="752" y="520"/>
                    </a:lnTo>
                    <a:lnTo>
                      <a:pt x="752" y="488"/>
                    </a:lnTo>
                    <a:lnTo>
                      <a:pt x="784" y="496"/>
                    </a:lnTo>
                    <a:lnTo>
                      <a:pt x="800" y="512"/>
                    </a:lnTo>
                    <a:lnTo>
                      <a:pt x="840" y="536"/>
                    </a:lnTo>
                    <a:lnTo>
                      <a:pt x="856" y="552"/>
                    </a:lnTo>
                    <a:lnTo>
                      <a:pt x="848" y="632"/>
                    </a:lnTo>
                    <a:lnTo>
                      <a:pt x="800" y="632"/>
                    </a:lnTo>
                    <a:lnTo>
                      <a:pt x="800" y="664"/>
                    </a:lnTo>
                    <a:lnTo>
                      <a:pt x="776" y="664"/>
                    </a:lnTo>
                    <a:lnTo>
                      <a:pt x="776" y="648"/>
                    </a:lnTo>
                    <a:lnTo>
                      <a:pt x="736" y="648"/>
                    </a:lnTo>
                    <a:lnTo>
                      <a:pt x="736" y="760"/>
                    </a:lnTo>
                    <a:lnTo>
                      <a:pt x="704" y="752"/>
                    </a:lnTo>
                    <a:lnTo>
                      <a:pt x="688" y="768"/>
                    </a:lnTo>
                    <a:lnTo>
                      <a:pt x="696" y="776"/>
                    </a:lnTo>
                    <a:lnTo>
                      <a:pt x="704" y="800"/>
                    </a:lnTo>
                    <a:lnTo>
                      <a:pt x="688" y="808"/>
                    </a:lnTo>
                    <a:lnTo>
                      <a:pt x="664" y="840"/>
                    </a:lnTo>
                    <a:lnTo>
                      <a:pt x="632" y="840"/>
                    </a:lnTo>
                    <a:lnTo>
                      <a:pt x="608" y="816"/>
                    </a:lnTo>
                    <a:lnTo>
                      <a:pt x="592" y="760"/>
                    </a:lnTo>
                    <a:lnTo>
                      <a:pt x="592" y="752"/>
                    </a:lnTo>
                    <a:lnTo>
                      <a:pt x="576" y="752"/>
                    </a:lnTo>
                    <a:lnTo>
                      <a:pt x="544" y="736"/>
                    </a:lnTo>
                    <a:lnTo>
                      <a:pt x="528" y="696"/>
                    </a:lnTo>
                    <a:lnTo>
                      <a:pt x="512" y="704"/>
                    </a:lnTo>
                    <a:lnTo>
                      <a:pt x="496" y="712"/>
                    </a:lnTo>
                    <a:lnTo>
                      <a:pt x="488" y="712"/>
                    </a:lnTo>
                    <a:lnTo>
                      <a:pt x="488" y="728"/>
                    </a:lnTo>
                    <a:lnTo>
                      <a:pt x="496" y="752"/>
                    </a:lnTo>
                    <a:lnTo>
                      <a:pt x="480" y="776"/>
                    </a:lnTo>
                    <a:lnTo>
                      <a:pt x="448" y="768"/>
                    </a:lnTo>
                    <a:lnTo>
                      <a:pt x="464" y="744"/>
                    </a:lnTo>
                    <a:lnTo>
                      <a:pt x="448" y="736"/>
                    </a:lnTo>
                    <a:lnTo>
                      <a:pt x="416" y="728"/>
                    </a:lnTo>
                    <a:lnTo>
                      <a:pt x="400" y="704"/>
                    </a:lnTo>
                    <a:lnTo>
                      <a:pt x="408" y="688"/>
                    </a:lnTo>
                    <a:lnTo>
                      <a:pt x="424" y="688"/>
                    </a:lnTo>
                    <a:lnTo>
                      <a:pt x="456" y="696"/>
                    </a:lnTo>
                    <a:lnTo>
                      <a:pt x="480" y="680"/>
                    </a:lnTo>
                    <a:lnTo>
                      <a:pt x="488" y="672"/>
                    </a:lnTo>
                    <a:lnTo>
                      <a:pt x="464" y="664"/>
                    </a:lnTo>
                    <a:lnTo>
                      <a:pt x="464" y="640"/>
                    </a:lnTo>
                    <a:lnTo>
                      <a:pt x="496" y="632"/>
                    </a:lnTo>
                    <a:lnTo>
                      <a:pt x="504" y="600"/>
                    </a:lnTo>
                    <a:lnTo>
                      <a:pt x="528" y="600"/>
                    </a:lnTo>
                    <a:lnTo>
                      <a:pt x="536" y="568"/>
                    </a:lnTo>
                    <a:lnTo>
                      <a:pt x="520" y="480"/>
                    </a:lnTo>
                    <a:lnTo>
                      <a:pt x="480" y="408"/>
                    </a:lnTo>
                    <a:lnTo>
                      <a:pt x="480" y="432"/>
                    </a:lnTo>
                    <a:lnTo>
                      <a:pt x="408" y="360"/>
                    </a:lnTo>
                    <a:lnTo>
                      <a:pt x="392" y="368"/>
                    </a:lnTo>
                    <a:lnTo>
                      <a:pt x="344" y="336"/>
                    </a:lnTo>
                    <a:lnTo>
                      <a:pt x="336" y="304"/>
                    </a:lnTo>
                    <a:lnTo>
                      <a:pt x="280" y="312"/>
                    </a:lnTo>
                    <a:lnTo>
                      <a:pt x="224" y="288"/>
                    </a:lnTo>
                    <a:lnTo>
                      <a:pt x="208" y="336"/>
                    </a:lnTo>
                    <a:lnTo>
                      <a:pt x="136" y="280"/>
                    </a:lnTo>
                    <a:lnTo>
                      <a:pt x="48" y="240"/>
                    </a:lnTo>
                    <a:lnTo>
                      <a:pt x="0" y="248"/>
                    </a:lnTo>
                    <a:lnTo>
                      <a:pt x="8" y="160"/>
                    </a:lnTo>
                    <a:lnTo>
                      <a:pt x="24" y="144"/>
                    </a:lnTo>
                    <a:lnTo>
                      <a:pt x="48" y="152"/>
                    </a:lnTo>
                    <a:lnTo>
                      <a:pt x="72" y="112"/>
                    </a:lnTo>
                    <a:lnTo>
                      <a:pt x="112" y="96"/>
                    </a:lnTo>
                    <a:lnTo>
                      <a:pt x="136" y="80"/>
                    </a:lnTo>
                    <a:lnTo>
                      <a:pt x="136" y="64"/>
                    </a:lnTo>
                    <a:lnTo>
                      <a:pt x="200" y="64"/>
                    </a:lnTo>
                    <a:lnTo>
                      <a:pt x="216" y="32"/>
                    </a:lnTo>
                    <a:lnTo>
                      <a:pt x="216" y="8"/>
                    </a:lnTo>
                    <a:lnTo>
                      <a:pt x="232" y="0"/>
                    </a:lnTo>
                    <a:lnTo>
                      <a:pt x="272" y="8"/>
                    </a:lnTo>
                    <a:lnTo>
                      <a:pt x="288" y="72"/>
                    </a:lnTo>
                    <a:lnTo>
                      <a:pt x="288" y="104"/>
                    </a:lnTo>
                    <a:lnTo>
                      <a:pt x="296" y="128"/>
                    </a:lnTo>
                    <a:lnTo>
                      <a:pt x="312" y="152"/>
                    </a:lnTo>
                    <a:lnTo>
                      <a:pt x="312" y="176"/>
                    </a:lnTo>
                    <a:lnTo>
                      <a:pt x="320" y="192"/>
                    </a:lnTo>
                    <a:lnTo>
                      <a:pt x="336" y="192"/>
                    </a:lnTo>
                    <a:lnTo>
                      <a:pt x="336" y="168"/>
                    </a:lnTo>
                    <a:lnTo>
                      <a:pt x="408" y="176"/>
                    </a:lnTo>
                    <a:lnTo>
                      <a:pt x="408" y="200"/>
                    </a:lnTo>
                    <a:lnTo>
                      <a:pt x="408" y="216"/>
                    </a:lnTo>
                    <a:lnTo>
                      <a:pt x="384" y="240"/>
                    </a:lnTo>
                    <a:lnTo>
                      <a:pt x="384" y="256"/>
                    </a:lnTo>
                    <a:lnTo>
                      <a:pt x="432" y="304"/>
                    </a:lnTo>
                    <a:lnTo>
                      <a:pt x="432" y="328"/>
                    </a:lnTo>
                    <a:lnTo>
                      <a:pt x="488" y="352"/>
                    </a:lnTo>
                    <a:lnTo>
                      <a:pt x="496" y="344"/>
                    </a:lnTo>
                    <a:lnTo>
                      <a:pt x="488" y="312"/>
                    </a:lnTo>
                    <a:lnTo>
                      <a:pt x="528" y="320"/>
                    </a:lnTo>
                    <a:lnTo>
                      <a:pt x="536" y="320"/>
                    </a:lnTo>
                    <a:lnTo>
                      <a:pt x="584" y="320"/>
                    </a:lnTo>
                    <a:lnTo>
                      <a:pt x="608" y="312"/>
                    </a:lnTo>
                    <a:lnTo>
                      <a:pt x="624" y="336"/>
                    </a:lnTo>
                    <a:lnTo>
                      <a:pt x="584" y="368"/>
                    </a:lnTo>
                    <a:lnTo>
                      <a:pt x="576" y="392"/>
                    </a:lnTo>
                    <a:lnTo>
                      <a:pt x="568" y="416"/>
                    </a:lnTo>
                    <a:lnTo>
                      <a:pt x="600" y="456"/>
                    </a:lnTo>
                    <a:lnTo>
                      <a:pt x="640" y="456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内蒙"/>
              <p:cNvSpPr>
                <a:spLocks/>
              </p:cNvSpPr>
              <p:nvPr/>
            </p:nvSpPr>
            <p:spPr bwMode="invGray">
              <a:xfrm>
                <a:off x="4211638" y="1052513"/>
                <a:ext cx="2716212" cy="2182812"/>
              </a:xfrm>
              <a:custGeom>
                <a:avLst/>
                <a:gdLst>
                  <a:gd name="T0" fmla="*/ 16 w 1425"/>
                  <a:gd name="T1" fmla="*/ 896 h 1241"/>
                  <a:gd name="T2" fmla="*/ 64 w 1425"/>
                  <a:gd name="T3" fmla="*/ 968 h 1241"/>
                  <a:gd name="T4" fmla="*/ 136 w 1425"/>
                  <a:gd name="T5" fmla="*/ 976 h 1241"/>
                  <a:gd name="T6" fmla="*/ 112 w 1425"/>
                  <a:gd name="T7" fmla="*/ 1032 h 1241"/>
                  <a:gd name="T8" fmla="*/ 216 w 1425"/>
                  <a:gd name="T9" fmla="*/ 1128 h 1241"/>
                  <a:gd name="T10" fmla="*/ 256 w 1425"/>
                  <a:gd name="T11" fmla="*/ 1096 h 1241"/>
                  <a:gd name="T12" fmla="*/ 352 w 1425"/>
                  <a:gd name="T13" fmla="*/ 1104 h 1241"/>
                  <a:gd name="T14" fmla="*/ 328 w 1425"/>
                  <a:gd name="T15" fmla="*/ 1240 h 1241"/>
                  <a:gd name="T16" fmla="*/ 424 w 1425"/>
                  <a:gd name="T17" fmla="*/ 1200 h 1241"/>
                  <a:gd name="T18" fmla="*/ 496 w 1425"/>
                  <a:gd name="T19" fmla="*/ 1112 h 1241"/>
                  <a:gd name="T20" fmla="*/ 560 w 1425"/>
                  <a:gd name="T21" fmla="*/ 1224 h 1241"/>
                  <a:gd name="T22" fmla="*/ 600 w 1425"/>
                  <a:gd name="T23" fmla="*/ 1200 h 1241"/>
                  <a:gd name="T24" fmla="*/ 664 w 1425"/>
                  <a:gd name="T25" fmla="*/ 1112 h 1241"/>
                  <a:gd name="T26" fmla="*/ 704 w 1425"/>
                  <a:gd name="T27" fmla="*/ 1096 h 1241"/>
                  <a:gd name="T28" fmla="*/ 736 w 1425"/>
                  <a:gd name="T29" fmla="*/ 1096 h 1241"/>
                  <a:gd name="T30" fmla="*/ 800 w 1425"/>
                  <a:gd name="T31" fmla="*/ 1024 h 1241"/>
                  <a:gd name="T32" fmla="*/ 864 w 1425"/>
                  <a:gd name="T33" fmla="*/ 1008 h 1241"/>
                  <a:gd name="T34" fmla="*/ 896 w 1425"/>
                  <a:gd name="T35" fmla="*/ 920 h 1241"/>
                  <a:gd name="T36" fmla="*/ 944 w 1425"/>
                  <a:gd name="T37" fmla="*/ 912 h 1241"/>
                  <a:gd name="T38" fmla="*/ 1008 w 1425"/>
                  <a:gd name="T39" fmla="*/ 872 h 1241"/>
                  <a:gd name="T40" fmla="*/ 1088 w 1425"/>
                  <a:gd name="T41" fmla="*/ 824 h 1241"/>
                  <a:gd name="T42" fmla="*/ 1128 w 1425"/>
                  <a:gd name="T43" fmla="*/ 920 h 1241"/>
                  <a:gd name="T44" fmla="*/ 1176 w 1425"/>
                  <a:gd name="T45" fmla="*/ 888 h 1241"/>
                  <a:gd name="T46" fmla="*/ 1176 w 1425"/>
                  <a:gd name="T47" fmla="*/ 840 h 1241"/>
                  <a:gd name="T48" fmla="*/ 1352 w 1425"/>
                  <a:gd name="T49" fmla="*/ 784 h 1241"/>
                  <a:gd name="T50" fmla="*/ 1376 w 1425"/>
                  <a:gd name="T51" fmla="*/ 728 h 1241"/>
                  <a:gd name="T52" fmla="*/ 1312 w 1425"/>
                  <a:gd name="T53" fmla="*/ 672 h 1241"/>
                  <a:gd name="T54" fmla="*/ 1264 w 1425"/>
                  <a:gd name="T55" fmla="*/ 560 h 1241"/>
                  <a:gd name="T56" fmla="*/ 1336 w 1425"/>
                  <a:gd name="T57" fmla="*/ 560 h 1241"/>
                  <a:gd name="T58" fmla="*/ 1352 w 1425"/>
                  <a:gd name="T59" fmla="*/ 472 h 1241"/>
                  <a:gd name="T60" fmla="*/ 1296 w 1425"/>
                  <a:gd name="T61" fmla="*/ 432 h 1241"/>
                  <a:gd name="T62" fmla="*/ 1392 w 1425"/>
                  <a:gd name="T63" fmla="*/ 296 h 1241"/>
                  <a:gd name="T64" fmla="*/ 1424 w 1425"/>
                  <a:gd name="T65" fmla="*/ 128 h 1241"/>
                  <a:gd name="T66" fmla="*/ 1344 w 1425"/>
                  <a:gd name="T67" fmla="*/ 128 h 1241"/>
                  <a:gd name="T68" fmla="*/ 1264 w 1425"/>
                  <a:gd name="T69" fmla="*/ 72 h 1241"/>
                  <a:gd name="T70" fmla="*/ 1192 w 1425"/>
                  <a:gd name="T71" fmla="*/ 64 h 1241"/>
                  <a:gd name="T72" fmla="*/ 1168 w 1425"/>
                  <a:gd name="T73" fmla="*/ 0 h 1241"/>
                  <a:gd name="T74" fmla="*/ 1160 w 1425"/>
                  <a:gd name="T75" fmla="*/ 64 h 1241"/>
                  <a:gd name="T76" fmla="*/ 1128 w 1425"/>
                  <a:gd name="T77" fmla="*/ 168 h 1241"/>
                  <a:gd name="T78" fmla="*/ 1120 w 1425"/>
                  <a:gd name="T79" fmla="*/ 240 h 1241"/>
                  <a:gd name="T80" fmla="*/ 992 w 1425"/>
                  <a:gd name="T81" fmla="*/ 280 h 1241"/>
                  <a:gd name="T82" fmla="*/ 992 w 1425"/>
                  <a:gd name="T83" fmla="*/ 432 h 1241"/>
                  <a:gd name="T84" fmla="*/ 1056 w 1425"/>
                  <a:gd name="T85" fmla="*/ 416 h 1241"/>
                  <a:gd name="T86" fmla="*/ 1136 w 1425"/>
                  <a:gd name="T87" fmla="*/ 448 h 1241"/>
                  <a:gd name="T88" fmla="*/ 1136 w 1425"/>
                  <a:gd name="T89" fmla="*/ 504 h 1241"/>
                  <a:gd name="T90" fmla="*/ 1040 w 1425"/>
                  <a:gd name="T91" fmla="*/ 536 h 1241"/>
                  <a:gd name="T92" fmla="*/ 992 w 1425"/>
                  <a:gd name="T93" fmla="*/ 592 h 1241"/>
                  <a:gd name="T94" fmla="*/ 864 w 1425"/>
                  <a:gd name="T95" fmla="*/ 664 h 1241"/>
                  <a:gd name="T96" fmla="*/ 760 w 1425"/>
                  <a:gd name="T97" fmla="*/ 648 h 1241"/>
                  <a:gd name="T98" fmla="*/ 768 w 1425"/>
                  <a:gd name="T99" fmla="*/ 752 h 1241"/>
                  <a:gd name="T100" fmla="*/ 640 w 1425"/>
                  <a:gd name="T101" fmla="*/ 848 h 1241"/>
                  <a:gd name="T102" fmla="*/ 456 w 1425"/>
                  <a:gd name="T103" fmla="*/ 880 h 1241"/>
                  <a:gd name="T104" fmla="*/ 352 w 1425"/>
                  <a:gd name="T105" fmla="*/ 888 h 1241"/>
                  <a:gd name="T106" fmla="*/ 248 w 1425"/>
                  <a:gd name="T107" fmla="*/ 864 h 1241"/>
                  <a:gd name="T108" fmla="*/ 96 w 1425"/>
                  <a:gd name="T109" fmla="*/ 816 h 1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25" h="1241">
                    <a:moveTo>
                      <a:pt x="0" y="784"/>
                    </a:moveTo>
                    <a:lnTo>
                      <a:pt x="16" y="848"/>
                    </a:lnTo>
                    <a:lnTo>
                      <a:pt x="16" y="896"/>
                    </a:lnTo>
                    <a:lnTo>
                      <a:pt x="40" y="928"/>
                    </a:lnTo>
                    <a:lnTo>
                      <a:pt x="48" y="968"/>
                    </a:lnTo>
                    <a:lnTo>
                      <a:pt x="64" y="968"/>
                    </a:lnTo>
                    <a:lnTo>
                      <a:pt x="64" y="944"/>
                    </a:lnTo>
                    <a:lnTo>
                      <a:pt x="136" y="952"/>
                    </a:lnTo>
                    <a:lnTo>
                      <a:pt x="136" y="976"/>
                    </a:lnTo>
                    <a:lnTo>
                      <a:pt x="136" y="992"/>
                    </a:lnTo>
                    <a:lnTo>
                      <a:pt x="112" y="1016"/>
                    </a:lnTo>
                    <a:lnTo>
                      <a:pt x="112" y="1032"/>
                    </a:lnTo>
                    <a:lnTo>
                      <a:pt x="160" y="1080"/>
                    </a:lnTo>
                    <a:lnTo>
                      <a:pt x="160" y="1104"/>
                    </a:lnTo>
                    <a:lnTo>
                      <a:pt x="216" y="1128"/>
                    </a:lnTo>
                    <a:lnTo>
                      <a:pt x="224" y="1120"/>
                    </a:lnTo>
                    <a:lnTo>
                      <a:pt x="216" y="1088"/>
                    </a:lnTo>
                    <a:lnTo>
                      <a:pt x="256" y="1096"/>
                    </a:lnTo>
                    <a:lnTo>
                      <a:pt x="264" y="1096"/>
                    </a:lnTo>
                    <a:lnTo>
                      <a:pt x="336" y="1088"/>
                    </a:lnTo>
                    <a:lnTo>
                      <a:pt x="352" y="1104"/>
                    </a:lnTo>
                    <a:lnTo>
                      <a:pt x="312" y="1144"/>
                    </a:lnTo>
                    <a:lnTo>
                      <a:pt x="296" y="1192"/>
                    </a:lnTo>
                    <a:lnTo>
                      <a:pt x="328" y="1240"/>
                    </a:lnTo>
                    <a:lnTo>
                      <a:pt x="376" y="1232"/>
                    </a:lnTo>
                    <a:lnTo>
                      <a:pt x="400" y="1208"/>
                    </a:lnTo>
                    <a:lnTo>
                      <a:pt x="424" y="1200"/>
                    </a:lnTo>
                    <a:lnTo>
                      <a:pt x="432" y="1136"/>
                    </a:lnTo>
                    <a:lnTo>
                      <a:pt x="488" y="1088"/>
                    </a:lnTo>
                    <a:lnTo>
                      <a:pt x="496" y="1112"/>
                    </a:lnTo>
                    <a:lnTo>
                      <a:pt x="480" y="1176"/>
                    </a:lnTo>
                    <a:lnTo>
                      <a:pt x="520" y="1192"/>
                    </a:lnTo>
                    <a:lnTo>
                      <a:pt x="560" y="1224"/>
                    </a:lnTo>
                    <a:lnTo>
                      <a:pt x="576" y="1224"/>
                    </a:lnTo>
                    <a:lnTo>
                      <a:pt x="592" y="1224"/>
                    </a:lnTo>
                    <a:lnTo>
                      <a:pt x="600" y="1200"/>
                    </a:lnTo>
                    <a:lnTo>
                      <a:pt x="616" y="1200"/>
                    </a:lnTo>
                    <a:lnTo>
                      <a:pt x="608" y="1168"/>
                    </a:lnTo>
                    <a:lnTo>
                      <a:pt x="664" y="1112"/>
                    </a:lnTo>
                    <a:lnTo>
                      <a:pt x="664" y="1096"/>
                    </a:lnTo>
                    <a:lnTo>
                      <a:pt x="696" y="1096"/>
                    </a:lnTo>
                    <a:lnTo>
                      <a:pt x="704" y="1096"/>
                    </a:lnTo>
                    <a:lnTo>
                      <a:pt x="712" y="1080"/>
                    </a:lnTo>
                    <a:lnTo>
                      <a:pt x="720" y="1080"/>
                    </a:lnTo>
                    <a:lnTo>
                      <a:pt x="736" y="1096"/>
                    </a:lnTo>
                    <a:lnTo>
                      <a:pt x="736" y="1072"/>
                    </a:lnTo>
                    <a:lnTo>
                      <a:pt x="760" y="1080"/>
                    </a:lnTo>
                    <a:lnTo>
                      <a:pt x="800" y="1024"/>
                    </a:lnTo>
                    <a:lnTo>
                      <a:pt x="832" y="1016"/>
                    </a:lnTo>
                    <a:lnTo>
                      <a:pt x="848" y="1000"/>
                    </a:lnTo>
                    <a:lnTo>
                      <a:pt x="864" y="1008"/>
                    </a:lnTo>
                    <a:lnTo>
                      <a:pt x="896" y="1000"/>
                    </a:lnTo>
                    <a:lnTo>
                      <a:pt x="872" y="928"/>
                    </a:lnTo>
                    <a:lnTo>
                      <a:pt x="896" y="920"/>
                    </a:lnTo>
                    <a:lnTo>
                      <a:pt x="896" y="888"/>
                    </a:lnTo>
                    <a:lnTo>
                      <a:pt x="928" y="872"/>
                    </a:lnTo>
                    <a:lnTo>
                      <a:pt x="944" y="912"/>
                    </a:lnTo>
                    <a:lnTo>
                      <a:pt x="984" y="888"/>
                    </a:lnTo>
                    <a:lnTo>
                      <a:pt x="1000" y="896"/>
                    </a:lnTo>
                    <a:lnTo>
                      <a:pt x="1008" y="872"/>
                    </a:lnTo>
                    <a:lnTo>
                      <a:pt x="1040" y="880"/>
                    </a:lnTo>
                    <a:lnTo>
                      <a:pt x="1040" y="840"/>
                    </a:lnTo>
                    <a:lnTo>
                      <a:pt x="1088" y="824"/>
                    </a:lnTo>
                    <a:lnTo>
                      <a:pt x="1112" y="864"/>
                    </a:lnTo>
                    <a:lnTo>
                      <a:pt x="1112" y="904"/>
                    </a:lnTo>
                    <a:lnTo>
                      <a:pt x="1128" y="920"/>
                    </a:lnTo>
                    <a:lnTo>
                      <a:pt x="1160" y="912"/>
                    </a:lnTo>
                    <a:lnTo>
                      <a:pt x="1176" y="912"/>
                    </a:lnTo>
                    <a:lnTo>
                      <a:pt x="1176" y="888"/>
                    </a:lnTo>
                    <a:lnTo>
                      <a:pt x="1176" y="864"/>
                    </a:lnTo>
                    <a:lnTo>
                      <a:pt x="1160" y="832"/>
                    </a:lnTo>
                    <a:lnTo>
                      <a:pt x="1176" y="840"/>
                    </a:lnTo>
                    <a:lnTo>
                      <a:pt x="1200" y="872"/>
                    </a:lnTo>
                    <a:lnTo>
                      <a:pt x="1328" y="776"/>
                    </a:lnTo>
                    <a:lnTo>
                      <a:pt x="1352" y="784"/>
                    </a:lnTo>
                    <a:lnTo>
                      <a:pt x="1392" y="752"/>
                    </a:lnTo>
                    <a:lnTo>
                      <a:pt x="1392" y="728"/>
                    </a:lnTo>
                    <a:lnTo>
                      <a:pt x="1376" y="728"/>
                    </a:lnTo>
                    <a:lnTo>
                      <a:pt x="1376" y="688"/>
                    </a:lnTo>
                    <a:lnTo>
                      <a:pt x="1352" y="640"/>
                    </a:lnTo>
                    <a:lnTo>
                      <a:pt x="1312" y="672"/>
                    </a:lnTo>
                    <a:lnTo>
                      <a:pt x="1288" y="616"/>
                    </a:lnTo>
                    <a:lnTo>
                      <a:pt x="1296" y="592"/>
                    </a:lnTo>
                    <a:lnTo>
                      <a:pt x="1264" y="560"/>
                    </a:lnTo>
                    <a:lnTo>
                      <a:pt x="1272" y="536"/>
                    </a:lnTo>
                    <a:lnTo>
                      <a:pt x="1312" y="560"/>
                    </a:lnTo>
                    <a:lnTo>
                      <a:pt x="1336" y="560"/>
                    </a:lnTo>
                    <a:lnTo>
                      <a:pt x="1328" y="512"/>
                    </a:lnTo>
                    <a:lnTo>
                      <a:pt x="1328" y="488"/>
                    </a:lnTo>
                    <a:lnTo>
                      <a:pt x="1352" y="472"/>
                    </a:lnTo>
                    <a:lnTo>
                      <a:pt x="1352" y="456"/>
                    </a:lnTo>
                    <a:lnTo>
                      <a:pt x="1320" y="472"/>
                    </a:lnTo>
                    <a:lnTo>
                      <a:pt x="1296" y="432"/>
                    </a:lnTo>
                    <a:lnTo>
                      <a:pt x="1368" y="336"/>
                    </a:lnTo>
                    <a:lnTo>
                      <a:pt x="1384" y="360"/>
                    </a:lnTo>
                    <a:lnTo>
                      <a:pt x="1392" y="296"/>
                    </a:lnTo>
                    <a:lnTo>
                      <a:pt x="1408" y="272"/>
                    </a:lnTo>
                    <a:lnTo>
                      <a:pt x="1400" y="216"/>
                    </a:lnTo>
                    <a:lnTo>
                      <a:pt x="1424" y="128"/>
                    </a:lnTo>
                    <a:lnTo>
                      <a:pt x="1384" y="88"/>
                    </a:lnTo>
                    <a:lnTo>
                      <a:pt x="1360" y="120"/>
                    </a:lnTo>
                    <a:lnTo>
                      <a:pt x="1344" y="128"/>
                    </a:lnTo>
                    <a:lnTo>
                      <a:pt x="1296" y="144"/>
                    </a:lnTo>
                    <a:lnTo>
                      <a:pt x="1280" y="120"/>
                    </a:lnTo>
                    <a:lnTo>
                      <a:pt x="1264" y="72"/>
                    </a:lnTo>
                    <a:lnTo>
                      <a:pt x="1240" y="56"/>
                    </a:lnTo>
                    <a:lnTo>
                      <a:pt x="1224" y="72"/>
                    </a:lnTo>
                    <a:lnTo>
                      <a:pt x="1192" y="64"/>
                    </a:lnTo>
                    <a:lnTo>
                      <a:pt x="1208" y="32"/>
                    </a:lnTo>
                    <a:lnTo>
                      <a:pt x="1200" y="0"/>
                    </a:lnTo>
                    <a:lnTo>
                      <a:pt x="1168" y="0"/>
                    </a:lnTo>
                    <a:lnTo>
                      <a:pt x="1128" y="40"/>
                    </a:lnTo>
                    <a:lnTo>
                      <a:pt x="1128" y="56"/>
                    </a:lnTo>
                    <a:lnTo>
                      <a:pt x="1160" y="64"/>
                    </a:lnTo>
                    <a:lnTo>
                      <a:pt x="1168" y="88"/>
                    </a:lnTo>
                    <a:lnTo>
                      <a:pt x="1136" y="136"/>
                    </a:lnTo>
                    <a:lnTo>
                      <a:pt x="1128" y="168"/>
                    </a:lnTo>
                    <a:lnTo>
                      <a:pt x="1112" y="200"/>
                    </a:lnTo>
                    <a:lnTo>
                      <a:pt x="1112" y="232"/>
                    </a:lnTo>
                    <a:lnTo>
                      <a:pt x="1120" y="240"/>
                    </a:lnTo>
                    <a:lnTo>
                      <a:pt x="1056" y="288"/>
                    </a:lnTo>
                    <a:lnTo>
                      <a:pt x="1016" y="280"/>
                    </a:lnTo>
                    <a:lnTo>
                      <a:pt x="992" y="280"/>
                    </a:lnTo>
                    <a:lnTo>
                      <a:pt x="944" y="416"/>
                    </a:lnTo>
                    <a:lnTo>
                      <a:pt x="960" y="432"/>
                    </a:lnTo>
                    <a:lnTo>
                      <a:pt x="992" y="432"/>
                    </a:lnTo>
                    <a:lnTo>
                      <a:pt x="1032" y="432"/>
                    </a:lnTo>
                    <a:lnTo>
                      <a:pt x="1040" y="440"/>
                    </a:lnTo>
                    <a:lnTo>
                      <a:pt x="1056" y="416"/>
                    </a:lnTo>
                    <a:lnTo>
                      <a:pt x="1080" y="408"/>
                    </a:lnTo>
                    <a:lnTo>
                      <a:pt x="1104" y="416"/>
                    </a:lnTo>
                    <a:lnTo>
                      <a:pt x="1136" y="448"/>
                    </a:lnTo>
                    <a:lnTo>
                      <a:pt x="1160" y="480"/>
                    </a:lnTo>
                    <a:lnTo>
                      <a:pt x="1160" y="512"/>
                    </a:lnTo>
                    <a:lnTo>
                      <a:pt x="1136" y="504"/>
                    </a:lnTo>
                    <a:lnTo>
                      <a:pt x="1088" y="520"/>
                    </a:lnTo>
                    <a:lnTo>
                      <a:pt x="1048" y="520"/>
                    </a:lnTo>
                    <a:lnTo>
                      <a:pt x="1040" y="536"/>
                    </a:lnTo>
                    <a:lnTo>
                      <a:pt x="1016" y="536"/>
                    </a:lnTo>
                    <a:lnTo>
                      <a:pt x="992" y="560"/>
                    </a:lnTo>
                    <a:lnTo>
                      <a:pt x="992" y="592"/>
                    </a:lnTo>
                    <a:lnTo>
                      <a:pt x="968" y="608"/>
                    </a:lnTo>
                    <a:lnTo>
                      <a:pt x="912" y="616"/>
                    </a:lnTo>
                    <a:lnTo>
                      <a:pt x="864" y="664"/>
                    </a:lnTo>
                    <a:lnTo>
                      <a:pt x="800" y="664"/>
                    </a:lnTo>
                    <a:lnTo>
                      <a:pt x="784" y="648"/>
                    </a:lnTo>
                    <a:lnTo>
                      <a:pt x="760" y="648"/>
                    </a:lnTo>
                    <a:lnTo>
                      <a:pt x="752" y="680"/>
                    </a:lnTo>
                    <a:lnTo>
                      <a:pt x="728" y="704"/>
                    </a:lnTo>
                    <a:lnTo>
                      <a:pt x="768" y="752"/>
                    </a:lnTo>
                    <a:lnTo>
                      <a:pt x="720" y="784"/>
                    </a:lnTo>
                    <a:lnTo>
                      <a:pt x="696" y="824"/>
                    </a:lnTo>
                    <a:lnTo>
                      <a:pt x="640" y="848"/>
                    </a:lnTo>
                    <a:lnTo>
                      <a:pt x="560" y="856"/>
                    </a:lnTo>
                    <a:lnTo>
                      <a:pt x="496" y="864"/>
                    </a:lnTo>
                    <a:lnTo>
                      <a:pt x="456" y="880"/>
                    </a:lnTo>
                    <a:lnTo>
                      <a:pt x="408" y="912"/>
                    </a:lnTo>
                    <a:lnTo>
                      <a:pt x="384" y="912"/>
                    </a:lnTo>
                    <a:lnTo>
                      <a:pt x="352" y="888"/>
                    </a:lnTo>
                    <a:lnTo>
                      <a:pt x="312" y="888"/>
                    </a:lnTo>
                    <a:lnTo>
                      <a:pt x="280" y="864"/>
                    </a:lnTo>
                    <a:lnTo>
                      <a:pt x="248" y="864"/>
                    </a:lnTo>
                    <a:lnTo>
                      <a:pt x="224" y="824"/>
                    </a:lnTo>
                    <a:lnTo>
                      <a:pt x="160" y="816"/>
                    </a:lnTo>
                    <a:lnTo>
                      <a:pt x="96" y="816"/>
                    </a:lnTo>
                    <a:lnTo>
                      <a:pt x="64" y="792"/>
                    </a:lnTo>
                    <a:lnTo>
                      <a:pt x="0" y="784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新疆"/>
              <p:cNvSpPr>
                <a:spLocks/>
              </p:cNvSpPr>
              <p:nvPr/>
            </p:nvSpPr>
            <p:spPr bwMode="invGray">
              <a:xfrm>
                <a:off x="1709738" y="1419225"/>
                <a:ext cx="2427287" cy="1816100"/>
              </a:xfrm>
              <a:custGeom>
                <a:avLst/>
                <a:gdLst>
                  <a:gd name="T0" fmla="*/ 1256 w 1273"/>
                  <a:gd name="T1" fmla="*/ 576 h 1033"/>
                  <a:gd name="T2" fmla="*/ 1240 w 1273"/>
                  <a:gd name="T3" fmla="*/ 632 h 1033"/>
                  <a:gd name="T4" fmla="*/ 1176 w 1273"/>
                  <a:gd name="T5" fmla="*/ 632 h 1033"/>
                  <a:gd name="T6" fmla="*/ 1152 w 1273"/>
                  <a:gd name="T7" fmla="*/ 664 h 1033"/>
                  <a:gd name="T8" fmla="*/ 1080 w 1273"/>
                  <a:gd name="T9" fmla="*/ 720 h 1033"/>
                  <a:gd name="T10" fmla="*/ 1048 w 1273"/>
                  <a:gd name="T11" fmla="*/ 728 h 1033"/>
                  <a:gd name="T12" fmla="*/ 936 w 1273"/>
                  <a:gd name="T13" fmla="*/ 824 h 1033"/>
                  <a:gd name="T14" fmla="*/ 880 w 1273"/>
                  <a:gd name="T15" fmla="*/ 880 h 1033"/>
                  <a:gd name="T16" fmla="*/ 920 w 1273"/>
                  <a:gd name="T17" fmla="*/ 944 h 1033"/>
                  <a:gd name="T18" fmla="*/ 888 w 1273"/>
                  <a:gd name="T19" fmla="*/ 992 h 1033"/>
                  <a:gd name="T20" fmla="*/ 896 w 1273"/>
                  <a:gd name="T21" fmla="*/ 1032 h 1033"/>
                  <a:gd name="T22" fmla="*/ 840 w 1273"/>
                  <a:gd name="T23" fmla="*/ 1016 h 1033"/>
                  <a:gd name="T24" fmla="*/ 808 w 1273"/>
                  <a:gd name="T25" fmla="*/ 1000 h 1033"/>
                  <a:gd name="T26" fmla="*/ 736 w 1273"/>
                  <a:gd name="T27" fmla="*/ 960 h 1033"/>
                  <a:gd name="T28" fmla="*/ 600 w 1273"/>
                  <a:gd name="T29" fmla="*/ 984 h 1033"/>
                  <a:gd name="T30" fmla="*/ 512 w 1273"/>
                  <a:gd name="T31" fmla="*/ 992 h 1033"/>
                  <a:gd name="T32" fmla="*/ 432 w 1273"/>
                  <a:gd name="T33" fmla="*/ 952 h 1033"/>
                  <a:gd name="T34" fmla="*/ 368 w 1273"/>
                  <a:gd name="T35" fmla="*/ 960 h 1033"/>
                  <a:gd name="T36" fmla="*/ 272 w 1273"/>
                  <a:gd name="T37" fmla="*/ 928 h 1033"/>
                  <a:gd name="T38" fmla="*/ 216 w 1273"/>
                  <a:gd name="T39" fmla="*/ 984 h 1033"/>
                  <a:gd name="T40" fmla="*/ 152 w 1273"/>
                  <a:gd name="T41" fmla="*/ 944 h 1033"/>
                  <a:gd name="T42" fmla="*/ 104 w 1273"/>
                  <a:gd name="T43" fmla="*/ 864 h 1033"/>
                  <a:gd name="T44" fmla="*/ 56 w 1273"/>
                  <a:gd name="T45" fmla="*/ 800 h 1033"/>
                  <a:gd name="T46" fmla="*/ 64 w 1273"/>
                  <a:gd name="T47" fmla="*/ 776 h 1033"/>
                  <a:gd name="T48" fmla="*/ 40 w 1273"/>
                  <a:gd name="T49" fmla="*/ 712 h 1033"/>
                  <a:gd name="T50" fmla="*/ 0 w 1273"/>
                  <a:gd name="T51" fmla="*/ 688 h 1033"/>
                  <a:gd name="T52" fmla="*/ 32 w 1273"/>
                  <a:gd name="T53" fmla="*/ 688 h 1033"/>
                  <a:gd name="T54" fmla="*/ 32 w 1273"/>
                  <a:gd name="T55" fmla="*/ 616 h 1033"/>
                  <a:gd name="T56" fmla="*/ 24 w 1273"/>
                  <a:gd name="T57" fmla="*/ 568 h 1033"/>
                  <a:gd name="T58" fmla="*/ 0 w 1273"/>
                  <a:gd name="T59" fmla="*/ 520 h 1033"/>
                  <a:gd name="T60" fmla="*/ 88 w 1273"/>
                  <a:gd name="T61" fmla="*/ 464 h 1033"/>
                  <a:gd name="T62" fmla="*/ 136 w 1273"/>
                  <a:gd name="T63" fmla="*/ 456 h 1033"/>
                  <a:gd name="T64" fmla="*/ 152 w 1273"/>
                  <a:gd name="T65" fmla="*/ 480 h 1033"/>
                  <a:gd name="T66" fmla="*/ 200 w 1273"/>
                  <a:gd name="T67" fmla="*/ 480 h 1033"/>
                  <a:gd name="T68" fmla="*/ 304 w 1273"/>
                  <a:gd name="T69" fmla="*/ 456 h 1033"/>
                  <a:gd name="T70" fmla="*/ 416 w 1273"/>
                  <a:gd name="T71" fmla="*/ 424 h 1033"/>
                  <a:gd name="T72" fmla="*/ 424 w 1273"/>
                  <a:gd name="T73" fmla="*/ 376 h 1033"/>
                  <a:gd name="T74" fmla="*/ 472 w 1273"/>
                  <a:gd name="T75" fmla="*/ 232 h 1033"/>
                  <a:gd name="T76" fmla="*/ 456 w 1273"/>
                  <a:gd name="T77" fmla="*/ 200 h 1033"/>
                  <a:gd name="T78" fmla="*/ 592 w 1273"/>
                  <a:gd name="T79" fmla="*/ 224 h 1033"/>
                  <a:gd name="T80" fmla="*/ 664 w 1273"/>
                  <a:gd name="T81" fmla="*/ 96 h 1033"/>
                  <a:gd name="T82" fmla="*/ 784 w 1273"/>
                  <a:gd name="T83" fmla="*/ 128 h 1033"/>
                  <a:gd name="T84" fmla="*/ 784 w 1273"/>
                  <a:gd name="T85" fmla="*/ 80 h 1033"/>
                  <a:gd name="T86" fmla="*/ 840 w 1273"/>
                  <a:gd name="T87" fmla="*/ 40 h 1033"/>
                  <a:gd name="T88" fmla="*/ 880 w 1273"/>
                  <a:gd name="T89" fmla="*/ 0 h 1033"/>
                  <a:gd name="T90" fmla="*/ 928 w 1273"/>
                  <a:gd name="T91" fmla="*/ 16 h 1033"/>
                  <a:gd name="T92" fmla="*/ 928 w 1273"/>
                  <a:gd name="T93" fmla="*/ 48 h 1033"/>
                  <a:gd name="T94" fmla="*/ 960 w 1273"/>
                  <a:gd name="T95" fmla="*/ 112 h 1033"/>
                  <a:gd name="T96" fmla="*/ 1024 w 1273"/>
                  <a:gd name="T97" fmla="*/ 144 h 1033"/>
                  <a:gd name="T98" fmla="*/ 1040 w 1273"/>
                  <a:gd name="T99" fmla="*/ 248 h 1033"/>
                  <a:gd name="T100" fmla="*/ 1016 w 1273"/>
                  <a:gd name="T101" fmla="*/ 336 h 1033"/>
                  <a:gd name="T102" fmla="*/ 1112 w 1273"/>
                  <a:gd name="T103" fmla="*/ 368 h 1033"/>
                  <a:gd name="T104" fmla="*/ 1208 w 1273"/>
                  <a:gd name="T105" fmla="*/ 440 h 1033"/>
                  <a:gd name="T106" fmla="*/ 1232 w 1273"/>
                  <a:gd name="T107" fmla="*/ 480 h 1033"/>
                  <a:gd name="T108" fmla="*/ 1272 w 1273"/>
                  <a:gd name="T109" fmla="*/ 568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273" h="1033">
                    <a:moveTo>
                      <a:pt x="1272" y="568"/>
                    </a:moveTo>
                    <a:lnTo>
                      <a:pt x="1256" y="576"/>
                    </a:lnTo>
                    <a:lnTo>
                      <a:pt x="1256" y="600"/>
                    </a:lnTo>
                    <a:lnTo>
                      <a:pt x="1240" y="632"/>
                    </a:lnTo>
                    <a:lnTo>
                      <a:pt x="1208" y="632"/>
                    </a:lnTo>
                    <a:lnTo>
                      <a:pt x="1176" y="632"/>
                    </a:lnTo>
                    <a:lnTo>
                      <a:pt x="1176" y="648"/>
                    </a:lnTo>
                    <a:lnTo>
                      <a:pt x="1152" y="664"/>
                    </a:lnTo>
                    <a:lnTo>
                      <a:pt x="1112" y="680"/>
                    </a:lnTo>
                    <a:lnTo>
                      <a:pt x="1080" y="720"/>
                    </a:lnTo>
                    <a:lnTo>
                      <a:pt x="1064" y="712"/>
                    </a:lnTo>
                    <a:lnTo>
                      <a:pt x="1048" y="728"/>
                    </a:lnTo>
                    <a:lnTo>
                      <a:pt x="1040" y="816"/>
                    </a:lnTo>
                    <a:lnTo>
                      <a:pt x="936" y="824"/>
                    </a:lnTo>
                    <a:lnTo>
                      <a:pt x="888" y="840"/>
                    </a:lnTo>
                    <a:lnTo>
                      <a:pt x="880" y="880"/>
                    </a:lnTo>
                    <a:lnTo>
                      <a:pt x="920" y="928"/>
                    </a:lnTo>
                    <a:lnTo>
                      <a:pt x="920" y="944"/>
                    </a:lnTo>
                    <a:lnTo>
                      <a:pt x="888" y="968"/>
                    </a:lnTo>
                    <a:lnTo>
                      <a:pt x="888" y="992"/>
                    </a:lnTo>
                    <a:lnTo>
                      <a:pt x="896" y="1000"/>
                    </a:lnTo>
                    <a:lnTo>
                      <a:pt x="896" y="1032"/>
                    </a:lnTo>
                    <a:lnTo>
                      <a:pt x="840" y="1008"/>
                    </a:lnTo>
                    <a:lnTo>
                      <a:pt x="840" y="1016"/>
                    </a:lnTo>
                    <a:lnTo>
                      <a:pt x="816" y="1016"/>
                    </a:lnTo>
                    <a:lnTo>
                      <a:pt x="808" y="1000"/>
                    </a:lnTo>
                    <a:lnTo>
                      <a:pt x="760" y="976"/>
                    </a:lnTo>
                    <a:lnTo>
                      <a:pt x="736" y="960"/>
                    </a:lnTo>
                    <a:lnTo>
                      <a:pt x="624" y="968"/>
                    </a:lnTo>
                    <a:lnTo>
                      <a:pt x="600" y="984"/>
                    </a:lnTo>
                    <a:lnTo>
                      <a:pt x="528" y="984"/>
                    </a:lnTo>
                    <a:lnTo>
                      <a:pt x="512" y="992"/>
                    </a:lnTo>
                    <a:lnTo>
                      <a:pt x="440" y="984"/>
                    </a:lnTo>
                    <a:lnTo>
                      <a:pt x="432" y="952"/>
                    </a:lnTo>
                    <a:lnTo>
                      <a:pt x="384" y="944"/>
                    </a:lnTo>
                    <a:lnTo>
                      <a:pt x="368" y="960"/>
                    </a:lnTo>
                    <a:lnTo>
                      <a:pt x="296" y="928"/>
                    </a:lnTo>
                    <a:lnTo>
                      <a:pt x="272" y="928"/>
                    </a:lnTo>
                    <a:lnTo>
                      <a:pt x="248" y="968"/>
                    </a:lnTo>
                    <a:lnTo>
                      <a:pt x="216" y="984"/>
                    </a:lnTo>
                    <a:lnTo>
                      <a:pt x="176" y="976"/>
                    </a:lnTo>
                    <a:lnTo>
                      <a:pt x="152" y="944"/>
                    </a:lnTo>
                    <a:lnTo>
                      <a:pt x="152" y="872"/>
                    </a:lnTo>
                    <a:lnTo>
                      <a:pt x="104" y="864"/>
                    </a:lnTo>
                    <a:lnTo>
                      <a:pt x="72" y="816"/>
                    </a:lnTo>
                    <a:lnTo>
                      <a:pt x="56" y="800"/>
                    </a:lnTo>
                    <a:lnTo>
                      <a:pt x="48" y="784"/>
                    </a:lnTo>
                    <a:lnTo>
                      <a:pt x="64" y="776"/>
                    </a:lnTo>
                    <a:lnTo>
                      <a:pt x="64" y="752"/>
                    </a:lnTo>
                    <a:lnTo>
                      <a:pt x="40" y="712"/>
                    </a:lnTo>
                    <a:lnTo>
                      <a:pt x="16" y="704"/>
                    </a:lnTo>
                    <a:lnTo>
                      <a:pt x="0" y="688"/>
                    </a:lnTo>
                    <a:lnTo>
                      <a:pt x="16" y="680"/>
                    </a:lnTo>
                    <a:lnTo>
                      <a:pt x="32" y="688"/>
                    </a:lnTo>
                    <a:lnTo>
                      <a:pt x="40" y="672"/>
                    </a:lnTo>
                    <a:lnTo>
                      <a:pt x="32" y="616"/>
                    </a:lnTo>
                    <a:lnTo>
                      <a:pt x="48" y="592"/>
                    </a:lnTo>
                    <a:lnTo>
                      <a:pt x="24" y="568"/>
                    </a:lnTo>
                    <a:lnTo>
                      <a:pt x="0" y="568"/>
                    </a:lnTo>
                    <a:lnTo>
                      <a:pt x="0" y="520"/>
                    </a:lnTo>
                    <a:lnTo>
                      <a:pt x="48" y="464"/>
                    </a:lnTo>
                    <a:lnTo>
                      <a:pt x="88" y="464"/>
                    </a:lnTo>
                    <a:lnTo>
                      <a:pt x="112" y="448"/>
                    </a:lnTo>
                    <a:lnTo>
                      <a:pt x="136" y="456"/>
                    </a:lnTo>
                    <a:lnTo>
                      <a:pt x="144" y="448"/>
                    </a:lnTo>
                    <a:lnTo>
                      <a:pt x="152" y="480"/>
                    </a:lnTo>
                    <a:lnTo>
                      <a:pt x="168" y="472"/>
                    </a:lnTo>
                    <a:lnTo>
                      <a:pt x="200" y="480"/>
                    </a:lnTo>
                    <a:lnTo>
                      <a:pt x="208" y="456"/>
                    </a:lnTo>
                    <a:lnTo>
                      <a:pt x="304" y="456"/>
                    </a:lnTo>
                    <a:lnTo>
                      <a:pt x="320" y="432"/>
                    </a:lnTo>
                    <a:lnTo>
                      <a:pt x="416" y="424"/>
                    </a:lnTo>
                    <a:lnTo>
                      <a:pt x="424" y="408"/>
                    </a:lnTo>
                    <a:lnTo>
                      <a:pt x="424" y="376"/>
                    </a:lnTo>
                    <a:lnTo>
                      <a:pt x="464" y="352"/>
                    </a:lnTo>
                    <a:lnTo>
                      <a:pt x="472" y="232"/>
                    </a:lnTo>
                    <a:lnTo>
                      <a:pt x="456" y="224"/>
                    </a:lnTo>
                    <a:lnTo>
                      <a:pt x="456" y="200"/>
                    </a:lnTo>
                    <a:lnTo>
                      <a:pt x="576" y="208"/>
                    </a:lnTo>
                    <a:lnTo>
                      <a:pt x="592" y="224"/>
                    </a:lnTo>
                    <a:lnTo>
                      <a:pt x="608" y="176"/>
                    </a:lnTo>
                    <a:lnTo>
                      <a:pt x="664" y="96"/>
                    </a:lnTo>
                    <a:lnTo>
                      <a:pt x="744" y="136"/>
                    </a:lnTo>
                    <a:lnTo>
                      <a:pt x="784" y="128"/>
                    </a:lnTo>
                    <a:lnTo>
                      <a:pt x="792" y="104"/>
                    </a:lnTo>
                    <a:lnTo>
                      <a:pt x="784" y="80"/>
                    </a:lnTo>
                    <a:lnTo>
                      <a:pt x="816" y="48"/>
                    </a:lnTo>
                    <a:lnTo>
                      <a:pt x="840" y="40"/>
                    </a:lnTo>
                    <a:lnTo>
                      <a:pt x="872" y="24"/>
                    </a:lnTo>
                    <a:lnTo>
                      <a:pt x="880" y="0"/>
                    </a:lnTo>
                    <a:lnTo>
                      <a:pt x="928" y="8"/>
                    </a:lnTo>
                    <a:lnTo>
                      <a:pt x="928" y="16"/>
                    </a:lnTo>
                    <a:lnTo>
                      <a:pt x="912" y="32"/>
                    </a:lnTo>
                    <a:lnTo>
                      <a:pt x="928" y="48"/>
                    </a:lnTo>
                    <a:lnTo>
                      <a:pt x="936" y="72"/>
                    </a:lnTo>
                    <a:lnTo>
                      <a:pt x="960" y="112"/>
                    </a:lnTo>
                    <a:lnTo>
                      <a:pt x="984" y="120"/>
                    </a:lnTo>
                    <a:lnTo>
                      <a:pt x="1024" y="144"/>
                    </a:lnTo>
                    <a:lnTo>
                      <a:pt x="1024" y="200"/>
                    </a:lnTo>
                    <a:lnTo>
                      <a:pt x="1040" y="248"/>
                    </a:lnTo>
                    <a:lnTo>
                      <a:pt x="1008" y="304"/>
                    </a:lnTo>
                    <a:lnTo>
                      <a:pt x="1016" y="336"/>
                    </a:lnTo>
                    <a:lnTo>
                      <a:pt x="1048" y="360"/>
                    </a:lnTo>
                    <a:lnTo>
                      <a:pt x="1112" y="368"/>
                    </a:lnTo>
                    <a:lnTo>
                      <a:pt x="1160" y="392"/>
                    </a:lnTo>
                    <a:lnTo>
                      <a:pt x="1208" y="440"/>
                    </a:lnTo>
                    <a:lnTo>
                      <a:pt x="1232" y="440"/>
                    </a:lnTo>
                    <a:lnTo>
                      <a:pt x="1232" y="480"/>
                    </a:lnTo>
                    <a:lnTo>
                      <a:pt x="1248" y="520"/>
                    </a:lnTo>
                    <a:lnTo>
                      <a:pt x="1272" y="568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/>
                <a:tailEnd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台湾"/>
              <p:cNvSpPr>
                <a:spLocks/>
              </p:cNvSpPr>
              <p:nvPr/>
            </p:nvSpPr>
            <p:spPr bwMode="invGray">
              <a:xfrm>
                <a:off x="6761163" y="4752975"/>
                <a:ext cx="242887" cy="454025"/>
              </a:xfrm>
              <a:custGeom>
                <a:avLst/>
                <a:gdLst>
                  <a:gd name="T0" fmla="*/ 24 w 129"/>
                  <a:gd name="T1" fmla="*/ 232 h 257"/>
                  <a:gd name="T2" fmla="*/ 32 w 129"/>
                  <a:gd name="T3" fmla="*/ 248 h 257"/>
                  <a:gd name="T4" fmla="*/ 56 w 129"/>
                  <a:gd name="T5" fmla="*/ 256 h 257"/>
                  <a:gd name="T6" fmla="*/ 64 w 129"/>
                  <a:gd name="T7" fmla="*/ 224 h 257"/>
                  <a:gd name="T8" fmla="*/ 104 w 129"/>
                  <a:gd name="T9" fmla="*/ 184 h 257"/>
                  <a:gd name="T10" fmla="*/ 104 w 129"/>
                  <a:gd name="T11" fmla="*/ 128 h 257"/>
                  <a:gd name="T12" fmla="*/ 120 w 129"/>
                  <a:gd name="T13" fmla="*/ 96 h 257"/>
                  <a:gd name="T14" fmla="*/ 128 w 129"/>
                  <a:gd name="T15" fmla="*/ 72 h 257"/>
                  <a:gd name="T16" fmla="*/ 112 w 129"/>
                  <a:gd name="T17" fmla="*/ 56 h 257"/>
                  <a:gd name="T18" fmla="*/ 104 w 129"/>
                  <a:gd name="T19" fmla="*/ 0 h 257"/>
                  <a:gd name="T20" fmla="*/ 64 w 129"/>
                  <a:gd name="T21" fmla="*/ 24 h 257"/>
                  <a:gd name="T22" fmla="*/ 48 w 129"/>
                  <a:gd name="T23" fmla="*/ 24 h 257"/>
                  <a:gd name="T24" fmla="*/ 56 w 129"/>
                  <a:gd name="T25" fmla="*/ 40 h 257"/>
                  <a:gd name="T26" fmla="*/ 24 w 129"/>
                  <a:gd name="T27" fmla="*/ 72 h 257"/>
                  <a:gd name="T28" fmla="*/ 24 w 129"/>
                  <a:gd name="T29" fmla="*/ 112 h 257"/>
                  <a:gd name="T30" fmla="*/ 0 w 129"/>
                  <a:gd name="T31" fmla="*/ 136 h 257"/>
                  <a:gd name="T32" fmla="*/ 8 w 129"/>
                  <a:gd name="T33" fmla="*/ 168 h 257"/>
                  <a:gd name="T34" fmla="*/ 16 w 129"/>
                  <a:gd name="T35" fmla="*/ 224 h 257"/>
                  <a:gd name="T36" fmla="*/ 24 w 129"/>
                  <a:gd name="T37" fmla="*/ 232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9" h="257">
                    <a:moveTo>
                      <a:pt x="24" y="232"/>
                    </a:moveTo>
                    <a:lnTo>
                      <a:pt x="32" y="248"/>
                    </a:lnTo>
                    <a:lnTo>
                      <a:pt x="56" y="256"/>
                    </a:lnTo>
                    <a:lnTo>
                      <a:pt x="64" y="224"/>
                    </a:lnTo>
                    <a:lnTo>
                      <a:pt x="104" y="184"/>
                    </a:lnTo>
                    <a:lnTo>
                      <a:pt x="104" y="128"/>
                    </a:lnTo>
                    <a:lnTo>
                      <a:pt x="120" y="96"/>
                    </a:lnTo>
                    <a:lnTo>
                      <a:pt x="128" y="72"/>
                    </a:lnTo>
                    <a:lnTo>
                      <a:pt x="112" y="56"/>
                    </a:lnTo>
                    <a:lnTo>
                      <a:pt x="104" y="0"/>
                    </a:lnTo>
                    <a:lnTo>
                      <a:pt x="64" y="24"/>
                    </a:lnTo>
                    <a:lnTo>
                      <a:pt x="48" y="24"/>
                    </a:lnTo>
                    <a:lnTo>
                      <a:pt x="56" y="40"/>
                    </a:lnTo>
                    <a:lnTo>
                      <a:pt x="24" y="72"/>
                    </a:lnTo>
                    <a:lnTo>
                      <a:pt x="24" y="112"/>
                    </a:lnTo>
                    <a:lnTo>
                      <a:pt x="0" y="136"/>
                    </a:lnTo>
                    <a:lnTo>
                      <a:pt x="8" y="168"/>
                    </a:lnTo>
                    <a:lnTo>
                      <a:pt x="16" y="224"/>
                    </a:lnTo>
                    <a:lnTo>
                      <a:pt x="24" y="232"/>
                    </a:lnTo>
                  </a:path>
                </a:pathLst>
              </a:custGeom>
              <a:grpFill/>
              <a:ln w="19050" cap="rnd" cmpd="sng">
                <a:noFill/>
                <a:prstDash val="solid"/>
                <a:round/>
                <a:headEnd/>
                <a:tailEnd/>
              </a:ln>
              <a:effectLst/>
              <a:sp3d extrusionH="127000">
                <a:extrusionClr>
                  <a:schemeClr val="tx2"/>
                </a:extrusionClr>
              </a:sp3d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4339447" y="2257082"/>
            <a:ext cx="1002550" cy="1621652"/>
            <a:chOff x="4045124" y="3537807"/>
            <a:chExt cx="1002550" cy="1621652"/>
          </a:xfrm>
        </p:grpSpPr>
        <p:grpSp>
          <p:nvGrpSpPr>
            <p:cNvPr id="45" name="组合 44"/>
            <p:cNvGrpSpPr/>
            <p:nvPr/>
          </p:nvGrpSpPr>
          <p:grpSpPr>
            <a:xfrm>
              <a:off x="4084551" y="3537807"/>
              <a:ext cx="945264" cy="1395962"/>
              <a:chOff x="5647297" y="969311"/>
              <a:chExt cx="1199714" cy="1771732"/>
            </a:xfrm>
          </p:grpSpPr>
          <p:sp>
            <p:nvSpPr>
              <p:cNvPr id="48" name="等腰三角形 38"/>
              <p:cNvSpPr/>
              <p:nvPr/>
            </p:nvSpPr>
            <p:spPr>
              <a:xfrm flipV="1">
                <a:off x="5647297" y="969311"/>
                <a:ext cx="1199714" cy="1771732"/>
              </a:xfrm>
              <a:custGeom>
                <a:avLst/>
                <a:gdLst/>
                <a:ahLst/>
                <a:cxnLst/>
                <a:rect l="l" t="t" r="r" b="b"/>
                <a:pathLst>
                  <a:path w="1199714" h="1771732">
                    <a:moveTo>
                      <a:pt x="599857" y="1771732"/>
                    </a:moveTo>
                    <a:cubicBezTo>
                      <a:pt x="931149" y="1771732"/>
                      <a:pt x="1199714" y="1503167"/>
                      <a:pt x="1199714" y="1171876"/>
                    </a:cubicBezTo>
                    <a:lnTo>
                      <a:pt x="1196977" y="1171876"/>
                    </a:lnTo>
                    <a:cubicBezTo>
                      <a:pt x="1196241" y="737183"/>
                      <a:pt x="798897" y="390625"/>
                      <a:pt x="599857" y="0"/>
                    </a:cubicBezTo>
                    <a:cubicBezTo>
                      <a:pt x="400817" y="390625"/>
                      <a:pt x="14489" y="748201"/>
                      <a:pt x="2736" y="1171876"/>
                    </a:cubicBezTo>
                    <a:lnTo>
                      <a:pt x="0" y="1171876"/>
                    </a:lnTo>
                    <a:cubicBezTo>
                      <a:pt x="1" y="1503167"/>
                      <a:pt x="268565" y="1771732"/>
                      <a:pt x="599857" y="1771732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5775010" y="1105536"/>
                <a:ext cx="942519" cy="942519"/>
              </a:xfrm>
              <a:prstGeom prst="ellipse">
                <a:avLst/>
              </a:prstGeom>
              <a:gradFill flip="none" rotWithShape="1">
                <a:gsLst>
                  <a:gs pos="19000">
                    <a:schemeClr val="bg1">
                      <a:lumMod val="95000"/>
                    </a:schemeClr>
                  </a:gs>
                  <a:gs pos="69000">
                    <a:schemeClr val="bg1"/>
                  </a:gs>
                </a:gsLst>
                <a:lin ang="16200000" scaled="1"/>
                <a:tileRect/>
              </a:gradFill>
              <a:ln w="19050">
                <a:solidFill>
                  <a:schemeClr val="accent1">
                    <a:lumMod val="7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6" name="椭圆 45"/>
            <p:cNvSpPr/>
            <p:nvPr/>
          </p:nvSpPr>
          <p:spPr>
            <a:xfrm>
              <a:off x="4045124" y="4807983"/>
              <a:ext cx="1002550" cy="351476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innerShdw blurRad="63500" dist="12700" dir="16200000">
                <a:prstClr val="black">
                  <a:alpha val="25000"/>
                </a:prstClr>
              </a:innerShdw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TextBox 1"/>
            <p:cNvSpPr txBox="1"/>
            <p:nvPr/>
          </p:nvSpPr>
          <p:spPr>
            <a:xfrm>
              <a:off x="4208552" y="3809961"/>
              <a:ext cx="6976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accent1">
                      <a:lumMod val="75000"/>
                    </a:schemeClr>
                  </a:solidFill>
                </a:rPr>
                <a:t>资源</a:t>
              </a:r>
            </a:p>
          </p:txBody>
        </p:sp>
      </p:grpSp>
      <p:sp>
        <p:nvSpPr>
          <p:cNvPr id="50" name="矩形 49"/>
          <p:cNvSpPr/>
          <p:nvPr/>
        </p:nvSpPr>
        <p:spPr>
          <a:xfrm>
            <a:off x="147235" y="288981"/>
            <a:ext cx="6096000" cy="400110"/>
          </a:xfrm>
          <a:prstGeom prst="rect">
            <a:avLst/>
          </a:prstGeom>
          <a:ln w="9525"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51" name="矩形 50"/>
          <p:cNvSpPr/>
          <p:nvPr/>
        </p:nvSpPr>
        <p:spPr>
          <a:xfrm>
            <a:off x="6870006" y="2655636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69136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313920" cy="566928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147235" y="288981"/>
            <a:ext cx="6096000" cy="400110"/>
          </a:xfrm>
          <a:prstGeom prst="rect">
            <a:avLst/>
          </a:prstGeom>
          <a:ln w="9525"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 useBgFill="1">
        <p:nvSpPr>
          <p:cNvPr id="51" name="椭圆 50"/>
          <p:cNvSpPr/>
          <p:nvPr/>
        </p:nvSpPr>
        <p:spPr>
          <a:xfrm>
            <a:off x="1087831" y="1795063"/>
            <a:ext cx="2132807" cy="2132807"/>
          </a:xfrm>
          <a:prstGeom prst="ellipse">
            <a:avLst/>
          </a:prstGeom>
          <a:ln w="25400">
            <a:solidFill>
              <a:srgbClr val="AEDC46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52" name="椭圆 51"/>
          <p:cNvSpPr/>
          <p:nvPr/>
        </p:nvSpPr>
        <p:spPr>
          <a:xfrm>
            <a:off x="3698873" y="1795063"/>
            <a:ext cx="2132807" cy="2132807"/>
          </a:xfrm>
          <a:prstGeom prst="ellipse">
            <a:avLst/>
          </a:prstGeom>
          <a:ln w="25400">
            <a:solidFill>
              <a:srgbClr val="21AFE6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53" name="椭圆 52"/>
          <p:cNvSpPr/>
          <p:nvPr/>
        </p:nvSpPr>
        <p:spPr>
          <a:xfrm>
            <a:off x="6345631" y="1795062"/>
            <a:ext cx="2132807" cy="2132807"/>
          </a:xfrm>
          <a:prstGeom prst="ellipse">
            <a:avLst/>
          </a:prstGeom>
          <a:ln w="25400">
            <a:solidFill>
              <a:srgbClr val="424242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54" name="椭圆 53"/>
          <p:cNvSpPr/>
          <p:nvPr/>
        </p:nvSpPr>
        <p:spPr>
          <a:xfrm>
            <a:off x="8957070" y="1795061"/>
            <a:ext cx="2132807" cy="2132807"/>
          </a:xfrm>
          <a:prstGeom prst="ellipse">
            <a:avLst/>
          </a:prstGeom>
          <a:ln w="25400">
            <a:solidFill>
              <a:schemeClr val="bg1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1200148" y="1907380"/>
            <a:ext cx="1908175" cy="1908175"/>
          </a:xfrm>
          <a:prstGeom prst="ellipse">
            <a:avLst/>
          </a:prstGeom>
          <a:solidFill>
            <a:srgbClr val="AEDC4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6457948" y="1907380"/>
            <a:ext cx="1908175" cy="1908175"/>
          </a:xfrm>
          <a:prstGeom prst="ellipse">
            <a:avLst/>
          </a:prstGeom>
          <a:solidFill>
            <a:srgbClr val="424242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3811189" y="1907379"/>
            <a:ext cx="1908175" cy="1908175"/>
          </a:xfrm>
          <a:prstGeom prst="ellipse">
            <a:avLst/>
          </a:prstGeom>
          <a:solidFill>
            <a:srgbClr val="21AFE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9086848" y="1934366"/>
            <a:ext cx="1873252" cy="187325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C8C8C8"/>
              </a:gs>
            </a:gsLst>
            <a:lin ang="19800000" scaled="0"/>
            <a:tileRect/>
          </a:gradFill>
          <a:ln w="25400">
            <a:gradFill flip="none" rotWithShape="1">
              <a:gsLst>
                <a:gs pos="53000">
                  <a:schemeClr val="bg1">
                    <a:alpha val="90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7200000" scaled="0"/>
              <a:tileRect/>
            </a:gra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 sz="1400" b="1" dirty="0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59" name="Freeform 441"/>
          <p:cNvSpPr>
            <a:spLocks noEditPoints="1"/>
          </p:cNvSpPr>
          <p:nvPr/>
        </p:nvSpPr>
        <p:spPr bwMode="auto">
          <a:xfrm>
            <a:off x="1785140" y="2479675"/>
            <a:ext cx="738188" cy="742950"/>
          </a:xfrm>
          <a:custGeom>
            <a:avLst/>
            <a:gdLst>
              <a:gd name="T0" fmla="*/ 99 w 197"/>
              <a:gd name="T1" fmla="*/ 0 h 198"/>
              <a:gd name="T2" fmla="*/ 0 w 197"/>
              <a:gd name="T3" fmla="*/ 99 h 198"/>
              <a:gd name="T4" fmla="*/ 99 w 197"/>
              <a:gd name="T5" fmla="*/ 198 h 198"/>
              <a:gd name="T6" fmla="*/ 197 w 197"/>
              <a:gd name="T7" fmla="*/ 99 h 198"/>
              <a:gd name="T8" fmla="*/ 99 w 197"/>
              <a:gd name="T9" fmla="*/ 0 h 198"/>
              <a:gd name="T10" fmla="*/ 99 w 197"/>
              <a:gd name="T11" fmla="*/ 184 h 198"/>
              <a:gd name="T12" fmla="*/ 36 w 197"/>
              <a:gd name="T13" fmla="*/ 156 h 198"/>
              <a:gd name="T14" fmla="*/ 44 w 197"/>
              <a:gd name="T15" fmla="*/ 136 h 198"/>
              <a:gd name="T16" fmla="*/ 54 w 197"/>
              <a:gd name="T17" fmla="*/ 123 h 198"/>
              <a:gd name="T18" fmla="*/ 36 w 197"/>
              <a:gd name="T19" fmla="*/ 110 h 198"/>
              <a:gd name="T20" fmla="*/ 24 w 197"/>
              <a:gd name="T21" fmla="*/ 101 h 198"/>
              <a:gd name="T22" fmla="*/ 16 w 197"/>
              <a:gd name="T23" fmla="*/ 119 h 198"/>
              <a:gd name="T24" fmla="*/ 14 w 197"/>
              <a:gd name="T25" fmla="*/ 99 h 198"/>
              <a:gd name="T26" fmla="*/ 29 w 197"/>
              <a:gd name="T27" fmla="*/ 51 h 198"/>
              <a:gd name="T28" fmla="*/ 34 w 197"/>
              <a:gd name="T29" fmla="*/ 67 h 198"/>
              <a:gd name="T30" fmla="*/ 47 w 197"/>
              <a:gd name="T31" fmla="*/ 59 h 198"/>
              <a:gd name="T32" fmla="*/ 54 w 197"/>
              <a:gd name="T33" fmla="*/ 47 h 198"/>
              <a:gd name="T34" fmla="*/ 56 w 197"/>
              <a:gd name="T35" fmla="*/ 66 h 198"/>
              <a:gd name="T36" fmla="*/ 65 w 197"/>
              <a:gd name="T37" fmla="*/ 65 h 198"/>
              <a:gd name="T38" fmla="*/ 76 w 197"/>
              <a:gd name="T39" fmla="*/ 43 h 198"/>
              <a:gd name="T40" fmla="*/ 97 w 197"/>
              <a:gd name="T41" fmla="*/ 54 h 198"/>
              <a:gd name="T42" fmla="*/ 87 w 197"/>
              <a:gd name="T43" fmla="*/ 64 h 198"/>
              <a:gd name="T44" fmla="*/ 84 w 197"/>
              <a:gd name="T45" fmla="*/ 84 h 198"/>
              <a:gd name="T46" fmla="*/ 110 w 197"/>
              <a:gd name="T47" fmla="*/ 93 h 198"/>
              <a:gd name="T48" fmla="*/ 118 w 197"/>
              <a:gd name="T49" fmla="*/ 103 h 198"/>
              <a:gd name="T50" fmla="*/ 121 w 197"/>
              <a:gd name="T51" fmla="*/ 113 h 198"/>
              <a:gd name="T52" fmla="*/ 123 w 197"/>
              <a:gd name="T53" fmla="*/ 126 h 198"/>
              <a:gd name="T54" fmla="*/ 123 w 197"/>
              <a:gd name="T55" fmla="*/ 137 h 198"/>
              <a:gd name="T56" fmla="*/ 131 w 197"/>
              <a:gd name="T57" fmla="*/ 153 h 198"/>
              <a:gd name="T58" fmla="*/ 156 w 197"/>
              <a:gd name="T59" fmla="*/ 102 h 198"/>
              <a:gd name="T60" fmla="*/ 159 w 197"/>
              <a:gd name="T61" fmla="*/ 84 h 198"/>
              <a:gd name="T62" fmla="*/ 173 w 197"/>
              <a:gd name="T63" fmla="*/ 68 h 198"/>
              <a:gd name="T64" fmla="*/ 173 w 197"/>
              <a:gd name="T65" fmla="*/ 58 h 198"/>
              <a:gd name="T66" fmla="*/ 183 w 197"/>
              <a:gd name="T67" fmla="*/ 99 h 198"/>
              <a:gd name="T68" fmla="*/ 99 w 197"/>
              <a:gd name="T69" fmla="*/ 184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7" h="198">
                <a:moveTo>
                  <a:pt x="99" y="0"/>
                </a:moveTo>
                <a:cubicBezTo>
                  <a:pt x="44" y="0"/>
                  <a:pt x="0" y="45"/>
                  <a:pt x="0" y="99"/>
                </a:cubicBezTo>
                <a:cubicBezTo>
                  <a:pt x="0" y="153"/>
                  <a:pt x="44" y="198"/>
                  <a:pt x="99" y="198"/>
                </a:cubicBezTo>
                <a:cubicBezTo>
                  <a:pt x="153" y="198"/>
                  <a:pt x="197" y="153"/>
                  <a:pt x="197" y="99"/>
                </a:cubicBezTo>
                <a:cubicBezTo>
                  <a:pt x="197" y="45"/>
                  <a:pt x="153" y="0"/>
                  <a:pt x="99" y="0"/>
                </a:cubicBezTo>
                <a:close/>
                <a:moveTo>
                  <a:pt x="99" y="184"/>
                </a:moveTo>
                <a:cubicBezTo>
                  <a:pt x="74" y="184"/>
                  <a:pt x="51" y="173"/>
                  <a:pt x="36" y="156"/>
                </a:cubicBezTo>
                <a:cubicBezTo>
                  <a:pt x="37" y="154"/>
                  <a:pt x="41" y="142"/>
                  <a:pt x="44" y="136"/>
                </a:cubicBezTo>
                <a:cubicBezTo>
                  <a:pt x="47" y="130"/>
                  <a:pt x="48" y="129"/>
                  <a:pt x="54" y="123"/>
                </a:cubicBezTo>
                <a:cubicBezTo>
                  <a:pt x="61" y="117"/>
                  <a:pt x="41" y="115"/>
                  <a:pt x="36" y="110"/>
                </a:cubicBezTo>
                <a:cubicBezTo>
                  <a:pt x="31" y="105"/>
                  <a:pt x="29" y="105"/>
                  <a:pt x="24" y="101"/>
                </a:cubicBezTo>
                <a:cubicBezTo>
                  <a:pt x="20" y="98"/>
                  <a:pt x="17" y="112"/>
                  <a:pt x="16" y="119"/>
                </a:cubicBezTo>
                <a:cubicBezTo>
                  <a:pt x="15" y="113"/>
                  <a:pt x="14" y="106"/>
                  <a:pt x="14" y="99"/>
                </a:cubicBezTo>
                <a:cubicBezTo>
                  <a:pt x="14" y="81"/>
                  <a:pt x="20" y="64"/>
                  <a:pt x="29" y="51"/>
                </a:cubicBezTo>
                <a:cubicBezTo>
                  <a:pt x="26" y="59"/>
                  <a:pt x="24" y="71"/>
                  <a:pt x="34" y="67"/>
                </a:cubicBezTo>
                <a:cubicBezTo>
                  <a:pt x="46" y="63"/>
                  <a:pt x="47" y="59"/>
                  <a:pt x="47" y="59"/>
                </a:cubicBezTo>
                <a:cubicBezTo>
                  <a:pt x="54" y="47"/>
                  <a:pt x="54" y="47"/>
                  <a:pt x="54" y="47"/>
                </a:cubicBezTo>
                <a:cubicBezTo>
                  <a:pt x="54" y="47"/>
                  <a:pt x="55" y="63"/>
                  <a:pt x="56" y="66"/>
                </a:cubicBezTo>
                <a:cubicBezTo>
                  <a:pt x="58" y="68"/>
                  <a:pt x="63" y="75"/>
                  <a:pt x="65" y="65"/>
                </a:cubicBezTo>
                <a:cubicBezTo>
                  <a:pt x="69" y="48"/>
                  <a:pt x="69" y="43"/>
                  <a:pt x="76" y="43"/>
                </a:cubicBezTo>
                <a:cubicBezTo>
                  <a:pt x="82" y="43"/>
                  <a:pt x="95" y="38"/>
                  <a:pt x="97" y="54"/>
                </a:cubicBezTo>
                <a:cubicBezTo>
                  <a:pt x="98" y="69"/>
                  <a:pt x="95" y="60"/>
                  <a:pt x="87" y="64"/>
                </a:cubicBezTo>
                <a:cubicBezTo>
                  <a:pt x="79" y="68"/>
                  <a:pt x="76" y="82"/>
                  <a:pt x="84" y="84"/>
                </a:cubicBezTo>
                <a:cubicBezTo>
                  <a:pt x="92" y="86"/>
                  <a:pt x="110" y="93"/>
                  <a:pt x="110" y="93"/>
                </a:cubicBezTo>
                <a:cubicBezTo>
                  <a:pt x="118" y="103"/>
                  <a:pt x="118" y="103"/>
                  <a:pt x="118" y="103"/>
                </a:cubicBezTo>
                <a:cubicBezTo>
                  <a:pt x="121" y="113"/>
                  <a:pt x="121" y="113"/>
                  <a:pt x="121" y="113"/>
                </a:cubicBezTo>
                <a:cubicBezTo>
                  <a:pt x="121" y="113"/>
                  <a:pt x="123" y="125"/>
                  <a:pt x="123" y="126"/>
                </a:cubicBezTo>
                <a:cubicBezTo>
                  <a:pt x="123" y="127"/>
                  <a:pt x="123" y="137"/>
                  <a:pt x="123" y="137"/>
                </a:cubicBezTo>
                <a:cubicBezTo>
                  <a:pt x="123" y="137"/>
                  <a:pt x="123" y="158"/>
                  <a:pt x="131" y="153"/>
                </a:cubicBezTo>
                <a:cubicBezTo>
                  <a:pt x="139" y="148"/>
                  <a:pt x="160" y="115"/>
                  <a:pt x="156" y="102"/>
                </a:cubicBezTo>
                <a:cubicBezTo>
                  <a:pt x="151" y="90"/>
                  <a:pt x="151" y="88"/>
                  <a:pt x="159" y="84"/>
                </a:cubicBezTo>
                <a:cubicBezTo>
                  <a:pt x="167" y="80"/>
                  <a:pt x="173" y="74"/>
                  <a:pt x="173" y="68"/>
                </a:cubicBezTo>
                <a:cubicBezTo>
                  <a:pt x="172" y="64"/>
                  <a:pt x="173" y="61"/>
                  <a:pt x="173" y="58"/>
                </a:cubicBezTo>
                <a:cubicBezTo>
                  <a:pt x="180" y="71"/>
                  <a:pt x="183" y="84"/>
                  <a:pt x="183" y="99"/>
                </a:cubicBezTo>
                <a:cubicBezTo>
                  <a:pt x="183" y="146"/>
                  <a:pt x="145" y="184"/>
                  <a:pt x="99" y="1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0" name="组合 59"/>
          <p:cNvGrpSpPr/>
          <p:nvPr/>
        </p:nvGrpSpPr>
        <p:grpSpPr>
          <a:xfrm>
            <a:off x="9672166" y="2512114"/>
            <a:ext cx="747713" cy="674688"/>
            <a:chOff x="15449550" y="11949113"/>
            <a:chExt cx="747713" cy="674688"/>
          </a:xfrm>
          <a:solidFill>
            <a:srgbClr val="424242"/>
          </a:solidFill>
        </p:grpSpPr>
        <p:sp>
          <p:nvSpPr>
            <p:cNvPr id="61" name="Freeform 411"/>
            <p:cNvSpPr>
              <a:spLocks/>
            </p:cNvSpPr>
            <p:nvPr/>
          </p:nvSpPr>
          <p:spPr bwMode="auto">
            <a:xfrm>
              <a:off x="16068675" y="12557126"/>
              <a:ext cx="117475" cy="47625"/>
            </a:xfrm>
            <a:custGeom>
              <a:avLst/>
              <a:gdLst>
                <a:gd name="T0" fmla="*/ 24 w 31"/>
                <a:gd name="T1" fmla="*/ 0 h 13"/>
                <a:gd name="T2" fmla="*/ 7 w 31"/>
                <a:gd name="T3" fmla="*/ 0 h 13"/>
                <a:gd name="T4" fmla="*/ 0 w 31"/>
                <a:gd name="T5" fmla="*/ 7 h 13"/>
                <a:gd name="T6" fmla="*/ 7 w 31"/>
                <a:gd name="T7" fmla="*/ 13 h 13"/>
                <a:gd name="T8" fmla="*/ 24 w 31"/>
                <a:gd name="T9" fmla="*/ 13 h 13"/>
                <a:gd name="T10" fmla="*/ 31 w 31"/>
                <a:gd name="T11" fmla="*/ 7 h 13"/>
                <a:gd name="T12" fmla="*/ 24 w 31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3">
                  <a:moveTo>
                    <a:pt x="2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7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31" y="10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412"/>
            <p:cNvSpPr>
              <a:spLocks/>
            </p:cNvSpPr>
            <p:nvPr/>
          </p:nvSpPr>
          <p:spPr bwMode="auto">
            <a:xfrm>
              <a:off x="15914688" y="12557126"/>
              <a:ext cx="112713" cy="47625"/>
            </a:xfrm>
            <a:custGeom>
              <a:avLst/>
              <a:gdLst>
                <a:gd name="T0" fmla="*/ 24 w 30"/>
                <a:gd name="T1" fmla="*/ 0 h 13"/>
                <a:gd name="T2" fmla="*/ 7 w 30"/>
                <a:gd name="T3" fmla="*/ 0 h 13"/>
                <a:gd name="T4" fmla="*/ 0 w 30"/>
                <a:gd name="T5" fmla="*/ 7 h 13"/>
                <a:gd name="T6" fmla="*/ 7 w 30"/>
                <a:gd name="T7" fmla="*/ 13 h 13"/>
                <a:gd name="T8" fmla="*/ 24 w 30"/>
                <a:gd name="T9" fmla="*/ 13 h 13"/>
                <a:gd name="T10" fmla="*/ 30 w 30"/>
                <a:gd name="T11" fmla="*/ 7 h 13"/>
                <a:gd name="T12" fmla="*/ 24 w 3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2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7" y="13"/>
                    <a:pt x="30" y="10"/>
                    <a:pt x="30" y="7"/>
                  </a:cubicBezTo>
                  <a:cubicBezTo>
                    <a:pt x="30" y="3"/>
                    <a:pt x="2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413"/>
            <p:cNvSpPr>
              <a:spLocks/>
            </p:cNvSpPr>
            <p:nvPr/>
          </p:nvSpPr>
          <p:spPr bwMode="auto">
            <a:xfrm>
              <a:off x="15606713" y="12557126"/>
              <a:ext cx="112713" cy="47625"/>
            </a:xfrm>
            <a:custGeom>
              <a:avLst/>
              <a:gdLst>
                <a:gd name="T0" fmla="*/ 23 w 30"/>
                <a:gd name="T1" fmla="*/ 0 h 13"/>
                <a:gd name="T2" fmla="*/ 7 w 30"/>
                <a:gd name="T3" fmla="*/ 0 h 13"/>
                <a:gd name="T4" fmla="*/ 0 w 30"/>
                <a:gd name="T5" fmla="*/ 7 h 13"/>
                <a:gd name="T6" fmla="*/ 7 w 30"/>
                <a:gd name="T7" fmla="*/ 13 h 13"/>
                <a:gd name="T8" fmla="*/ 23 w 30"/>
                <a:gd name="T9" fmla="*/ 13 h 13"/>
                <a:gd name="T10" fmla="*/ 30 w 30"/>
                <a:gd name="T11" fmla="*/ 7 h 13"/>
                <a:gd name="T12" fmla="*/ 23 w 3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2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7" y="13"/>
                    <a:pt x="30" y="10"/>
                    <a:pt x="30" y="7"/>
                  </a:cubicBezTo>
                  <a:cubicBezTo>
                    <a:pt x="30" y="3"/>
                    <a:pt x="27" y="0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414"/>
            <p:cNvSpPr>
              <a:spLocks/>
            </p:cNvSpPr>
            <p:nvPr/>
          </p:nvSpPr>
          <p:spPr bwMode="auto">
            <a:xfrm>
              <a:off x="15454313" y="12557126"/>
              <a:ext cx="111125" cy="47625"/>
            </a:xfrm>
            <a:custGeom>
              <a:avLst/>
              <a:gdLst>
                <a:gd name="T0" fmla="*/ 23 w 30"/>
                <a:gd name="T1" fmla="*/ 0 h 13"/>
                <a:gd name="T2" fmla="*/ 7 w 30"/>
                <a:gd name="T3" fmla="*/ 0 h 13"/>
                <a:gd name="T4" fmla="*/ 0 w 30"/>
                <a:gd name="T5" fmla="*/ 7 h 13"/>
                <a:gd name="T6" fmla="*/ 7 w 30"/>
                <a:gd name="T7" fmla="*/ 13 h 13"/>
                <a:gd name="T8" fmla="*/ 23 w 30"/>
                <a:gd name="T9" fmla="*/ 13 h 13"/>
                <a:gd name="T10" fmla="*/ 30 w 30"/>
                <a:gd name="T11" fmla="*/ 7 h 13"/>
                <a:gd name="T12" fmla="*/ 23 w 3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2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7" y="13"/>
                    <a:pt x="30" y="10"/>
                    <a:pt x="30" y="7"/>
                  </a:cubicBezTo>
                  <a:cubicBezTo>
                    <a:pt x="30" y="3"/>
                    <a:pt x="27" y="0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415"/>
            <p:cNvSpPr>
              <a:spLocks noEditPoints="1"/>
            </p:cNvSpPr>
            <p:nvPr/>
          </p:nvSpPr>
          <p:spPr bwMode="auto">
            <a:xfrm>
              <a:off x="15449550" y="11949113"/>
              <a:ext cx="747713" cy="674688"/>
            </a:xfrm>
            <a:custGeom>
              <a:avLst/>
              <a:gdLst>
                <a:gd name="T0" fmla="*/ 194 w 199"/>
                <a:gd name="T1" fmla="*/ 24 h 180"/>
                <a:gd name="T2" fmla="*/ 183 w 199"/>
                <a:gd name="T3" fmla="*/ 19 h 180"/>
                <a:gd name="T4" fmla="*/ 167 w 199"/>
                <a:gd name="T5" fmla="*/ 19 h 180"/>
                <a:gd name="T6" fmla="*/ 80 w 199"/>
                <a:gd name="T7" fmla="*/ 19 h 180"/>
                <a:gd name="T8" fmla="*/ 80 w 199"/>
                <a:gd name="T9" fmla="*/ 16 h 180"/>
                <a:gd name="T10" fmla="*/ 63 w 199"/>
                <a:gd name="T11" fmla="*/ 0 h 180"/>
                <a:gd name="T12" fmla="*/ 23 w 199"/>
                <a:gd name="T13" fmla="*/ 0 h 180"/>
                <a:gd name="T14" fmla="*/ 7 w 199"/>
                <a:gd name="T15" fmla="*/ 16 h 180"/>
                <a:gd name="T16" fmla="*/ 7 w 199"/>
                <a:gd name="T17" fmla="*/ 22 h 180"/>
                <a:gd name="T18" fmla="*/ 0 w 199"/>
                <a:gd name="T19" fmla="*/ 35 h 180"/>
                <a:gd name="T20" fmla="*/ 0 w 199"/>
                <a:gd name="T21" fmla="*/ 126 h 180"/>
                <a:gd name="T22" fmla="*/ 0 w 199"/>
                <a:gd name="T23" fmla="*/ 126 h 180"/>
                <a:gd name="T24" fmla="*/ 0 w 199"/>
                <a:gd name="T25" fmla="*/ 126 h 180"/>
                <a:gd name="T26" fmla="*/ 16 w 199"/>
                <a:gd name="T27" fmla="*/ 142 h 180"/>
                <a:gd name="T28" fmla="*/ 92 w 199"/>
                <a:gd name="T29" fmla="*/ 142 h 180"/>
                <a:gd name="T30" fmla="*/ 92 w 199"/>
                <a:gd name="T31" fmla="*/ 160 h 180"/>
                <a:gd name="T32" fmla="*/ 87 w 199"/>
                <a:gd name="T33" fmla="*/ 169 h 180"/>
                <a:gd name="T34" fmla="*/ 98 w 199"/>
                <a:gd name="T35" fmla="*/ 180 h 180"/>
                <a:gd name="T36" fmla="*/ 110 w 199"/>
                <a:gd name="T37" fmla="*/ 169 h 180"/>
                <a:gd name="T38" fmla="*/ 105 w 199"/>
                <a:gd name="T39" fmla="*/ 160 h 180"/>
                <a:gd name="T40" fmla="*/ 105 w 199"/>
                <a:gd name="T41" fmla="*/ 142 h 180"/>
                <a:gd name="T42" fmla="*/ 167 w 199"/>
                <a:gd name="T43" fmla="*/ 142 h 180"/>
                <a:gd name="T44" fmla="*/ 169 w 199"/>
                <a:gd name="T45" fmla="*/ 142 h 180"/>
                <a:gd name="T46" fmla="*/ 169 w 199"/>
                <a:gd name="T47" fmla="*/ 142 h 180"/>
                <a:gd name="T48" fmla="*/ 170 w 199"/>
                <a:gd name="T49" fmla="*/ 142 h 180"/>
                <a:gd name="T50" fmla="*/ 170 w 199"/>
                <a:gd name="T51" fmla="*/ 142 h 180"/>
                <a:gd name="T52" fmla="*/ 172 w 199"/>
                <a:gd name="T53" fmla="*/ 141 h 180"/>
                <a:gd name="T54" fmla="*/ 172 w 199"/>
                <a:gd name="T55" fmla="*/ 141 h 180"/>
                <a:gd name="T56" fmla="*/ 183 w 199"/>
                <a:gd name="T57" fmla="*/ 129 h 180"/>
                <a:gd name="T58" fmla="*/ 183 w 199"/>
                <a:gd name="T59" fmla="*/ 129 h 180"/>
                <a:gd name="T60" fmla="*/ 183 w 199"/>
                <a:gd name="T61" fmla="*/ 128 h 180"/>
                <a:gd name="T62" fmla="*/ 183 w 199"/>
                <a:gd name="T63" fmla="*/ 127 h 180"/>
                <a:gd name="T64" fmla="*/ 183 w 199"/>
                <a:gd name="T65" fmla="*/ 127 h 180"/>
                <a:gd name="T66" fmla="*/ 199 w 199"/>
                <a:gd name="T67" fmla="*/ 36 h 180"/>
                <a:gd name="T68" fmla="*/ 199 w 199"/>
                <a:gd name="T69" fmla="*/ 36 h 180"/>
                <a:gd name="T70" fmla="*/ 194 w 199"/>
                <a:gd name="T71" fmla="*/ 24 h 180"/>
                <a:gd name="T72" fmla="*/ 170 w 199"/>
                <a:gd name="T73" fmla="*/ 125 h 180"/>
                <a:gd name="T74" fmla="*/ 169 w 199"/>
                <a:gd name="T75" fmla="*/ 126 h 180"/>
                <a:gd name="T76" fmla="*/ 167 w 199"/>
                <a:gd name="T77" fmla="*/ 128 h 180"/>
                <a:gd name="T78" fmla="*/ 16 w 199"/>
                <a:gd name="T79" fmla="*/ 128 h 180"/>
                <a:gd name="T80" fmla="*/ 14 w 199"/>
                <a:gd name="T81" fmla="*/ 126 h 180"/>
                <a:gd name="T82" fmla="*/ 29 w 199"/>
                <a:gd name="T83" fmla="*/ 36 h 180"/>
                <a:gd name="T84" fmla="*/ 34 w 199"/>
                <a:gd name="T85" fmla="*/ 33 h 180"/>
                <a:gd name="T86" fmla="*/ 183 w 199"/>
                <a:gd name="T87" fmla="*/ 33 h 180"/>
                <a:gd name="T88" fmla="*/ 185 w 199"/>
                <a:gd name="T89" fmla="*/ 34 h 180"/>
                <a:gd name="T90" fmla="*/ 185 w 199"/>
                <a:gd name="T91" fmla="*/ 35 h 180"/>
                <a:gd name="T92" fmla="*/ 170 w 199"/>
                <a:gd name="T93" fmla="*/ 125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80">
                  <a:moveTo>
                    <a:pt x="194" y="24"/>
                  </a:moveTo>
                  <a:cubicBezTo>
                    <a:pt x="191" y="21"/>
                    <a:pt x="187" y="19"/>
                    <a:pt x="183" y="19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16"/>
                    <a:pt x="80" y="16"/>
                    <a:pt x="80" y="16"/>
                  </a:cubicBezTo>
                  <a:cubicBezTo>
                    <a:pt x="80" y="7"/>
                    <a:pt x="72" y="0"/>
                    <a:pt x="6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4" y="0"/>
                    <a:pt x="7" y="7"/>
                    <a:pt x="7" y="16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3" y="25"/>
                    <a:pt x="0" y="30"/>
                    <a:pt x="0" y="35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5"/>
                    <a:pt x="7" y="142"/>
                    <a:pt x="16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89" y="162"/>
                    <a:pt x="87" y="165"/>
                    <a:pt x="87" y="169"/>
                  </a:cubicBezTo>
                  <a:cubicBezTo>
                    <a:pt x="87" y="175"/>
                    <a:pt x="92" y="180"/>
                    <a:pt x="98" y="180"/>
                  </a:cubicBezTo>
                  <a:cubicBezTo>
                    <a:pt x="105" y="180"/>
                    <a:pt x="110" y="175"/>
                    <a:pt x="110" y="169"/>
                  </a:cubicBezTo>
                  <a:cubicBezTo>
                    <a:pt x="110" y="165"/>
                    <a:pt x="108" y="162"/>
                    <a:pt x="105" y="160"/>
                  </a:cubicBezTo>
                  <a:cubicBezTo>
                    <a:pt x="105" y="142"/>
                    <a:pt x="105" y="142"/>
                    <a:pt x="105" y="142"/>
                  </a:cubicBezTo>
                  <a:cubicBezTo>
                    <a:pt x="167" y="142"/>
                    <a:pt x="167" y="142"/>
                    <a:pt x="167" y="142"/>
                  </a:cubicBezTo>
                  <a:cubicBezTo>
                    <a:pt x="168" y="142"/>
                    <a:pt x="168" y="142"/>
                    <a:pt x="169" y="142"/>
                  </a:cubicBezTo>
                  <a:cubicBezTo>
                    <a:pt x="169" y="142"/>
                    <a:pt x="169" y="142"/>
                    <a:pt x="169" y="142"/>
                  </a:cubicBezTo>
                  <a:cubicBezTo>
                    <a:pt x="169" y="142"/>
                    <a:pt x="170" y="142"/>
                    <a:pt x="170" y="142"/>
                  </a:cubicBezTo>
                  <a:cubicBezTo>
                    <a:pt x="170" y="142"/>
                    <a:pt x="170" y="142"/>
                    <a:pt x="170" y="142"/>
                  </a:cubicBezTo>
                  <a:cubicBezTo>
                    <a:pt x="171" y="142"/>
                    <a:pt x="171" y="142"/>
                    <a:pt x="172" y="141"/>
                  </a:cubicBezTo>
                  <a:cubicBezTo>
                    <a:pt x="172" y="141"/>
                    <a:pt x="172" y="141"/>
                    <a:pt x="172" y="141"/>
                  </a:cubicBezTo>
                  <a:cubicBezTo>
                    <a:pt x="177" y="140"/>
                    <a:pt x="182" y="135"/>
                    <a:pt x="183" y="129"/>
                  </a:cubicBezTo>
                  <a:cubicBezTo>
                    <a:pt x="183" y="129"/>
                    <a:pt x="183" y="129"/>
                    <a:pt x="183" y="129"/>
                  </a:cubicBezTo>
                  <a:cubicBezTo>
                    <a:pt x="183" y="129"/>
                    <a:pt x="183" y="128"/>
                    <a:pt x="183" y="128"/>
                  </a:cubicBezTo>
                  <a:cubicBezTo>
                    <a:pt x="183" y="128"/>
                    <a:pt x="183" y="127"/>
                    <a:pt x="183" y="127"/>
                  </a:cubicBezTo>
                  <a:cubicBezTo>
                    <a:pt x="183" y="127"/>
                    <a:pt x="183" y="127"/>
                    <a:pt x="183" y="127"/>
                  </a:cubicBezTo>
                  <a:cubicBezTo>
                    <a:pt x="199" y="36"/>
                    <a:pt x="199" y="36"/>
                    <a:pt x="199" y="36"/>
                  </a:cubicBezTo>
                  <a:cubicBezTo>
                    <a:pt x="199" y="36"/>
                    <a:pt x="199" y="36"/>
                    <a:pt x="199" y="36"/>
                  </a:cubicBezTo>
                  <a:cubicBezTo>
                    <a:pt x="199" y="31"/>
                    <a:pt x="197" y="27"/>
                    <a:pt x="194" y="24"/>
                  </a:cubicBezTo>
                  <a:close/>
                  <a:moveTo>
                    <a:pt x="170" y="125"/>
                  </a:moveTo>
                  <a:cubicBezTo>
                    <a:pt x="169" y="126"/>
                    <a:pt x="169" y="126"/>
                    <a:pt x="169" y="126"/>
                  </a:cubicBezTo>
                  <a:cubicBezTo>
                    <a:pt x="169" y="127"/>
                    <a:pt x="168" y="128"/>
                    <a:pt x="167" y="128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5" y="128"/>
                    <a:pt x="14" y="128"/>
                    <a:pt x="14" y="12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5"/>
                    <a:pt x="30" y="33"/>
                    <a:pt x="34" y="33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83" y="33"/>
                    <a:pt x="184" y="33"/>
                    <a:pt x="185" y="34"/>
                  </a:cubicBezTo>
                  <a:cubicBezTo>
                    <a:pt x="185" y="34"/>
                    <a:pt x="185" y="34"/>
                    <a:pt x="185" y="35"/>
                  </a:cubicBezTo>
                  <a:lnTo>
                    <a:pt x="170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096121" y="2536825"/>
            <a:ext cx="746125" cy="735013"/>
            <a:chOff x="15446375" y="19427826"/>
            <a:chExt cx="746125" cy="735013"/>
          </a:xfrm>
          <a:solidFill>
            <a:schemeClr val="bg1"/>
          </a:solidFill>
        </p:grpSpPr>
        <p:sp>
          <p:nvSpPr>
            <p:cNvPr id="67" name="Freeform 464"/>
            <p:cNvSpPr>
              <a:spLocks/>
            </p:cNvSpPr>
            <p:nvPr/>
          </p:nvSpPr>
          <p:spPr bwMode="auto">
            <a:xfrm>
              <a:off x="15446375" y="19427826"/>
              <a:ext cx="479425" cy="735013"/>
            </a:xfrm>
            <a:custGeom>
              <a:avLst/>
              <a:gdLst>
                <a:gd name="T0" fmla="*/ 115 w 128"/>
                <a:gd name="T1" fmla="*/ 170 h 196"/>
                <a:gd name="T2" fmla="*/ 106 w 128"/>
                <a:gd name="T3" fmla="*/ 179 h 196"/>
                <a:gd name="T4" fmla="*/ 89 w 128"/>
                <a:gd name="T5" fmla="*/ 163 h 196"/>
                <a:gd name="T6" fmla="*/ 85 w 128"/>
                <a:gd name="T7" fmla="*/ 161 h 196"/>
                <a:gd name="T8" fmla="*/ 80 w 128"/>
                <a:gd name="T9" fmla="*/ 163 h 196"/>
                <a:gd name="T10" fmla="*/ 64 w 128"/>
                <a:gd name="T11" fmla="*/ 179 h 196"/>
                <a:gd name="T12" fmla="*/ 48 w 128"/>
                <a:gd name="T13" fmla="*/ 163 h 196"/>
                <a:gd name="T14" fmla="*/ 38 w 128"/>
                <a:gd name="T15" fmla="*/ 163 h 196"/>
                <a:gd name="T16" fmla="*/ 23 w 128"/>
                <a:gd name="T17" fmla="*/ 179 h 196"/>
                <a:gd name="T18" fmla="*/ 13 w 128"/>
                <a:gd name="T19" fmla="*/ 169 h 196"/>
                <a:gd name="T20" fmla="*/ 13 w 128"/>
                <a:gd name="T21" fmla="*/ 13 h 196"/>
                <a:gd name="T22" fmla="*/ 115 w 128"/>
                <a:gd name="T23" fmla="*/ 13 h 196"/>
                <a:gd name="T24" fmla="*/ 115 w 128"/>
                <a:gd name="T25" fmla="*/ 19 h 196"/>
                <a:gd name="T26" fmla="*/ 128 w 128"/>
                <a:gd name="T27" fmla="*/ 26 h 196"/>
                <a:gd name="T28" fmla="*/ 128 w 128"/>
                <a:gd name="T29" fmla="*/ 6 h 196"/>
                <a:gd name="T30" fmla="*/ 121 w 128"/>
                <a:gd name="T31" fmla="*/ 0 h 196"/>
                <a:gd name="T32" fmla="*/ 6 w 128"/>
                <a:gd name="T33" fmla="*/ 0 h 196"/>
                <a:gd name="T34" fmla="*/ 0 w 128"/>
                <a:gd name="T35" fmla="*/ 6 h 196"/>
                <a:gd name="T36" fmla="*/ 0 w 128"/>
                <a:gd name="T37" fmla="*/ 172 h 196"/>
                <a:gd name="T38" fmla="*/ 2 w 128"/>
                <a:gd name="T39" fmla="*/ 177 h 196"/>
                <a:gd name="T40" fmla="*/ 18 w 128"/>
                <a:gd name="T41" fmla="*/ 193 h 196"/>
                <a:gd name="T42" fmla="*/ 27 w 128"/>
                <a:gd name="T43" fmla="*/ 193 h 196"/>
                <a:gd name="T44" fmla="*/ 43 w 128"/>
                <a:gd name="T45" fmla="*/ 177 h 196"/>
                <a:gd name="T46" fmla="*/ 59 w 128"/>
                <a:gd name="T47" fmla="*/ 193 h 196"/>
                <a:gd name="T48" fmla="*/ 68 w 128"/>
                <a:gd name="T49" fmla="*/ 193 h 196"/>
                <a:gd name="T50" fmla="*/ 85 w 128"/>
                <a:gd name="T51" fmla="*/ 177 h 196"/>
                <a:gd name="T52" fmla="*/ 101 w 128"/>
                <a:gd name="T53" fmla="*/ 193 h 196"/>
                <a:gd name="T54" fmla="*/ 106 w 128"/>
                <a:gd name="T55" fmla="*/ 195 h 196"/>
                <a:gd name="T56" fmla="*/ 110 w 128"/>
                <a:gd name="T57" fmla="*/ 193 h 196"/>
                <a:gd name="T58" fmla="*/ 126 w 128"/>
                <a:gd name="T59" fmla="*/ 178 h 196"/>
                <a:gd name="T60" fmla="*/ 128 w 128"/>
                <a:gd name="T61" fmla="*/ 173 h 196"/>
                <a:gd name="T62" fmla="*/ 128 w 128"/>
                <a:gd name="T63" fmla="*/ 133 h 196"/>
                <a:gd name="T64" fmla="*/ 115 w 128"/>
                <a:gd name="T65" fmla="*/ 140 h 196"/>
                <a:gd name="T66" fmla="*/ 115 w 128"/>
                <a:gd name="T67" fmla="*/ 17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8" h="196">
                  <a:moveTo>
                    <a:pt x="115" y="170"/>
                  </a:moveTo>
                  <a:cubicBezTo>
                    <a:pt x="106" y="179"/>
                    <a:pt x="106" y="179"/>
                    <a:pt x="106" y="179"/>
                  </a:cubicBezTo>
                  <a:cubicBezTo>
                    <a:pt x="89" y="163"/>
                    <a:pt x="89" y="163"/>
                    <a:pt x="89" y="163"/>
                  </a:cubicBezTo>
                  <a:cubicBezTo>
                    <a:pt x="88" y="162"/>
                    <a:pt x="86" y="161"/>
                    <a:pt x="85" y="161"/>
                  </a:cubicBezTo>
                  <a:cubicBezTo>
                    <a:pt x="83" y="161"/>
                    <a:pt x="81" y="162"/>
                    <a:pt x="80" y="16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48" y="163"/>
                    <a:pt x="48" y="163"/>
                    <a:pt x="48" y="163"/>
                  </a:cubicBezTo>
                  <a:cubicBezTo>
                    <a:pt x="45" y="161"/>
                    <a:pt x="41" y="161"/>
                    <a:pt x="38" y="163"/>
                  </a:cubicBezTo>
                  <a:cubicBezTo>
                    <a:pt x="23" y="179"/>
                    <a:pt x="23" y="179"/>
                    <a:pt x="23" y="17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15" y="13"/>
                    <a:pt x="115" y="13"/>
                    <a:pt x="115" y="13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9" y="21"/>
                    <a:pt x="124" y="23"/>
                    <a:pt x="128" y="26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8" y="3"/>
                    <a:pt x="125" y="0"/>
                    <a:pt x="121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4"/>
                    <a:pt x="1" y="175"/>
                    <a:pt x="2" y="177"/>
                  </a:cubicBezTo>
                  <a:cubicBezTo>
                    <a:pt x="18" y="193"/>
                    <a:pt x="18" y="193"/>
                    <a:pt x="18" y="193"/>
                  </a:cubicBezTo>
                  <a:cubicBezTo>
                    <a:pt x="21" y="195"/>
                    <a:pt x="25" y="195"/>
                    <a:pt x="27" y="193"/>
                  </a:cubicBezTo>
                  <a:cubicBezTo>
                    <a:pt x="43" y="177"/>
                    <a:pt x="43" y="177"/>
                    <a:pt x="43" y="177"/>
                  </a:cubicBezTo>
                  <a:cubicBezTo>
                    <a:pt x="59" y="193"/>
                    <a:pt x="59" y="193"/>
                    <a:pt x="59" y="193"/>
                  </a:cubicBezTo>
                  <a:cubicBezTo>
                    <a:pt x="62" y="196"/>
                    <a:pt x="66" y="196"/>
                    <a:pt x="68" y="193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101" y="193"/>
                    <a:pt x="101" y="193"/>
                    <a:pt x="101" y="193"/>
                  </a:cubicBezTo>
                  <a:cubicBezTo>
                    <a:pt x="102" y="194"/>
                    <a:pt x="104" y="195"/>
                    <a:pt x="106" y="195"/>
                  </a:cubicBezTo>
                  <a:cubicBezTo>
                    <a:pt x="107" y="195"/>
                    <a:pt x="109" y="194"/>
                    <a:pt x="110" y="193"/>
                  </a:cubicBezTo>
                  <a:cubicBezTo>
                    <a:pt x="126" y="178"/>
                    <a:pt x="126" y="178"/>
                    <a:pt x="126" y="178"/>
                  </a:cubicBezTo>
                  <a:cubicBezTo>
                    <a:pt x="127" y="177"/>
                    <a:pt x="128" y="175"/>
                    <a:pt x="128" y="173"/>
                  </a:cubicBezTo>
                  <a:cubicBezTo>
                    <a:pt x="128" y="133"/>
                    <a:pt x="128" y="133"/>
                    <a:pt x="128" y="133"/>
                  </a:cubicBezTo>
                  <a:cubicBezTo>
                    <a:pt x="124" y="136"/>
                    <a:pt x="119" y="138"/>
                    <a:pt x="115" y="140"/>
                  </a:cubicBezTo>
                  <a:lnTo>
                    <a:pt x="115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465"/>
            <p:cNvSpPr>
              <a:spLocks noEditPoints="1"/>
            </p:cNvSpPr>
            <p:nvPr/>
          </p:nvSpPr>
          <p:spPr bwMode="auto">
            <a:xfrm>
              <a:off x="15551150" y="19526251"/>
              <a:ext cx="442913" cy="400050"/>
            </a:xfrm>
            <a:custGeom>
              <a:avLst/>
              <a:gdLst>
                <a:gd name="T0" fmla="*/ 118 w 118"/>
                <a:gd name="T1" fmla="*/ 54 h 107"/>
                <a:gd name="T2" fmla="*/ 100 w 118"/>
                <a:gd name="T3" fmla="*/ 13 h 107"/>
                <a:gd name="T4" fmla="*/ 87 w 118"/>
                <a:gd name="T5" fmla="*/ 5 h 107"/>
                <a:gd name="T6" fmla="*/ 65 w 118"/>
                <a:gd name="T7" fmla="*/ 0 h 107"/>
                <a:gd name="T8" fmla="*/ 30 w 118"/>
                <a:gd name="T9" fmla="*/ 14 h 107"/>
                <a:gd name="T10" fmla="*/ 15 w 118"/>
                <a:gd name="T11" fmla="*/ 14 h 107"/>
                <a:gd name="T12" fmla="*/ 3 w 118"/>
                <a:gd name="T13" fmla="*/ 14 h 107"/>
                <a:gd name="T14" fmla="*/ 0 w 118"/>
                <a:gd name="T15" fmla="*/ 16 h 107"/>
                <a:gd name="T16" fmla="*/ 3 w 118"/>
                <a:gd name="T17" fmla="*/ 19 h 107"/>
                <a:gd name="T18" fmla="*/ 11 w 118"/>
                <a:gd name="T19" fmla="*/ 19 h 107"/>
                <a:gd name="T20" fmla="*/ 25 w 118"/>
                <a:gd name="T21" fmla="*/ 19 h 107"/>
                <a:gd name="T22" fmla="*/ 14 w 118"/>
                <a:gd name="T23" fmla="*/ 39 h 107"/>
                <a:gd name="T24" fmla="*/ 3 w 118"/>
                <a:gd name="T25" fmla="*/ 39 h 107"/>
                <a:gd name="T26" fmla="*/ 3 w 118"/>
                <a:gd name="T27" fmla="*/ 39 h 107"/>
                <a:gd name="T28" fmla="*/ 0 w 118"/>
                <a:gd name="T29" fmla="*/ 42 h 107"/>
                <a:gd name="T30" fmla="*/ 2 w 118"/>
                <a:gd name="T31" fmla="*/ 44 h 107"/>
                <a:gd name="T32" fmla="*/ 3 w 118"/>
                <a:gd name="T33" fmla="*/ 45 h 107"/>
                <a:gd name="T34" fmla="*/ 13 w 118"/>
                <a:gd name="T35" fmla="*/ 45 h 107"/>
                <a:gd name="T36" fmla="*/ 12 w 118"/>
                <a:gd name="T37" fmla="*/ 54 h 107"/>
                <a:gd name="T38" fmla="*/ 13 w 118"/>
                <a:gd name="T39" fmla="*/ 65 h 107"/>
                <a:gd name="T40" fmla="*/ 3 w 118"/>
                <a:gd name="T41" fmla="*/ 65 h 107"/>
                <a:gd name="T42" fmla="*/ 2 w 118"/>
                <a:gd name="T43" fmla="*/ 65 h 107"/>
                <a:gd name="T44" fmla="*/ 0 w 118"/>
                <a:gd name="T45" fmla="*/ 68 h 107"/>
                <a:gd name="T46" fmla="*/ 3 w 118"/>
                <a:gd name="T47" fmla="*/ 71 h 107"/>
                <a:gd name="T48" fmla="*/ 3 w 118"/>
                <a:gd name="T49" fmla="*/ 71 h 107"/>
                <a:gd name="T50" fmla="*/ 14 w 118"/>
                <a:gd name="T51" fmla="*/ 71 h 107"/>
                <a:gd name="T52" fmla="*/ 27 w 118"/>
                <a:gd name="T53" fmla="*/ 91 h 107"/>
                <a:gd name="T54" fmla="*/ 14 w 118"/>
                <a:gd name="T55" fmla="*/ 91 h 107"/>
                <a:gd name="T56" fmla="*/ 3 w 118"/>
                <a:gd name="T57" fmla="*/ 91 h 107"/>
                <a:gd name="T58" fmla="*/ 0 w 118"/>
                <a:gd name="T59" fmla="*/ 94 h 107"/>
                <a:gd name="T60" fmla="*/ 3 w 118"/>
                <a:gd name="T61" fmla="*/ 97 h 107"/>
                <a:gd name="T62" fmla="*/ 18 w 118"/>
                <a:gd name="T63" fmla="*/ 97 h 107"/>
                <a:gd name="T64" fmla="*/ 34 w 118"/>
                <a:gd name="T65" fmla="*/ 97 h 107"/>
                <a:gd name="T66" fmla="*/ 65 w 118"/>
                <a:gd name="T67" fmla="*/ 107 h 107"/>
                <a:gd name="T68" fmla="*/ 87 w 118"/>
                <a:gd name="T69" fmla="*/ 102 h 107"/>
                <a:gd name="T70" fmla="*/ 100 w 118"/>
                <a:gd name="T71" fmla="*/ 94 h 107"/>
                <a:gd name="T72" fmla="*/ 118 w 118"/>
                <a:gd name="T73" fmla="*/ 54 h 107"/>
                <a:gd name="T74" fmla="*/ 87 w 118"/>
                <a:gd name="T75" fmla="*/ 88 h 107"/>
                <a:gd name="T76" fmla="*/ 65 w 118"/>
                <a:gd name="T77" fmla="*/ 95 h 107"/>
                <a:gd name="T78" fmla="*/ 32 w 118"/>
                <a:gd name="T79" fmla="*/ 77 h 107"/>
                <a:gd name="T80" fmla="*/ 71 w 118"/>
                <a:gd name="T81" fmla="*/ 77 h 107"/>
                <a:gd name="T82" fmla="*/ 78 w 118"/>
                <a:gd name="T83" fmla="*/ 71 h 107"/>
                <a:gd name="T84" fmla="*/ 71 w 118"/>
                <a:gd name="T85" fmla="*/ 64 h 107"/>
                <a:gd name="T86" fmla="*/ 26 w 118"/>
                <a:gd name="T87" fmla="*/ 64 h 107"/>
                <a:gd name="T88" fmla="*/ 26 w 118"/>
                <a:gd name="T89" fmla="*/ 64 h 107"/>
                <a:gd name="T90" fmla="*/ 24 w 118"/>
                <a:gd name="T91" fmla="*/ 54 h 107"/>
                <a:gd name="T92" fmla="*/ 26 w 118"/>
                <a:gd name="T93" fmla="*/ 43 h 107"/>
                <a:gd name="T94" fmla="*/ 26 w 118"/>
                <a:gd name="T95" fmla="*/ 43 h 107"/>
                <a:gd name="T96" fmla="*/ 71 w 118"/>
                <a:gd name="T97" fmla="*/ 43 h 107"/>
                <a:gd name="T98" fmla="*/ 78 w 118"/>
                <a:gd name="T99" fmla="*/ 36 h 107"/>
                <a:gd name="T100" fmla="*/ 71 w 118"/>
                <a:gd name="T101" fmla="*/ 30 h 107"/>
                <a:gd name="T102" fmla="*/ 32 w 118"/>
                <a:gd name="T103" fmla="*/ 30 h 107"/>
                <a:gd name="T104" fmla="*/ 65 w 118"/>
                <a:gd name="T105" fmla="*/ 13 h 107"/>
                <a:gd name="T106" fmla="*/ 87 w 118"/>
                <a:gd name="T107" fmla="*/ 19 h 107"/>
                <a:gd name="T108" fmla="*/ 100 w 118"/>
                <a:gd name="T109" fmla="*/ 32 h 107"/>
                <a:gd name="T110" fmla="*/ 106 w 118"/>
                <a:gd name="T111" fmla="*/ 54 h 107"/>
                <a:gd name="T112" fmla="*/ 100 w 118"/>
                <a:gd name="T113" fmla="*/ 75 h 107"/>
                <a:gd name="T114" fmla="*/ 87 w 118"/>
                <a:gd name="T115" fmla="*/ 8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8" h="107">
                  <a:moveTo>
                    <a:pt x="118" y="54"/>
                  </a:moveTo>
                  <a:cubicBezTo>
                    <a:pt x="118" y="37"/>
                    <a:pt x="111" y="23"/>
                    <a:pt x="100" y="13"/>
                  </a:cubicBezTo>
                  <a:cubicBezTo>
                    <a:pt x="96" y="10"/>
                    <a:pt x="91" y="7"/>
                    <a:pt x="87" y="5"/>
                  </a:cubicBezTo>
                  <a:cubicBezTo>
                    <a:pt x="80" y="2"/>
                    <a:pt x="73" y="0"/>
                    <a:pt x="65" y="0"/>
                  </a:cubicBezTo>
                  <a:cubicBezTo>
                    <a:pt x="52" y="0"/>
                    <a:pt x="39" y="5"/>
                    <a:pt x="30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1" y="14"/>
                    <a:pt x="0" y="15"/>
                    <a:pt x="0" y="16"/>
                  </a:cubicBezTo>
                  <a:cubicBezTo>
                    <a:pt x="0" y="18"/>
                    <a:pt x="1" y="19"/>
                    <a:pt x="3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0" y="25"/>
                    <a:pt x="16" y="32"/>
                    <a:pt x="14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0" y="43"/>
                    <a:pt x="1" y="44"/>
                    <a:pt x="2" y="44"/>
                  </a:cubicBezTo>
                  <a:cubicBezTo>
                    <a:pt x="2" y="44"/>
                    <a:pt x="2" y="45"/>
                    <a:pt x="3" y="45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2" y="47"/>
                    <a:pt x="12" y="50"/>
                    <a:pt x="12" y="54"/>
                  </a:cubicBezTo>
                  <a:cubicBezTo>
                    <a:pt x="12" y="58"/>
                    <a:pt x="12" y="62"/>
                    <a:pt x="13" y="65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1" y="66"/>
                    <a:pt x="0" y="67"/>
                    <a:pt x="0" y="68"/>
                  </a:cubicBezTo>
                  <a:cubicBezTo>
                    <a:pt x="0" y="69"/>
                    <a:pt x="1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7" y="79"/>
                    <a:pt x="22" y="86"/>
                    <a:pt x="27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3" y="91"/>
                    <a:pt x="3" y="91"/>
                    <a:pt x="3" y="91"/>
                  </a:cubicBezTo>
                  <a:cubicBezTo>
                    <a:pt x="1" y="91"/>
                    <a:pt x="0" y="93"/>
                    <a:pt x="0" y="94"/>
                  </a:cubicBezTo>
                  <a:cubicBezTo>
                    <a:pt x="0" y="96"/>
                    <a:pt x="1" y="97"/>
                    <a:pt x="3" y="97"/>
                  </a:cubicBezTo>
                  <a:cubicBezTo>
                    <a:pt x="18" y="97"/>
                    <a:pt x="18" y="97"/>
                    <a:pt x="18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42" y="103"/>
                    <a:pt x="53" y="107"/>
                    <a:pt x="65" y="107"/>
                  </a:cubicBezTo>
                  <a:cubicBezTo>
                    <a:pt x="73" y="107"/>
                    <a:pt x="80" y="105"/>
                    <a:pt x="87" y="102"/>
                  </a:cubicBezTo>
                  <a:cubicBezTo>
                    <a:pt x="91" y="100"/>
                    <a:pt x="96" y="98"/>
                    <a:pt x="100" y="94"/>
                  </a:cubicBezTo>
                  <a:cubicBezTo>
                    <a:pt x="111" y="84"/>
                    <a:pt x="118" y="70"/>
                    <a:pt x="118" y="54"/>
                  </a:cubicBezTo>
                  <a:close/>
                  <a:moveTo>
                    <a:pt x="87" y="88"/>
                  </a:moveTo>
                  <a:cubicBezTo>
                    <a:pt x="80" y="92"/>
                    <a:pt x="73" y="94"/>
                    <a:pt x="65" y="95"/>
                  </a:cubicBezTo>
                  <a:cubicBezTo>
                    <a:pt x="51" y="94"/>
                    <a:pt x="39" y="88"/>
                    <a:pt x="32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5" y="77"/>
                    <a:pt x="78" y="74"/>
                    <a:pt x="78" y="71"/>
                  </a:cubicBezTo>
                  <a:cubicBezTo>
                    <a:pt x="78" y="67"/>
                    <a:pt x="75" y="64"/>
                    <a:pt x="71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5" y="61"/>
                    <a:pt x="24" y="57"/>
                    <a:pt x="24" y="54"/>
                  </a:cubicBezTo>
                  <a:cubicBezTo>
                    <a:pt x="24" y="50"/>
                    <a:pt x="25" y="46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71" y="43"/>
                    <a:pt x="71" y="43"/>
                    <a:pt x="71" y="43"/>
                  </a:cubicBezTo>
                  <a:cubicBezTo>
                    <a:pt x="75" y="43"/>
                    <a:pt x="78" y="40"/>
                    <a:pt x="78" y="36"/>
                  </a:cubicBezTo>
                  <a:cubicBezTo>
                    <a:pt x="78" y="33"/>
                    <a:pt x="75" y="30"/>
                    <a:pt x="71" y="30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9" y="19"/>
                    <a:pt x="51" y="13"/>
                    <a:pt x="65" y="13"/>
                  </a:cubicBezTo>
                  <a:cubicBezTo>
                    <a:pt x="73" y="13"/>
                    <a:pt x="80" y="15"/>
                    <a:pt x="87" y="19"/>
                  </a:cubicBezTo>
                  <a:cubicBezTo>
                    <a:pt x="92" y="22"/>
                    <a:pt x="96" y="27"/>
                    <a:pt x="100" y="32"/>
                  </a:cubicBezTo>
                  <a:cubicBezTo>
                    <a:pt x="104" y="38"/>
                    <a:pt x="106" y="46"/>
                    <a:pt x="106" y="54"/>
                  </a:cubicBezTo>
                  <a:cubicBezTo>
                    <a:pt x="106" y="62"/>
                    <a:pt x="104" y="69"/>
                    <a:pt x="100" y="75"/>
                  </a:cubicBezTo>
                  <a:cubicBezTo>
                    <a:pt x="96" y="81"/>
                    <a:pt x="92" y="85"/>
                    <a:pt x="87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66"/>
            <p:cNvSpPr>
              <a:spLocks/>
            </p:cNvSpPr>
            <p:nvPr/>
          </p:nvSpPr>
          <p:spPr bwMode="auto">
            <a:xfrm>
              <a:off x="15925800" y="19848513"/>
              <a:ext cx="266700" cy="269875"/>
            </a:xfrm>
            <a:custGeom>
              <a:avLst/>
              <a:gdLst>
                <a:gd name="T0" fmla="*/ 67 w 71"/>
                <a:gd name="T1" fmla="*/ 47 h 72"/>
                <a:gd name="T2" fmla="*/ 20 w 71"/>
                <a:gd name="T3" fmla="*/ 1 h 72"/>
                <a:gd name="T4" fmla="*/ 20 w 71"/>
                <a:gd name="T5" fmla="*/ 0 h 72"/>
                <a:gd name="T6" fmla="*/ 0 w 71"/>
                <a:gd name="T7" fmla="*/ 21 h 72"/>
                <a:gd name="T8" fmla="*/ 0 w 71"/>
                <a:gd name="T9" fmla="*/ 21 h 72"/>
                <a:gd name="T10" fmla="*/ 47 w 71"/>
                <a:gd name="T11" fmla="*/ 67 h 72"/>
                <a:gd name="T12" fmla="*/ 63 w 71"/>
                <a:gd name="T13" fmla="*/ 67 h 72"/>
                <a:gd name="T14" fmla="*/ 67 w 71"/>
                <a:gd name="T15" fmla="*/ 64 h 72"/>
                <a:gd name="T16" fmla="*/ 67 w 71"/>
                <a:gd name="T17" fmla="*/ 4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72">
                  <a:moveTo>
                    <a:pt x="67" y="47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9"/>
                    <a:pt x="8" y="16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7" y="67"/>
                    <a:pt x="47" y="67"/>
                    <a:pt x="47" y="67"/>
                  </a:cubicBezTo>
                  <a:cubicBezTo>
                    <a:pt x="51" y="72"/>
                    <a:pt x="59" y="72"/>
                    <a:pt x="63" y="67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71" y="59"/>
                    <a:pt x="71" y="52"/>
                    <a:pt x="67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0" name="Freeform 419"/>
          <p:cNvSpPr>
            <a:spLocks noEditPoints="1"/>
          </p:cNvSpPr>
          <p:nvPr/>
        </p:nvSpPr>
        <p:spPr bwMode="auto">
          <a:xfrm>
            <a:off x="4374434" y="2499517"/>
            <a:ext cx="747713" cy="742950"/>
          </a:xfrm>
          <a:custGeom>
            <a:avLst/>
            <a:gdLst>
              <a:gd name="T0" fmla="*/ 194 w 199"/>
              <a:gd name="T1" fmla="*/ 51 h 198"/>
              <a:gd name="T2" fmla="*/ 147 w 199"/>
              <a:gd name="T3" fmla="*/ 4 h 198"/>
              <a:gd name="T4" fmla="*/ 132 w 199"/>
              <a:gd name="T5" fmla="*/ 4 h 198"/>
              <a:gd name="T6" fmla="*/ 129 w 199"/>
              <a:gd name="T7" fmla="*/ 16 h 198"/>
              <a:gd name="T8" fmla="*/ 57 w 199"/>
              <a:gd name="T9" fmla="*/ 44 h 198"/>
              <a:gd name="T10" fmla="*/ 53 w 199"/>
              <a:gd name="T11" fmla="*/ 51 h 198"/>
              <a:gd name="T12" fmla="*/ 3 w 199"/>
              <a:gd name="T13" fmla="*/ 164 h 198"/>
              <a:gd name="T14" fmla="*/ 3 w 199"/>
              <a:gd name="T15" fmla="*/ 174 h 198"/>
              <a:gd name="T16" fmla="*/ 25 w 199"/>
              <a:gd name="T17" fmla="*/ 196 h 198"/>
              <a:gd name="T18" fmla="*/ 30 w 199"/>
              <a:gd name="T19" fmla="*/ 198 h 198"/>
              <a:gd name="T20" fmla="*/ 35 w 199"/>
              <a:gd name="T21" fmla="*/ 196 h 198"/>
              <a:gd name="T22" fmla="*/ 144 w 199"/>
              <a:gd name="T23" fmla="*/ 146 h 198"/>
              <a:gd name="T24" fmla="*/ 148 w 199"/>
              <a:gd name="T25" fmla="*/ 146 h 198"/>
              <a:gd name="T26" fmla="*/ 155 w 199"/>
              <a:gd name="T27" fmla="*/ 141 h 198"/>
              <a:gd name="T28" fmla="*/ 183 w 199"/>
              <a:gd name="T29" fmla="*/ 70 h 198"/>
              <a:gd name="T30" fmla="*/ 186 w 199"/>
              <a:gd name="T31" fmla="*/ 70 h 198"/>
              <a:gd name="T32" fmla="*/ 194 w 199"/>
              <a:gd name="T33" fmla="*/ 67 h 198"/>
              <a:gd name="T34" fmla="*/ 194 w 199"/>
              <a:gd name="T35" fmla="*/ 51 h 198"/>
              <a:gd name="T36" fmla="*/ 144 w 199"/>
              <a:gd name="T37" fmla="*/ 132 h 198"/>
              <a:gd name="T38" fmla="*/ 144 w 199"/>
              <a:gd name="T39" fmla="*/ 132 h 198"/>
              <a:gd name="T40" fmla="*/ 30 w 199"/>
              <a:gd name="T41" fmla="*/ 181 h 198"/>
              <a:gd name="T42" fmla="*/ 27 w 199"/>
              <a:gd name="T43" fmla="*/ 178 h 198"/>
              <a:gd name="T44" fmla="*/ 103 w 199"/>
              <a:gd name="T45" fmla="*/ 101 h 198"/>
              <a:gd name="T46" fmla="*/ 108 w 199"/>
              <a:gd name="T47" fmla="*/ 103 h 198"/>
              <a:gd name="T48" fmla="*/ 117 w 199"/>
              <a:gd name="T49" fmla="*/ 99 h 198"/>
              <a:gd name="T50" fmla="*/ 117 w 199"/>
              <a:gd name="T51" fmla="*/ 82 h 198"/>
              <a:gd name="T52" fmla="*/ 108 w 199"/>
              <a:gd name="T53" fmla="*/ 78 h 198"/>
              <a:gd name="T54" fmla="*/ 100 w 199"/>
              <a:gd name="T55" fmla="*/ 82 h 198"/>
              <a:gd name="T56" fmla="*/ 97 w 199"/>
              <a:gd name="T57" fmla="*/ 96 h 198"/>
              <a:gd name="T58" fmla="*/ 21 w 199"/>
              <a:gd name="T59" fmla="*/ 172 h 198"/>
              <a:gd name="T60" fmla="*/ 17 w 199"/>
              <a:gd name="T61" fmla="*/ 168 h 198"/>
              <a:gd name="T62" fmla="*/ 67 w 199"/>
              <a:gd name="T63" fmla="*/ 55 h 198"/>
              <a:gd name="T64" fmla="*/ 131 w 199"/>
              <a:gd name="T65" fmla="*/ 29 h 198"/>
              <a:gd name="T66" fmla="*/ 169 w 199"/>
              <a:gd name="T67" fmla="*/ 67 h 198"/>
              <a:gd name="T68" fmla="*/ 144 w 199"/>
              <a:gd name="T69" fmla="*/ 132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9" h="198">
                <a:moveTo>
                  <a:pt x="194" y="51"/>
                </a:moveTo>
                <a:cubicBezTo>
                  <a:pt x="147" y="4"/>
                  <a:pt x="147" y="4"/>
                  <a:pt x="147" y="4"/>
                </a:cubicBezTo>
                <a:cubicBezTo>
                  <a:pt x="143" y="0"/>
                  <a:pt x="136" y="0"/>
                  <a:pt x="132" y="4"/>
                </a:cubicBezTo>
                <a:cubicBezTo>
                  <a:pt x="128" y="7"/>
                  <a:pt x="128" y="12"/>
                  <a:pt x="129" y="16"/>
                </a:cubicBezTo>
                <a:cubicBezTo>
                  <a:pt x="57" y="44"/>
                  <a:pt x="57" y="44"/>
                  <a:pt x="57" y="44"/>
                </a:cubicBezTo>
                <a:cubicBezTo>
                  <a:pt x="54" y="45"/>
                  <a:pt x="52" y="48"/>
                  <a:pt x="53" y="51"/>
                </a:cubicBezTo>
                <a:cubicBezTo>
                  <a:pt x="53" y="51"/>
                  <a:pt x="58" y="99"/>
                  <a:pt x="3" y="164"/>
                </a:cubicBezTo>
                <a:cubicBezTo>
                  <a:pt x="0" y="167"/>
                  <a:pt x="0" y="171"/>
                  <a:pt x="3" y="174"/>
                </a:cubicBezTo>
                <a:cubicBezTo>
                  <a:pt x="25" y="196"/>
                  <a:pt x="25" y="196"/>
                  <a:pt x="25" y="196"/>
                </a:cubicBezTo>
                <a:cubicBezTo>
                  <a:pt x="26" y="197"/>
                  <a:pt x="28" y="198"/>
                  <a:pt x="30" y="198"/>
                </a:cubicBezTo>
                <a:cubicBezTo>
                  <a:pt x="32" y="198"/>
                  <a:pt x="33" y="197"/>
                  <a:pt x="35" y="196"/>
                </a:cubicBezTo>
                <a:cubicBezTo>
                  <a:pt x="89" y="149"/>
                  <a:pt x="132" y="146"/>
                  <a:pt x="144" y="146"/>
                </a:cubicBezTo>
                <a:cubicBezTo>
                  <a:pt x="146" y="146"/>
                  <a:pt x="148" y="146"/>
                  <a:pt x="148" y="146"/>
                </a:cubicBezTo>
                <a:cubicBezTo>
                  <a:pt x="151" y="146"/>
                  <a:pt x="154" y="144"/>
                  <a:pt x="155" y="141"/>
                </a:cubicBezTo>
                <a:cubicBezTo>
                  <a:pt x="183" y="70"/>
                  <a:pt x="183" y="70"/>
                  <a:pt x="183" y="70"/>
                </a:cubicBezTo>
                <a:cubicBezTo>
                  <a:pt x="184" y="70"/>
                  <a:pt x="185" y="70"/>
                  <a:pt x="186" y="70"/>
                </a:cubicBezTo>
                <a:cubicBezTo>
                  <a:pt x="189" y="70"/>
                  <a:pt x="192" y="69"/>
                  <a:pt x="194" y="67"/>
                </a:cubicBezTo>
                <a:cubicBezTo>
                  <a:pt x="199" y="62"/>
                  <a:pt x="199" y="55"/>
                  <a:pt x="194" y="51"/>
                </a:cubicBezTo>
                <a:close/>
                <a:moveTo>
                  <a:pt x="144" y="132"/>
                </a:moveTo>
                <a:cubicBezTo>
                  <a:pt x="144" y="132"/>
                  <a:pt x="144" y="132"/>
                  <a:pt x="144" y="132"/>
                </a:cubicBezTo>
                <a:cubicBezTo>
                  <a:pt x="128" y="132"/>
                  <a:pt x="85" y="137"/>
                  <a:pt x="30" y="181"/>
                </a:cubicBezTo>
                <a:cubicBezTo>
                  <a:pt x="27" y="178"/>
                  <a:pt x="27" y="178"/>
                  <a:pt x="27" y="178"/>
                </a:cubicBezTo>
                <a:cubicBezTo>
                  <a:pt x="103" y="101"/>
                  <a:pt x="103" y="101"/>
                  <a:pt x="103" y="101"/>
                </a:cubicBezTo>
                <a:cubicBezTo>
                  <a:pt x="105" y="102"/>
                  <a:pt x="106" y="103"/>
                  <a:pt x="108" y="103"/>
                </a:cubicBezTo>
                <a:cubicBezTo>
                  <a:pt x="112" y="103"/>
                  <a:pt x="115" y="101"/>
                  <a:pt x="117" y="99"/>
                </a:cubicBezTo>
                <a:cubicBezTo>
                  <a:pt x="122" y="94"/>
                  <a:pt x="122" y="86"/>
                  <a:pt x="117" y="82"/>
                </a:cubicBezTo>
                <a:cubicBezTo>
                  <a:pt x="115" y="79"/>
                  <a:pt x="112" y="78"/>
                  <a:pt x="108" y="78"/>
                </a:cubicBezTo>
                <a:cubicBezTo>
                  <a:pt x="105" y="78"/>
                  <a:pt x="102" y="79"/>
                  <a:pt x="100" y="82"/>
                </a:cubicBezTo>
                <a:cubicBezTo>
                  <a:pt x="96" y="85"/>
                  <a:pt x="95" y="91"/>
                  <a:pt x="97" y="96"/>
                </a:cubicBezTo>
                <a:cubicBezTo>
                  <a:pt x="21" y="172"/>
                  <a:pt x="21" y="172"/>
                  <a:pt x="21" y="172"/>
                </a:cubicBezTo>
                <a:cubicBezTo>
                  <a:pt x="17" y="168"/>
                  <a:pt x="17" y="168"/>
                  <a:pt x="17" y="168"/>
                </a:cubicBezTo>
                <a:cubicBezTo>
                  <a:pt x="63" y="113"/>
                  <a:pt x="67" y="70"/>
                  <a:pt x="67" y="55"/>
                </a:cubicBezTo>
                <a:cubicBezTo>
                  <a:pt x="131" y="29"/>
                  <a:pt x="131" y="29"/>
                  <a:pt x="131" y="29"/>
                </a:cubicBezTo>
                <a:cubicBezTo>
                  <a:pt x="169" y="67"/>
                  <a:pt x="169" y="67"/>
                  <a:pt x="169" y="67"/>
                </a:cubicBezTo>
                <a:lnTo>
                  <a:pt x="144" y="1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1006156" y="4387850"/>
            <a:ext cx="2296156" cy="1436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2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请勿盗版。</a:t>
            </a: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3499507" y="4394200"/>
            <a:ext cx="2296156" cy="1436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2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请勿盗版。</a:t>
            </a:r>
          </a:p>
        </p:txBody>
      </p:sp>
      <p:sp>
        <p:nvSpPr>
          <p:cNvPr id="73" name="矩形 47"/>
          <p:cNvSpPr>
            <a:spLocks noChangeArrowheads="1"/>
          </p:cNvSpPr>
          <p:nvPr/>
        </p:nvSpPr>
        <p:spPr bwMode="auto">
          <a:xfrm>
            <a:off x="6345631" y="4394200"/>
            <a:ext cx="2296156" cy="1436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2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请勿盗版。</a:t>
            </a: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989226" y="4385366"/>
            <a:ext cx="2296156" cy="1436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2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2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2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425118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5232" y="3905897"/>
            <a:ext cx="90631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</a:rPr>
              <a:t>BAOGAOMINGCHENG</a:t>
            </a:r>
            <a:endParaRPr lang="zh-CN" altLang="en-US" sz="6600" b="1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313920" cy="566928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147235" y="288981"/>
            <a:ext cx="6096000" cy="400110"/>
          </a:xfrm>
          <a:prstGeom prst="rect">
            <a:avLst/>
          </a:prstGeom>
          <a:ln w="9525"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086475" y="1435559"/>
            <a:ext cx="2240779" cy="4240018"/>
            <a:chOff x="1392355" y="1269938"/>
            <a:chExt cx="957262" cy="1811338"/>
          </a:xfrm>
          <a:solidFill>
            <a:srgbClr val="424242"/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1392355" y="1590613"/>
              <a:ext cx="957262" cy="1490663"/>
            </a:xfrm>
            <a:custGeom>
              <a:avLst/>
              <a:gdLst>
                <a:gd name="T0" fmla="*/ 163 w 254"/>
                <a:gd name="T1" fmla="*/ 0 h 395"/>
                <a:gd name="T2" fmla="*/ 214 w 254"/>
                <a:gd name="T3" fmla="*/ 35 h 395"/>
                <a:gd name="T4" fmla="*/ 247 w 254"/>
                <a:gd name="T5" fmla="*/ 144 h 395"/>
                <a:gd name="T6" fmla="*/ 217 w 254"/>
                <a:gd name="T7" fmla="*/ 154 h 395"/>
                <a:gd name="T8" fmla="*/ 187 w 254"/>
                <a:gd name="T9" fmla="*/ 54 h 395"/>
                <a:gd name="T10" fmla="*/ 170 w 254"/>
                <a:gd name="T11" fmla="*/ 54 h 395"/>
                <a:gd name="T12" fmla="*/ 220 w 254"/>
                <a:gd name="T13" fmla="*/ 232 h 395"/>
                <a:gd name="T14" fmla="*/ 172 w 254"/>
                <a:gd name="T15" fmla="*/ 232 h 395"/>
                <a:gd name="T16" fmla="*/ 172 w 254"/>
                <a:gd name="T17" fmla="*/ 371 h 395"/>
                <a:gd name="T18" fmla="*/ 136 w 254"/>
                <a:gd name="T19" fmla="*/ 371 h 395"/>
                <a:gd name="T20" fmla="*/ 136 w 254"/>
                <a:gd name="T21" fmla="*/ 231 h 395"/>
                <a:gd name="T22" fmla="*/ 118 w 254"/>
                <a:gd name="T23" fmla="*/ 231 h 395"/>
                <a:gd name="T24" fmla="*/ 118 w 254"/>
                <a:gd name="T25" fmla="*/ 371 h 395"/>
                <a:gd name="T26" fmla="*/ 82 w 254"/>
                <a:gd name="T27" fmla="*/ 371 h 395"/>
                <a:gd name="T28" fmla="*/ 82 w 254"/>
                <a:gd name="T29" fmla="*/ 232 h 395"/>
                <a:gd name="T30" fmla="*/ 35 w 254"/>
                <a:gd name="T31" fmla="*/ 232 h 395"/>
                <a:gd name="T32" fmla="*/ 84 w 254"/>
                <a:gd name="T33" fmla="*/ 54 h 395"/>
                <a:gd name="T34" fmla="*/ 68 w 254"/>
                <a:gd name="T35" fmla="*/ 54 h 395"/>
                <a:gd name="T36" fmla="*/ 38 w 254"/>
                <a:gd name="T37" fmla="*/ 155 h 395"/>
                <a:gd name="T38" fmla="*/ 7 w 254"/>
                <a:gd name="T39" fmla="*/ 144 h 395"/>
                <a:gd name="T40" fmla="*/ 41 w 254"/>
                <a:gd name="T41" fmla="*/ 35 h 395"/>
                <a:gd name="T42" fmla="*/ 87 w 254"/>
                <a:gd name="T43" fmla="*/ 0 h 395"/>
                <a:gd name="T44" fmla="*/ 163 w 254"/>
                <a:gd name="T45" fmla="*/ 0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4" h="395">
                  <a:moveTo>
                    <a:pt x="163" y="0"/>
                  </a:moveTo>
                  <a:cubicBezTo>
                    <a:pt x="190" y="0"/>
                    <a:pt x="210" y="23"/>
                    <a:pt x="214" y="35"/>
                  </a:cubicBezTo>
                  <a:cubicBezTo>
                    <a:pt x="247" y="144"/>
                    <a:pt x="247" y="144"/>
                    <a:pt x="247" y="144"/>
                  </a:cubicBezTo>
                  <a:cubicBezTo>
                    <a:pt x="254" y="167"/>
                    <a:pt x="224" y="177"/>
                    <a:pt x="217" y="154"/>
                  </a:cubicBezTo>
                  <a:cubicBezTo>
                    <a:pt x="187" y="54"/>
                    <a:pt x="187" y="54"/>
                    <a:pt x="187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220" y="232"/>
                    <a:pt x="220" y="232"/>
                    <a:pt x="220" y="232"/>
                  </a:cubicBezTo>
                  <a:cubicBezTo>
                    <a:pt x="172" y="232"/>
                    <a:pt x="172" y="232"/>
                    <a:pt x="172" y="232"/>
                  </a:cubicBezTo>
                  <a:cubicBezTo>
                    <a:pt x="172" y="371"/>
                    <a:pt x="172" y="371"/>
                    <a:pt x="172" y="371"/>
                  </a:cubicBezTo>
                  <a:cubicBezTo>
                    <a:pt x="172" y="395"/>
                    <a:pt x="136" y="395"/>
                    <a:pt x="136" y="371"/>
                  </a:cubicBezTo>
                  <a:cubicBezTo>
                    <a:pt x="136" y="231"/>
                    <a:pt x="136" y="231"/>
                    <a:pt x="136" y="231"/>
                  </a:cubicBezTo>
                  <a:cubicBezTo>
                    <a:pt x="118" y="231"/>
                    <a:pt x="118" y="231"/>
                    <a:pt x="118" y="231"/>
                  </a:cubicBezTo>
                  <a:cubicBezTo>
                    <a:pt x="118" y="371"/>
                    <a:pt x="118" y="371"/>
                    <a:pt x="118" y="371"/>
                  </a:cubicBezTo>
                  <a:cubicBezTo>
                    <a:pt x="118" y="395"/>
                    <a:pt x="82" y="395"/>
                    <a:pt x="82" y="371"/>
                  </a:cubicBezTo>
                  <a:cubicBezTo>
                    <a:pt x="82" y="232"/>
                    <a:pt x="82" y="232"/>
                    <a:pt x="82" y="232"/>
                  </a:cubicBezTo>
                  <a:cubicBezTo>
                    <a:pt x="35" y="232"/>
                    <a:pt x="35" y="232"/>
                    <a:pt x="35" y="232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1" y="176"/>
                    <a:pt x="0" y="168"/>
                    <a:pt x="7" y="144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4" y="22"/>
                    <a:pt x="60" y="0"/>
                    <a:pt x="87" y="0"/>
                  </a:cubicBezTo>
                  <a:lnTo>
                    <a:pt x="1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1728905" y="1269938"/>
              <a:ext cx="288925" cy="2905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flipH="1">
            <a:off x="7448473" y="2115599"/>
            <a:ext cx="2935449" cy="2884196"/>
            <a:chOff x="4429641" y="2115599"/>
            <a:chExt cx="2935449" cy="2884196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5462392" y="2115599"/>
              <a:ext cx="1441450" cy="503776"/>
            </a:xfrm>
            <a:prstGeom prst="line">
              <a:avLst/>
            </a:prstGeom>
            <a:ln w="25400">
              <a:solidFill>
                <a:srgbClr val="21AFE6"/>
              </a:solidFill>
              <a:headEnd type="oval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4429641" y="3647374"/>
              <a:ext cx="2935449" cy="1"/>
            </a:xfrm>
            <a:prstGeom prst="line">
              <a:avLst/>
            </a:prstGeom>
            <a:ln w="25400">
              <a:solidFill>
                <a:srgbClr val="AEDC46"/>
              </a:solidFill>
              <a:headEnd type="oval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5462392" y="4517260"/>
              <a:ext cx="1902698" cy="482535"/>
            </a:xfrm>
            <a:prstGeom prst="line">
              <a:avLst/>
            </a:prstGeom>
            <a:ln w="25400">
              <a:solidFill>
                <a:schemeClr val="bg1"/>
              </a:solidFill>
              <a:headEnd type="oval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4228662" y="1435559"/>
            <a:ext cx="1791138" cy="4199143"/>
            <a:chOff x="2908417" y="1265175"/>
            <a:chExt cx="765175" cy="1793876"/>
          </a:xfrm>
          <a:solidFill>
            <a:srgbClr val="424242"/>
          </a:solidFill>
        </p:grpSpPr>
        <p:sp>
          <p:nvSpPr>
            <p:cNvPr id="15" name="Oval 7"/>
            <p:cNvSpPr>
              <a:spLocks noChangeArrowheads="1"/>
            </p:cNvSpPr>
            <p:nvPr/>
          </p:nvSpPr>
          <p:spPr bwMode="auto">
            <a:xfrm>
              <a:off x="3146542" y="1265175"/>
              <a:ext cx="288925" cy="2905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2908417" y="1587438"/>
              <a:ext cx="765175" cy="1471613"/>
            </a:xfrm>
            <a:custGeom>
              <a:avLst/>
              <a:gdLst>
                <a:gd name="T0" fmla="*/ 49 w 203"/>
                <a:gd name="T1" fmla="*/ 368 h 390"/>
                <a:gd name="T2" fmla="*/ 71 w 203"/>
                <a:gd name="T3" fmla="*/ 390 h 390"/>
                <a:gd name="T4" fmla="*/ 92 w 203"/>
                <a:gd name="T5" fmla="*/ 368 h 390"/>
                <a:gd name="T6" fmla="*/ 92 w 203"/>
                <a:gd name="T7" fmla="*/ 186 h 390"/>
                <a:gd name="T8" fmla="*/ 111 w 203"/>
                <a:gd name="T9" fmla="*/ 186 h 390"/>
                <a:gd name="T10" fmla="*/ 111 w 203"/>
                <a:gd name="T11" fmla="*/ 368 h 390"/>
                <a:gd name="T12" fmla="*/ 132 w 203"/>
                <a:gd name="T13" fmla="*/ 390 h 390"/>
                <a:gd name="T14" fmla="*/ 154 w 203"/>
                <a:gd name="T15" fmla="*/ 368 h 390"/>
                <a:gd name="T16" fmla="*/ 154 w 203"/>
                <a:gd name="T17" fmla="*/ 54 h 390"/>
                <a:gd name="T18" fmla="*/ 172 w 203"/>
                <a:gd name="T19" fmla="*/ 54 h 390"/>
                <a:gd name="T20" fmla="*/ 172 w 203"/>
                <a:gd name="T21" fmla="*/ 170 h 390"/>
                <a:gd name="T22" fmla="*/ 202 w 203"/>
                <a:gd name="T23" fmla="*/ 170 h 390"/>
                <a:gd name="T24" fmla="*/ 202 w 203"/>
                <a:gd name="T25" fmla="*/ 51 h 390"/>
                <a:gd name="T26" fmla="*/ 152 w 203"/>
                <a:gd name="T27" fmla="*/ 1 h 390"/>
                <a:gd name="T28" fmla="*/ 50 w 203"/>
                <a:gd name="T29" fmla="*/ 0 h 390"/>
                <a:gd name="T30" fmla="*/ 0 w 203"/>
                <a:gd name="T31" fmla="*/ 51 h 390"/>
                <a:gd name="T32" fmla="*/ 0 w 203"/>
                <a:gd name="T33" fmla="*/ 170 h 390"/>
                <a:gd name="T34" fmla="*/ 31 w 203"/>
                <a:gd name="T35" fmla="*/ 170 h 390"/>
                <a:gd name="T36" fmla="*/ 31 w 203"/>
                <a:gd name="T37" fmla="*/ 54 h 390"/>
                <a:gd name="T38" fmla="*/ 49 w 203"/>
                <a:gd name="T39" fmla="*/ 54 h 390"/>
                <a:gd name="T40" fmla="*/ 49 w 203"/>
                <a:gd name="T41" fmla="*/ 368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3" h="390">
                  <a:moveTo>
                    <a:pt x="49" y="368"/>
                  </a:moveTo>
                  <a:cubicBezTo>
                    <a:pt x="49" y="380"/>
                    <a:pt x="59" y="390"/>
                    <a:pt x="71" y="390"/>
                  </a:cubicBezTo>
                  <a:cubicBezTo>
                    <a:pt x="83" y="390"/>
                    <a:pt x="92" y="380"/>
                    <a:pt x="92" y="368"/>
                  </a:cubicBezTo>
                  <a:cubicBezTo>
                    <a:pt x="92" y="186"/>
                    <a:pt x="92" y="186"/>
                    <a:pt x="92" y="186"/>
                  </a:cubicBezTo>
                  <a:cubicBezTo>
                    <a:pt x="111" y="186"/>
                    <a:pt x="111" y="186"/>
                    <a:pt x="111" y="186"/>
                  </a:cubicBezTo>
                  <a:cubicBezTo>
                    <a:pt x="111" y="368"/>
                    <a:pt x="111" y="368"/>
                    <a:pt x="111" y="368"/>
                  </a:cubicBezTo>
                  <a:cubicBezTo>
                    <a:pt x="111" y="380"/>
                    <a:pt x="120" y="390"/>
                    <a:pt x="132" y="390"/>
                  </a:cubicBezTo>
                  <a:cubicBezTo>
                    <a:pt x="144" y="390"/>
                    <a:pt x="154" y="380"/>
                    <a:pt x="154" y="368"/>
                  </a:cubicBezTo>
                  <a:cubicBezTo>
                    <a:pt x="154" y="54"/>
                    <a:pt x="154" y="54"/>
                    <a:pt x="154" y="54"/>
                  </a:cubicBezTo>
                  <a:cubicBezTo>
                    <a:pt x="172" y="54"/>
                    <a:pt x="172" y="54"/>
                    <a:pt x="172" y="54"/>
                  </a:cubicBezTo>
                  <a:cubicBezTo>
                    <a:pt x="172" y="170"/>
                    <a:pt x="172" y="170"/>
                    <a:pt x="172" y="170"/>
                  </a:cubicBezTo>
                  <a:cubicBezTo>
                    <a:pt x="172" y="193"/>
                    <a:pt x="203" y="193"/>
                    <a:pt x="202" y="170"/>
                  </a:cubicBezTo>
                  <a:cubicBezTo>
                    <a:pt x="202" y="51"/>
                    <a:pt x="202" y="51"/>
                    <a:pt x="202" y="51"/>
                  </a:cubicBezTo>
                  <a:cubicBezTo>
                    <a:pt x="202" y="26"/>
                    <a:pt x="183" y="1"/>
                    <a:pt x="152" y="1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2" y="0"/>
                    <a:pt x="0" y="23"/>
                    <a:pt x="0" y="51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193"/>
                    <a:pt x="31" y="193"/>
                    <a:pt x="31" y="170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49" y="54"/>
                    <a:pt x="49" y="54"/>
                    <a:pt x="49" y="54"/>
                  </a:cubicBezTo>
                  <a:lnTo>
                    <a:pt x="49" y="3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/>
          <p:nvPr/>
        </p:nvCxnSpPr>
        <p:spPr>
          <a:xfrm flipH="1" flipV="1">
            <a:off x="2921000" y="2115599"/>
            <a:ext cx="1441450" cy="503776"/>
          </a:xfrm>
          <a:prstGeom prst="line">
            <a:avLst/>
          </a:prstGeom>
          <a:ln w="25400">
            <a:solidFill>
              <a:srgbClr val="21AFE6"/>
            </a:solidFill>
            <a:headEnd type="oval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888249" y="3647374"/>
            <a:ext cx="2935449" cy="1"/>
          </a:xfrm>
          <a:prstGeom prst="line">
            <a:avLst/>
          </a:prstGeom>
          <a:ln w="25400">
            <a:solidFill>
              <a:srgbClr val="AEDC46"/>
            </a:solidFill>
            <a:headEnd type="oval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921000" y="4517260"/>
            <a:ext cx="1902698" cy="482535"/>
          </a:xfrm>
          <a:prstGeom prst="line">
            <a:avLst/>
          </a:prstGeom>
          <a:ln w="25400">
            <a:solidFill>
              <a:schemeClr val="bg1"/>
            </a:solidFill>
            <a:headEnd type="oval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0" name="椭圆 19"/>
          <p:cNvSpPr/>
          <p:nvPr/>
        </p:nvSpPr>
        <p:spPr>
          <a:xfrm>
            <a:off x="1877418" y="1270153"/>
            <a:ext cx="1496766" cy="1507336"/>
          </a:xfrm>
          <a:prstGeom prst="ellipse">
            <a:avLst/>
          </a:prstGeom>
          <a:ln w="25400">
            <a:solidFill>
              <a:srgbClr val="21AFE6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956240" y="1349532"/>
            <a:ext cx="1339123" cy="1348580"/>
          </a:xfrm>
          <a:prstGeom prst="ellipse">
            <a:avLst/>
          </a:prstGeom>
          <a:solidFill>
            <a:srgbClr val="21AFE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22" name="椭圆 21"/>
          <p:cNvSpPr/>
          <p:nvPr/>
        </p:nvSpPr>
        <p:spPr>
          <a:xfrm>
            <a:off x="803355" y="2791742"/>
            <a:ext cx="1496766" cy="1507336"/>
          </a:xfrm>
          <a:prstGeom prst="ellipse">
            <a:avLst/>
          </a:prstGeom>
          <a:ln w="25400">
            <a:solidFill>
              <a:srgbClr val="AEDC46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882177" y="2871121"/>
            <a:ext cx="1339123" cy="1348580"/>
          </a:xfrm>
          <a:prstGeom prst="ellipse">
            <a:avLst/>
          </a:prstGeom>
          <a:solidFill>
            <a:srgbClr val="AEDC4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24" name="椭圆 23"/>
          <p:cNvSpPr/>
          <p:nvPr/>
        </p:nvSpPr>
        <p:spPr>
          <a:xfrm>
            <a:off x="1877417" y="4279767"/>
            <a:ext cx="1496766" cy="1507336"/>
          </a:xfrm>
          <a:prstGeom prst="ellipse">
            <a:avLst/>
          </a:prstGeom>
          <a:ln w="25400">
            <a:solidFill>
              <a:schemeClr val="bg1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956239" y="4359146"/>
            <a:ext cx="1339123" cy="134858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C8C8C8"/>
              </a:gs>
            </a:gsLst>
            <a:lin ang="19800000" scaled="0"/>
            <a:tileRect/>
          </a:gradFill>
          <a:ln w="25400">
            <a:gradFill flip="none" rotWithShape="1">
              <a:gsLst>
                <a:gs pos="53000">
                  <a:schemeClr val="bg1">
                    <a:alpha val="90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7200000" scaled="0"/>
              <a:tileRect/>
            </a:gradFill>
          </a:ln>
          <a:effectLst>
            <a:outerShdw blurRad="4826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26" name="椭圆 25"/>
          <p:cNvSpPr/>
          <p:nvPr/>
        </p:nvSpPr>
        <p:spPr>
          <a:xfrm flipH="1">
            <a:off x="8847425" y="1270153"/>
            <a:ext cx="1496766" cy="1507336"/>
          </a:xfrm>
          <a:prstGeom prst="ellipse">
            <a:avLst/>
          </a:prstGeom>
          <a:ln w="25400">
            <a:solidFill>
              <a:srgbClr val="21AFE6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 flipH="1">
            <a:off x="8926246" y="1349532"/>
            <a:ext cx="1339123" cy="1348580"/>
          </a:xfrm>
          <a:prstGeom prst="ellipse">
            <a:avLst/>
          </a:prstGeom>
          <a:solidFill>
            <a:srgbClr val="21AFE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28" name="椭圆 27"/>
          <p:cNvSpPr/>
          <p:nvPr/>
        </p:nvSpPr>
        <p:spPr>
          <a:xfrm flipH="1">
            <a:off x="9921488" y="2791742"/>
            <a:ext cx="1496766" cy="1507336"/>
          </a:xfrm>
          <a:prstGeom prst="ellipse">
            <a:avLst/>
          </a:prstGeom>
          <a:ln w="25400">
            <a:solidFill>
              <a:srgbClr val="AEDC46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29" name="椭圆 28"/>
          <p:cNvSpPr/>
          <p:nvPr/>
        </p:nvSpPr>
        <p:spPr>
          <a:xfrm flipH="1">
            <a:off x="10000309" y="2871121"/>
            <a:ext cx="1339123" cy="1348580"/>
          </a:xfrm>
          <a:prstGeom prst="ellipse">
            <a:avLst/>
          </a:prstGeom>
          <a:solidFill>
            <a:srgbClr val="AEDC4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30" name="椭圆 29"/>
          <p:cNvSpPr/>
          <p:nvPr/>
        </p:nvSpPr>
        <p:spPr>
          <a:xfrm flipH="1">
            <a:off x="8847426" y="4279767"/>
            <a:ext cx="1496766" cy="1507336"/>
          </a:xfrm>
          <a:prstGeom prst="ellipse">
            <a:avLst/>
          </a:prstGeom>
          <a:ln w="25400">
            <a:solidFill>
              <a:schemeClr val="bg1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31" name="椭圆 30"/>
          <p:cNvSpPr/>
          <p:nvPr/>
        </p:nvSpPr>
        <p:spPr>
          <a:xfrm flipH="1">
            <a:off x="8926247" y="4359146"/>
            <a:ext cx="1339123" cy="134858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C8C8C8"/>
              </a:gs>
            </a:gsLst>
            <a:lin ang="19800000" scaled="0"/>
            <a:tileRect/>
          </a:gradFill>
          <a:ln w="25400">
            <a:gradFill flip="none" rotWithShape="1">
              <a:gsLst>
                <a:gs pos="53000">
                  <a:schemeClr val="bg1">
                    <a:alpha val="90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7200000" scaled="0"/>
              <a:tileRect/>
            </a:gradFill>
          </a:ln>
          <a:effectLst>
            <a:outerShdw blurRad="4826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129985" y="1607108"/>
            <a:ext cx="107273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55</a:t>
            </a:r>
            <a:r>
              <a:rPr lang="en-US" altLang="zh-CN" sz="4800" b="1" baseline="30000" dirty="0">
                <a:solidFill>
                  <a:schemeClr val="bg1"/>
                </a:solidFill>
              </a:rPr>
              <a:t>%</a:t>
            </a:r>
            <a:endParaRPr lang="zh-CN" altLang="en-US" sz="4800" baseline="30000" dirty="0">
              <a:solidFill>
                <a:schemeClr val="bg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109454" y="1568999"/>
            <a:ext cx="11095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45</a:t>
            </a:r>
            <a:r>
              <a:rPr lang="en-US" altLang="zh-CN" sz="4800" b="1" baseline="30000" dirty="0">
                <a:solidFill>
                  <a:schemeClr val="bg1"/>
                </a:solidFill>
              </a:rPr>
              <a:t>%</a:t>
            </a:r>
            <a:endParaRPr lang="zh-CN" altLang="en-US" sz="4800" baseline="30000" dirty="0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98592" y="3305733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0" name="矩形 39"/>
          <p:cNvSpPr/>
          <p:nvPr/>
        </p:nvSpPr>
        <p:spPr>
          <a:xfrm>
            <a:off x="1770533" y="4798402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1" name="矩形 40"/>
          <p:cNvSpPr/>
          <p:nvPr/>
        </p:nvSpPr>
        <p:spPr>
          <a:xfrm>
            <a:off x="9814603" y="3288221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2" name="矩形 41"/>
          <p:cNvSpPr/>
          <p:nvPr/>
        </p:nvSpPr>
        <p:spPr>
          <a:xfrm>
            <a:off x="8673389" y="4799689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2465982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5232" y="3905897"/>
            <a:ext cx="90631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</a:rPr>
              <a:t>BAOGAOMINGCHENG</a:t>
            </a:r>
            <a:endParaRPr lang="zh-CN" altLang="en-US" sz="6600" b="1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313920" cy="566928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147235" y="288981"/>
            <a:ext cx="6096000" cy="400110"/>
          </a:xfrm>
          <a:prstGeom prst="rect">
            <a:avLst/>
          </a:prstGeom>
          <a:ln w="9525"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 useBgFill="1">
        <p:nvSpPr>
          <p:cNvPr id="5" name="椭圆 4"/>
          <p:cNvSpPr/>
          <p:nvPr/>
        </p:nvSpPr>
        <p:spPr>
          <a:xfrm>
            <a:off x="3753896" y="1421304"/>
            <a:ext cx="4684207" cy="4684207"/>
          </a:xfrm>
          <a:prstGeom prst="ellipse">
            <a:avLst/>
          </a:prstGeom>
          <a:ln w="25400">
            <a:solidFill>
              <a:srgbClr val="21AFE6"/>
            </a:solidFill>
          </a:ln>
          <a:effectLst>
            <a:outerShdw blurRad="4826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939141" y="1606549"/>
            <a:ext cx="4313717" cy="4313717"/>
          </a:xfrm>
          <a:prstGeom prst="ellipse">
            <a:avLst/>
          </a:prstGeom>
          <a:solidFill>
            <a:srgbClr val="21AFE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8" name="椭圆 7"/>
          <p:cNvSpPr/>
          <p:nvPr/>
        </p:nvSpPr>
        <p:spPr>
          <a:xfrm>
            <a:off x="4146044" y="2160072"/>
            <a:ext cx="3899593" cy="3899593"/>
          </a:xfrm>
          <a:prstGeom prst="ellipse">
            <a:avLst/>
          </a:prstGeom>
          <a:ln w="25400">
            <a:solidFill>
              <a:schemeClr val="bg1"/>
            </a:solidFill>
          </a:ln>
          <a:effectLst>
            <a:outerShdw blurRad="4826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296271" y="2310298"/>
            <a:ext cx="3599139" cy="3599139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C8C8C8"/>
              </a:gs>
            </a:gsLst>
            <a:lin ang="19800000" scaled="0"/>
            <a:tileRect/>
          </a:gradFill>
          <a:ln w="25400">
            <a:gradFill flip="none" rotWithShape="1">
              <a:gsLst>
                <a:gs pos="53000">
                  <a:schemeClr val="bg1">
                    <a:alpha val="90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7200000" scaled="0"/>
              <a:tileRect/>
            </a:gradFill>
          </a:ln>
          <a:effectLst>
            <a:outerShdw blurRad="4826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 sz="1400" b="1" dirty="0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760839" y="3370159"/>
            <a:ext cx="2691975" cy="2691975"/>
            <a:chOff x="10665618" y="-240907"/>
            <a:chExt cx="2132807" cy="2132807"/>
          </a:xfrm>
        </p:grpSpPr>
        <p:sp useBgFill="1">
          <p:nvSpPr>
            <p:cNvPr id="11" name="椭圆 10"/>
            <p:cNvSpPr/>
            <p:nvPr/>
          </p:nvSpPr>
          <p:spPr>
            <a:xfrm>
              <a:off x="10665618" y="-240907"/>
              <a:ext cx="2132807" cy="2132807"/>
            </a:xfrm>
            <a:prstGeom prst="ellipse">
              <a:avLst/>
            </a:prstGeom>
            <a:ln w="25400">
              <a:solidFill>
                <a:srgbClr val="AEDC4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0777935" y="-128590"/>
              <a:ext cx="1908175" cy="1908175"/>
            </a:xfrm>
            <a:prstGeom prst="ellipse">
              <a:avLst/>
            </a:prstGeom>
            <a:solidFill>
              <a:srgbClr val="AEDC4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sp useBgFill="1">
        <p:nvSpPr>
          <p:cNvPr id="13" name="椭圆 12"/>
          <p:cNvSpPr/>
          <p:nvPr/>
        </p:nvSpPr>
        <p:spPr>
          <a:xfrm>
            <a:off x="5275253" y="4369547"/>
            <a:ext cx="1661258" cy="1661258"/>
          </a:xfrm>
          <a:prstGeom prst="ellipse">
            <a:avLst/>
          </a:prstGeom>
          <a:ln w="25400">
            <a:solidFill>
              <a:srgbClr val="424242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362737" y="4457032"/>
            <a:ext cx="1486291" cy="1486291"/>
          </a:xfrm>
          <a:prstGeom prst="ellipse">
            <a:avLst/>
          </a:prstGeom>
          <a:solidFill>
            <a:srgbClr val="424242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8045637" y="2489200"/>
            <a:ext cx="1088838" cy="0"/>
          </a:xfrm>
          <a:prstGeom prst="line">
            <a:avLst/>
          </a:prstGeom>
          <a:ln w="25400">
            <a:solidFill>
              <a:srgbClr val="21AFE6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8045637" y="4147967"/>
            <a:ext cx="1088838" cy="0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2819400" y="3885926"/>
            <a:ext cx="2215646" cy="0"/>
          </a:xfrm>
          <a:prstGeom prst="line">
            <a:avLst/>
          </a:prstGeom>
          <a:ln w="25400">
            <a:solidFill>
              <a:srgbClr val="AEDC46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2933700" y="5562326"/>
            <a:ext cx="2429038" cy="0"/>
          </a:xfrm>
          <a:prstGeom prst="line">
            <a:avLst/>
          </a:prstGeom>
          <a:ln w="25400">
            <a:solidFill>
              <a:srgbClr val="424242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9284702" y="2060737"/>
            <a:ext cx="22915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4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20" name="矩形 19"/>
          <p:cNvSpPr/>
          <p:nvPr/>
        </p:nvSpPr>
        <p:spPr>
          <a:xfrm>
            <a:off x="9284701" y="3701691"/>
            <a:ext cx="22915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4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21" name="矩形 20"/>
          <p:cNvSpPr/>
          <p:nvPr/>
        </p:nvSpPr>
        <p:spPr>
          <a:xfrm>
            <a:off x="444314" y="3475096"/>
            <a:ext cx="22915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4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22" name="矩形 21"/>
          <p:cNvSpPr/>
          <p:nvPr/>
        </p:nvSpPr>
        <p:spPr>
          <a:xfrm>
            <a:off x="545913" y="5116050"/>
            <a:ext cx="22915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4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836348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5232" y="3905897"/>
            <a:ext cx="90631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</a:rPr>
              <a:t>BAOGAOMINGCHENG</a:t>
            </a:r>
            <a:endParaRPr lang="zh-CN" altLang="en-US" sz="6600" b="1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313920" cy="566928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147235" y="288981"/>
            <a:ext cx="6096000" cy="400110"/>
          </a:xfrm>
          <a:prstGeom prst="rect">
            <a:avLst/>
          </a:prstGeom>
          <a:ln w="9525"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5" name="椭圆 4"/>
          <p:cNvSpPr/>
          <p:nvPr/>
        </p:nvSpPr>
        <p:spPr>
          <a:xfrm>
            <a:off x="1820595" y="2273320"/>
            <a:ext cx="2578100" cy="25781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563573" y="2016298"/>
            <a:ext cx="3092145" cy="3092145"/>
          </a:xfrm>
          <a:prstGeom prst="ellipse">
            <a:avLst/>
          </a:prstGeom>
          <a:noFill/>
          <a:ln w="25400">
            <a:solidFill>
              <a:srgbClr val="21AF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347520" y="1800245"/>
            <a:ext cx="3524250" cy="3524250"/>
          </a:xfrm>
          <a:prstGeom prst="ellipse">
            <a:avLst/>
          </a:prstGeom>
          <a:noFill/>
          <a:ln w="25400">
            <a:solidFill>
              <a:srgbClr val="21AF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687837" y="2794660"/>
            <a:ext cx="1535419" cy="1535419"/>
            <a:chOff x="8192781" y="1956586"/>
            <a:chExt cx="2132807" cy="2132807"/>
          </a:xfrm>
        </p:grpSpPr>
        <p:sp useBgFill="1">
          <p:nvSpPr>
            <p:cNvPr id="10" name="椭圆 9"/>
            <p:cNvSpPr/>
            <p:nvPr/>
          </p:nvSpPr>
          <p:spPr>
            <a:xfrm>
              <a:off x="8192781" y="1956586"/>
              <a:ext cx="2132807" cy="2132807"/>
            </a:xfrm>
            <a:prstGeom prst="ellipse">
              <a:avLst/>
            </a:prstGeom>
            <a:ln w="25400">
              <a:solidFill>
                <a:srgbClr val="424242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8305098" y="2068904"/>
              <a:ext cx="1908175" cy="1908175"/>
            </a:xfrm>
            <a:prstGeom prst="ellipse">
              <a:avLst/>
            </a:prstGeom>
            <a:solidFill>
              <a:srgbClr val="424242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341935" y="1104012"/>
            <a:ext cx="1535419" cy="1535419"/>
            <a:chOff x="1860855" y="2006993"/>
            <a:chExt cx="2132807" cy="2132807"/>
          </a:xfrm>
        </p:grpSpPr>
        <p:sp useBgFill="1">
          <p:nvSpPr>
            <p:cNvPr id="13" name="椭圆 12"/>
            <p:cNvSpPr/>
            <p:nvPr/>
          </p:nvSpPr>
          <p:spPr>
            <a:xfrm>
              <a:off x="1860855" y="2006993"/>
              <a:ext cx="2132807" cy="2132807"/>
            </a:xfrm>
            <a:prstGeom prst="ellipse">
              <a:avLst/>
            </a:prstGeom>
            <a:ln w="25400">
              <a:solidFill>
                <a:srgbClr val="21AFE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1973171" y="2119309"/>
              <a:ext cx="1908175" cy="1908175"/>
            </a:xfrm>
            <a:prstGeom prst="ellipse">
              <a:avLst/>
            </a:prstGeom>
            <a:solidFill>
              <a:srgbClr val="21AFE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16520" y="2794660"/>
            <a:ext cx="1535419" cy="1535419"/>
            <a:chOff x="5026818" y="2006993"/>
            <a:chExt cx="2132807" cy="2132807"/>
          </a:xfrm>
        </p:grpSpPr>
        <p:sp useBgFill="1">
          <p:nvSpPr>
            <p:cNvPr id="16" name="椭圆 15"/>
            <p:cNvSpPr/>
            <p:nvPr/>
          </p:nvSpPr>
          <p:spPr>
            <a:xfrm>
              <a:off x="5026818" y="2006993"/>
              <a:ext cx="2132807" cy="2132807"/>
            </a:xfrm>
            <a:prstGeom prst="ellipse">
              <a:avLst/>
            </a:prstGeom>
            <a:ln w="25400">
              <a:solidFill>
                <a:srgbClr val="AEDC4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5139135" y="2119310"/>
              <a:ext cx="1908175" cy="1908175"/>
            </a:xfrm>
            <a:prstGeom prst="ellipse">
              <a:avLst/>
            </a:prstGeom>
            <a:solidFill>
              <a:srgbClr val="AEDC4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sp useBgFill="1">
        <p:nvSpPr>
          <p:cNvPr id="18" name="椭圆 17"/>
          <p:cNvSpPr/>
          <p:nvPr/>
        </p:nvSpPr>
        <p:spPr>
          <a:xfrm>
            <a:off x="2376858" y="4340732"/>
            <a:ext cx="1535419" cy="1535419"/>
          </a:xfrm>
          <a:prstGeom prst="ellipse">
            <a:avLst/>
          </a:prstGeom>
          <a:ln w="25400">
            <a:solidFill>
              <a:schemeClr val="bg1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457716" y="4421590"/>
            <a:ext cx="1373705" cy="13737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C8C8C8"/>
              </a:gs>
            </a:gsLst>
            <a:lin ang="19800000" scaled="0"/>
            <a:tileRect/>
          </a:gradFill>
          <a:ln w="25400">
            <a:gradFill flip="none" rotWithShape="1">
              <a:gsLst>
                <a:gs pos="53000">
                  <a:schemeClr val="bg1">
                    <a:alpha val="90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7200000" scaled="0"/>
              <a:tileRect/>
            </a:gra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765647" y="3133410"/>
            <a:ext cx="739775" cy="754063"/>
            <a:chOff x="8217259" y="6043203"/>
            <a:chExt cx="739775" cy="754063"/>
          </a:xfrm>
          <a:solidFill>
            <a:schemeClr val="bg1"/>
          </a:solidFill>
        </p:grpSpPr>
        <p:sp>
          <p:nvSpPr>
            <p:cNvPr id="21" name="Freeform 619"/>
            <p:cNvSpPr>
              <a:spLocks noEditPoints="1"/>
            </p:cNvSpPr>
            <p:nvPr/>
          </p:nvSpPr>
          <p:spPr bwMode="auto">
            <a:xfrm>
              <a:off x="8217259" y="6194016"/>
              <a:ext cx="600075" cy="603250"/>
            </a:xfrm>
            <a:custGeom>
              <a:avLst/>
              <a:gdLst>
                <a:gd name="T0" fmla="*/ 88 w 160"/>
                <a:gd name="T1" fmla="*/ 3 h 161"/>
                <a:gd name="T2" fmla="*/ 82 w 160"/>
                <a:gd name="T3" fmla="*/ 1 h 161"/>
                <a:gd name="T4" fmla="*/ 77 w 160"/>
                <a:gd name="T5" fmla="*/ 5 h 161"/>
                <a:gd name="T6" fmla="*/ 26 w 160"/>
                <a:gd name="T7" fmla="*/ 108 h 161"/>
                <a:gd name="T8" fmla="*/ 16 w 160"/>
                <a:gd name="T9" fmla="*/ 117 h 161"/>
                <a:gd name="T10" fmla="*/ 3 w 160"/>
                <a:gd name="T11" fmla="*/ 126 h 161"/>
                <a:gd name="T12" fmla="*/ 0 w 160"/>
                <a:gd name="T13" fmla="*/ 131 h 161"/>
                <a:gd name="T14" fmla="*/ 2 w 160"/>
                <a:gd name="T15" fmla="*/ 137 h 161"/>
                <a:gd name="T16" fmla="*/ 24 w 160"/>
                <a:gd name="T17" fmla="*/ 159 h 161"/>
                <a:gd name="T18" fmla="*/ 29 w 160"/>
                <a:gd name="T19" fmla="*/ 161 h 161"/>
                <a:gd name="T20" fmla="*/ 29 w 160"/>
                <a:gd name="T21" fmla="*/ 161 h 161"/>
                <a:gd name="T22" fmla="*/ 34 w 160"/>
                <a:gd name="T23" fmla="*/ 158 h 161"/>
                <a:gd name="T24" fmla="*/ 44 w 160"/>
                <a:gd name="T25" fmla="*/ 144 h 161"/>
                <a:gd name="T26" fmla="*/ 52 w 160"/>
                <a:gd name="T27" fmla="*/ 135 h 161"/>
                <a:gd name="T28" fmla="*/ 53 w 160"/>
                <a:gd name="T29" fmla="*/ 137 h 161"/>
                <a:gd name="T30" fmla="*/ 75 w 160"/>
                <a:gd name="T31" fmla="*/ 159 h 161"/>
                <a:gd name="T32" fmla="*/ 80 w 160"/>
                <a:gd name="T33" fmla="*/ 161 h 161"/>
                <a:gd name="T34" fmla="*/ 85 w 160"/>
                <a:gd name="T35" fmla="*/ 159 h 161"/>
                <a:gd name="T36" fmla="*/ 89 w 160"/>
                <a:gd name="T37" fmla="*/ 156 h 161"/>
                <a:gd name="T38" fmla="*/ 88 w 160"/>
                <a:gd name="T39" fmla="*/ 146 h 161"/>
                <a:gd name="T40" fmla="*/ 69 w 160"/>
                <a:gd name="T41" fmla="*/ 127 h 161"/>
                <a:gd name="T42" fmla="*/ 156 w 160"/>
                <a:gd name="T43" fmla="*/ 84 h 161"/>
                <a:gd name="T44" fmla="*/ 160 w 160"/>
                <a:gd name="T45" fmla="*/ 79 h 161"/>
                <a:gd name="T46" fmla="*/ 158 w 160"/>
                <a:gd name="T47" fmla="*/ 73 h 161"/>
                <a:gd name="T48" fmla="*/ 88 w 160"/>
                <a:gd name="T49" fmla="*/ 3 h 161"/>
                <a:gd name="T50" fmla="*/ 28 w 160"/>
                <a:gd name="T51" fmla="*/ 148 h 161"/>
                <a:gd name="T52" fmla="*/ 13 w 160"/>
                <a:gd name="T53" fmla="*/ 132 h 161"/>
                <a:gd name="T54" fmla="*/ 26 w 160"/>
                <a:gd name="T55" fmla="*/ 125 h 161"/>
                <a:gd name="T56" fmla="*/ 36 w 160"/>
                <a:gd name="T57" fmla="*/ 135 h 161"/>
                <a:gd name="T58" fmla="*/ 28 w 160"/>
                <a:gd name="T59" fmla="*/ 14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0" h="161">
                  <a:moveTo>
                    <a:pt x="88" y="3"/>
                  </a:moveTo>
                  <a:cubicBezTo>
                    <a:pt x="87" y="1"/>
                    <a:pt x="84" y="0"/>
                    <a:pt x="82" y="1"/>
                  </a:cubicBezTo>
                  <a:cubicBezTo>
                    <a:pt x="80" y="1"/>
                    <a:pt x="78" y="3"/>
                    <a:pt x="77" y="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1" y="127"/>
                    <a:pt x="0" y="129"/>
                    <a:pt x="0" y="131"/>
                  </a:cubicBezTo>
                  <a:cubicBezTo>
                    <a:pt x="0" y="133"/>
                    <a:pt x="0" y="136"/>
                    <a:pt x="2" y="137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25" y="160"/>
                    <a:pt x="27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31" y="161"/>
                    <a:pt x="33" y="160"/>
                    <a:pt x="34" y="15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52" y="136"/>
                    <a:pt x="53" y="136"/>
                    <a:pt x="53" y="137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7" y="160"/>
                    <a:pt x="79" y="161"/>
                    <a:pt x="80" y="161"/>
                  </a:cubicBezTo>
                  <a:cubicBezTo>
                    <a:pt x="82" y="161"/>
                    <a:pt x="84" y="160"/>
                    <a:pt x="85" y="159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1" y="153"/>
                    <a:pt x="91" y="149"/>
                    <a:pt x="88" y="146"/>
                  </a:cubicBezTo>
                  <a:cubicBezTo>
                    <a:pt x="69" y="127"/>
                    <a:pt x="69" y="127"/>
                    <a:pt x="69" y="127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8" y="83"/>
                    <a:pt x="160" y="81"/>
                    <a:pt x="160" y="79"/>
                  </a:cubicBezTo>
                  <a:cubicBezTo>
                    <a:pt x="160" y="76"/>
                    <a:pt x="160" y="74"/>
                    <a:pt x="158" y="73"/>
                  </a:cubicBezTo>
                  <a:lnTo>
                    <a:pt x="88" y="3"/>
                  </a:lnTo>
                  <a:close/>
                  <a:moveTo>
                    <a:pt x="28" y="148"/>
                  </a:moveTo>
                  <a:cubicBezTo>
                    <a:pt x="13" y="132"/>
                    <a:pt x="13" y="132"/>
                    <a:pt x="13" y="132"/>
                  </a:cubicBezTo>
                  <a:cubicBezTo>
                    <a:pt x="26" y="125"/>
                    <a:pt x="26" y="125"/>
                    <a:pt x="26" y="125"/>
                  </a:cubicBezTo>
                  <a:cubicBezTo>
                    <a:pt x="36" y="135"/>
                    <a:pt x="36" y="135"/>
                    <a:pt x="36" y="135"/>
                  </a:cubicBezTo>
                  <a:lnTo>
                    <a:pt x="28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20"/>
            <p:cNvSpPr>
              <a:spLocks/>
            </p:cNvSpPr>
            <p:nvPr/>
          </p:nvSpPr>
          <p:spPr bwMode="auto">
            <a:xfrm>
              <a:off x="8637946" y="6043203"/>
              <a:ext cx="319088" cy="322263"/>
            </a:xfrm>
            <a:custGeom>
              <a:avLst/>
              <a:gdLst>
                <a:gd name="T0" fmla="*/ 85 w 85"/>
                <a:gd name="T1" fmla="*/ 77 h 86"/>
                <a:gd name="T2" fmla="*/ 60 w 85"/>
                <a:gd name="T3" fmla="*/ 26 h 86"/>
                <a:gd name="T4" fmla="*/ 8 w 85"/>
                <a:gd name="T5" fmla="*/ 1 h 86"/>
                <a:gd name="T6" fmla="*/ 1 w 85"/>
                <a:gd name="T7" fmla="*/ 5 h 86"/>
                <a:gd name="T8" fmla="*/ 3 w 85"/>
                <a:gd name="T9" fmla="*/ 11 h 86"/>
                <a:gd name="T10" fmla="*/ 3 w 85"/>
                <a:gd name="T11" fmla="*/ 11 h 86"/>
                <a:gd name="T12" fmla="*/ 51 w 85"/>
                <a:gd name="T13" fmla="*/ 35 h 86"/>
                <a:gd name="T14" fmla="*/ 75 w 85"/>
                <a:gd name="T15" fmla="*/ 83 h 86"/>
                <a:gd name="T16" fmla="*/ 81 w 85"/>
                <a:gd name="T17" fmla="*/ 84 h 86"/>
                <a:gd name="T18" fmla="*/ 83 w 85"/>
                <a:gd name="T19" fmla="*/ 83 h 86"/>
                <a:gd name="T20" fmla="*/ 85 w 85"/>
                <a:gd name="T21" fmla="*/ 7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86">
                  <a:moveTo>
                    <a:pt x="85" y="77"/>
                  </a:moveTo>
                  <a:cubicBezTo>
                    <a:pt x="81" y="57"/>
                    <a:pt x="73" y="39"/>
                    <a:pt x="60" y="26"/>
                  </a:cubicBezTo>
                  <a:cubicBezTo>
                    <a:pt x="46" y="13"/>
                    <a:pt x="29" y="4"/>
                    <a:pt x="8" y="1"/>
                  </a:cubicBezTo>
                  <a:cubicBezTo>
                    <a:pt x="6" y="0"/>
                    <a:pt x="3" y="2"/>
                    <a:pt x="1" y="5"/>
                  </a:cubicBezTo>
                  <a:cubicBezTo>
                    <a:pt x="0" y="8"/>
                    <a:pt x="1" y="10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3" y="14"/>
                    <a:pt x="39" y="22"/>
                    <a:pt x="51" y="35"/>
                  </a:cubicBezTo>
                  <a:cubicBezTo>
                    <a:pt x="63" y="47"/>
                    <a:pt x="72" y="63"/>
                    <a:pt x="75" y="83"/>
                  </a:cubicBezTo>
                  <a:cubicBezTo>
                    <a:pt x="75" y="85"/>
                    <a:pt x="78" y="86"/>
                    <a:pt x="81" y="84"/>
                  </a:cubicBezTo>
                  <a:cubicBezTo>
                    <a:pt x="82" y="84"/>
                    <a:pt x="82" y="83"/>
                    <a:pt x="83" y="83"/>
                  </a:cubicBezTo>
                  <a:cubicBezTo>
                    <a:pt x="85" y="81"/>
                    <a:pt x="85" y="79"/>
                    <a:pt x="85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21"/>
            <p:cNvSpPr>
              <a:spLocks/>
            </p:cNvSpPr>
            <p:nvPr/>
          </p:nvSpPr>
          <p:spPr bwMode="auto">
            <a:xfrm>
              <a:off x="8634771" y="6163853"/>
              <a:ext cx="206375" cy="206375"/>
            </a:xfrm>
            <a:custGeom>
              <a:avLst/>
              <a:gdLst>
                <a:gd name="T0" fmla="*/ 37 w 55"/>
                <a:gd name="T1" fmla="*/ 18 h 55"/>
                <a:gd name="T2" fmla="*/ 8 w 55"/>
                <a:gd name="T3" fmla="*/ 1 h 55"/>
                <a:gd name="T4" fmla="*/ 1 w 55"/>
                <a:gd name="T5" fmla="*/ 4 h 55"/>
                <a:gd name="T6" fmla="*/ 2 w 55"/>
                <a:gd name="T7" fmla="*/ 10 h 55"/>
                <a:gd name="T8" fmla="*/ 28 w 55"/>
                <a:gd name="T9" fmla="*/ 26 h 55"/>
                <a:gd name="T10" fmla="*/ 44 w 55"/>
                <a:gd name="T11" fmla="*/ 53 h 55"/>
                <a:gd name="T12" fmla="*/ 51 w 55"/>
                <a:gd name="T13" fmla="*/ 54 h 55"/>
                <a:gd name="T14" fmla="*/ 52 w 55"/>
                <a:gd name="T15" fmla="*/ 52 h 55"/>
                <a:gd name="T16" fmla="*/ 54 w 55"/>
                <a:gd name="T17" fmla="*/ 46 h 55"/>
                <a:gd name="T18" fmla="*/ 37 w 55"/>
                <a:gd name="T19" fmla="*/ 1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37" y="18"/>
                  </a:moveTo>
                  <a:cubicBezTo>
                    <a:pt x="29" y="10"/>
                    <a:pt x="20" y="4"/>
                    <a:pt x="8" y="1"/>
                  </a:cubicBezTo>
                  <a:cubicBezTo>
                    <a:pt x="6" y="0"/>
                    <a:pt x="3" y="2"/>
                    <a:pt x="1" y="4"/>
                  </a:cubicBezTo>
                  <a:cubicBezTo>
                    <a:pt x="0" y="7"/>
                    <a:pt x="0" y="10"/>
                    <a:pt x="2" y="10"/>
                  </a:cubicBezTo>
                  <a:cubicBezTo>
                    <a:pt x="12" y="14"/>
                    <a:pt x="21" y="19"/>
                    <a:pt x="28" y="26"/>
                  </a:cubicBezTo>
                  <a:cubicBezTo>
                    <a:pt x="36" y="33"/>
                    <a:pt x="41" y="42"/>
                    <a:pt x="44" y="53"/>
                  </a:cubicBezTo>
                  <a:cubicBezTo>
                    <a:pt x="45" y="55"/>
                    <a:pt x="48" y="55"/>
                    <a:pt x="51" y="54"/>
                  </a:cubicBezTo>
                  <a:cubicBezTo>
                    <a:pt x="51" y="53"/>
                    <a:pt x="52" y="53"/>
                    <a:pt x="52" y="52"/>
                  </a:cubicBezTo>
                  <a:cubicBezTo>
                    <a:pt x="54" y="51"/>
                    <a:pt x="55" y="48"/>
                    <a:pt x="54" y="46"/>
                  </a:cubicBezTo>
                  <a:cubicBezTo>
                    <a:pt x="51" y="35"/>
                    <a:pt x="45" y="26"/>
                    <a:pt x="37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矩形 27"/>
          <p:cNvSpPr/>
          <p:nvPr/>
        </p:nvSpPr>
        <p:spPr>
          <a:xfrm>
            <a:off x="576931" y="3305733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29" name="矩形 28"/>
          <p:cNvSpPr/>
          <p:nvPr/>
        </p:nvSpPr>
        <p:spPr>
          <a:xfrm>
            <a:off x="2254377" y="1581596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30" name="矩形 29"/>
          <p:cNvSpPr/>
          <p:nvPr/>
        </p:nvSpPr>
        <p:spPr>
          <a:xfrm>
            <a:off x="3911802" y="3305733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31" name="矩形 30"/>
          <p:cNvSpPr/>
          <p:nvPr/>
        </p:nvSpPr>
        <p:spPr>
          <a:xfrm>
            <a:off x="2305987" y="4823657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32" name="矩形 31"/>
          <p:cNvSpPr/>
          <p:nvPr/>
        </p:nvSpPr>
        <p:spPr>
          <a:xfrm>
            <a:off x="5927006" y="1374978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33" name="矩形 32"/>
          <p:cNvSpPr/>
          <p:nvPr/>
        </p:nvSpPr>
        <p:spPr>
          <a:xfrm>
            <a:off x="5909851" y="3755678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464222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5232" y="3905897"/>
            <a:ext cx="90631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</a:rPr>
              <a:t>BAOGAOMINGCHENG</a:t>
            </a:r>
            <a:endParaRPr lang="zh-CN" altLang="en-US" sz="6600" b="1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313920" cy="566928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147235" y="288981"/>
            <a:ext cx="6096000" cy="400110"/>
          </a:xfrm>
          <a:prstGeom prst="rect">
            <a:avLst/>
          </a:prstGeom>
          <a:ln w="9525"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209890" y="1662112"/>
            <a:ext cx="7772220" cy="3827388"/>
            <a:chOff x="8531315" y="-2268311"/>
            <a:chExt cx="7669213" cy="3776663"/>
          </a:xfrm>
          <a:solidFill>
            <a:srgbClr val="424242"/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3301752" y="-2147661"/>
              <a:ext cx="55563" cy="33338"/>
            </a:xfrm>
            <a:custGeom>
              <a:avLst/>
              <a:gdLst>
                <a:gd name="T0" fmla="*/ 8 w 15"/>
                <a:gd name="T1" fmla="*/ 1 h 9"/>
                <a:gd name="T2" fmla="*/ 9 w 15"/>
                <a:gd name="T3" fmla="*/ 2 h 9"/>
                <a:gd name="T4" fmla="*/ 12 w 15"/>
                <a:gd name="T5" fmla="*/ 8 h 9"/>
                <a:gd name="T6" fmla="*/ 5 w 15"/>
                <a:gd name="T7" fmla="*/ 5 h 9"/>
                <a:gd name="T8" fmla="*/ 8 w 15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9">
                  <a:moveTo>
                    <a:pt x="8" y="1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10" y="4"/>
                    <a:pt x="15" y="4"/>
                    <a:pt x="12" y="8"/>
                  </a:cubicBezTo>
                  <a:cubicBezTo>
                    <a:pt x="8" y="9"/>
                    <a:pt x="10" y="3"/>
                    <a:pt x="5" y="5"/>
                  </a:cubicBezTo>
                  <a:cubicBezTo>
                    <a:pt x="0" y="3"/>
                    <a:pt x="11" y="5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4105027" y="-2147661"/>
              <a:ext cx="109538" cy="60325"/>
            </a:xfrm>
            <a:custGeom>
              <a:avLst/>
              <a:gdLst>
                <a:gd name="T0" fmla="*/ 28 w 29"/>
                <a:gd name="T1" fmla="*/ 12 h 16"/>
                <a:gd name="T2" fmla="*/ 17 w 29"/>
                <a:gd name="T3" fmla="*/ 15 h 16"/>
                <a:gd name="T4" fmla="*/ 3 w 29"/>
                <a:gd name="T5" fmla="*/ 15 h 16"/>
                <a:gd name="T6" fmla="*/ 0 w 29"/>
                <a:gd name="T7" fmla="*/ 12 h 16"/>
                <a:gd name="T8" fmla="*/ 22 w 29"/>
                <a:gd name="T9" fmla="*/ 1 h 16"/>
                <a:gd name="T10" fmla="*/ 27 w 29"/>
                <a:gd name="T11" fmla="*/ 3 h 16"/>
                <a:gd name="T12" fmla="*/ 24 w 29"/>
                <a:gd name="T13" fmla="*/ 5 h 16"/>
                <a:gd name="T14" fmla="*/ 28 w 29"/>
                <a:gd name="T15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6">
                  <a:moveTo>
                    <a:pt x="28" y="12"/>
                  </a:moveTo>
                  <a:cubicBezTo>
                    <a:pt x="24" y="12"/>
                    <a:pt x="17" y="10"/>
                    <a:pt x="17" y="15"/>
                  </a:cubicBezTo>
                  <a:cubicBezTo>
                    <a:pt x="14" y="13"/>
                    <a:pt x="9" y="16"/>
                    <a:pt x="3" y="15"/>
                  </a:cubicBezTo>
                  <a:cubicBezTo>
                    <a:pt x="3" y="12"/>
                    <a:pt x="2" y="12"/>
                    <a:pt x="0" y="12"/>
                  </a:cubicBezTo>
                  <a:cubicBezTo>
                    <a:pt x="3" y="3"/>
                    <a:pt x="11" y="0"/>
                    <a:pt x="22" y="1"/>
                  </a:cubicBezTo>
                  <a:cubicBezTo>
                    <a:pt x="21" y="4"/>
                    <a:pt x="26" y="2"/>
                    <a:pt x="27" y="3"/>
                  </a:cubicBezTo>
                  <a:cubicBezTo>
                    <a:pt x="27" y="5"/>
                    <a:pt x="24" y="5"/>
                    <a:pt x="24" y="5"/>
                  </a:cubicBezTo>
                  <a:cubicBezTo>
                    <a:pt x="23" y="7"/>
                    <a:pt x="29" y="5"/>
                    <a:pt x="2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3474790" y="-2139723"/>
              <a:ext cx="55563" cy="30163"/>
            </a:xfrm>
            <a:custGeom>
              <a:avLst/>
              <a:gdLst>
                <a:gd name="T0" fmla="*/ 15 w 15"/>
                <a:gd name="T1" fmla="*/ 1 h 8"/>
                <a:gd name="T2" fmla="*/ 14 w 15"/>
                <a:gd name="T3" fmla="*/ 7 h 8"/>
                <a:gd name="T4" fmla="*/ 8 w 15"/>
                <a:gd name="T5" fmla="*/ 8 h 8"/>
                <a:gd name="T6" fmla="*/ 1 w 15"/>
                <a:gd name="T7" fmla="*/ 4 h 8"/>
                <a:gd name="T8" fmla="*/ 9 w 15"/>
                <a:gd name="T9" fmla="*/ 4 h 8"/>
                <a:gd name="T10" fmla="*/ 15 w 15"/>
                <a:gd name="T1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8">
                  <a:moveTo>
                    <a:pt x="15" y="1"/>
                  </a:moveTo>
                  <a:cubicBezTo>
                    <a:pt x="14" y="3"/>
                    <a:pt x="13" y="5"/>
                    <a:pt x="14" y="7"/>
                  </a:cubicBezTo>
                  <a:cubicBezTo>
                    <a:pt x="11" y="6"/>
                    <a:pt x="10" y="8"/>
                    <a:pt x="8" y="8"/>
                  </a:cubicBezTo>
                  <a:cubicBezTo>
                    <a:pt x="6" y="7"/>
                    <a:pt x="0" y="8"/>
                    <a:pt x="1" y="4"/>
                  </a:cubicBezTo>
                  <a:cubicBezTo>
                    <a:pt x="5" y="5"/>
                    <a:pt x="6" y="1"/>
                    <a:pt x="9" y="4"/>
                  </a:cubicBezTo>
                  <a:cubicBezTo>
                    <a:pt x="12" y="4"/>
                    <a:pt x="11" y="0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13136652" y="-2125436"/>
              <a:ext cx="71438" cy="38100"/>
            </a:xfrm>
            <a:custGeom>
              <a:avLst/>
              <a:gdLst>
                <a:gd name="T0" fmla="*/ 18 w 19"/>
                <a:gd name="T1" fmla="*/ 0 h 10"/>
                <a:gd name="T2" fmla="*/ 15 w 19"/>
                <a:gd name="T3" fmla="*/ 4 h 10"/>
                <a:gd name="T4" fmla="*/ 11 w 19"/>
                <a:gd name="T5" fmla="*/ 9 h 10"/>
                <a:gd name="T6" fmla="*/ 8 w 19"/>
                <a:gd name="T7" fmla="*/ 6 h 10"/>
                <a:gd name="T8" fmla="*/ 4 w 19"/>
                <a:gd name="T9" fmla="*/ 7 h 10"/>
                <a:gd name="T10" fmla="*/ 1 w 19"/>
                <a:gd name="T11" fmla="*/ 4 h 10"/>
                <a:gd name="T12" fmla="*/ 8 w 19"/>
                <a:gd name="T13" fmla="*/ 3 h 10"/>
                <a:gd name="T14" fmla="*/ 8 w 19"/>
                <a:gd name="T15" fmla="*/ 2 h 10"/>
                <a:gd name="T16" fmla="*/ 18 w 19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0">
                  <a:moveTo>
                    <a:pt x="18" y="0"/>
                  </a:moveTo>
                  <a:cubicBezTo>
                    <a:pt x="19" y="3"/>
                    <a:pt x="15" y="2"/>
                    <a:pt x="15" y="4"/>
                  </a:cubicBezTo>
                  <a:cubicBezTo>
                    <a:pt x="15" y="5"/>
                    <a:pt x="13" y="8"/>
                    <a:pt x="11" y="9"/>
                  </a:cubicBezTo>
                  <a:cubicBezTo>
                    <a:pt x="8" y="10"/>
                    <a:pt x="9" y="6"/>
                    <a:pt x="8" y="6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3" y="7"/>
                    <a:pt x="3" y="4"/>
                    <a:pt x="1" y="4"/>
                  </a:cubicBezTo>
                  <a:cubicBezTo>
                    <a:pt x="0" y="1"/>
                    <a:pt x="7" y="5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12" y="1"/>
                    <a:pt x="13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3409702" y="-2128611"/>
              <a:ext cx="57150" cy="19050"/>
            </a:xfrm>
            <a:custGeom>
              <a:avLst/>
              <a:gdLst>
                <a:gd name="T0" fmla="*/ 14 w 15"/>
                <a:gd name="T1" fmla="*/ 5 h 5"/>
                <a:gd name="T2" fmla="*/ 3 w 15"/>
                <a:gd name="T3" fmla="*/ 5 h 5"/>
                <a:gd name="T4" fmla="*/ 7 w 15"/>
                <a:gd name="T5" fmla="*/ 1 h 5"/>
                <a:gd name="T6" fmla="*/ 14 w 15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5">
                  <a:moveTo>
                    <a:pt x="14" y="5"/>
                  </a:moveTo>
                  <a:cubicBezTo>
                    <a:pt x="10" y="5"/>
                    <a:pt x="6" y="5"/>
                    <a:pt x="3" y="5"/>
                  </a:cubicBezTo>
                  <a:cubicBezTo>
                    <a:pt x="0" y="0"/>
                    <a:pt x="7" y="5"/>
                    <a:pt x="7" y="1"/>
                  </a:cubicBezTo>
                  <a:cubicBezTo>
                    <a:pt x="8" y="4"/>
                    <a:pt x="15" y="0"/>
                    <a:pt x="1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13331915" y="-2103211"/>
              <a:ext cx="66675" cy="23813"/>
            </a:xfrm>
            <a:custGeom>
              <a:avLst/>
              <a:gdLst>
                <a:gd name="T0" fmla="*/ 12 w 18"/>
                <a:gd name="T1" fmla="*/ 0 h 6"/>
                <a:gd name="T2" fmla="*/ 12 w 18"/>
                <a:gd name="T3" fmla="*/ 5 h 6"/>
                <a:gd name="T4" fmla="*/ 0 w 18"/>
                <a:gd name="T5" fmla="*/ 4 h 6"/>
                <a:gd name="T6" fmla="*/ 12 w 1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6">
                  <a:moveTo>
                    <a:pt x="12" y="0"/>
                  </a:moveTo>
                  <a:cubicBezTo>
                    <a:pt x="18" y="2"/>
                    <a:pt x="12" y="1"/>
                    <a:pt x="12" y="5"/>
                  </a:cubicBezTo>
                  <a:cubicBezTo>
                    <a:pt x="8" y="5"/>
                    <a:pt x="2" y="6"/>
                    <a:pt x="0" y="4"/>
                  </a:cubicBezTo>
                  <a:cubicBezTo>
                    <a:pt x="2" y="1"/>
                    <a:pt x="10" y="3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9977527" y="-2084161"/>
              <a:ext cx="30163" cy="22225"/>
            </a:xfrm>
            <a:custGeom>
              <a:avLst/>
              <a:gdLst>
                <a:gd name="T0" fmla="*/ 0 w 8"/>
                <a:gd name="T1" fmla="*/ 0 h 6"/>
                <a:gd name="T2" fmla="*/ 8 w 8"/>
                <a:gd name="T3" fmla="*/ 6 h 6"/>
                <a:gd name="T4" fmla="*/ 0 w 8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0" y="0"/>
                  </a:moveTo>
                  <a:cubicBezTo>
                    <a:pt x="5" y="0"/>
                    <a:pt x="8" y="1"/>
                    <a:pt x="8" y="6"/>
                  </a:cubicBezTo>
                  <a:cubicBezTo>
                    <a:pt x="5" y="4"/>
                    <a:pt x="0" y="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4143127" y="-2087336"/>
              <a:ext cx="123825" cy="63500"/>
            </a:xfrm>
            <a:custGeom>
              <a:avLst/>
              <a:gdLst>
                <a:gd name="T0" fmla="*/ 29 w 33"/>
                <a:gd name="T1" fmla="*/ 4 h 17"/>
                <a:gd name="T2" fmla="*/ 32 w 33"/>
                <a:gd name="T3" fmla="*/ 11 h 17"/>
                <a:gd name="T4" fmla="*/ 18 w 33"/>
                <a:gd name="T5" fmla="*/ 15 h 17"/>
                <a:gd name="T6" fmla="*/ 15 w 33"/>
                <a:gd name="T7" fmla="*/ 14 h 17"/>
                <a:gd name="T8" fmla="*/ 10 w 33"/>
                <a:gd name="T9" fmla="*/ 14 h 17"/>
                <a:gd name="T10" fmla="*/ 10 w 33"/>
                <a:gd name="T11" fmla="*/ 11 h 17"/>
                <a:gd name="T12" fmla="*/ 5 w 33"/>
                <a:gd name="T13" fmla="*/ 13 h 17"/>
                <a:gd name="T14" fmla="*/ 7 w 33"/>
                <a:gd name="T15" fmla="*/ 10 h 17"/>
                <a:gd name="T16" fmla="*/ 1 w 33"/>
                <a:gd name="T17" fmla="*/ 8 h 17"/>
                <a:gd name="T18" fmla="*/ 4 w 33"/>
                <a:gd name="T19" fmla="*/ 6 h 17"/>
                <a:gd name="T20" fmla="*/ 8 w 33"/>
                <a:gd name="T21" fmla="*/ 3 h 17"/>
                <a:gd name="T22" fmla="*/ 21 w 33"/>
                <a:gd name="T23" fmla="*/ 1 h 17"/>
                <a:gd name="T24" fmla="*/ 21 w 33"/>
                <a:gd name="T25" fmla="*/ 4 h 17"/>
                <a:gd name="T26" fmla="*/ 29 w 33"/>
                <a:gd name="T27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7">
                  <a:moveTo>
                    <a:pt x="29" y="4"/>
                  </a:moveTo>
                  <a:cubicBezTo>
                    <a:pt x="28" y="8"/>
                    <a:pt x="24" y="11"/>
                    <a:pt x="32" y="11"/>
                  </a:cubicBezTo>
                  <a:cubicBezTo>
                    <a:pt x="33" y="17"/>
                    <a:pt x="23" y="16"/>
                    <a:pt x="18" y="15"/>
                  </a:cubicBezTo>
                  <a:cubicBezTo>
                    <a:pt x="16" y="15"/>
                    <a:pt x="16" y="15"/>
                    <a:pt x="15" y="14"/>
                  </a:cubicBezTo>
                  <a:cubicBezTo>
                    <a:pt x="12" y="11"/>
                    <a:pt x="13" y="16"/>
                    <a:pt x="10" y="14"/>
                  </a:cubicBezTo>
                  <a:cubicBezTo>
                    <a:pt x="9" y="14"/>
                    <a:pt x="10" y="11"/>
                    <a:pt x="10" y="11"/>
                  </a:cubicBezTo>
                  <a:cubicBezTo>
                    <a:pt x="9" y="11"/>
                    <a:pt x="7" y="13"/>
                    <a:pt x="5" y="13"/>
                  </a:cubicBezTo>
                  <a:cubicBezTo>
                    <a:pt x="5" y="12"/>
                    <a:pt x="7" y="10"/>
                    <a:pt x="7" y="10"/>
                  </a:cubicBezTo>
                  <a:cubicBezTo>
                    <a:pt x="6" y="9"/>
                    <a:pt x="0" y="11"/>
                    <a:pt x="1" y="8"/>
                  </a:cubicBezTo>
                  <a:cubicBezTo>
                    <a:pt x="0" y="5"/>
                    <a:pt x="3" y="7"/>
                    <a:pt x="4" y="6"/>
                  </a:cubicBezTo>
                  <a:cubicBezTo>
                    <a:pt x="6" y="4"/>
                    <a:pt x="5" y="4"/>
                    <a:pt x="8" y="3"/>
                  </a:cubicBezTo>
                  <a:cubicBezTo>
                    <a:pt x="9" y="3"/>
                    <a:pt x="15" y="0"/>
                    <a:pt x="21" y="1"/>
                  </a:cubicBezTo>
                  <a:cubicBezTo>
                    <a:pt x="21" y="1"/>
                    <a:pt x="21" y="4"/>
                    <a:pt x="21" y="4"/>
                  </a:cubicBezTo>
                  <a:cubicBezTo>
                    <a:pt x="23" y="6"/>
                    <a:pt x="28" y="3"/>
                    <a:pt x="2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4093915" y="-2084161"/>
              <a:ext cx="49213" cy="30163"/>
            </a:xfrm>
            <a:custGeom>
              <a:avLst/>
              <a:gdLst>
                <a:gd name="T0" fmla="*/ 13 w 13"/>
                <a:gd name="T1" fmla="*/ 5 h 8"/>
                <a:gd name="T2" fmla="*/ 9 w 13"/>
                <a:gd name="T3" fmla="*/ 5 h 8"/>
                <a:gd name="T4" fmla="*/ 7 w 13"/>
                <a:gd name="T5" fmla="*/ 7 h 8"/>
                <a:gd name="T6" fmla="*/ 0 w 13"/>
                <a:gd name="T7" fmla="*/ 5 h 8"/>
                <a:gd name="T8" fmla="*/ 13 w 13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8">
                  <a:moveTo>
                    <a:pt x="13" y="5"/>
                  </a:moveTo>
                  <a:cubicBezTo>
                    <a:pt x="12" y="7"/>
                    <a:pt x="10" y="5"/>
                    <a:pt x="9" y="5"/>
                  </a:cubicBezTo>
                  <a:cubicBezTo>
                    <a:pt x="7" y="5"/>
                    <a:pt x="7" y="6"/>
                    <a:pt x="7" y="7"/>
                  </a:cubicBezTo>
                  <a:cubicBezTo>
                    <a:pt x="3" y="8"/>
                    <a:pt x="4" y="4"/>
                    <a:pt x="0" y="5"/>
                  </a:cubicBezTo>
                  <a:cubicBezTo>
                    <a:pt x="3" y="0"/>
                    <a:pt x="9" y="3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867990" y="-2049236"/>
              <a:ext cx="125413" cy="71438"/>
            </a:xfrm>
            <a:custGeom>
              <a:avLst/>
              <a:gdLst>
                <a:gd name="T0" fmla="*/ 24 w 33"/>
                <a:gd name="T1" fmla="*/ 5 h 19"/>
                <a:gd name="T2" fmla="*/ 28 w 33"/>
                <a:gd name="T3" fmla="*/ 11 h 19"/>
                <a:gd name="T4" fmla="*/ 32 w 33"/>
                <a:gd name="T5" fmla="*/ 18 h 19"/>
                <a:gd name="T6" fmla="*/ 28 w 33"/>
                <a:gd name="T7" fmla="*/ 18 h 19"/>
                <a:gd name="T8" fmla="*/ 28 w 33"/>
                <a:gd name="T9" fmla="*/ 15 h 19"/>
                <a:gd name="T10" fmla="*/ 25 w 33"/>
                <a:gd name="T11" fmla="*/ 14 h 19"/>
                <a:gd name="T12" fmla="*/ 7 w 33"/>
                <a:gd name="T13" fmla="*/ 12 h 19"/>
                <a:gd name="T14" fmla="*/ 11 w 33"/>
                <a:gd name="T15" fmla="*/ 10 h 19"/>
                <a:gd name="T16" fmla="*/ 8 w 33"/>
                <a:gd name="T17" fmla="*/ 7 h 19"/>
                <a:gd name="T18" fmla="*/ 0 w 33"/>
                <a:gd name="T19" fmla="*/ 3 h 19"/>
                <a:gd name="T20" fmla="*/ 11 w 33"/>
                <a:gd name="T21" fmla="*/ 3 h 19"/>
                <a:gd name="T22" fmla="*/ 14 w 33"/>
                <a:gd name="T23" fmla="*/ 5 h 19"/>
                <a:gd name="T24" fmla="*/ 20 w 33"/>
                <a:gd name="T25" fmla="*/ 5 h 19"/>
                <a:gd name="T26" fmla="*/ 24 w 33"/>
                <a:gd name="T2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9">
                  <a:moveTo>
                    <a:pt x="24" y="5"/>
                  </a:moveTo>
                  <a:cubicBezTo>
                    <a:pt x="26" y="7"/>
                    <a:pt x="27" y="9"/>
                    <a:pt x="28" y="11"/>
                  </a:cubicBezTo>
                  <a:cubicBezTo>
                    <a:pt x="30" y="13"/>
                    <a:pt x="33" y="14"/>
                    <a:pt x="32" y="18"/>
                  </a:cubicBezTo>
                  <a:cubicBezTo>
                    <a:pt x="32" y="17"/>
                    <a:pt x="29" y="19"/>
                    <a:pt x="28" y="18"/>
                  </a:cubicBezTo>
                  <a:cubicBezTo>
                    <a:pt x="28" y="18"/>
                    <a:pt x="29" y="16"/>
                    <a:pt x="28" y="15"/>
                  </a:cubicBezTo>
                  <a:cubicBezTo>
                    <a:pt x="28" y="15"/>
                    <a:pt x="24" y="18"/>
                    <a:pt x="25" y="14"/>
                  </a:cubicBezTo>
                  <a:cubicBezTo>
                    <a:pt x="17" y="14"/>
                    <a:pt x="12" y="14"/>
                    <a:pt x="7" y="12"/>
                  </a:cubicBezTo>
                  <a:cubicBezTo>
                    <a:pt x="6" y="9"/>
                    <a:pt x="9" y="10"/>
                    <a:pt x="11" y="10"/>
                  </a:cubicBezTo>
                  <a:cubicBezTo>
                    <a:pt x="11" y="8"/>
                    <a:pt x="8" y="9"/>
                    <a:pt x="8" y="7"/>
                  </a:cubicBezTo>
                  <a:cubicBezTo>
                    <a:pt x="3" y="5"/>
                    <a:pt x="1" y="9"/>
                    <a:pt x="0" y="3"/>
                  </a:cubicBezTo>
                  <a:cubicBezTo>
                    <a:pt x="3" y="0"/>
                    <a:pt x="8" y="2"/>
                    <a:pt x="11" y="3"/>
                  </a:cubicBezTo>
                  <a:cubicBezTo>
                    <a:pt x="13" y="3"/>
                    <a:pt x="14" y="3"/>
                    <a:pt x="14" y="5"/>
                  </a:cubicBezTo>
                  <a:cubicBezTo>
                    <a:pt x="16" y="7"/>
                    <a:pt x="20" y="1"/>
                    <a:pt x="20" y="5"/>
                  </a:cubicBezTo>
                  <a:cubicBezTo>
                    <a:pt x="20" y="7"/>
                    <a:pt x="24" y="7"/>
                    <a:pt x="2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14270127" y="-2046061"/>
              <a:ext cx="123825" cy="63500"/>
            </a:xfrm>
            <a:custGeom>
              <a:avLst/>
              <a:gdLst>
                <a:gd name="T0" fmla="*/ 13 w 33"/>
                <a:gd name="T1" fmla="*/ 0 h 17"/>
                <a:gd name="T2" fmla="*/ 19 w 33"/>
                <a:gd name="T3" fmla="*/ 4 h 17"/>
                <a:gd name="T4" fmla="*/ 20 w 33"/>
                <a:gd name="T5" fmla="*/ 2 h 17"/>
                <a:gd name="T6" fmla="*/ 23 w 33"/>
                <a:gd name="T7" fmla="*/ 4 h 17"/>
                <a:gd name="T8" fmla="*/ 26 w 33"/>
                <a:gd name="T9" fmla="*/ 4 h 17"/>
                <a:gd name="T10" fmla="*/ 26 w 33"/>
                <a:gd name="T11" fmla="*/ 6 h 17"/>
                <a:gd name="T12" fmla="*/ 32 w 33"/>
                <a:gd name="T13" fmla="*/ 7 h 17"/>
                <a:gd name="T14" fmla="*/ 22 w 33"/>
                <a:gd name="T15" fmla="*/ 10 h 17"/>
                <a:gd name="T16" fmla="*/ 20 w 33"/>
                <a:gd name="T17" fmla="*/ 13 h 17"/>
                <a:gd name="T18" fmla="*/ 8 w 33"/>
                <a:gd name="T19" fmla="*/ 13 h 17"/>
                <a:gd name="T20" fmla="*/ 6 w 33"/>
                <a:gd name="T21" fmla="*/ 16 h 17"/>
                <a:gd name="T22" fmla="*/ 1 w 33"/>
                <a:gd name="T23" fmla="*/ 14 h 17"/>
                <a:gd name="T24" fmla="*/ 1 w 33"/>
                <a:gd name="T25" fmla="*/ 10 h 17"/>
                <a:gd name="T26" fmla="*/ 4 w 33"/>
                <a:gd name="T27" fmla="*/ 10 h 17"/>
                <a:gd name="T28" fmla="*/ 5 w 33"/>
                <a:gd name="T29" fmla="*/ 6 h 17"/>
                <a:gd name="T30" fmla="*/ 8 w 33"/>
                <a:gd name="T31" fmla="*/ 6 h 17"/>
                <a:gd name="T32" fmla="*/ 13 w 33"/>
                <a:gd name="T3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7">
                  <a:moveTo>
                    <a:pt x="13" y="0"/>
                  </a:moveTo>
                  <a:cubicBezTo>
                    <a:pt x="14" y="2"/>
                    <a:pt x="20" y="0"/>
                    <a:pt x="19" y="4"/>
                  </a:cubicBezTo>
                  <a:cubicBezTo>
                    <a:pt x="20" y="5"/>
                    <a:pt x="20" y="2"/>
                    <a:pt x="20" y="2"/>
                  </a:cubicBezTo>
                  <a:cubicBezTo>
                    <a:pt x="22" y="2"/>
                    <a:pt x="22" y="4"/>
                    <a:pt x="23" y="4"/>
                  </a:cubicBezTo>
                  <a:cubicBezTo>
                    <a:pt x="24" y="5"/>
                    <a:pt x="26" y="4"/>
                    <a:pt x="26" y="4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8" y="7"/>
                    <a:pt x="32" y="5"/>
                    <a:pt x="32" y="7"/>
                  </a:cubicBezTo>
                  <a:cubicBezTo>
                    <a:pt x="33" y="13"/>
                    <a:pt x="25" y="9"/>
                    <a:pt x="22" y="10"/>
                  </a:cubicBezTo>
                  <a:cubicBezTo>
                    <a:pt x="20" y="9"/>
                    <a:pt x="21" y="12"/>
                    <a:pt x="20" y="13"/>
                  </a:cubicBezTo>
                  <a:cubicBezTo>
                    <a:pt x="17" y="14"/>
                    <a:pt x="9" y="13"/>
                    <a:pt x="8" y="13"/>
                  </a:cubicBezTo>
                  <a:cubicBezTo>
                    <a:pt x="6" y="13"/>
                    <a:pt x="7" y="15"/>
                    <a:pt x="6" y="16"/>
                  </a:cubicBezTo>
                  <a:cubicBezTo>
                    <a:pt x="4" y="13"/>
                    <a:pt x="4" y="17"/>
                    <a:pt x="1" y="14"/>
                  </a:cubicBezTo>
                  <a:cubicBezTo>
                    <a:pt x="1" y="13"/>
                    <a:pt x="0" y="11"/>
                    <a:pt x="1" y="10"/>
                  </a:cubicBezTo>
                  <a:cubicBezTo>
                    <a:pt x="1" y="10"/>
                    <a:pt x="3" y="10"/>
                    <a:pt x="4" y="10"/>
                  </a:cubicBezTo>
                  <a:cubicBezTo>
                    <a:pt x="5" y="9"/>
                    <a:pt x="4" y="7"/>
                    <a:pt x="5" y="6"/>
                  </a:cubicBezTo>
                  <a:cubicBezTo>
                    <a:pt x="5" y="5"/>
                    <a:pt x="7" y="6"/>
                    <a:pt x="8" y="6"/>
                  </a:cubicBezTo>
                  <a:cubicBezTo>
                    <a:pt x="9" y="4"/>
                    <a:pt x="12" y="3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9650502" y="-2001611"/>
              <a:ext cx="22225" cy="38100"/>
            </a:xfrm>
            <a:custGeom>
              <a:avLst/>
              <a:gdLst>
                <a:gd name="T0" fmla="*/ 6 w 6"/>
                <a:gd name="T1" fmla="*/ 5 h 10"/>
                <a:gd name="T2" fmla="*/ 6 w 6"/>
                <a:gd name="T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10">
                  <a:moveTo>
                    <a:pt x="6" y="5"/>
                  </a:moveTo>
                  <a:cubicBezTo>
                    <a:pt x="3" y="10"/>
                    <a:pt x="0" y="0"/>
                    <a:pt x="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9699715" y="-1993673"/>
              <a:ext cx="68263" cy="41275"/>
            </a:xfrm>
            <a:custGeom>
              <a:avLst/>
              <a:gdLst>
                <a:gd name="T0" fmla="*/ 17 w 18"/>
                <a:gd name="T1" fmla="*/ 3 h 11"/>
                <a:gd name="T2" fmla="*/ 4 w 18"/>
                <a:gd name="T3" fmla="*/ 10 h 11"/>
                <a:gd name="T4" fmla="*/ 0 w 18"/>
                <a:gd name="T5" fmla="*/ 6 h 11"/>
                <a:gd name="T6" fmla="*/ 9 w 18"/>
                <a:gd name="T7" fmla="*/ 3 h 11"/>
                <a:gd name="T8" fmla="*/ 17 w 18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7" y="3"/>
                  </a:moveTo>
                  <a:cubicBezTo>
                    <a:pt x="18" y="11"/>
                    <a:pt x="8" y="7"/>
                    <a:pt x="4" y="10"/>
                  </a:cubicBezTo>
                  <a:cubicBezTo>
                    <a:pt x="2" y="10"/>
                    <a:pt x="3" y="5"/>
                    <a:pt x="0" y="6"/>
                  </a:cubicBezTo>
                  <a:cubicBezTo>
                    <a:pt x="1" y="2"/>
                    <a:pt x="8" y="7"/>
                    <a:pt x="9" y="3"/>
                  </a:cubicBezTo>
                  <a:cubicBezTo>
                    <a:pt x="9" y="0"/>
                    <a:pt x="12" y="5"/>
                    <a:pt x="1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0075952" y="-1985736"/>
              <a:ext cx="58738" cy="30163"/>
            </a:xfrm>
            <a:custGeom>
              <a:avLst/>
              <a:gdLst>
                <a:gd name="T0" fmla="*/ 14 w 16"/>
                <a:gd name="T1" fmla="*/ 2 h 8"/>
                <a:gd name="T2" fmla="*/ 14 w 16"/>
                <a:gd name="T3" fmla="*/ 5 h 8"/>
                <a:gd name="T4" fmla="*/ 10 w 16"/>
                <a:gd name="T5" fmla="*/ 7 h 8"/>
                <a:gd name="T6" fmla="*/ 8 w 16"/>
                <a:gd name="T7" fmla="*/ 8 h 8"/>
                <a:gd name="T8" fmla="*/ 4 w 16"/>
                <a:gd name="T9" fmla="*/ 7 h 8"/>
                <a:gd name="T10" fmla="*/ 3 w 16"/>
                <a:gd name="T11" fmla="*/ 8 h 8"/>
                <a:gd name="T12" fmla="*/ 1 w 16"/>
                <a:gd name="T13" fmla="*/ 7 h 8"/>
                <a:gd name="T14" fmla="*/ 14 w 16"/>
                <a:gd name="T1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8">
                  <a:moveTo>
                    <a:pt x="14" y="2"/>
                  </a:moveTo>
                  <a:cubicBezTo>
                    <a:pt x="16" y="3"/>
                    <a:pt x="15" y="5"/>
                    <a:pt x="14" y="5"/>
                  </a:cubicBezTo>
                  <a:cubicBezTo>
                    <a:pt x="13" y="6"/>
                    <a:pt x="12" y="6"/>
                    <a:pt x="10" y="7"/>
                  </a:cubicBezTo>
                  <a:cubicBezTo>
                    <a:pt x="9" y="7"/>
                    <a:pt x="8" y="8"/>
                    <a:pt x="8" y="8"/>
                  </a:cubicBezTo>
                  <a:cubicBezTo>
                    <a:pt x="7" y="8"/>
                    <a:pt x="6" y="7"/>
                    <a:pt x="4" y="7"/>
                  </a:cubicBezTo>
                  <a:cubicBezTo>
                    <a:pt x="4" y="7"/>
                    <a:pt x="3" y="8"/>
                    <a:pt x="3" y="8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0" y="0"/>
                    <a:pt x="13" y="7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853702" y="-1971448"/>
              <a:ext cx="33338" cy="15875"/>
            </a:xfrm>
            <a:custGeom>
              <a:avLst/>
              <a:gdLst>
                <a:gd name="T0" fmla="*/ 0 w 9"/>
                <a:gd name="T1" fmla="*/ 3 h 4"/>
                <a:gd name="T2" fmla="*/ 7 w 9"/>
                <a:gd name="T3" fmla="*/ 4 h 4"/>
                <a:gd name="T4" fmla="*/ 0 w 9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4">
                  <a:moveTo>
                    <a:pt x="0" y="3"/>
                  </a:moveTo>
                  <a:cubicBezTo>
                    <a:pt x="0" y="0"/>
                    <a:pt x="9" y="0"/>
                    <a:pt x="7" y="4"/>
                  </a:cubicBezTo>
                  <a:cubicBezTo>
                    <a:pt x="4" y="2"/>
                    <a:pt x="4" y="4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10183902" y="-1966686"/>
              <a:ext cx="19050" cy="14288"/>
            </a:xfrm>
            <a:custGeom>
              <a:avLst/>
              <a:gdLst>
                <a:gd name="T0" fmla="*/ 0 w 5"/>
                <a:gd name="T1" fmla="*/ 0 h 4"/>
                <a:gd name="T2" fmla="*/ 4 w 5"/>
                <a:gd name="T3" fmla="*/ 4 h 4"/>
                <a:gd name="T4" fmla="*/ 0 w 5"/>
                <a:gd name="T5" fmla="*/ 4 h 4"/>
                <a:gd name="T6" fmla="*/ 0 w 5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cubicBezTo>
                    <a:pt x="3" y="0"/>
                    <a:pt x="5" y="1"/>
                    <a:pt x="4" y="4"/>
                  </a:cubicBezTo>
                  <a:cubicBezTo>
                    <a:pt x="3" y="4"/>
                    <a:pt x="2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10041027" y="-1941286"/>
              <a:ext cx="376238" cy="112713"/>
            </a:xfrm>
            <a:custGeom>
              <a:avLst/>
              <a:gdLst>
                <a:gd name="T0" fmla="*/ 100 w 100"/>
                <a:gd name="T1" fmla="*/ 17 h 30"/>
                <a:gd name="T2" fmla="*/ 100 w 100"/>
                <a:gd name="T3" fmla="*/ 24 h 30"/>
                <a:gd name="T4" fmla="*/ 96 w 100"/>
                <a:gd name="T5" fmla="*/ 27 h 30"/>
                <a:gd name="T6" fmla="*/ 79 w 100"/>
                <a:gd name="T7" fmla="*/ 27 h 30"/>
                <a:gd name="T8" fmla="*/ 73 w 100"/>
                <a:gd name="T9" fmla="*/ 30 h 30"/>
                <a:gd name="T10" fmla="*/ 69 w 100"/>
                <a:gd name="T11" fmla="*/ 28 h 30"/>
                <a:gd name="T12" fmla="*/ 68 w 100"/>
                <a:gd name="T13" fmla="*/ 30 h 30"/>
                <a:gd name="T14" fmla="*/ 62 w 100"/>
                <a:gd name="T15" fmla="*/ 30 h 30"/>
                <a:gd name="T16" fmla="*/ 62 w 100"/>
                <a:gd name="T17" fmla="*/ 28 h 30"/>
                <a:gd name="T18" fmla="*/ 59 w 100"/>
                <a:gd name="T19" fmla="*/ 30 h 30"/>
                <a:gd name="T20" fmla="*/ 54 w 100"/>
                <a:gd name="T21" fmla="*/ 27 h 30"/>
                <a:gd name="T22" fmla="*/ 33 w 100"/>
                <a:gd name="T23" fmla="*/ 27 h 30"/>
                <a:gd name="T24" fmla="*/ 34 w 100"/>
                <a:gd name="T25" fmla="*/ 24 h 30"/>
                <a:gd name="T26" fmla="*/ 31 w 100"/>
                <a:gd name="T27" fmla="*/ 23 h 30"/>
                <a:gd name="T28" fmla="*/ 28 w 100"/>
                <a:gd name="T29" fmla="*/ 17 h 30"/>
                <a:gd name="T30" fmla="*/ 31 w 100"/>
                <a:gd name="T31" fmla="*/ 14 h 30"/>
                <a:gd name="T32" fmla="*/ 28 w 100"/>
                <a:gd name="T33" fmla="*/ 9 h 30"/>
                <a:gd name="T34" fmla="*/ 16 w 100"/>
                <a:gd name="T35" fmla="*/ 10 h 30"/>
                <a:gd name="T36" fmla="*/ 13 w 100"/>
                <a:gd name="T37" fmla="*/ 7 h 30"/>
                <a:gd name="T38" fmla="*/ 10 w 100"/>
                <a:gd name="T39" fmla="*/ 6 h 30"/>
                <a:gd name="T40" fmla="*/ 5 w 100"/>
                <a:gd name="T41" fmla="*/ 7 h 30"/>
                <a:gd name="T42" fmla="*/ 2 w 100"/>
                <a:gd name="T43" fmla="*/ 2 h 30"/>
                <a:gd name="T44" fmla="*/ 17 w 100"/>
                <a:gd name="T45" fmla="*/ 0 h 30"/>
                <a:gd name="T46" fmla="*/ 20 w 100"/>
                <a:gd name="T47" fmla="*/ 2 h 30"/>
                <a:gd name="T48" fmla="*/ 20 w 100"/>
                <a:gd name="T49" fmla="*/ 4 h 30"/>
                <a:gd name="T50" fmla="*/ 24 w 100"/>
                <a:gd name="T51" fmla="*/ 7 h 30"/>
                <a:gd name="T52" fmla="*/ 37 w 100"/>
                <a:gd name="T53" fmla="*/ 7 h 30"/>
                <a:gd name="T54" fmla="*/ 37 w 100"/>
                <a:gd name="T55" fmla="*/ 14 h 30"/>
                <a:gd name="T56" fmla="*/ 47 w 100"/>
                <a:gd name="T57" fmla="*/ 16 h 30"/>
                <a:gd name="T58" fmla="*/ 47 w 100"/>
                <a:gd name="T59" fmla="*/ 19 h 30"/>
                <a:gd name="T60" fmla="*/ 49 w 100"/>
                <a:gd name="T61" fmla="*/ 17 h 30"/>
                <a:gd name="T62" fmla="*/ 66 w 100"/>
                <a:gd name="T63" fmla="*/ 17 h 30"/>
                <a:gd name="T64" fmla="*/ 69 w 100"/>
                <a:gd name="T65" fmla="*/ 19 h 30"/>
                <a:gd name="T66" fmla="*/ 73 w 100"/>
                <a:gd name="T67" fmla="*/ 16 h 30"/>
                <a:gd name="T68" fmla="*/ 77 w 100"/>
                <a:gd name="T69" fmla="*/ 16 h 30"/>
                <a:gd name="T70" fmla="*/ 100 w 100"/>
                <a:gd name="T71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0" h="30">
                  <a:moveTo>
                    <a:pt x="100" y="17"/>
                  </a:moveTo>
                  <a:cubicBezTo>
                    <a:pt x="100" y="19"/>
                    <a:pt x="100" y="22"/>
                    <a:pt x="100" y="24"/>
                  </a:cubicBezTo>
                  <a:cubicBezTo>
                    <a:pt x="98" y="24"/>
                    <a:pt x="96" y="25"/>
                    <a:pt x="96" y="27"/>
                  </a:cubicBezTo>
                  <a:cubicBezTo>
                    <a:pt x="89" y="27"/>
                    <a:pt x="84" y="26"/>
                    <a:pt x="79" y="27"/>
                  </a:cubicBezTo>
                  <a:cubicBezTo>
                    <a:pt x="77" y="27"/>
                    <a:pt x="75" y="29"/>
                    <a:pt x="73" y="30"/>
                  </a:cubicBezTo>
                  <a:cubicBezTo>
                    <a:pt x="71" y="30"/>
                    <a:pt x="71" y="28"/>
                    <a:pt x="69" y="28"/>
                  </a:cubicBezTo>
                  <a:cubicBezTo>
                    <a:pt x="70" y="28"/>
                    <a:pt x="68" y="30"/>
                    <a:pt x="68" y="30"/>
                  </a:cubicBezTo>
                  <a:cubicBezTo>
                    <a:pt x="67" y="30"/>
                    <a:pt x="62" y="30"/>
                    <a:pt x="62" y="30"/>
                  </a:cubicBezTo>
                  <a:cubicBezTo>
                    <a:pt x="62" y="30"/>
                    <a:pt x="62" y="28"/>
                    <a:pt x="62" y="28"/>
                  </a:cubicBezTo>
                  <a:cubicBezTo>
                    <a:pt x="61" y="28"/>
                    <a:pt x="59" y="30"/>
                    <a:pt x="59" y="30"/>
                  </a:cubicBezTo>
                  <a:cubicBezTo>
                    <a:pt x="56" y="29"/>
                    <a:pt x="56" y="27"/>
                    <a:pt x="54" y="27"/>
                  </a:cubicBezTo>
                  <a:cubicBezTo>
                    <a:pt x="48" y="27"/>
                    <a:pt x="41" y="30"/>
                    <a:pt x="33" y="27"/>
                  </a:cubicBezTo>
                  <a:cubicBezTo>
                    <a:pt x="33" y="26"/>
                    <a:pt x="34" y="25"/>
                    <a:pt x="34" y="24"/>
                  </a:cubicBezTo>
                  <a:cubicBezTo>
                    <a:pt x="34" y="22"/>
                    <a:pt x="32" y="24"/>
                    <a:pt x="31" y="23"/>
                  </a:cubicBezTo>
                  <a:cubicBezTo>
                    <a:pt x="30" y="21"/>
                    <a:pt x="31" y="18"/>
                    <a:pt x="28" y="17"/>
                  </a:cubicBezTo>
                  <a:cubicBezTo>
                    <a:pt x="29" y="16"/>
                    <a:pt x="31" y="16"/>
                    <a:pt x="31" y="14"/>
                  </a:cubicBezTo>
                  <a:cubicBezTo>
                    <a:pt x="31" y="12"/>
                    <a:pt x="27" y="13"/>
                    <a:pt x="28" y="9"/>
                  </a:cubicBezTo>
                  <a:cubicBezTo>
                    <a:pt x="26" y="11"/>
                    <a:pt x="20" y="10"/>
                    <a:pt x="16" y="10"/>
                  </a:cubicBezTo>
                  <a:cubicBezTo>
                    <a:pt x="13" y="11"/>
                    <a:pt x="14" y="8"/>
                    <a:pt x="13" y="7"/>
                  </a:cubicBezTo>
                  <a:cubicBezTo>
                    <a:pt x="12" y="7"/>
                    <a:pt x="10" y="8"/>
                    <a:pt x="10" y="6"/>
                  </a:cubicBezTo>
                  <a:cubicBezTo>
                    <a:pt x="9" y="7"/>
                    <a:pt x="7" y="7"/>
                    <a:pt x="5" y="7"/>
                  </a:cubicBezTo>
                  <a:cubicBezTo>
                    <a:pt x="9" y="3"/>
                    <a:pt x="0" y="7"/>
                    <a:pt x="2" y="2"/>
                  </a:cubicBezTo>
                  <a:cubicBezTo>
                    <a:pt x="8" y="2"/>
                    <a:pt x="12" y="1"/>
                    <a:pt x="17" y="0"/>
                  </a:cubicBezTo>
                  <a:cubicBezTo>
                    <a:pt x="17" y="2"/>
                    <a:pt x="19" y="1"/>
                    <a:pt x="20" y="2"/>
                  </a:cubicBezTo>
                  <a:cubicBezTo>
                    <a:pt x="20" y="2"/>
                    <a:pt x="20" y="4"/>
                    <a:pt x="20" y="4"/>
                  </a:cubicBezTo>
                  <a:cubicBezTo>
                    <a:pt x="21" y="6"/>
                    <a:pt x="25" y="4"/>
                    <a:pt x="24" y="7"/>
                  </a:cubicBezTo>
                  <a:cubicBezTo>
                    <a:pt x="28" y="4"/>
                    <a:pt x="32" y="8"/>
                    <a:pt x="37" y="7"/>
                  </a:cubicBezTo>
                  <a:cubicBezTo>
                    <a:pt x="36" y="12"/>
                    <a:pt x="39" y="12"/>
                    <a:pt x="37" y="14"/>
                  </a:cubicBezTo>
                  <a:cubicBezTo>
                    <a:pt x="39" y="15"/>
                    <a:pt x="43" y="14"/>
                    <a:pt x="47" y="16"/>
                  </a:cubicBezTo>
                  <a:cubicBezTo>
                    <a:pt x="48" y="16"/>
                    <a:pt x="40" y="19"/>
                    <a:pt x="47" y="19"/>
                  </a:cubicBezTo>
                  <a:cubicBezTo>
                    <a:pt x="48" y="18"/>
                    <a:pt x="48" y="17"/>
                    <a:pt x="49" y="17"/>
                  </a:cubicBezTo>
                  <a:cubicBezTo>
                    <a:pt x="54" y="17"/>
                    <a:pt x="60" y="16"/>
                    <a:pt x="66" y="17"/>
                  </a:cubicBezTo>
                  <a:cubicBezTo>
                    <a:pt x="67" y="17"/>
                    <a:pt x="69" y="18"/>
                    <a:pt x="69" y="19"/>
                  </a:cubicBezTo>
                  <a:cubicBezTo>
                    <a:pt x="72" y="18"/>
                    <a:pt x="66" y="16"/>
                    <a:pt x="73" y="16"/>
                  </a:cubicBezTo>
                  <a:cubicBezTo>
                    <a:pt x="75" y="16"/>
                    <a:pt x="76" y="16"/>
                    <a:pt x="77" y="16"/>
                  </a:cubicBezTo>
                  <a:cubicBezTo>
                    <a:pt x="83" y="15"/>
                    <a:pt x="92" y="15"/>
                    <a:pt x="10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13238252" y="-1941286"/>
              <a:ext cx="374650" cy="271463"/>
            </a:xfrm>
            <a:custGeom>
              <a:avLst/>
              <a:gdLst>
                <a:gd name="T0" fmla="*/ 82 w 100"/>
                <a:gd name="T1" fmla="*/ 2 h 72"/>
                <a:gd name="T2" fmla="*/ 99 w 100"/>
                <a:gd name="T3" fmla="*/ 0 h 72"/>
                <a:gd name="T4" fmla="*/ 98 w 100"/>
                <a:gd name="T5" fmla="*/ 7 h 72"/>
                <a:gd name="T6" fmla="*/ 79 w 100"/>
                <a:gd name="T7" fmla="*/ 10 h 72"/>
                <a:gd name="T8" fmla="*/ 77 w 100"/>
                <a:gd name="T9" fmla="*/ 13 h 72"/>
                <a:gd name="T10" fmla="*/ 74 w 100"/>
                <a:gd name="T11" fmla="*/ 13 h 72"/>
                <a:gd name="T12" fmla="*/ 71 w 100"/>
                <a:gd name="T13" fmla="*/ 16 h 72"/>
                <a:gd name="T14" fmla="*/ 68 w 100"/>
                <a:gd name="T15" fmla="*/ 14 h 72"/>
                <a:gd name="T16" fmla="*/ 63 w 100"/>
                <a:gd name="T17" fmla="*/ 16 h 72"/>
                <a:gd name="T18" fmla="*/ 57 w 100"/>
                <a:gd name="T19" fmla="*/ 17 h 72"/>
                <a:gd name="T20" fmla="*/ 56 w 100"/>
                <a:gd name="T21" fmla="*/ 20 h 72"/>
                <a:gd name="T22" fmla="*/ 49 w 100"/>
                <a:gd name="T23" fmla="*/ 24 h 72"/>
                <a:gd name="T24" fmla="*/ 44 w 100"/>
                <a:gd name="T25" fmla="*/ 27 h 72"/>
                <a:gd name="T26" fmla="*/ 42 w 100"/>
                <a:gd name="T27" fmla="*/ 30 h 72"/>
                <a:gd name="T28" fmla="*/ 40 w 100"/>
                <a:gd name="T29" fmla="*/ 33 h 72"/>
                <a:gd name="T30" fmla="*/ 33 w 100"/>
                <a:gd name="T31" fmla="*/ 35 h 72"/>
                <a:gd name="T32" fmla="*/ 32 w 100"/>
                <a:gd name="T33" fmla="*/ 37 h 72"/>
                <a:gd name="T34" fmla="*/ 26 w 100"/>
                <a:gd name="T35" fmla="*/ 40 h 72"/>
                <a:gd name="T36" fmla="*/ 23 w 100"/>
                <a:gd name="T37" fmla="*/ 45 h 72"/>
                <a:gd name="T38" fmla="*/ 25 w 100"/>
                <a:gd name="T39" fmla="*/ 54 h 72"/>
                <a:gd name="T40" fmla="*/ 20 w 100"/>
                <a:gd name="T41" fmla="*/ 56 h 72"/>
                <a:gd name="T42" fmla="*/ 23 w 100"/>
                <a:gd name="T43" fmla="*/ 62 h 72"/>
                <a:gd name="T44" fmla="*/ 22 w 100"/>
                <a:gd name="T45" fmla="*/ 63 h 72"/>
                <a:gd name="T46" fmla="*/ 23 w 100"/>
                <a:gd name="T47" fmla="*/ 65 h 72"/>
                <a:gd name="T48" fmla="*/ 25 w 100"/>
                <a:gd name="T49" fmla="*/ 63 h 72"/>
                <a:gd name="T50" fmla="*/ 29 w 100"/>
                <a:gd name="T51" fmla="*/ 66 h 72"/>
                <a:gd name="T52" fmla="*/ 27 w 100"/>
                <a:gd name="T53" fmla="*/ 72 h 72"/>
                <a:gd name="T54" fmla="*/ 15 w 100"/>
                <a:gd name="T55" fmla="*/ 72 h 72"/>
                <a:gd name="T56" fmla="*/ 16 w 100"/>
                <a:gd name="T57" fmla="*/ 69 h 72"/>
                <a:gd name="T58" fmla="*/ 12 w 100"/>
                <a:gd name="T59" fmla="*/ 68 h 72"/>
                <a:gd name="T60" fmla="*/ 9 w 100"/>
                <a:gd name="T61" fmla="*/ 65 h 72"/>
                <a:gd name="T62" fmla="*/ 6 w 100"/>
                <a:gd name="T63" fmla="*/ 65 h 72"/>
                <a:gd name="T64" fmla="*/ 2 w 100"/>
                <a:gd name="T65" fmla="*/ 65 h 72"/>
                <a:gd name="T66" fmla="*/ 1 w 100"/>
                <a:gd name="T67" fmla="*/ 55 h 72"/>
                <a:gd name="T68" fmla="*/ 8 w 100"/>
                <a:gd name="T69" fmla="*/ 52 h 72"/>
                <a:gd name="T70" fmla="*/ 6 w 100"/>
                <a:gd name="T71" fmla="*/ 51 h 72"/>
                <a:gd name="T72" fmla="*/ 8 w 100"/>
                <a:gd name="T73" fmla="*/ 48 h 72"/>
                <a:gd name="T74" fmla="*/ 15 w 100"/>
                <a:gd name="T75" fmla="*/ 45 h 72"/>
                <a:gd name="T76" fmla="*/ 15 w 100"/>
                <a:gd name="T77" fmla="*/ 40 h 72"/>
                <a:gd name="T78" fmla="*/ 19 w 100"/>
                <a:gd name="T79" fmla="*/ 38 h 72"/>
                <a:gd name="T80" fmla="*/ 22 w 100"/>
                <a:gd name="T81" fmla="*/ 34 h 72"/>
                <a:gd name="T82" fmla="*/ 22 w 100"/>
                <a:gd name="T83" fmla="*/ 27 h 72"/>
                <a:gd name="T84" fmla="*/ 33 w 100"/>
                <a:gd name="T85" fmla="*/ 23 h 72"/>
                <a:gd name="T86" fmla="*/ 35 w 100"/>
                <a:gd name="T87" fmla="*/ 20 h 72"/>
                <a:gd name="T88" fmla="*/ 36 w 100"/>
                <a:gd name="T89" fmla="*/ 21 h 72"/>
                <a:gd name="T90" fmla="*/ 39 w 100"/>
                <a:gd name="T91" fmla="*/ 19 h 72"/>
                <a:gd name="T92" fmla="*/ 40 w 100"/>
                <a:gd name="T93" fmla="*/ 16 h 72"/>
                <a:gd name="T94" fmla="*/ 47 w 100"/>
                <a:gd name="T95" fmla="*/ 14 h 72"/>
                <a:gd name="T96" fmla="*/ 56 w 100"/>
                <a:gd name="T97" fmla="*/ 13 h 72"/>
                <a:gd name="T98" fmla="*/ 57 w 100"/>
                <a:gd name="T99" fmla="*/ 11 h 72"/>
                <a:gd name="T100" fmla="*/ 60 w 100"/>
                <a:gd name="T101" fmla="*/ 13 h 72"/>
                <a:gd name="T102" fmla="*/ 61 w 100"/>
                <a:gd name="T103" fmla="*/ 10 h 72"/>
                <a:gd name="T104" fmla="*/ 63 w 100"/>
                <a:gd name="T105" fmla="*/ 10 h 72"/>
                <a:gd name="T106" fmla="*/ 72 w 100"/>
                <a:gd name="T107" fmla="*/ 9 h 72"/>
                <a:gd name="T108" fmla="*/ 75 w 100"/>
                <a:gd name="T109" fmla="*/ 7 h 72"/>
                <a:gd name="T110" fmla="*/ 77 w 100"/>
                <a:gd name="T111" fmla="*/ 6 h 72"/>
                <a:gd name="T112" fmla="*/ 82 w 100"/>
                <a:gd name="T113" fmla="*/ 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" h="72">
                  <a:moveTo>
                    <a:pt x="82" y="2"/>
                  </a:moveTo>
                  <a:cubicBezTo>
                    <a:pt x="87" y="5"/>
                    <a:pt x="93" y="0"/>
                    <a:pt x="99" y="0"/>
                  </a:cubicBezTo>
                  <a:cubicBezTo>
                    <a:pt x="100" y="4"/>
                    <a:pt x="97" y="4"/>
                    <a:pt x="98" y="7"/>
                  </a:cubicBezTo>
                  <a:cubicBezTo>
                    <a:pt x="93" y="5"/>
                    <a:pt x="86" y="10"/>
                    <a:pt x="79" y="10"/>
                  </a:cubicBezTo>
                  <a:cubicBezTo>
                    <a:pt x="78" y="10"/>
                    <a:pt x="78" y="12"/>
                    <a:pt x="77" y="13"/>
                  </a:cubicBezTo>
                  <a:cubicBezTo>
                    <a:pt x="76" y="13"/>
                    <a:pt x="74" y="12"/>
                    <a:pt x="74" y="13"/>
                  </a:cubicBezTo>
                  <a:cubicBezTo>
                    <a:pt x="74" y="13"/>
                    <a:pt x="71" y="16"/>
                    <a:pt x="71" y="16"/>
                  </a:cubicBezTo>
                  <a:cubicBezTo>
                    <a:pt x="70" y="16"/>
                    <a:pt x="70" y="14"/>
                    <a:pt x="68" y="14"/>
                  </a:cubicBezTo>
                  <a:cubicBezTo>
                    <a:pt x="67" y="15"/>
                    <a:pt x="65" y="15"/>
                    <a:pt x="63" y="16"/>
                  </a:cubicBezTo>
                  <a:cubicBezTo>
                    <a:pt x="62" y="16"/>
                    <a:pt x="59" y="16"/>
                    <a:pt x="57" y="17"/>
                  </a:cubicBezTo>
                  <a:cubicBezTo>
                    <a:pt x="55" y="18"/>
                    <a:pt x="57" y="19"/>
                    <a:pt x="56" y="20"/>
                  </a:cubicBezTo>
                  <a:cubicBezTo>
                    <a:pt x="55" y="21"/>
                    <a:pt x="49" y="20"/>
                    <a:pt x="49" y="24"/>
                  </a:cubicBezTo>
                  <a:cubicBezTo>
                    <a:pt x="48" y="25"/>
                    <a:pt x="45" y="26"/>
                    <a:pt x="44" y="27"/>
                  </a:cubicBezTo>
                  <a:cubicBezTo>
                    <a:pt x="44" y="27"/>
                    <a:pt x="42" y="29"/>
                    <a:pt x="42" y="30"/>
                  </a:cubicBezTo>
                  <a:cubicBezTo>
                    <a:pt x="41" y="30"/>
                    <a:pt x="40" y="31"/>
                    <a:pt x="40" y="33"/>
                  </a:cubicBezTo>
                  <a:cubicBezTo>
                    <a:pt x="35" y="34"/>
                    <a:pt x="36" y="32"/>
                    <a:pt x="33" y="35"/>
                  </a:cubicBezTo>
                  <a:cubicBezTo>
                    <a:pt x="33" y="36"/>
                    <a:pt x="32" y="35"/>
                    <a:pt x="32" y="37"/>
                  </a:cubicBezTo>
                  <a:cubicBezTo>
                    <a:pt x="32" y="39"/>
                    <a:pt x="28" y="38"/>
                    <a:pt x="26" y="40"/>
                  </a:cubicBezTo>
                  <a:cubicBezTo>
                    <a:pt x="26" y="42"/>
                    <a:pt x="28" y="47"/>
                    <a:pt x="23" y="45"/>
                  </a:cubicBezTo>
                  <a:cubicBezTo>
                    <a:pt x="24" y="48"/>
                    <a:pt x="22" y="53"/>
                    <a:pt x="25" y="54"/>
                  </a:cubicBezTo>
                  <a:cubicBezTo>
                    <a:pt x="24" y="55"/>
                    <a:pt x="22" y="56"/>
                    <a:pt x="20" y="56"/>
                  </a:cubicBezTo>
                  <a:cubicBezTo>
                    <a:pt x="19" y="60"/>
                    <a:pt x="24" y="59"/>
                    <a:pt x="23" y="62"/>
                  </a:cubicBezTo>
                  <a:cubicBezTo>
                    <a:pt x="23" y="62"/>
                    <a:pt x="21" y="62"/>
                    <a:pt x="22" y="63"/>
                  </a:cubicBezTo>
                  <a:cubicBezTo>
                    <a:pt x="22" y="63"/>
                    <a:pt x="24" y="65"/>
                    <a:pt x="23" y="65"/>
                  </a:cubicBezTo>
                  <a:cubicBezTo>
                    <a:pt x="24" y="65"/>
                    <a:pt x="25" y="64"/>
                    <a:pt x="25" y="63"/>
                  </a:cubicBezTo>
                  <a:cubicBezTo>
                    <a:pt x="26" y="64"/>
                    <a:pt x="26" y="67"/>
                    <a:pt x="29" y="66"/>
                  </a:cubicBezTo>
                  <a:cubicBezTo>
                    <a:pt x="29" y="69"/>
                    <a:pt x="27" y="69"/>
                    <a:pt x="27" y="72"/>
                  </a:cubicBezTo>
                  <a:cubicBezTo>
                    <a:pt x="23" y="72"/>
                    <a:pt x="19" y="72"/>
                    <a:pt x="15" y="72"/>
                  </a:cubicBezTo>
                  <a:cubicBezTo>
                    <a:pt x="15" y="71"/>
                    <a:pt x="17" y="70"/>
                    <a:pt x="16" y="69"/>
                  </a:cubicBezTo>
                  <a:cubicBezTo>
                    <a:pt x="15" y="68"/>
                    <a:pt x="14" y="68"/>
                    <a:pt x="12" y="68"/>
                  </a:cubicBezTo>
                  <a:cubicBezTo>
                    <a:pt x="11" y="67"/>
                    <a:pt x="10" y="65"/>
                    <a:pt x="9" y="65"/>
                  </a:cubicBezTo>
                  <a:cubicBezTo>
                    <a:pt x="9" y="65"/>
                    <a:pt x="7" y="65"/>
                    <a:pt x="6" y="65"/>
                  </a:cubicBezTo>
                  <a:cubicBezTo>
                    <a:pt x="5" y="63"/>
                    <a:pt x="5" y="65"/>
                    <a:pt x="2" y="65"/>
                  </a:cubicBezTo>
                  <a:cubicBezTo>
                    <a:pt x="2" y="62"/>
                    <a:pt x="0" y="60"/>
                    <a:pt x="1" y="55"/>
                  </a:cubicBezTo>
                  <a:cubicBezTo>
                    <a:pt x="5" y="60"/>
                    <a:pt x="1" y="50"/>
                    <a:pt x="8" y="52"/>
                  </a:cubicBezTo>
                  <a:cubicBezTo>
                    <a:pt x="9" y="51"/>
                    <a:pt x="6" y="51"/>
                    <a:pt x="6" y="51"/>
                  </a:cubicBezTo>
                  <a:cubicBezTo>
                    <a:pt x="7" y="49"/>
                    <a:pt x="11" y="49"/>
                    <a:pt x="8" y="48"/>
                  </a:cubicBezTo>
                  <a:cubicBezTo>
                    <a:pt x="9" y="46"/>
                    <a:pt x="12" y="46"/>
                    <a:pt x="15" y="45"/>
                  </a:cubicBezTo>
                  <a:cubicBezTo>
                    <a:pt x="14" y="43"/>
                    <a:pt x="19" y="40"/>
                    <a:pt x="15" y="40"/>
                  </a:cubicBezTo>
                  <a:cubicBezTo>
                    <a:pt x="15" y="38"/>
                    <a:pt x="17" y="38"/>
                    <a:pt x="19" y="38"/>
                  </a:cubicBezTo>
                  <a:cubicBezTo>
                    <a:pt x="19" y="36"/>
                    <a:pt x="20" y="35"/>
                    <a:pt x="22" y="34"/>
                  </a:cubicBezTo>
                  <a:cubicBezTo>
                    <a:pt x="19" y="31"/>
                    <a:pt x="23" y="31"/>
                    <a:pt x="22" y="27"/>
                  </a:cubicBezTo>
                  <a:cubicBezTo>
                    <a:pt x="27" y="27"/>
                    <a:pt x="29" y="24"/>
                    <a:pt x="33" y="23"/>
                  </a:cubicBezTo>
                  <a:cubicBezTo>
                    <a:pt x="35" y="23"/>
                    <a:pt x="34" y="20"/>
                    <a:pt x="35" y="20"/>
                  </a:cubicBezTo>
                  <a:cubicBezTo>
                    <a:pt x="35" y="19"/>
                    <a:pt x="36" y="21"/>
                    <a:pt x="36" y="21"/>
                  </a:cubicBezTo>
                  <a:cubicBezTo>
                    <a:pt x="37" y="21"/>
                    <a:pt x="38" y="19"/>
                    <a:pt x="39" y="19"/>
                  </a:cubicBezTo>
                  <a:cubicBezTo>
                    <a:pt x="39" y="18"/>
                    <a:pt x="40" y="17"/>
                    <a:pt x="40" y="16"/>
                  </a:cubicBezTo>
                  <a:cubicBezTo>
                    <a:pt x="43" y="16"/>
                    <a:pt x="45" y="16"/>
                    <a:pt x="47" y="14"/>
                  </a:cubicBezTo>
                  <a:cubicBezTo>
                    <a:pt x="49" y="13"/>
                    <a:pt x="51" y="14"/>
                    <a:pt x="56" y="13"/>
                  </a:cubicBezTo>
                  <a:cubicBezTo>
                    <a:pt x="57" y="13"/>
                    <a:pt x="56" y="12"/>
                    <a:pt x="57" y="11"/>
                  </a:cubicBezTo>
                  <a:cubicBezTo>
                    <a:pt x="59" y="11"/>
                    <a:pt x="60" y="13"/>
                    <a:pt x="60" y="13"/>
                  </a:cubicBezTo>
                  <a:cubicBezTo>
                    <a:pt x="62" y="12"/>
                    <a:pt x="59" y="10"/>
                    <a:pt x="61" y="10"/>
                  </a:cubicBezTo>
                  <a:cubicBezTo>
                    <a:pt x="62" y="10"/>
                    <a:pt x="62" y="10"/>
                    <a:pt x="63" y="10"/>
                  </a:cubicBezTo>
                  <a:cubicBezTo>
                    <a:pt x="64" y="9"/>
                    <a:pt x="68" y="10"/>
                    <a:pt x="72" y="9"/>
                  </a:cubicBezTo>
                  <a:cubicBezTo>
                    <a:pt x="75" y="8"/>
                    <a:pt x="74" y="8"/>
                    <a:pt x="75" y="7"/>
                  </a:cubicBezTo>
                  <a:cubicBezTo>
                    <a:pt x="75" y="7"/>
                    <a:pt x="77" y="6"/>
                    <a:pt x="77" y="6"/>
                  </a:cubicBezTo>
                  <a:cubicBezTo>
                    <a:pt x="81" y="4"/>
                    <a:pt x="82" y="8"/>
                    <a:pt x="8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944190" y="-1925411"/>
              <a:ext cx="41275" cy="14288"/>
            </a:xfrm>
            <a:custGeom>
              <a:avLst/>
              <a:gdLst>
                <a:gd name="T0" fmla="*/ 8 w 11"/>
                <a:gd name="T1" fmla="*/ 0 h 4"/>
                <a:gd name="T2" fmla="*/ 11 w 11"/>
                <a:gd name="T3" fmla="*/ 0 h 4"/>
                <a:gd name="T4" fmla="*/ 8 w 11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4">
                  <a:moveTo>
                    <a:pt x="8" y="0"/>
                  </a:moveTo>
                  <a:cubicBezTo>
                    <a:pt x="9" y="0"/>
                    <a:pt x="10" y="0"/>
                    <a:pt x="11" y="0"/>
                  </a:cubicBezTo>
                  <a:cubicBezTo>
                    <a:pt x="11" y="4"/>
                    <a:pt x="0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15073402" y="-1903186"/>
              <a:ext cx="117475" cy="85725"/>
            </a:xfrm>
            <a:custGeom>
              <a:avLst/>
              <a:gdLst>
                <a:gd name="T0" fmla="*/ 8 w 31"/>
                <a:gd name="T1" fmla="*/ 0 h 23"/>
                <a:gd name="T2" fmla="*/ 10 w 31"/>
                <a:gd name="T3" fmla="*/ 1 h 23"/>
                <a:gd name="T4" fmla="*/ 18 w 31"/>
                <a:gd name="T5" fmla="*/ 6 h 23"/>
                <a:gd name="T6" fmla="*/ 22 w 31"/>
                <a:gd name="T7" fmla="*/ 3 h 23"/>
                <a:gd name="T8" fmla="*/ 31 w 31"/>
                <a:gd name="T9" fmla="*/ 4 h 23"/>
                <a:gd name="T10" fmla="*/ 28 w 31"/>
                <a:gd name="T11" fmla="*/ 11 h 23"/>
                <a:gd name="T12" fmla="*/ 17 w 31"/>
                <a:gd name="T13" fmla="*/ 14 h 23"/>
                <a:gd name="T14" fmla="*/ 17 w 31"/>
                <a:gd name="T15" fmla="*/ 16 h 23"/>
                <a:gd name="T16" fmla="*/ 14 w 31"/>
                <a:gd name="T17" fmla="*/ 18 h 23"/>
                <a:gd name="T18" fmla="*/ 10 w 31"/>
                <a:gd name="T19" fmla="*/ 20 h 23"/>
                <a:gd name="T20" fmla="*/ 4 w 31"/>
                <a:gd name="T21" fmla="*/ 17 h 23"/>
                <a:gd name="T22" fmla="*/ 0 w 31"/>
                <a:gd name="T23" fmla="*/ 6 h 23"/>
                <a:gd name="T24" fmla="*/ 8 w 31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3">
                  <a:moveTo>
                    <a:pt x="8" y="0"/>
                  </a:moveTo>
                  <a:cubicBezTo>
                    <a:pt x="10" y="0"/>
                    <a:pt x="10" y="1"/>
                    <a:pt x="10" y="1"/>
                  </a:cubicBezTo>
                  <a:cubicBezTo>
                    <a:pt x="11" y="4"/>
                    <a:pt x="16" y="4"/>
                    <a:pt x="18" y="6"/>
                  </a:cubicBezTo>
                  <a:cubicBezTo>
                    <a:pt x="21" y="7"/>
                    <a:pt x="22" y="3"/>
                    <a:pt x="22" y="3"/>
                  </a:cubicBezTo>
                  <a:cubicBezTo>
                    <a:pt x="24" y="2"/>
                    <a:pt x="26" y="6"/>
                    <a:pt x="31" y="4"/>
                  </a:cubicBezTo>
                  <a:cubicBezTo>
                    <a:pt x="30" y="6"/>
                    <a:pt x="23" y="9"/>
                    <a:pt x="28" y="11"/>
                  </a:cubicBezTo>
                  <a:cubicBezTo>
                    <a:pt x="27" y="15"/>
                    <a:pt x="22" y="14"/>
                    <a:pt x="17" y="14"/>
                  </a:cubicBezTo>
                  <a:cubicBezTo>
                    <a:pt x="15" y="14"/>
                    <a:pt x="16" y="16"/>
                    <a:pt x="17" y="16"/>
                  </a:cubicBezTo>
                  <a:cubicBezTo>
                    <a:pt x="18" y="18"/>
                    <a:pt x="9" y="16"/>
                    <a:pt x="14" y="18"/>
                  </a:cubicBezTo>
                  <a:cubicBezTo>
                    <a:pt x="14" y="23"/>
                    <a:pt x="9" y="15"/>
                    <a:pt x="10" y="20"/>
                  </a:cubicBezTo>
                  <a:cubicBezTo>
                    <a:pt x="8" y="19"/>
                    <a:pt x="9" y="15"/>
                    <a:pt x="4" y="17"/>
                  </a:cubicBezTo>
                  <a:cubicBezTo>
                    <a:pt x="3" y="13"/>
                    <a:pt x="4" y="7"/>
                    <a:pt x="0" y="6"/>
                  </a:cubicBezTo>
                  <a:cubicBezTo>
                    <a:pt x="1" y="2"/>
                    <a:pt x="9" y="6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9564777" y="-1892073"/>
              <a:ext cx="30163" cy="22225"/>
            </a:xfrm>
            <a:custGeom>
              <a:avLst/>
              <a:gdLst>
                <a:gd name="T0" fmla="*/ 4 w 8"/>
                <a:gd name="T1" fmla="*/ 0 h 6"/>
                <a:gd name="T2" fmla="*/ 5 w 8"/>
                <a:gd name="T3" fmla="*/ 6 h 6"/>
                <a:gd name="T4" fmla="*/ 0 w 8"/>
                <a:gd name="T5" fmla="*/ 4 h 6"/>
                <a:gd name="T6" fmla="*/ 4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0"/>
                  </a:moveTo>
                  <a:cubicBezTo>
                    <a:pt x="8" y="1"/>
                    <a:pt x="5" y="2"/>
                    <a:pt x="5" y="6"/>
                  </a:cubicBezTo>
                  <a:cubicBezTo>
                    <a:pt x="4" y="4"/>
                    <a:pt x="2" y="4"/>
                    <a:pt x="0" y="4"/>
                  </a:cubicBezTo>
                  <a:cubicBezTo>
                    <a:pt x="0" y="1"/>
                    <a:pt x="4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15201990" y="-1892073"/>
              <a:ext cx="52388" cy="49213"/>
            </a:xfrm>
            <a:custGeom>
              <a:avLst/>
              <a:gdLst>
                <a:gd name="T0" fmla="*/ 0 w 14"/>
                <a:gd name="T1" fmla="*/ 4 h 13"/>
                <a:gd name="T2" fmla="*/ 14 w 14"/>
                <a:gd name="T3" fmla="*/ 7 h 13"/>
                <a:gd name="T4" fmla="*/ 8 w 14"/>
                <a:gd name="T5" fmla="*/ 13 h 13"/>
                <a:gd name="T6" fmla="*/ 5 w 14"/>
                <a:gd name="T7" fmla="*/ 10 h 13"/>
                <a:gd name="T8" fmla="*/ 3 w 14"/>
                <a:gd name="T9" fmla="*/ 10 h 13"/>
                <a:gd name="T10" fmla="*/ 0 w 14"/>
                <a:gd name="T1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0" y="4"/>
                  </a:moveTo>
                  <a:cubicBezTo>
                    <a:pt x="4" y="0"/>
                    <a:pt x="12" y="4"/>
                    <a:pt x="14" y="7"/>
                  </a:cubicBezTo>
                  <a:cubicBezTo>
                    <a:pt x="13" y="10"/>
                    <a:pt x="7" y="8"/>
                    <a:pt x="8" y="13"/>
                  </a:cubicBezTo>
                  <a:cubicBezTo>
                    <a:pt x="6" y="13"/>
                    <a:pt x="6" y="10"/>
                    <a:pt x="5" y="10"/>
                  </a:cubicBezTo>
                  <a:cubicBezTo>
                    <a:pt x="5" y="9"/>
                    <a:pt x="3" y="10"/>
                    <a:pt x="3" y="10"/>
                  </a:cubicBezTo>
                  <a:cubicBezTo>
                    <a:pt x="1" y="8"/>
                    <a:pt x="3" y="4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15268665" y="-1877786"/>
              <a:ext cx="79375" cy="42863"/>
            </a:xfrm>
            <a:custGeom>
              <a:avLst/>
              <a:gdLst>
                <a:gd name="T0" fmla="*/ 1 w 21"/>
                <a:gd name="T1" fmla="*/ 2 h 11"/>
                <a:gd name="T2" fmla="*/ 4 w 21"/>
                <a:gd name="T3" fmla="*/ 2 h 11"/>
                <a:gd name="T4" fmla="*/ 11 w 21"/>
                <a:gd name="T5" fmla="*/ 4 h 11"/>
                <a:gd name="T6" fmla="*/ 18 w 21"/>
                <a:gd name="T7" fmla="*/ 7 h 11"/>
                <a:gd name="T8" fmla="*/ 21 w 21"/>
                <a:gd name="T9" fmla="*/ 10 h 11"/>
                <a:gd name="T10" fmla="*/ 4 w 21"/>
                <a:gd name="T11" fmla="*/ 7 h 11"/>
                <a:gd name="T12" fmla="*/ 1 w 21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1">
                  <a:moveTo>
                    <a:pt x="1" y="2"/>
                  </a:moveTo>
                  <a:cubicBezTo>
                    <a:pt x="2" y="2"/>
                    <a:pt x="3" y="2"/>
                    <a:pt x="4" y="2"/>
                  </a:cubicBezTo>
                  <a:cubicBezTo>
                    <a:pt x="8" y="0"/>
                    <a:pt x="8" y="4"/>
                    <a:pt x="11" y="4"/>
                  </a:cubicBezTo>
                  <a:cubicBezTo>
                    <a:pt x="14" y="5"/>
                    <a:pt x="16" y="6"/>
                    <a:pt x="18" y="7"/>
                  </a:cubicBezTo>
                  <a:cubicBezTo>
                    <a:pt x="20" y="8"/>
                    <a:pt x="21" y="7"/>
                    <a:pt x="21" y="10"/>
                  </a:cubicBezTo>
                  <a:cubicBezTo>
                    <a:pt x="13" y="11"/>
                    <a:pt x="10" y="7"/>
                    <a:pt x="4" y="7"/>
                  </a:cubicBezTo>
                  <a:cubicBezTo>
                    <a:pt x="6" y="3"/>
                    <a:pt x="0" y="6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9921965" y="-1809523"/>
              <a:ext cx="130175" cy="112713"/>
            </a:xfrm>
            <a:custGeom>
              <a:avLst/>
              <a:gdLst>
                <a:gd name="T0" fmla="*/ 11 w 35"/>
                <a:gd name="T1" fmla="*/ 6 h 30"/>
                <a:gd name="T2" fmla="*/ 11 w 35"/>
                <a:gd name="T3" fmla="*/ 5 h 30"/>
                <a:gd name="T4" fmla="*/ 27 w 35"/>
                <a:gd name="T5" fmla="*/ 0 h 30"/>
                <a:gd name="T6" fmla="*/ 30 w 35"/>
                <a:gd name="T7" fmla="*/ 6 h 30"/>
                <a:gd name="T8" fmla="*/ 27 w 35"/>
                <a:gd name="T9" fmla="*/ 10 h 30"/>
                <a:gd name="T10" fmla="*/ 34 w 35"/>
                <a:gd name="T11" fmla="*/ 12 h 30"/>
                <a:gd name="T12" fmla="*/ 35 w 35"/>
                <a:gd name="T13" fmla="*/ 23 h 30"/>
                <a:gd name="T14" fmla="*/ 31 w 35"/>
                <a:gd name="T15" fmla="*/ 23 h 30"/>
                <a:gd name="T16" fmla="*/ 31 w 35"/>
                <a:gd name="T17" fmla="*/ 26 h 30"/>
                <a:gd name="T18" fmla="*/ 27 w 35"/>
                <a:gd name="T19" fmla="*/ 26 h 30"/>
                <a:gd name="T20" fmla="*/ 23 w 35"/>
                <a:gd name="T21" fmla="*/ 28 h 30"/>
                <a:gd name="T22" fmla="*/ 18 w 35"/>
                <a:gd name="T23" fmla="*/ 24 h 30"/>
                <a:gd name="T24" fmla="*/ 14 w 35"/>
                <a:gd name="T25" fmla="*/ 20 h 30"/>
                <a:gd name="T26" fmla="*/ 11 w 35"/>
                <a:gd name="T27" fmla="*/ 17 h 30"/>
                <a:gd name="T28" fmla="*/ 4 w 35"/>
                <a:gd name="T29" fmla="*/ 16 h 30"/>
                <a:gd name="T30" fmla="*/ 0 w 35"/>
                <a:gd name="T31" fmla="*/ 13 h 30"/>
                <a:gd name="T32" fmla="*/ 14 w 35"/>
                <a:gd name="T33" fmla="*/ 14 h 30"/>
                <a:gd name="T34" fmla="*/ 15 w 35"/>
                <a:gd name="T35" fmla="*/ 9 h 30"/>
                <a:gd name="T36" fmla="*/ 10 w 35"/>
                <a:gd name="T37" fmla="*/ 5 h 30"/>
                <a:gd name="T38" fmla="*/ 11 w 35"/>
                <a:gd name="T39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30">
                  <a:moveTo>
                    <a:pt x="11" y="6"/>
                  </a:moveTo>
                  <a:cubicBezTo>
                    <a:pt x="13" y="6"/>
                    <a:pt x="12" y="5"/>
                    <a:pt x="11" y="5"/>
                  </a:cubicBezTo>
                  <a:cubicBezTo>
                    <a:pt x="15" y="1"/>
                    <a:pt x="25" y="5"/>
                    <a:pt x="27" y="0"/>
                  </a:cubicBezTo>
                  <a:cubicBezTo>
                    <a:pt x="29" y="1"/>
                    <a:pt x="29" y="3"/>
                    <a:pt x="30" y="6"/>
                  </a:cubicBezTo>
                  <a:cubicBezTo>
                    <a:pt x="30" y="9"/>
                    <a:pt x="27" y="8"/>
                    <a:pt x="27" y="10"/>
                  </a:cubicBezTo>
                  <a:cubicBezTo>
                    <a:pt x="28" y="15"/>
                    <a:pt x="30" y="12"/>
                    <a:pt x="34" y="12"/>
                  </a:cubicBezTo>
                  <a:cubicBezTo>
                    <a:pt x="35" y="17"/>
                    <a:pt x="34" y="17"/>
                    <a:pt x="35" y="23"/>
                  </a:cubicBezTo>
                  <a:cubicBezTo>
                    <a:pt x="34" y="23"/>
                    <a:pt x="32" y="22"/>
                    <a:pt x="31" y="23"/>
                  </a:cubicBezTo>
                  <a:cubicBezTo>
                    <a:pt x="31" y="23"/>
                    <a:pt x="31" y="25"/>
                    <a:pt x="31" y="26"/>
                  </a:cubicBezTo>
                  <a:cubicBezTo>
                    <a:pt x="30" y="26"/>
                    <a:pt x="28" y="25"/>
                    <a:pt x="27" y="26"/>
                  </a:cubicBezTo>
                  <a:cubicBezTo>
                    <a:pt x="25" y="26"/>
                    <a:pt x="25" y="28"/>
                    <a:pt x="23" y="28"/>
                  </a:cubicBezTo>
                  <a:cubicBezTo>
                    <a:pt x="19" y="30"/>
                    <a:pt x="19" y="25"/>
                    <a:pt x="18" y="24"/>
                  </a:cubicBezTo>
                  <a:cubicBezTo>
                    <a:pt x="17" y="23"/>
                    <a:pt x="13" y="23"/>
                    <a:pt x="14" y="20"/>
                  </a:cubicBezTo>
                  <a:cubicBezTo>
                    <a:pt x="12" y="20"/>
                    <a:pt x="11" y="19"/>
                    <a:pt x="11" y="17"/>
                  </a:cubicBezTo>
                  <a:cubicBezTo>
                    <a:pt x="9" y="18"/>
                    <a:pt x="7" y="17"/>
                    <a:pt x="4" y="16"/>
                  </a:cubicBezTo>
                  <a:cubicBezTo>
                    <a:pt x="2" y="15"/>
                    <a:pt x="0" y="16"/>
                    <a:pt x="0" y="13"/>
                  </a:cubicBezTo>
                  <a:cubicBezTo>
                    <a:pt x="6" y="12"/>
                    <a:pt x="8" y="15"/>
                    <a:pt x="14" y="14"/>
                  </a:cubicBezTo>
                  <a:cubicBezTo>
                    <a:pt x="16" y="14"/>
                    <a:pt x="15" y="11"/>
                    <a:pt x="15" y="9"/>
                  </a:cubicBezTo>
                  <a:cubicBezTo>
                    <a:pt x="16" y="5"/>
                    <a:pt x="8" y="10"/>
                    <a:pt x="10" y="5"/>
                  </a:cubicBezTo>
                  <a:cubicBezTo>
                    <a:pt x="11" y="4"/>
                    <a:pt x="11" y="5"/>
                    <a:pt x="1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0395040" y="-1798411"/>
              <a:ext cx="82550" cy="38100"/>
            </a:xfrm>
            <a:custGeom>
              <a:avLst/>
              <a:gdLst>
                <a:gd name="T0" fmla="*/ 0 w 22"/>
                <a:gd name="T1" fmla="*/ 2 h 10"/>
                <a:gd name="T2" fmla="*/ 6 w 22"/>
                <a:gd name="T3" fmla="*/ 0 h 10"/>
                <a:gd name="T4" fmla="*/ 21 w 22"/>
                <a:gd name="T5" fmla="*/ 4 h 10"/>
                <a:gd name="T6" fmla="*/ 20 w 22"/>
                <a:gd name="T7" fmla="*/ 10 h 10"/>
                <a:gd name="T8" fmla="*/ 5 w 22"/>
                <a:gd name="T9" fmla="*/ 4 h 10"/>
                <a:gd name="T10" fmla="*/ 0 w 22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0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11" y="1"/>
                    <a:pt x="17" y="4"/>
                    <a:pt x="21" y="4"/>
                  </a:cubicBezTo>
                  <a:cubicBezTo>
                    <a:pt x="22" y="7"/>
                    <a:pt x="20" y="7"/>
                    <a:pt x="20" y="10"/>
                  </a:cubicBezTo>
                  <a:cubicBezTo>
                    <a:pt x="12" y="10"/>
                    <a:pt x="9" y="8"/>
                    <a:pt x="5" y="4"/>
                  </a:cubicBezTo>
                  <a:cubicBezTo>
                    <a:pt x="3" y="3"/>
                    <a:pt x="3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15149602" y="-1798411"/>
              <a:ext cx="52388" cy="22225"/>
            </a:xfrm>
            <a:custGeom>
              <a:avLst/>
              <a:gdLst>
                <a:gd name="T0" fmla="*/ 14 w 14"/>
                <a:gd name="T1" fmla="*/ 4 h 6"/>
                <a:gd name="T2" fmla="*/ 0 w 14"/>
                <a:gd name="T3" fmla="*/ 3 h 6"/>
                <a:gd name="T4" fmla="*/ 4 w 14"/>
                <a:gd name="T5" fmla="*/ 0 h 6"/>
                <a:gd name="T6" fmla="*/ 14 w 14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6">
                  <a:moveTo>
                    <a:pt x="14" y="4"/>
                  </a:moveTo>
                  <a:cubicBezTo>
                    <a:pt x="12" y="6"/>
                    <a:pt x="3" y="5"/>
                    <a:pt x="0" y="3"/>
                  </a:cubicBezTo>
                  <a:cubicBezTo>
                    <a:pt x="0" y="1"/>
                    <a:pt x="4" y="2"/>
                    <a:pt x="4" y="0"/>
                  </a:cubicBezTo>
                  <a:cubicBezTo>
                    <a:pt x="7" y="1"/>
                    <a:pt x="14" y="0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10976065" y="-1680936"/>
              <a:ext cx="41275" cy="25400"/>
            </a:xfrm>
            <a:custGeom>
              <a:avLst/>
              <a:gdLst>
                <a:gd name="T0" fmla="*/ 11 w 11"/>
                <a:gd name="T1" fmla="*/ 6 h 7"/>
                <a:gd name="T2" fmla="*/ 0 w 11"/>
                <a:gd name="T3" fmla="*/ 3 h 7"/>
                <a:gd name="T4" fmla="*/ 11 w 11"/>
                <a:gd name="T5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7">
                  <a:moveTo>
                    <a:pt x="11" y="6"/>
                  </a:moveTo>
                  <a:cubicBezTo>
                    <a:pt x="4" y="7"/>
                    <a:pt x="5" y="2"/>
                    <a:pt x="0" y="3"/>
                  </a:cubicBezTo>
                  <a:cubicBezTo>
                    <a:pt x="2" y="0"/>
                    <a:pt x="11" y="1"/>
                    <a:pt x="1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10945902" y="-1650773"/>
              <a:ext cx="60325" cy="33338"/>
            </a:xfrm>
            <a:custGeom>
              <a:avLst/>
              <a:gdLst>
                <a:gd name="T0" fmla="*/ 16 w 16"/>
                <a:gd name="T1" fmla="*/ 5 h 9"/>
                <a:gd name="T2" fmla="*/ 2 w 16"/>
                <a:gd name="T3" fmla="*/ 5 h 9"/>
                <a:gd name="T4" fmla="*/ 6 w 16"/>
                <a:gd name="T5" fmla="*/ 0 h 9"/>
                <a:gd name="T6" fmla="*/ 16 w 16"/>
                <a:gd name="T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9">
                  <a:moveTo>
                    <a:pt x="16" y="5"/>
                  </a:moveTo>
                  <a:cubicBezTo>
                    <a:pt x="14" y="9"/>
                    <a:pt x="4" y="9"/>
                    <a:pt x="2" y="5"/>
                  </a:cubicBezTo>
                  <a:cubicBezTo>
                    <a:pt x="0" y="0"/>
                    <a:pt x="7" y="4"/>
                    <a:pt x="6" y="0"/>
                  </a:cubicBezTo>
                  <a:cubicBezTo>
                    <a:pt x="9" y="2"/>
                    <a:pt x="12" y="4"/>
                    <a:pt x="1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3162052" y="-1628548"/>
              <a:ext cx="38100" cy="33338"/>
            </a:xfrm>
            <a:custGeom>
              <a:avLst/>
              <a:gdLst>
                <a:gd name="T0" fmla="*/ 4 w 10"/>
                <a:gd name="T1" fmla="*/ 0 h 9"/>
                <a:gd name="T2" fmla="*/ 10 w 10"/>
                <a:gd name="T3" fmla="*/ 6 h 9"/>
                <a:gd name="T4" fmla="*/ 3 w 10"/>
                <a:gd name="T5" fmla="*/ 8 h 9"/>
                <a:gd name="T6" fmla="*/ 1 w 10"/>
                <a:gd name="T7" fmla="*/ 1 h 9"/>
                <a:gd name="T8" fmla="*/ 4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4" y="0"/>
                  </a:moveTo>
                  <a:cubicBezTo>
                    <a:pt x="8" y="0"/>
                    <a:pt x="9" y="2"/>
                    <a:pt x="10" y="6"/>
                  </a:cubicBezTo>
                  <a:cubicBezTo>
                    <a:pt x="6" y="5"/>
                    <a:pt x="3" y="5"/>
                    <a:pt x="3" y="8"/>
                  </a:cubicBezTo>
                  <a:cubicBezTo>
                    <a:pt x="0" y="9"/>
                    <a:pt x="2" y="3"/>
                    <a:pt x="1" y="1"/>
                  </a:cubicBezTo>
                  <a:cubicBezTo>
                    <a:pt x="3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9801315" y="-1609498"/>
              <a:ext cx="38100" cy="30163"/>
            </a:xfrm>
            <a:custGeom>
              <a:avLst/>
              <a:gdLst>
                <a:gd name="T0" fmla="*/ 10 w 10"/>
                <a:gd name="T1" fmla="*/ 6 h 8"/>
                <a:gd name="T2" fmla="*/ 0 w 10"/>
                <a:gd name="T3" fmla="*/ 8 h 8"/>
                <a:gd name="T4" fmla="*/ 10 w 10"/>
                <a:gd name="T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8">
                  <a:moveTo>
                    <a:pt x="10" y="6"/>
                  </a:moveTo>
                  <a:cubicBezTo>
                    <a:pt x="5" y="5"/>
                    <a:pt x="3" y="7"/>
                    <a:pt x="0" y="8"/>
                  </a:cubicBezTo>
                  <a:cubicBezTo>
                    <a:pt x="0" y="5"/>
                    <a:pt x="10" y="0"/>
                    <a:pt x="1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10461715" y="-1587273"/>
              <a:ext cx="68263" cy="41275"/>
            </a:xfrm>
            <a:custGeom>
              <a:avLst/>
              <a:gdLst>
                <a:gd name="T0" fmla="*/ 15 w 18"/>
                <a:gd name="T1" fmla="*/ 2 h 11"/>
                <a:gd name="T2" fmla="*/ 16 w 18"/>
                <a:gd name="T3" fmla="*/ 10 h 11"/>
                <a:gd name="T4" fmla="*/ 2 w 18"/>
                <a:gd name="T5" fmla="*/ 7 h 11"/>
                <a:gd name="T6" fmla="*/ 5 w 18"/>
                <a:gd name="T7" fmla="*/ 2 h 11"/>
                <a:gd name="T8" fmla="*/ 15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5" y="2"/>
                  </a:moveTo>
                  <a:cubicBezTo>
                    <a:pt x="16" y="4"/>
                    <a:pt x="18" y="9"/>
                    <a:pt x="16" y="10"/>
                  </a:cubicBezTo>
                  <a:cubicBezTo>
                    <a:pt x="11" y="10"/>
                    <a:pt x="4" y="11"/>
                    <a:pt x="2" y="7"/>
                  </a:cubicBezTo>
                  <a:cubicBezTo>
                    <a:pt x="0" y="3"/>
                    <a:pt x="6" y="6"/>
                    <a:pt x="5" y="2"/>
                  </a:cubicBezTo>
                  <a:cubicBezTo>
                    <a:pt x="9" y="0"/>
                    <a:pt x="14" y="4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10439490" y="-1474561"/>
              <a:ext cx="79375" cy="33338"/>
            </a:xfrm>
            <a:custGeom>
              <a:avLst/>
              <a:gdLst>
                <a:gd name="T0" fmla="*/ 19 w 21"/>
                <a:gd name="T1" fmla="*/ 4 h 9"/>
                <a:gd name="T2" fmla="*/ 14 w 21"/>
                <a:gd name="T3" fmla="*/ 7 h 9"/>
                <a:gd name="T4" fmla="*/ 8 w 21"/>
                <a:gd name="T5" fmla="*/ 8 h 9"/>
                <a:gd name="T6" fmla="*/ 2 w 21"/>
                <a:gd name="T7" fmla="*/ 7 h 9"/>
                <a:gd name="T8" fmla="*/ 4 w 21"/>
                <a:gd name="T9" fmla="*/ 3 h 9"/>
                <a:gd name="T10" fmla="*/ 8 w 21"/>
                <a:gd name="T11" fmla="*/ 0 h 9"/>
                <a:gd name="T12" fmla="*/ 19 w 21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19" y="4"/>
                  </a:moveTo>
                  <a:cubicBezTo>
                    <a:pt x="21" y="8"/>
                    <a:pt x="16" y="6"/>
                    <a:pt x="14" y="7"/>
                  </a:cubicBezTo>
                  <a:cubicBezTo>
                    <a:pt x="13" y="7"/>
                    <a:pt x="9" y="9"/>
                    <a:pt x="8" y="8"/>
                  </a:cubicBezTo>
                  <a:cubicBezTo>
                    <a:pt x="7" y="7"/>
                    <a:pt x="4" y="8"/>
                    <a:pt x="2" y="7"/>
                  </a:cubicBezTo>
                  <a:cubicBezTo>
                    <a:pt x="0" y="3"/>
                    <a:pt x="9" y="4"/>
                    <a:pt x="4" y="3"/>
                  </a:cubicBezTo>
                  <a:cubicBezTo>
                    <a:pt x="4" y="0"/>
                    <a:pt x="8" y="2"/>
                    <a:pt x="8" y="0"/>
                  </a:cubicBezTo>
                  <a:cubicBezTo>
                    <a:pt x="12" y="1"/>
                    <a:pt x="17" y="1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10439490" y="-1417411"/>
              <a:ext cx="38100" cy="14288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8 w 10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5" y="2"/>
                    <a:pt x="6" y="4"/>
                    <a:pt x="2" y="4"/>
                  </a:cubicBezTo>
                  <a:cubicBezTo>
                    <a:pt x="0" y="0"/>
                    <a:pt x="10" y="0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10323602" y="-1395186"/>
              <a:ext cx="41275" cy="25400"/>
            </a:xfrm>
            <a:custGeom>
              <a:avLst/>
              <a:gdLst>
                <a:gd name="T0" fmla="*/ 9 w 11"/>
                <a:gd name="T1" fmla="*/ 1 h 7"/>
                <a:gd name="T2" fmla="*/ 11 w 11"/>
                <a:gd name="T3" fmla="*/ 4 h 7"/>
                <a:gd name="T4" fmla="*/ 5 w 11"/>
                <a:gd name="T5" fmla="*/ 5 h 7"/>
                <a:gd name="T6" fmla="*/ 0 w 11"/>
                <a:gd name="T7" fmla="*/ 5 h 7"/>
                <a:gd name="T8" fmla="*/ 9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9" y="1"/>
                  </a:moveTo>
                  <a:cubicBezTo>
                    <a:pt x="9" y="3"/>
                    <a:pt x="10" y="4"/>
                    <a:pt x="11" y="4"/>
                  </a:cubicBezTo>
                  <a:cubicBezTo>
                    <a:pt x="11" y="7"/>
                    <a:pt x="6" y="4"/>
                    <a:pt x="5" y="5"/>
                  </a:cubicBezTo>
                  <a:cubicBezTo>
                    <a:pt x="4" y="7"/>
                    <a:pt x="5" y="5"/>
                    <a:pt x="0" y="5"/>
                  </a:cubicBezTo>
                  <a:cubicBezTo>
                    <a:pt x="2" y="3"/>
                    <a:pt x="4" y="0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10401390" y="-1369786"/>
              <a:ext cx="15875" cy="26988"/>
            </a:xfrm>
            <a:custGeom>
              <a:avLst/>
              <a:gdLst>
                <a:gd name="T0" fmla="*/ 1 w 4"/>
                <a:gd name="T1" fmla="*/ 0 h 7"/>
                <a:gd name="T2" fmla="*/ 4 w 4"/>
                <a:gd name="T3" fmla="*/ 5 h 7"/>
                <a:gd name="T4" fmla="*/ 1 w 4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4" y="2"/>
                    <a:pt x="4" y="5"/>
                  </a:cubicBezTo>
                  <a:cubicBezTo>
                    <a:pt x="0" y="7"/>
                    <a:pt x="1" y="2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11907927" y="-1150711"/>
              <a:ext cx="93663" cy="112713"/>
            </a:xfrm>
            <a:custGeom>
              <a:avLst/>
              <a:gdLst>
                <a:gd name="T0" fmla="*/ 10 w 25"/>
                <a:gd name="T1" fmla="*/ 1 h 30"/>
                <a:gd name="T2" fmla="*/ 11 w 25"/>
                <a:gd name="T3" fmla="*/ 2 h 30"/>
                <a:gd name="T4" fmla="*/ 21 w 25"/>
                <a:gd name="T5" fmla="*/ 2 h 30"/>
                <a:gd name="T6" fmla="*/ 25 w 25"/>
                <a:gd name="T7" fmla="*/ 5 h 30"/>
                <a:gd name="T8" fmla="*/ 24 w 25"/>
                <a:gd name="T9" fmla="*/ 8 h 30"/>
                <a:gd name="T10" fmla="*/ 21 w 25"/>
                <a:gd name="T11" fmla="*/ 9 h 30"/>
                <a:gd name="T12" fmla="*/ 24 w 25"/>
                <a:gd name="T13" fmla="*/ 16 h 30"/>
                <a:gd name="T14" fmla="*/ 22 w 25"/>
                <a:gd name="T15" fmla="*/ 23 h 30"/>
                <a:gd name="T16" fmla="*/ 15 w 25"/>
                <a:gd name="T17" fmla="*/ 23 h 30"/>
                <a:gd name="T18" fmla="*/ 14 w 25"/>
                <a:gd name="T19" fmla="*/ 27 h 30"/>
                <a:gd name="T20" fmla="*/ 11 w 25"/>
                <a:gd name="T21" fmla="*/ 30 h 30"/>
                <a:gd name="T22" fmla="*/ 3 w 25"/>
                <a:gd name="T23" fmla="*/ 30 h 30"/>
                <a:gd name="T24" fmla="*/ 6 w 25"/>
                <a:gd name="T25" fmla="*/ 22 h 30"/>
                <a:gd name="T26" fmla="*/ 6 w 25"/>
                <a:gd name="T27" fmla="*/ 16 h 30"/>
                <a:gd name="T28" fmla="*/ 3 w 25"/>
                <a:gd name="T29" fmla="*/ 9 h 30"/>
                <a:gd name="T30" fmla="*/ 8 w 25"/>
                <a:gd name="T31" fmla="*/ 10 h 30"/>
                <a:gd name="T32" fmla="*/ 10 w 25"/>
                <a:gd name="T33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30">
                  <a:moveTo>
                    <a:pt x="10" y="1"/>
                  </a:moveTo>
                  <a:cubicBezTo>
                    <a:pt x="11" y="0"/>
                    <a:pt x="11" y="1"/>
                    <a:pt x="11" y="2"/>
                  </a:cubicBezTo>
                  <a:cubicBezTo>
                    <a:pt x="11" y="4"/>
                    <a:pt x="17" y="1"/>
                    <a:pt x="21" y="2"/>
                  </a:cubicBezTo>
                  <a:cubicBezTo>
                    <a:pt x="22" y="4"/>
                    <a:pt x="23" y="5"/>
                    <a:pt x="25" y="5"/>
                  </a:cubicBezTo>
                  <a:cubicBezTo>
                    <a:pt x="25" y="7"/>
                    <a:pt x="25" y="7"/>
                    <a:pt x="24" y="8"/>
                  </a:cubicBezTo>
                  <a:cubicBezTo>
                    <a:pt x="24" y="9"/>
                    <a:pt x="22" y="9"/>
                    <a:pt x="21" y="9"/>
                  </a:cubicBezTo>
                  <a:cubicBezTo>
                    <a:pt x="21" y="13"/>
                    <a:pt x="24" y="13"/>
                    <a:pt x="24" y="16"/>
                  </a:cubicBezTo>
                  <a:cubicBezTo>
                    <a:pt x="24" y="18"/>
                    <a:pt x="22" y="20"/>
                    <a:pt x="22" y="23"/>
                  </a:cubicBezTo>
                  <a:cubicBezTo>
                    <a:pt x="20" y="23"/>
                    <a:pt x="18" y="23"/>
                    <a:pt x="15" y="23"/>
                  </a:cubicBezTo>
                  <a:cubicBezTo>
                    <a:pt x="13" y="23"/>
                    <a:pt x="15" y="26"/>
                    <a:pt x="14" y="27"/>
                  </a:cubicBezTo>
                  <a:cubicBezTo>
                    <a:pt x="14" y="28"/>
                    <a:pt x="10" y="28"/>
                    <a:pt x="11" y="30"/>
                  </a:cubicBezTo>
                  <a:cubicBezTo>
                    <a:pt x="8" y="30"/>
                    <a:pt x="6" y="30"/>
                    <a:pt x="3" y="30"/>
                  </a:cubicBezTo>
                  <a:cubicBezTo>
                    <a:pt x="4" y="27"/>
                    <a:pt x="0" y="20"/>
                    <a:pt x="6" y="22"/>
                  </a:cubicBezTo>
                  <a:cubicBezTo>
                    <a:pt x="6" y="18"/>
                    <a:pt x="3" y="19"/>
                    <a:pt x="6" y="16"/>
                  </a:cubicBezTo>
                  <a:cubicBezTo>
                    <a:pt x="7" y="12"/>
                    <a:pt x="2" y="13"/>
                    <a:pt x="3" y="9"/>
                  </a:cubicBezTo>
                  <a:cubicBezTo>
                    <a:pt x="6" y="9"/>
                    <a:pt x="6" y="10"/>
                    <a:pt x="8" y="10"/>
                  </a:cubicBezTo>
                  <a:cubicBezTo>
                    <a:pt x="11" y="10"/>
                    <a:pt x="9" y="4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8588465" y="-1144361"/>
              <a:ext cx="30163" cy="26988"/>
            </a:xfrm>
            <a:custGeom>
              <a:avLst/>
              <a:gdLst>
                <a:gd name="T0" fmla="*/ 7 w 8"/>
                <a:gd name="T1" fmla="*/ 0 h 7"/>
                <a:gd name="T2" fmla="*/ 6 w 8"/>
                <a:gd name="T3" fmla="*/ 3 h 7"/>
                <a:gd name="T4" fmla="*/ 0 w 8"/>
                <a:gd name="T5" fmla="*/ 4 h 7"/>
                <a:gd name="T6" fmla="*/ 7 w 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7" y="0"/>
                  </a:moveTo>
                  <a:cubicBezTo>
                    <a:pt x="8" y="2"/>
                    <a:pt x="6" y="2"/>
                    <a:pt x="6" y="3"/>
                  </a:cubicBezTo>
                  <a:cubicBezTo>
                    <a:pt x="4" y="5"/>
                    <a:pt x="3" y="7"/>
                    <a:pt x="0" y="4"/>
                  </a:cubicBezTo>
                  <a:cubicBezTo>
                    <a:pt x="1" y="2"/>
                    <a:pt x="4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9275852" y="-1120548"/>
              <a:ext cx="33338" cy="52388"/>
            </a:xfrm>
            <a:custGeom>
              <a:avLst/>
              <a:gdLst>
                <a:gd name="T0" fmla="*/ 2 w 9"/>
                <a:gd name="T1" fmla="*/ 0 h 14"/>
                <a:gd name="T2" fmla="*/ 9 w 9"/>
                <a:gd name="T3" fmla="*/ 10 h 14"/>
                <a:gd name="T4" fmla="*/ 4 w 9"/>
                <a:gd name="T5" fmla="*/ 7 h 14"/>
                <a:gd name="T6" fmla="*/ 2 w 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4">
                  <a:moveTo>
                    <a:pt x="2" y="0"/>
                  </a:moveTo>
                  <a:cubicBezTo>
                    <a:pt x="5" y="3"/>
                    <a:pt x="5" y="8"/>
                    <a:pt x="9" y="10"/>
                  </a:cubicBezTo>
                  <a:cubicBezTo>
                    <a:pt x="8" y="14"/>
                    <a:pt x="4" y="9"/>
                    <a:pt x="4" y="7"/>
                  </a:cubicBezTo>
                  <a:cubicBezTo>
                    <a:pt x="0" y="7"/>
                    <a:pt x="0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15171827" y="-1144361"/>
              <a:ext cx="55563" cy="244475"/>
            </a:xfrm>
            <a:custGeom>
              <a:avLst/>
              <a:gdLst>
                <a:gd name="T0" fmla="*/ 5 w 15"/>
                <a:gd name="T1" fmla="*/ 7 h 65"/>
                <a:gd name="T2" fmla="*/ 8 w 15"/>
                <a:gd name="T3" fmla="*/ 17 h 65"/>
                <a:gd name="T4" fmla="*/ 9 w 15"/>
                <a:gd name="T5" fmla="*/ 23 h 65"/>
                <a:gd name="T6" fmla="*/ 9 w 15"/>
                <a:gd name="T7" fmla="*/ 27 h 65"/>
                <a:gd name="T8" fmla="*/ 11 w 15"/>
                <a:gd name="T9" fmla="*/ 38 h 65"/>
                <a:gd name="T10" fmla="*/ 15 w 15"/>
                <a:gd name="T11" fmla="*/ 44 h 65"/>
                <a:gd name="T12" fmla="*/ 9 w 15"/>
                <a:gd name="T13" fmla="*/ 45 h 65"/>
                <a:gd name="T14" fmla="*/ 9 w 15"/>
                <a:gd name="T15" fmla="*/ 55 h 65"/>
                <a:gd name="T16" fmla="*/ 6 w 15"/>
                <a:gd name="T17" fmla="*/ 55 h 65"/>
                <a:gd name="T18" fmla="*/ 9 w 15"/>
                <a:gd name="T19" fmla="*/ 65 h 65"/>
                <a:gd name="T20" fmla="*/ 2 w 15"/>
                <a:gd name="T21" fmla="*/ 63 h 65"/>
                <a:gd name="T22" fmla="*/ 4 w 15"/>
                <a:gd name="T23" fmla="*/ 55 h 65"/>
                <a:gd name="T24" fmla="*/ 1 w 15"/>
                <a:gd name="T25" fmla="*/ 51 h 65"/>
                <a:gd name="T26" fmla="*/ 4 w 15"/>
                <a:gd name="T27" fmla="*/ 34 h 65"/>
                <a:gd name="T28" fmla="*/ 1 w 15"/>
                <a:gd name="T29" fmla="*/ 27 h 65"/>
                <a:gd name="T30" fmla="*/ 1 w 15"/>
                <a:gd name="T31" fmla="*/ 17 h 65"/>
                <a:gd name="T32" fmla="*/ 5 w 15"/>
                <a:gd name="T33" fmla="*/ 13 h 65"/>
                <a:gd name="T34" fmla="*/ 6 w 15"/>
                <a:gd name="T35" fmla="*/ 8 h 65"/>
                <a:gd name="T36" fmla="*/ 5 w 15"/>
                <a:gd name="T37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" h="65">
                  <a:moveTo>
                    <a:pt x="5" y="7"/>
                  </a:moveTo>
                  <a:cubicBezTo>
                    <a:pt x="11" y="0"/>
                    <a:pt x="5" y="15"/>
                    <a:pt x="8" y="17"/>
                  </a:cubicBezTo>
                  <a:cubicBezTo>
                    <a:pt x="10" y="19"/>
                    <a:pt x="6" y="19"/>
                    <a:pt x="9" y="23"/>
                  </a:cubicBezTo>
                  <a:cubicBezTo>
                    <a:pt x="11" y="25"/>
                    <a:pt x="9" y="25"/>
                    <a:pt x="9" y="27"/>
                  </a:cubicBezTo>
                  <a:cubicBezTo>
                    <a:pt x="9" y="28"/>
                    <a:pt x="12" y="33"/>
                    <a:pt x="11" y="38"/>
                  </a:cubicBezTo>
                  <a:cubicBezTo>
                    <a:pt x="10" y="41"/>
                    <a:pt x="13" y="42"/>
                    <a:pt x="15" y="44"/>
                  </a:cubicBezTo>
                  <a:cubicBezTo>
                    <a:pt x="14" y="47"/>
                    <a:pt x="11" y="47"/>
                    <a:pt x="9" y="45"/>
                  </a:cubicBezTo>
                  <a:cubicBezTo>
                    <a:pt x="8" y="49"/>
                    <a:pt x="9" y="55"/>
                    <a:pt x="9" y="55"/>
                  </a:cubicBezTo>
                  <a:cubicBezTo>
                    <a:pt x="9" y="55"/>
                    <a:pt x="6" y="55"/>
                    <a:pt x="6" y="55"/>
                  </a:cubicBezTo>
                  <a:cubicBezTo>
                    <a:pt x="6" y="58"/>
                    <a:pt x="10" y="59"/>
                    <a:pt x="9" y="65"/>
                  </a:cubicBezTo>
                  <a:cubicBezTo>
                    <a:pt x="5" y="63"/>
                    <a:pt x="5" y="65"/>
                    <a:pt x="2" y="63"/>
                  </a:cubicBezTo>
                  <a:cubicBezTo>
                    <a:pt x="5" y="60"/>
                    <a:pt x="1" y="59"/>
                    <a:pt x="4" y="55"/>
                  </a:cubicBezTo>
                  <a:cubicBezTo>
                    <a:pt x="4" y="52"/>
                    <a:pt x="2" y="51"/>
                    <a:pt x="1" y="51"/>
                  </a:cubicBezTo>
                  <a:cubicBezTo>
                    <a:pt x="2" y="47"/>
                    <a:pt x="5" y="41"/>
                    <a:pt x="4" y="34"/>
                  </a:cubicBezTo>
                  <a:cubicBezTo>
                    <a:pt x="3" y="31"/>
                    <a:pt x="1" y="29"/>
                    <a:pt x="1" y="27"/>
                  </a:cubicBezTo>
                  <a:cubicBezTo>
                    <a:pt x="0" y="23"/>
                    <a:pt x="4" y="20"/>
                    <a:pt x="1" y="17"/>
                  </a:cubicBezTo>
                  <a:cubicBezTo>
                    <a:pt x="1" y="15"/>
                    <a:pt x="3" y="14"/>
                    <a:pt x="5" y="13"/>
                  </a:cubicBezTo>
                  <a:cubicBezTo>
                    <a:pt x="5" y="11"/>
                    <a:pt x="5" y="9"/>
                    <a:pt x="6" y="8"/>
                  </a:cubicBezTo>
                  <a:cubicBezTo>
                    <a:pt x="7" y="7"/>
                    <a:pt x="6" y="7"/>
                    <a:pt x="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8547190" y="-1117373"/>
              <a:ext cx="14288" cy="22225"/>
            </a:xfrm>
            <a:custGeom>
              <a:avLst/>
              <a:gdLst>
                <a:gd name="T0" fmla="*/ 1 w 4"/>
                <a:gd name="T1" fmla="*/ 0 h 6"/>
                <a:gd name="T2" fmla="*/ 0 w 4"/>
                <a:gd name="T3" fmla="*/ 4 h 6"/>
                <a:gd name="T4" fmla="*/ 0 w 4"/>
                <a:gd name="T5" fmla="*/ 1 h 6"/>
                <a:gd name="T6" fmla="*/ 1 w 4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1" y="0"/>
                  </a:moveTo>
                  <a:cubicBezTo>
                    <a:pt x="4" y="0"/>
                    <a:pt x="3" y="6"/>
                    <a:pt x="0" y="4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1" y="2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10849065" y="-1030061"/>
              <a:ext cx="157163" cy="130175"/>
            </a:xfrm>
            <a:custGeom>
              <a:avLst/>
              <a:gdLst>
                <a:gd name="T0" fmla="*/ 18 w 42"/>
                <a:gd name="T1" fmla="*/ 0 h 35"/>
                <a:gd name="T2" fmla="*/ 22 w 42"/>
                <a:gd name="T3" fmla="*/ 2 h 35"/>
                <a:gd name="T4" fmla="*/ 21 w 42"/>
                <a:gd name="T5" fmla="*/ 8 h 35"/>
                <a:gd name="T6" fmla="*/ 27 w 42"/>
                <a:gd name="T7" fmla="*/ 11 h 35"/>
                <a:gd name="T8" fmla="*/ 35 w 42"/>
                <a:gd name="T9" fmla="*/ 14 h 35"/>
                <a:gd name="T10" fmla="*/ 34 w 42"/>
                <a:gd name="T11" fmla="*/ 19 h 35"/>
                <a:gd name="T12" fmla="*/ 38 w 42"/>
                <a:gd name="T13" fmla="*/ 21 h 35"/>
                <a:gd name="T14" fmla="*/ 41 w 42"/>
                <a:gd name="T15" fmla="*/ 25 h 35"/>
                <a:gd name="T16" fmla="*/ 38 w 42"/>
                <a:gd name="T17" fmla="*/ 32 h 35"/>
                <a:gd name="T18" fmla="*/ 36 w 42"/>
                <a:gd name="T19" fmla="*/ 29 h 35"/>
                <a:gd name="T20" fmla="*/ 28 w 42"/>
                <a:gd name="T21" fmla="*/ 29 h 35"/>
                <a:gd name="T22" fmla="*/ 22 w 42"/>
                <a:gd name="T23" fmla="*/ 35 h 35"/>
                <a:gd name="T24" fmla="*/ 20 w 42"/>
                <a:gd name="T25" fmla="*/ 30 h 35"/>
                <a:gd name="T26" fmla="*/ 15 w 42"/>
                <a:gd name="T27" fmla="*/ 29 h 35"/>
                <a:gd name="T28" fmla="*/ 10 w 42"/>
                <a:gd name="T29" fmla="*/ 25 h 35"/>
                <a:gd name="T30" fmla="*/ 0 w 42"/>
                <a:gd name="T31" fmla="*/ 26 h 35"/>
                <a:gd name="T32" fmla="*/ 1 w 42"/>
                <a:gd name="T33" fmla="*/ 21 h 35"/>
                <a:gd name="T34" fmla="*/ 7 w 42"/>
                <a:gd name="T35" fmla="*/ 18 h 35"/>
                <a:gd name="T36" fmla="*/ 10 w 42"/>
                <a:gd name="T37" fmla="*/ 12 h 35"/>
                <a:gd name="T38" fmla="*/ 11 w 42"/>
                <a:gd name="T39" fmla="*/ 5 h 35"/>
                <a:gd name="T40" fmla="*/ 14 w 42"/>
                <a:gd name="T41" fmla="*/ 5 h 35"/>
                <a:gd name="T42" fmla="*/ 14 w 42"/>
                <a:gd name="T43" fmla="*/ 2 h 35"/>
                <a:gd name="T44" fmla="*/ 18 w 42"/>
                <a:gd name="T4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" h="35">
                  <a:moveTo>
                    <a:pt x="18" y="0"/>
                  </a:moveTo>
                  <a:cubicBezTo>
                    <a:pt x="20" y="0"/>
                    <a:pt x="20" y="2"/>
                    <a:pt x="22" y="2"/>
                  </a:cubicBezTo>
                  <a:cubicBezTo>
                    <a:pt x="22" y="5"/>
                    <a:pt x="18" y="5"/>
                    <a:pt x="21" y="8"/>
                  </a:cubicBezTo>
                  <a:cubicBezTo>
                    <a:pt x="20" y="11"/>
                    <a:pt x="25" y="10"/>
                    <a:pt x="27" y="11"/>
                  </a:cubicBezTo>
                  <a:cubicBezTo>
                    <a:pt x="28" y="11"/>
                    <a:pt x="30" y="15"/>
                    <a:pt x="35" y="14"/>
                  </a:cubicBezTo>
                  <a:cubicBezTo>
                    <a:pt x="35" y="17"/>
                    <a:pt x="38" y="18"/>
                    <a:pt x="34" y="19"/>
                  </a:cubicBezTo>
                  <a:cubicBezTo>
                    <a:pt x="33" y="21"/>
                    <a:pt x="37" y="20"/>
                    <a:pt x="38" y="21"/>
                  </a:cubicBezTo>
                  <a:cubicBezTo>
                    <a:pt x="39" y="22"/>
                    <a:pt x="37" y="26"/>
                    <a:pt x="41" y="25"/>
                  </a:cubicBezTo>
                  <a:cubicBezTo>
                    <a:pt x="42" y="29"/>
                    <a:pt x="37" y="27"/>
                    <a:pt x="38" y="32"/>
                  </a:cubicBezTo>
                  <a:cubicBezTo>
                    <a:pt x="36" y="32"/>
                    <a:pt x="37" y="30"/>
                    <a:pt x="36" y="29"/>
                  </a:cubicBezTo>
                  <a:cubicBezTo>
                    <a:pt x="31" y="29"/>
                    <a:pt x="32" y="31"/>
                    <a:pt x="28" y="29"/>
                  </a:cubicBezTo>
                  <a:cubicBezTo>
                    <a:pt x="26" y="31"/>
                    <a:pt x="22" y="31"/>
                    <a:pt x="22" y="35"/>
                  </a:cubicBezTo>
                  <a:cubicBezTo>
                    <a:pt x="20" y="35"/>
                    <a:pt x="21" y="32"/>
                    <a:pt x="20" y="30"/>
                  </a:cubicBezTo>
                  <a:cubicBezTo>
                    <a:pt x="19" y="29"/>
                    <a:pt x="16" y="30"/>
                    <a:pt x="15" y="29"/>
                  </a:cubicBezTo>
                  <a:cubicBezTo>
                    <a:pt x="14" y="28"/>
                    <a:pt x="13" y="25"/>
                    <a:pt x="10" y="25"/>
                  </a:cubicBezTo>
                  <a:cubicBezTo>
                    <a:pt x="5" y="24"/>
                    <a:pt x="5" y="27"/>
                    <a:pt x="0" y="26"/>
                  </a:cubicBezTo>
                  <a:cubicBezTo>
                    <a:pt x="1" y="25"/>
                    <a:pt x="1" y="23"/>
                    <a:pt x="1" y="21"/>
                  </a:cubicBezTo>
                  <a:cubicBezTo>
                    <a:pt x="6" y="22"/>
                    <a:pt x="2" y="16"/>
                    <a:pt x="7" y="18"/>
                  </a:cubicBezTo>
                  <a:cubicBezTo>
                    <a:pt x="5" y="14"/>
                    <a:pt x="9" y="14"/>
                    <a:pt x="10" y="12"/>
                  </a:cubicBezTo>
                  <a:cubicBezTo>
                    <a:pt x="11" y="10"/>
                    <a:pt x="9" y="7"/>
                    <a:pt x="11" y="5"/>
                  </a:cubicBezTo>
                  <a:cubicBezTo>
                    <a:pt x="12" y="5"/>
                    <a:pt x="14" y="6"/>
                    <a:pt x="14" y="5"/>
                  </a:cubicBezTo>
                  <a:cubicBezTo>
                    <a:pt x="14" y="5"/>
                    <a:pt x="14" y="3"/>
                    <a:pt x="14" y="2"/>
                  </a:cubicBezTo>
                  <a:cubicBezTo>
                    <a:pt x="15" y="1"/>
                    <a:pt x="18" y="2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10766515" y="-993548"/>
              <a:ext cx="33338" cy="38100"/>
            </a:xfrm>
            <a:custGeom>
              <a:avLst/>
              <a:gdLst>
                <a:gd name="T0" fmla="*/ 0 w 9"/>
                <a:gd name="T1" fmla="*/ 1 h 10"/>
                <a:gd name="T2" fmla="*/ 9 w 9"/>
                <a:gd name="T3" fmla="*/ 5 h 10"/>
                <a:gd name="T4" fmla="*/ 0 w 9"/>
                <a:gd name="T5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0">
                  <a:moveTo>
                    <a:pt x="0" y="1"/>
                  </a:moveTo>
                  <a:cubicBezTo>
                    <a:pt x="5" y="0"/>
                    <a:pt x="5" y="5"/>
                    <a:pt x="9" y="5"/>
                  </a:cubicBezTo>
                  <a:cubicBezTo>
                    <a:pt x="8" y="10"/>
                    <a:pt x="0" y="5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15152777" y="-857023"/>
              <a:ext cx="112713" cy="77788"/>
            </a:xfrm>
            <a:custGeom>
              <a:avLst/>
              <a:gdLst>
                <a:gd name="T0" fmla="*/ 9 w 30"/>
                <a:gd name="T1" fmla="*/ 0 h 21"/>
                <a:gd name="T2" fmla="*/ 10 w 30"/>
                <a:gd name="T3" fmla="*/ 1 h 21"/>
                <a:gd name="T4" fmla="*/ 16 w 30"/>
                <a:gd name="T5" fmla="*/ 7 h 21"/>
                <a:gd name="T6" fmla="*/ 30 w 30"/>
                <a:gd name="T7" fmla="*/ 5 h 21"/>
                <a:gd name="T8" fmla="*/ 24 w 30"/>
                <a:gd name="T9" fmla="*/ 14 h 21"/>
                <a:gd name="T10" fmla="*/ 20 w 30"/>
                <a:gd name="T11" fmla="*/ 12 h 21"/>
                <a:gd name="T12" fmla="*/ 14 w 30"/>
                <a:gd name="T13" fmla="*/ 15 h 21"/>
                <a:gd name="T14" fmla="*/ 13 w 30"/>
                <a:gd name="T15" fmla="*/ 19 h 21"/>
                <a:gd name="T16" fmla="*/ 6 w 30"/>
                <a:gd name="T17" fmla="*/ 17 h 21"/>
                <a:gd name="T18" fmla="*/ 9 w 30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1">
                  <a:moveTo>
                    <a:pt x="9" y="0"/>
                  </a:moveTo>
                  <a:cubicBezTo>
                    <a:pt x="10" y="0"/>
                    <a:pt x="10" y="0"/>
                    <a:pt x="10" y="1"/>
                  </a:cubicBezTo>
                  <a:cubicBezTo>
                    <a:pt x="10" y="5"/>
                    <a:pt x="15" y="3"/>
                    <a:pt x="16" y="7"/>
                  </a:cubicBezTo>
                  <a:cubicBezTo>
                    <a:pt x="20" y="5"/>
                    <a:pt x="24" y="8"/>
                    <a:pt x="30" y="5"/>
                  </a:cubicBezTo>
                  <a:cubicBezTo>
                    <a:pt x="29" y="10"/>
                    <a:pt x="24" y="10"/>
                    <a:pt x="24" y="14"/>
                  </a:cubicBezTo>
                  <a:cubicBezTo>
                    <a:pt x="22" y="14"/>
                    <a:pt x="22" y="13"/>
                    <a:pt x="20" y="12"/>
                  </a:cubicBezTo>
                  <a:cubicBezTo>
                    <a:pt x="17" y="12"/>
                    <a:pt x="15" y="19"/>
                    <a:pt x="14" y="15"/>
                  </a:cubicBezTo>
                  <a:cubicBezTo>
                    <a:pt x="12" y="16"/>
                    <a:pt x="13" y="18"/>
                    <a:pt x="13" y="19"/>
                  </a:cubicBezTo>
                  <a:cubicBezTo>
                    <a:pt x="9" y="21"/>
                    <a:pt x="9" y="12"/>
                    <a:pt x="6" y="17"/>
                  </a:cubicBezTo>
                  <a:cubicBezTo>
                    <a:pt x="0" y="13"/>
                    <a:pt x="4" y="2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14957515" y="-763361"/>
              <a:ext cx="214313" cy="184150"/>
            </a:xfrm>
            <a:custGeom>
              <a:avLst/>
              <a:gdLst>
                <a:gd name="T0" fmla="*/ 51 w 57"/>
                <a:gd name="T1" fmla="*/ 0 h 49"/>
                <a:gd name="T2" fmla="*/ 55 w 57"/>
                <a:gd name="T3" fmla="*/ 2 h 49"/>
                <a:gd name="T4" fmla="*/ 55 w 57"/>
                <a:gd name="T5" fmla="*/ 23 h 49"/>
                <a:gd name="T6" fmla="*/ 53 w 57"/>
                <a:gd name="T7" fmla="*/ 20 h 49"/>
                <a:gd name="T8" fmla="*/ 53 w 57"/>
                <a:gd name="T9" fmla="*/ 28 h 49"/>
                <a:gd name="T10" fmla="*/ 51 w 57"/>
                <a:gd name="T11" fmla="*/ 27 h 49"/>
                <a:gd name="T12" fmla="*/ 51 w 57"/>
                <a:gd name="T13" fmla="*/ 41 h 49"/>
                <a:gd name="T14" fmla="*/ 48 w 57"/>
                <a:gd name="T15" fmla="*/ 39 h 49"/>
                <a:gd name="T16" fmla="*/ 44 w 57"/>
                <a:gd name="T17" fmla="*/ 42 h 49"/>
                <a:gd name="T18" fmla="*/ 41 w 57"/>
                <a:gd name="T19" fmla="*/ 41 h 49"/>
                <a:gd name="T20" fmla="*/ 35 w 57"/>
                <a:gd name="T21" fmla="*/ 42 h 49"/>
                <a:gd name="T22" fmla="*/ 28 w 57"/>
                <a:gd name="T23" fmla="*/ 44 h 49"/>
                <a:gd name="T24" fmla="*/ 25 w 57"/>
                <a:gd name="T25" fmla="*/ 49 h 49"/>
                <a:gd name="T26" fmla="*/ 20 w 57"/>
                <a:gd name="T27" fmla="*/ 42 h 49"/>
                <a:gd name="T28" fmla="*/ 17 w 57"/>
                <a:gd name="T29" fmla="*/ 45 h 49"/>
                <a:gd name="T30" fmla="*/ 14 w 57"/>
                <a:gd name="T31" fmla="*/ 44 h 49"/>
                <a:gd name="T32" fmla="*/ 0 w 57"/>
                <a:gd name="T33" fmla="*/ 46 h 49"/>
                <a:gd name="T34" fmla="*/ 2 w 57"/>
                <a:gd name="T35" fmla="*/ 41 h 49"/>
                <a:gd name="T36" fmla="*/ 4 w 57"/>
                <a:gd name="T37" fmla="*/ 42 h 49"/>
                <a:gd name="T38" fmla="*/ 6 w 57"/>
                <a:gd name="T39" fmla="*/ 39 h 49"/>
                <a:gd name="T40" fmla="*/ 25 w 57"/>
                <a:gd name="T41" fmla="*/ 38 h 49"/>
                <a:gd name="T42" fmla="*/ 28 w 57"/>
                <a:gd name="T43" fmla="*/ 28 h 49"/>
                <a:gd name="T44" fmla="*/ 31 w 57"/>
                <a:gd name="T45" fmla="*/ 25 h 49"/>
                <a:gd name="T46" fmla="*/ 39 w 57"/>
                <a:gd name="T47" fmla="*/ 27 h 49"/>
                <a:gd name="T48" fmla="*/ 39 w 57"/>
                <a:gd name="T49" fmla="*/ 21 h 49"/>
                <a:gd name="T50" fmla="*/ 41 w 57"/>
                <a:gd name="T51" fmla="*/ 24 h 49"/>
                <a:gd name="T52" fmla="*/ 42 w 57"/>
                <a:gd name="T53" fmla="*/ 17 h 49"/>
                <a:gd name="T54" fmla="*/ 46 w 57"/>
                <a:gd name="T55" fmla="*/ 6 h 49"/>
                <a:gd name="T56" fmla="*/ 51 w 57"/>
                <a:gd name="T5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49">
                  <a:moveTo>
                    <a:pt x="51" y="0"/>
                  </a:moveTo>
                  <a:cubicBezTo>
                    <a:pt x="53" y="0"/>
                    <a:pt x="53" y="1"/>
                    <a:pt x="55" y="2"/>
                  </a:cubicBezTo>
                  <a:cubicBezTo>
                    <a:pt x="55" y="12"/>
                    <a:pt x="57" y="17"/>
                    <a:pt x="55" y="23"/>
                  </a:cubicBezTo>
                  <a:cubicBezTo>
                    <a:pt x="54" y="22"/>
                    <a:pt x="54" y="21"/>
                    <a:pt x="53" y="20"/>
                  </a:cubicBezTo>
                  <a:cubicBezTo>
                    <a:pt x="50" y="21"/>
                    <a:pt x="54" y="26"/>
                    <a:pt x="53" y="28"/>
                  </a:cubicBezTo>
                  <a:cubicBezTo>
                    <a:pt x="52" y="28"/>
                    <a:pt x="52" y="27"/>
                    <a:pt x="51" y="27"/>
                  </a:cubicBezTo>
                  <a:cubicBezTo>
                    <a:pt x="51" y="31"/>
                    <a:pt x="51" y="36"/>
                    <a:pt x="51" y="41"/>
                  </a:cubicBezTo>
                  <a:cubicBezTo>
                    <a:pt x="50" y="40"/>
                    <a:pt x="49" y="39"/>
                    <a:pt x="48" y="39"/>
                  </a:cubicBezTo>
                  <a:cubicBezTo>
                    <a:pt x="45" y="38"/>
                    <a:pt x="45" y="42"/>
                    <a:pt x="44" y="42"/>
                  </a:cubicBezTo>
                  <a:cubicBezTo>
                    <a:pt x="43" y="42"/>
                    <a:pt x="42" y="41"/>
                    <a:pt x="41" y="41"/>
                  </a:cubicBezTo>
                  <a:cubicBezTo>
                    <a:pt x="40" y="41"/>
                    <a:pt x="37" y="42"/>
                    <a:pt x="35" y="42"/>
                  </a:cubicBezTo>
                  <a:cubicBezTo>
                    <a:pt x="35" y="42"/>
                    <a:pt x="32" y="44"/>
                    <a:pt x="28" y="44"/>
                  </a:cubicBezTo>
                  <a:cubicBezTo>
                    <a:pt x="26" y="44"/>
                    <a:pt x="27" y="48"/>
                    <a:pt x="25" y="49"/>
                  </a:cubicBezTo>
                  <a:cubicBezTo>
                    <a:pt x="22" y="48"/>
                    <a:pt x="20" y="46"/>
                    <a:pt x="20" y="42"/>
                  </a:cubicBezTo>
                  <a:cubicBezTo>
                    <a:pt x="17" y="41"/>
                    <a:pt x="18" y="45"/>
                    <a:pt x="17" y="45"/>
                  </a:cubicBezTo>
                  <a:cubicBezTo>
                    <a:pt x="15" y="46"/>
                    <a:pt x="15" y="44"/>
                    <a:pt x="14" y="44"/>
                  </a:cubicBezTo>
                  <a:cubicBezTo>
                    <a:pt x="9" y="44"/>
                    <a:pt x="4" y="49"/>
                    <a:pt x="0" y="46"/>
                  </a:cubicBezTo>
                  <a:cubicBezTo>
                    <a:pt x="1" y="45"/>
                    <a:pt x="2" y="43"/>
                    <a:pt x="2" y="41"/>
                  </a:cubicBezTo>
                  <a:cubicBezTo>
                    <a:pt x="3" y="40"/>
                    <a:pt x="4" y="42"/>
                    <a:pt x="4" y="42"/>
                  </a:cubicBezTo>
                  <a:cubicBezTo>
                    <a:pt x="6" y="42"/>
                    <a:pt x="5" y="39"/>
                    <a:pt x="6" y="39"/>
                  </a:cubicBezTo>
                  <a:cubicBezTo>
                    <a:pt x="11" y="39"/>
                    <a:pt x="20" y="40"/>
                    <a:pt x="25" y="38"/>
                  </a:cubicBezTo>
                  <a:cubicBezTo>
                    <a:pt x="23" y="32"/>
                    <a:pt x="30" y="34"/>
                    <a:pt x="28" y="28"/>
                  </a:cubicBezTo>
                  <a:cubicBezTo>
                    <a:pt x="31" y="30"/>
                    <a:pt x="31" y="29"/>
                    <a:pt x="31" y="25"/>
                  </a:cubicBezTo>
                  <a:cubicBezTo>
                    <a:pt x="34" y="29"/>
                    <a:pt x="37" y="23"/>
                    <a:pt x="39" y="27"/>
                  </a:cubicBezTo>
                  <a:cubicBezTo>
                    <a:pt x="40" y="26"/>
                    <a:pt x="39" y="22"/>
                    <a:pt x="39" y="21"/>
                  </a:cubicBezTo>
                  <a:cubicBezTo>
                    <a:pt x="41" y="20"/>
                    <a:pt x="41" y="24"/>
                    <a:pt x="41" y="24"/>
                  </a:cubicBezTo>
                  <a:cubicBezTo>
                    <a:pt x="42" y="24"/>
                    <a:pt x="45" y="23"/>
                    <a:pt x="42" y="17"/>
                  </a:cubicBezTo>
                  <a:cubicBezTo>
                    <a:pt x="47" y="16"/>
                    <a:pt x="45" y="9"/>
                    <a:pt x="46" y="6"/>
                  </a:cubicBezTo>
                  <a:cubicBezTo>
                    <a:pt x="47" y="4"/>
                    <a:pt x="52" y="3"/>
                    <a:pt x="5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12309565" y="-752248"/>
              <a:ext cx="38100" cy="41275"/>
            </a:xfrm>
            <a:custGeom>
              <a:avLst/>
              <a:gdLst>
                <a:gd name="T0" fmla="*/ 4 w 10"/>
                <a:gd name="T1" fmla="*/ 0 h 11"/>
                <a:gd name="T2" fmla="*/ 1 w 10"/>
                <a:gd name="T3" fmla="*/ 10 h 11"/>
                <a:gd name="T4" fmla="*/ 4 w 10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1">
                  <a:moveTo>
                    <a:pt x="4" y="0"/>
                  </a:moveTo>
                  <a:cubicBezTo>
                    <a:pt x="10" y="0"/>
                    <a:pt x="8" y="11"/>
                    <a:pt x="1" y="10"/>
                  </a:cubicBezTo>
                  <a:cubicBezTo>
                    <a:pt x="4" y="9"/>
                    <a:pt x="0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12400052" y="-691923"/>
              <a:ext cx="55563" cy="36513"/>
            </a:xfrm>
            <a:custGeom>
              <a:avLst/>
              <a:gdLst>
                <a:gd name="T0" fmla="*/ 12 w 15"/>
                <a:gd name="T1" fmla="*/ 2 h 10"/>
                <a:gd name="T2" fmla="*/ 15 w 15"/>
                <a:gd name="T3" fmla="*/ 9 h 10"/>
                <a:gd name="T4" fmla="*/ 8 w 15"/>
                <a:gd name="T5" fmla="*/ 9 h 10"/>
                <a:gd name="T6" fmla="*/ 8 w 15"/>
                <a:gd name="T7" fmla="*/ 8 h 10"/>
                <a:gd name="T8" fmla="*/ 2 w 15"/>
                <a:gd name="T9" fmla="*/ 6 h 10"/>
                <a:gd name="T10" fmla="*/ 12 w 15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0">
                  <a:moveTo>
                    <a:pt x="12" y="2"/>
                  </a:moveTo>
                  <a:cubicBezTo>
                    <a:pt x="14" y="3"/>
                    <a:pt x="15" y="6"/>
                    <a:pt x="15" y="9"/>
                  </a:cubicBezTo>
                  <a:cubicBezTo>
                    <a:pt x="14" y="8"/>
                    <a:pt x="9" y="10"/>
                    <a:pt x="8" y="9"/>
                  </a:cubicBezTo>
                  <a:cubicBezTo>
                    <a:pt x="8" y="9"/>
                    <a:pt x="8" y="8"/>
                    <a:pt x="8" y="8"/>
                  </a:cubicBezTo>
                  <a:cubicBezTo>
                    <a:pt x="6" y="7"/>
                    <a:pt x="2" y="9"/>
                    <a:pt x="2" y="6"/>
                  </a:cubicBezTo>
                  <a:cubicBezTo>
                    <a:pt x="0" y="0"/>
                    <a:pt x="12" y="6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12828677" y="-617311"/>
              <a:ext cx="41275" cy="19050"/>
            </a:xfrm>
            <a:custGeom>
              <a:avLst/>
              <a:gdLst>
                <a:gd name="T0" fmla="*/ 0 w 11"/>
                <a:gd name="T1" fmla="*/ 5 h 5"/>
                <a:gd name="T2" fmla="*/ 6 w 11"/>
                <a:gd name="T3" fmla="*/ 0 h 5"/>
                <a:gd name="T4" fmla="*/ 5 w 11"/>
                <a:gd name="T5" fmla="*/ 2 h 5"/>
                <a:gd name="T6" fmla="*/ 0 w 1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5">
                  <a:moveTo>
                    <a:pt x="0" y="5"/>
                  </a:moveTo>
                  <a:cubicBezTo>
                    <a:pt x="0" y="1"/>
                    <a:pt x="2" y="0"/>
                    <a:pt x="6" y="0"/>
                  </a:cubicBezTo>
                  <a:cubicBezTo>
                    <a:pt x="11" y="0"/>
                    <a:pt x="8" y="3"/>
                    <a:pt x="5" y="2"/>
                  </a:cubicBezTo>
                  <a:cubicBezTo>
                    <a:pt x="3" y="3"/>
                    <a:pt x="3" y="5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14976565" y="-587148"/>
              <a:ext cx="41275" cy="26988"/>
            </a:xfrm>
            <a:custGeom>
              <a:avLst/>
              <a:gdLst>
                <a:gd name="T0" fmla="*/ 9 w 11"/>
                <a:gd name="T1" fmla="*/ 1 h 7"/>
                <a:gd name="T2" fmla="*/ 6 w 11"/>
                <a:gd name="T3" fmla="*/ 6 h 7"/>
                <a:gd name="T4" fmla="*/ 1 w 11"/>
                <a:gd name="T5" fmla="*/ 2 h 7"/>
                <a:gd name="T6" fmla="*/ 9 w 11"/>
                <a:gd name="T7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9" y="1"/>
                  </a:moveTo>
                  <a:cubicBezTo>
                    <a:pt x="11" y="5"/>
                    <a:pt x="5" y="2"/>
                    <a:pt x="6" y="6"/>
                  </a:cubicBezTo>
                  <a:cubicBezTo>
                    <a:pt x="3" y="7"/>
                    <a:pt x="0" y="6"/>
                    <a:pt x="1" y="2"/>
                  </a:cubicBezTo>
                  <a:cubicBezTo>
                    <a:pt x="4" y="6"/>
                    <a:pt x="5" y="0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14908302" y="-583973"/>
              <a:ext cx="57150" cy="60325"/>
            </a:xfrm>
            <a:custGeom>
              <a:avLst/>
              <a:gdLst>
                <a:gd name="T0" fmla="*/ 13 w 15"/>
                <a:gd name="T1" fmla="*/ 3 h 16"/>
                <a:gd name="T2" fmla="*/ 13 w 15"/>
                <a:gd name="T3" fmla="*/ 12 h 16"/>
                <a:gd name="T4" fmla="*/ 5 w 15"/>
                <a:gd name="T5" fmla="*/ 14 h 16"/>
                <a:gd name="T6" fmla="*/ 1 w 15"/>
                <a:gd name="T7" fmla="*/ 8 h 16"/>
                <a:gd name="T8" fmla="*/ 13 w 15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13" y="3"/>
                  </a:moveTo>
                  <a:cubicBezTo>
                    <a:pt x="15" y="7"/>
                    <a:pt x="9" y="10"/>
                    <a:pt x="13" y="12"/>
                  </a:cubicBezTo>
                  <a:cubicBezTo>
                    <a:pt x="13" y="16"/>
                    <a:pt x="7" y="13"/>
                    <a:pt x="5" y="14"/>
                  </a:cubicBezTo>
                  <a:cubicBezTo>
                    <a:pt x="5" y="8"/>
                    <a:pt x="6" y="6"/>
                    <a:pt x="1" y="8"/>
                  </a:cubicBezTo>
                  <a:cubicBezTo>
                    <a:pt x="0" y="1"/>
                    <a:pt x="8" y="0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14709865" y="-372836"/>
              <a:ext cx="33338" cy="52388"/>
            </a:xfrm>
            <a:custGeom>
              <a:avLst/>
              <a:gdLst>
                <a:gd name="T0" fmla="*/ 9 w 9"/>
                <a:gd name="T1" fmla="*/ 6 h 14"/>
                <a:gd name="T2" fmla="*/ 6 w 9"/>
                <a:gd name="T3" fmla="*/ 14 h 14"/>
                <a:gd name="T4" fmla="*/ 0 w 9"/>
                <a:gd name="T5" fmla="*/ 14 h 14"/>
                <a:gd name="T6" fmla="*/ 2 w 9"/>
                <a:gd name="T7" fmla="*/ 4 h 14"/>
                <a:gd name="T8" fmla="*/ 9 w 9"/>
                <a:gd name="T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4">
                  <a:moveTo>
                    <a:pt x="9" y="6"/>
                  </a:moveTo>
                  <a:cubicBezTo>
                    <a:pt x="9" y="9"/>
                    <a:pt x="4" y="8"/>
                    <a:pt x="6" y="14"/>
                  </a:cubicBezTo>
                  <a:cubicBezTo>
                    <a:pt x="4" y="14"/>
                    <a:pt x="2" y="14"/>
                    <a:pt x="0" y="14"/>
                  </a:cubicBezTo>
                  <a:cubicBezTo>
                    <a:pt x="1" y="11"/>
                    <a:pt x="5" y="6"/>
                    <a:pt x="2" y="4"/>
                  </a:cubicBezTo>
                  <a:cubicBezTo>
                    <a:pt x="3" y="1"/>
                    <a:pt x="9" y="0"/>
                    <a:pt x="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9752102" y="-350611"/>
              <a:ext cx="22225" cy="19050"/>
            </a:xfrm>
            <a:custGeom>
              <a:avLst/>
              <a:gdLst>
                <a:gd name="T0" fmla="*/ 0 w 6"/>
                <a:gd name="T1" fmla="*/ 2 h 5"/>
                <a:gd name="T2" fmla="*/ 6 w 6"/>
                <a:gd name="T3" fmla="*/ 1 h 5"/>
                <a:gd name="T4" fmla="*/ 4 w 6"/>
                <a:gd name="T5" fmla="*/ 5 h 5"/>
                <a:gd name="T6" fmla="*/ 2 w 6"/>
                <a:gd name="T7" fmla="*/ 5 h 5"/>
                <a:gd name="T8" fmla="*/ 0 w 6"/>
                <a:gd name="T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0" y="2"/>
                  </a:moveTo>
                  <a:cubicBezTo>
                    <a:pt x="1" y="0"/>
                    <a:pt x="4" y="1"/>
                    <a:pt x="6" y="1"/>
                  </a:cubicBezTo>
                  <a:cubicBezTo>
                    <a:pt x="6" y="3"/>
                    <a:pt x="4" y="3"/>
                    <a:pt x="4" y="5"/>
                  </a:cubicBezTo>
                  <a:cubicBezTo>
                    <a:pt x="3" y="5"/>
                    <a:pt x="3" y="5"/>
                    <a:pt x="2" y="5"/>
                  </a:cubicBezTo>
                  <a:cubicBezTo>
                    <a:pt x="2" y="3"/>
                    <a:pt x="1" y="3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10312490" y="-331561"/>
              <a:ext cx="212725" cy="82550"/>
            </a:xfrm>
            <a:custGeom>
              <a:avLst/>
              <a:gdLst>
                <a:gd name="T0" fmla="*/ 56 w 57"/>
                <a:gd name="T1" fmla="*/ 16 h 22"/>
                <a:gd name="T2" fmla="*/ 43 w 57"/>
                <a:gd name="T3" fmla="*/ 20 h 22"/>
                <a:gd name="T4" fmla="*/ 41 w 57"/>
                <a:gd name="T5" fmla="*/ 13 h 22"/>
                <a:gd name="T6" fmla="*/ 25 w 57"/>
                <a:gd name="T7" fmla="*/ 10 h 22"/>
                <a:gd name="T8" fmla="*/ 24 w 57"/>
                <a:gd name="T9" fmla="*/ 6 h 22"/>
                <a:gd name="T10" fmla="*/ 10 w 57"/>
                <a:gd name="T11" fmla="*/ 6 h 22"/>
                <a:gd name="T12" fmla="*/ 0 w 57"/>
                <a:gd name="T13" fmla="*/ 9 h 22"/>
                <a:gd name="T14" fmla="*/ 5 w 57"/>
                <a:gd name="T15" fmla="*/ 2 h 22"/>
                <a:gd name="T16" fmla="*/ 18 w 57"/>
                <a:gd name="T17" fmla="*/ 0 h 22"/>
                <a:gd name="T18" fmla="*/ 22 w 57"/>
                <a:gd name="T19" fmla="*/ 3 h 22"/>
                <a:gd name="T20" fmla="*/ 27 w 57"/>
                <a:gd name="T21" fmla="*/ 4 h 22"/>
                <a:gd name="T22" fmla="*/ 38 w 57"/>
                <a:gd name="T23" fmla="*/ 6 h 22"/>
                <a:gd name="T24" fmla="*/ 42 w 57"/>
                <a:gd name="T25" fmla="*/ 13 h 22"/>
                <a:gd name="T26" fmla="*/ 46 w 57"/>
                <a:gd name="T27" fmla="*/ 14 h 22"/>
                <a:gd name="T28" fmla="*/ 56 w 57"/>
                <a:gd name="T29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22">
                  <a:moveTo>
                    <a:pt x="56" y="16"/>
                  </a:moveTo>
                  <a:cubicBezTo>
                    <a:pt x="57" y="22"/>
                    <a:pt x="44" y="15"/>
                    <a:pt x="43" y="20"/>
                  </a:cubicBezTo>
                  <a:cubicBezTo>
                    <a:pt x="40" y="19"/>
                    <a:pt x="43" y="14"/>
                    <a:pt x="41" y="13"/>
                  </a:cubicBezTo>
                  <a:cubicBezTo>
                    <a:pt x="36" y="11"/>
                    <a:pt x="30" y="11"/>
                    <a:pt x="25" y="10"/>
                  </a:cubicBezTo>
                  <a:cubicBezTo>
                    <a:pt x="24" y="9"/>
                    <a:pt x="24" y="8"/>
                    <a:pt x="24" y="6"/>
                  </a:cubicBezTo>
                  <a:cubicBezTo>
                    <a:pt x="18" y="6"/>
                    <a:pt x="14" y="5"/>
                    <a:pt x="10" y="6"/>
                  </a:cubicBezTo>
                  <a:cubicBezTo>
                    <a:pt x="6" y="6"/>
                    <a:pt x="4" y="10"/>
                    <a:pt x="0" y="9"/>
                  </a:cubicBezTo>
                  <a:cubicBezTo>
                    <a:pt x="0" y="5"/>
                    <a:pt x="6" y="6"/>
                    <a:pt x="5" y="2"/>
                  </a:cubicBezTo>
                  <a:cubicBezTo>
                    <a:pt x="9" y="1"/>
                    <a:pt x="17" y="3"/>
                    <a:pt x="18" y="0"/>
                  </a:cubicBezTo>
                  <a:cubicBezTo>
                    <a:pt x="24" y="1"/>
                    <a:pt x="16" y="1"/>
                    <a:pt x="22" y="3"/>
                  </a:cubicBezTo>
                  <a:cubicBezTo>
                    <a:pt x="22" y="3"/>
                    <a:pt x="26" y="4"/>
                    <a:pt x="27" y="4"/>
                  </a:cubicBezTo>
                  <a:cubicBezTo>
                    <a:pt x="28" y="6"/>
                    <a:pt x="32" y="6"/>
                    <a:pt x="38" y="6"/>
                  </a:cubicBezTo>
                  <a:cubicBezTo>
                    <a:pt x="36" y="11"/>
                    <a:pt x="45" y="6"/>
                    <a:pt x="42" y="13"/>
                  </a:cubicBezTo>
                  <a:cubicBezTo>
                    <a:pt x="44" y="11"/>
                    <a:pt x="45" y="11"/>
                    <a:pt x="46" y="14"/>
                  </a:cubicBezTo>
                  <a:cubicBezTo>
                    <a:pt x="49" y="15"/>
                    <a:pt x="55" y="12"/>
                    <a:pt x="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10563315" y="-255361"/>
              <a:ext cx="90488" cy="47625"/>
            </a:xfrm>
            <a:custGeom>
              <a:avLst/>
              <a:gdLst>
                <a:gd name="T0" fmla="*/ 2 w 24"/>
                <a:gd name="T1" fmla="*/ 0 h 13"/>
                <a:gd name="T2" fmla="*/ 13 w 24"/>
                <a:gd name="T3" fmla="*/ 1 h 13"/>
                <a:gd name="T4" fmla="*/ 18 w 24"/>
                <a:gd name="T5" fmla="*/ 3 h 13"/>
                <a:gd name="T6" fmla="*/ 24 w 24"/>
                <a:gd name="T7" fmla="*/ 5 h 13"/>
                <a:gd name="T8" fmla="*/ 4 w 24"/>
                <a:gd name="T9" fmla="*/ 8 h 13"/>
                <a:gd name="T10" fmla="*/ 7 w 24"/>
                <a:gd name="T11" fmla="*/ 7 h 13"/>
                <a:gd name="T12" fmla="*/ 2 w 24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3">
                  <a:moveTo>
                    <a:pt x="2" y="0"/>
                  </a:moveTo>
                  <a:cubicBezTo>
                    <a:pt x="4" y="2"/>
                    <a:pt x="9" y="0"/>
                    <a:pt x="13" y="1"/>
                  </a:cubicBezTo>
                  <a:cubicBezTo>
                    <a:pt x="13" y="1"/>
                    <a:pt x="17" y="6"/>
                    <a:pt x="18" y="3"/>
                  </a:cubicBezTo>
                  <a:cubicBezTo>
                    <a:pt x="21" y="3"/>
                    <a:pt x="20" y="7"/>
                    <a:pt x="24" y="5"/>
                  </a:cubicBezTo>
                  <a:cubicBezTo>
                    <a:pt x="24" y="13"/>
                    <a:pt x="9" y="9"/>
                    <a:pt x="4" y="8"/>
                  </a:cubicBezTo>
                  <a:cubicBezTo>
                    <a:pt x="4" y="7"/>
                    <a:pt x="7" y="7"/>
                    <a:pt x="7" y="7"/>
                  </a:cubicBezTo>
                  <a:cubicBezTo>
                    <a:pt x="7" y="4"/>
                    <a:pt x="0" y="5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14462215" y="-252186"/>
              <a:ext cx="44450" cy="33338"/>
            </a:xfrm>
            <a:custGeom>
              <a:avLst/>
              <a:gdLst>
                <a:gd name="T0" fmla="*/ 10 w 12"/>
                <a:gd name="T1" fmla="*/ 0 h 9"/>
                <a:gd name="T2" fmla="*/ 7 w 12"/>
                <a:gd name="T3" fmla="*/ 9 h 9"/>
                <a:gd name="T4" fmla="*/ 0 w 12"/>
                <a:gd name="T5" fmla="*/ 3 h 9"/>
                <a:gd name="T6" fmla="*/ 3 w 12"/>
                <a:gd name="T7" fmla="*/ 0 h 9"/>
                <a:gd name="T8" fmla="*/ 10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10" y="0"/>
                  </a:moveTo>
                  <a:cubicBezTo>
                    <a:pt x="12" y="5"/>
                    <a:pt x="7" y="4"/>
                    <a:pt x="7" y="9"/>
                  </a:cubicBezTo>
                  <a:cubicBezTo>
                    <a:pt x="4" y="8"/>
                    <a:pt x="0" y="7"/>
                    <a:pt x="0" y="3"/>
                  </a:cubicBezTo>
                  <a:cubicBezTo>
                    <a:pt x="3" y="3"/>
                    <a:pt x="3" y="2"/>
                    <a:pt x="3" y="0"/>
                  </a:cubicBezTo>
                  <a:cubicBezTo>
                    <a:pt x="5" y="0"/>
                    <a:pt x="8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10533152" y="-241073"/>
              <a:ext cx="34925" cy="26988"/>
            </a:xfrm>
            <a:custGeom>
              <a:avLst/>
              <a:gdLst>
                <a:gd name="T0" fmla="*/ 7 w 9"/>
                <a:gd name="T1" fmla="*/ 7 h 7"/>
                <a:gd name="T2" fmla="*/ 0 w 9"/>
                <a:gd name="T3" fmla="*/ 6 h 7"/>
                <a:gd name="T4" fmla="*/ 7 w 9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7">
                  <a:moveTo>
                    <a:pt x="7" y="7"/>
                  </a:moveTo>
                  <a:cubicBezTo>
                    <a:pt x="5" y="6"/>
                    <a:pt x="3" y="5"/>
                    <a:pt x="0" y="6"/>
                  </a:cubicBezTo>
                  <a:cubicBezTo>
                    <a:pt x="1" y="3"/>
                    <a:pt x="9" y="0"/>
                    <a:pt x="7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0442665" y="-233136"/>
              <a:ext cx="41275" cy="25400"/>
            </a:xfrm>
            <a:custGeom>
              <a:avLst/>
              <a:gdLst>
                <a:gd name="T0" fmla="*/ 1 w 11"/>
                <a:gd name="T1" fmla="*/ 2 h 7"/>
                <a:gd name="T2" fmla="*/ 10 w 11"/>
                <a:gd name="T3" fmla="*/ 5 h 7"/>
                <a:gd name="T4" fmla="*/ 1 w 11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7">
                  <a:moveTo>
                    <a:pt x="1" y="2"/>
                  </a:moveTo>
                  <a:cubicBezTo>
                    <a:pt x="4" y="3"/>
                    <a:pt x="11" y="0"/>
                    <a:pt x="10" y="5"/>
                  </a:cubicBezTo>
                  <a:cubicBezTo>
                    <a:pt x="7" y="4"/>
                    <a:pt x="0" y="7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4698752" y="-218848"/>
              <a:ext cx="60325" cy="101600"/>
            </a:xfrm>
            <a:custGeom>
              <a:avLst/>
              <a:gdLst>
                <a:gd name="T0" fmla="*/ 7 w 16"/>
                <a:gd name="T1" fmla="*/ 0 h 27"/>
                <a:gd name="T2" fmla="*/ 13 w 16"/>
                <a:gd name="T3" fmla="*/ 0 h 27"/>
                <a:gd name="T4" fmla="*/ 16 w 16"/>
                <a:gd name="T5" fmla="*/ 9 h 27"/>
                <a:gd name="T6" fmla="*/ 12 w 16"/>
                <a:gd name="T7" fmla="*/ 14 h 27"/>
                <a:gd name="T8" fmla="*/ 10 w 16"/>
                <a:gd name="T9" fmla="*/ 18 h 27"/>
                <a:gd name="T10" fmla="*/ 9 w 16"/>
                <a:gd name="T11" fmla="*/ 25 h 27"/>
                <a:gd name="T12" fmla="*/ 5 w 16"/>
                <a:gd name="T13" fmla="*/ 21 h 27"/>
                <a:gd name="T14" fmla="*/ 0 w 16"/>
                <a:gd name="T15" fmla="*/ 15 h 27"/>
                <a:gd name="T16" fmla="*/ 3 w 16"/>
                <a:gd name="T17" fmla="*/ 7 h 27"/>
                <a:gd name="T18" fmla="*/ 7 w 16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27">
                  <a:moveTo>
                    <a:pt x="7" y="0"/>
                  </a:moveTo>
                  <a:cubicBezTo>
                    <a:pt x="9" y="0"/>
                    <a:pt x="11" y="0"/>
                    <a:pt x="13" y="0"/>
                  </a:cubicBezTo>
                  <a:cubicBezTo>
                    <a:pt x="15" y="2"/>
                    <a:pt x="15" y="6"/>
                    <a:pt x="16" y="9"/>
                  </a:cubicBezTo>
                  <a:cubicBezTo>
                    <a:pt x="13" y="10"/>
                    <a:pt x="15" y="14"/>
                    <a:pt x="12" y="14"/>
                  </a:cubicBezTo>
                  <a:cubicBezTo>
                    <a:pt x="12" y="16"/>
                    <a:pt x="12" y="18"/>
                    <a:pt x="10" y="18"/>
                  </a:cubicBezTo>
                  <a:cubicBezTo>
                    <a:pt x="9" y="20"/>
                    <a:pt x="12" y="25"/>
                    <a:pt x="9" y="25"/>
                  </a:cubicBezTo>
                  <a:cubicBezTo>
                    <a:pt x="4" y="27"/>
                    <a:pt x="8" y="21"/>
                    <a:pt x="5" y="21"/>
                  </a:cubicBezTo>
                  <a:cubicBezTo>
                    <a:pt x="3" y="21"/>
                    <a:pt x="2" y="17"/>
                    <a:pt x="0" y="15"/>
                  </a:cubicBezTo>
                  <a:cubicBezTo>
                    <a:pt x="0" y="11"/>
                    <a:pt x="5" y="12"/>
                    <a:pt x="3" y="7"/>
                  </a:cubicBezTo>
                  <a:cubicBezTo>
                    <a:pt x="7" y="10"/>
                    <a:pt x="7" y="3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4759077" y="-131536"/>
              <a:ext cx="77788" cy="77788"/>
            </a:xfrm>
            <a:custGeom>
              <a:avLst/>
              <a:gdLst>
                <a:gd name="T0" fmla="*/ 11 w 21"/>
                <a:gd name="T1" fmla="*/ 2 h 21"/>
                <a:gd name="T2" fmla="*/ 15 w 21"/>
                <a:gd name="T3" fmla="*/ 6 h 21"/>
                <a:gd name="T4" fmla="*/ 14 w 21"/>
                <a:gd name="T5" fmla="*/ 7 h 21"/>
                <a:gd name="T6" fmla="*/ 15 w 21"/>
                <a:gd name="T7" fmla="*/ 10 h 21"/>
                <a:gd name="T8" fmla="*/ 21 w 21"/>
                <a:gd name="T9" fmla="*/ 17 h 21"/>
                <a:gd name="T10" fmla="*/ 18 w 21"/>
                <a:gd name="T11" fmla="*/ 21 h 21"/>
                <a:gd name="T12" fmla="*/ 14 w 21"/>
                <a:gd name="T13" fmla="*/ 21 h 21"/>
                <a:gd name="T14" fmla="*/ 7 w 21"/>
                <a:gd name="T15" fmla="*/ 14 h 21"/>
                <a:gd name="T16" fmla="*/ 10 w 21"/>
                <a:gd name="T17" fmla="*/ 12 h 21"/>
                <a:gd name="T18" fmla="*/ 0 w 21"/>
                <a:gd name="T19" fmla="*/ 3 h 21"/>
                <a:gd name="T20" fmla="*/ 11 w 21"/>
                <a:gd name="T21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21">
                  <a:moveTo>
                    <a:pt x="11" y="2"/>
                  </a:moveTo>
                  <a:cubicBezTo>
                    <a:pt x="7" y="6"/>
                    <a:pt x="14" y="5"/>
                    <a:pt x="15" y="6"/>
                  </a:cubicBezTo>
                  <a:cubicBezTo>
                    <a:pt x="16" y="7"/>
                    <a:pt x="14" y="7"/>
                    <a:pt x="14" y="7"/>
                  </a:cubicBezTo>
                  <a:cubicBezTo>
                    <a:pt x="14" y="8"/>
                    <a:pt x="15" y="10"/>
                    <a:pt x="15" y="10"/>
                  </a:cubicBezTo>
                  <a:cubicBezTo>
                    <a:pt x="17" y="13"/>
                    <a:pt x="21" y="13"/>
                    <a:pt x="21" y="17"/>
                  </a:cubicBezTo>
                  <a:cubicBezTo>
                    <a:pt x="18" y="17"/>
                    <a:pt x="18" y="19"/>
                    <a:pt x="18" y="21"/>
                  </a:cubicBezTo>
                  <a:cubicBezTo>
                    <a:pt x="17" y="21"/>
                    <a:pt x="14" y="19"/>
                    <a:pt x="14" y="21"/>
                  </a:cubicBezTo>
                  <a:cubicBezTo>
                    <a:pt x="10" y="21"/>
                    <a:pt x="11" y="15"/>
                    <a:pt x="7" y="14"/>
                  </a:cubicBezTo>
                  <a:cubicBezTo>
                    <a:pt x="7" y="13"/>
                    <a:pt x="10" y="14"/>
                    <a:pt x="10" y="12"/>
                  </a:cubicBezTo>
                  <a:cubicBezTo>
                    <a:pt x="6" y="9"/>
                    <a:pt x="4" y="5"/>
                    <a:pt x="0" y="3"/>
                  </a:cubicBezTo>
                  <a:cubicBezTo>
                    <a:pt x="3" y="0"/>
                    <a:pt x="6" y="1"/>
                    <a:pt x="1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4724152" y="-98198"/>
              <a:ext cx="19050" cy="11113"/>
            </a:xfrm>
            <a:custGeom>
              <a:avLst/>
              <a:gdLst>
                <a:gd name="T0" fmla="*/ 0 w 5"/>
                <a:gd name="T1" fmla="*/ 0 h 3"/>
                <a:gd name="T2" fmla="*/ 5 w 5"/>
                <a:gd name="T3" fmla="*/ 0 h 3"/>
                <a:gd name="T4" fmla="*/ 5 w 5"/>
                <a:gd name="T5" fmla="*/ 3 h 3"/>
                <a:gd name="T6" fmla="*/ 0 w 5"/>
                <a:gd name="T7" fmla="*/ 3 h 3"/>
                <a:gd name="T8" fmla="*/ 0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2" y="0"/>
                    <a:pt x="3" y="0"/>
                    <a:pt x="5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3" y="3"/>
                    <a:pt x="2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4751140" y="-82323"/>
              <a:ext cx="44450" cy="63500"/>
            </a:xfrm>
            <a:custGeom>
              <a:avLst/>
              <a:gdLst>
                <a:gd name="T0" fmla="*/ 12 w 12"/>
                <a:gd name="T1" fmla="*/ 14 h 17"/>
                <a:gd name="T2" fmla="*/ 5 w 12"/>
                <a:gd name="T3" fmla="*/ 15 h 17"/>
                <a:gd name="T4" fmla="*/ 0 w 12"/>
                <a:gd name="T5" fmla="*/ 8 h 17"/>
                <a:gd name="T6" fmla="*/ 12 w 12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7">
                  <a:moveTo>
                    <a:pt x="12" y="14"/>
                  </a:moveTo>
                  <a:cubicBezTo>
                    <a:pt x="12" y="17"/>
                    <a:pt x="7" y="15"/>
                    <a:pt x="5" y="15"/>
                  </a:cubicBezTo>
                  <a:cubicBezTo>
                    <a:pt x="5" y="12"/>
                    <a:pt x="6" y="7"/>
                    <a:pt x="0" y="8"/>
                  </a:cubicBezTo>
                  <a:cubicBezTo>
                    <a:pt x="6" y="0"/>
                    <a:pt x="5" y="15"/>
                    <a:pt x="1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3841502" y="-29936"/>
              <a:ext cx="46038" cy="77788"/>
            </a:xfrm>
            <a:custGeom>
              <a:avLst/>
              <a:gdLst>
                <a:gd name="T0" fmla="*/ 3 w 12"/>
                <a:gd name="T1" fmla="*/ 1 h 21"/>
                <a:gd name="T2" fmla="*/ 7 w 12"/>
                <a:gd name="T3" fmla="*/ 6 h 21"/>
                <a:gd name="T4" fmla="*/ 8 w 12"/>
                <a:gd name="T5" fmla="*/ 7 h 21"/>
                <a:gd name="T6" fmla="*/ 11 w 12"/>
                <a:gd name="T7" fmla="*/ 10 h 21"/>
                <a:gd name="T8" fmla="*/ 10 w 12"/>
                <a:gd name="T9" fmla="*/ 11 h 21"/>
                <a:gd name="T10" fmla="*/ 11 w 12"/>
                <a:gd name="T11" fmla="*/ 18 h 21"/>
                <a:gd name="T12" fmla="*/ 8 w 12"/>
                <a:gd name="T13" fmla="*/ 21 h 21"/>
                <a:gd name="T14" fmla="*/ 3 w 12"/>
                <a:gd name="T15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1">
                  <a:moveTo>
                    <a:pt x="3" y="1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7" y="6"/>
                    <a:pt x="8" y="5"/>
                    <a:pt x="8" y="7"/>
                  </a:cubicBezTo>
                  <a:cubicBezTo>
                    <a:pt x="8" y="9"/>
                    <a:pt x="11" y="9"/>
                    <a:pt x="11" y="10"/>
                  </a:cubicBezTo>
                  <a:cubicBezTo>
                    <a:pt x="12" y="12"/>
                    <a:pt x="10" y="11"/>
                    <a:pt x="10" y="11"/>
                  </a:cubicBezTo>
                  <a:cubicBezTo>
                    <a:pt x="9" y="12"/>
                    <a:pt x="12" y="14"/>
                    <a:pt x="11" y="18"/>
                  </a:cubicBezTo>
                  <a:cubicBezTo>
                    <a:pt x="9" y="18"/>
                    <a:pt x="8" y="19"/>
                    <a:pt x="8" y="21"/>
                  </a:cubicBezTo>
                  <a:cubicBezTo>
                    <a:pt x="0" y="19"/>
                    <a:pt x="1" y="10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4792415" y="-26761"/>
              <a:ext cx="55563" cy="87313"/>
            </a:xfrm>
            <a:custGeom>
              <a:avLst/>
              <a:gdLst>
                <a:gd name="T0" fmla="*/ 12 w 15"/>
                <a:gd name="T1" fmla="*/ 0 h 23"/>
                <a:gd name="T2" fmla="*/ 15 w 15"/>
                <a:gd name="T3" fmla="*/ 12 h 23"/>
                <a:gd name="T4" fmla="*/ 11 w 15"/>
                <a:gd name="T5" fmla="*/ 13 h 23"/>
                <a:gd name="T6" fmla="*/ 11 w 15"/>
                <a:gd name="T7" fmla="*/ 23 h 23"/>
                <a:gd name="T8" fmla="*/ 4 w 15"/>
                <a:gd name="T9" fmla="*/ 19 h 23"/>
                <a:gd name="T10" fmla="*/ 5 w 15"/>
                <a:gd name="T11" fmla="*/ 13 h 23"/>
                <a:gd name="T12" fmla="*/ 5 w 15"/>
                <a:gd name="T13" fmla="*/ 10 h 23"/>
                <a:gd name="T14" fmla="*/ 4 w 15"/>
                <a:gd name="T15" fmla="*/ 10 h 23"/>
                <a:gd name="T16" fmla="*/ 6 w 15"/>
                <a:gd name="T17" fmla="*/ 6 h 23"/>
                <a:gd name="T18" fmla="*/ 9 w 15"/>
                <a:gd name="T19" fmla="*/ 2 h 23"/>
                <a:gd name="T20" fmla="*/ 12 w 15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23">
                  <a:moveTo>
                    <a:pt x="12" y="0"/>
                  </a:moveTo>
                  <a:cubicBezTo>
                    <a:pt x="12" y="5"/>
                    <a:pt x="11" y="10"/>
                    <a:pt x="15" y="12"/>
                  </a:cubicBezTo>
                  <a:cubicBezTo>
                    <a:pt x="15" y="13"/>
                    <a:pt x="12" y="13"/>
                    <a:pt x="11" y="13"/>
                  </a:cubicBezTo>
                  <a:cubicBezTo>
                    <a:pt x="13" y="15"/>
                    <a:pt x="9" y="18"/>
                    <a:pt x="11" y="23"/>
                  </a:cubicBezTo>
                  <a:cubicBezTo>
                    <a:pt x="7" y="23"/>
                    <a:pt x="7" y="19"/>
                    <a:pt x="4" y="19"/>
                  </a:cubicBezTo>
                  <a:cubicBezTo>
                    <a:pt x="3" y="16"/>
                    <a:pt x="5" y="15"/>
                    <a:pt x="5" y="13"/>
                  </a:cubicBezTo>
                  <a:cubicBezTo>
                    <a:pt x="5" y="12"/>
                    <a:pt x="2" y="11"/>
                    <a:pt x="5" y="10"/>
                  </a:cubicBezTo>
                  <a:cubicBezTo>
                    <a:pt x="5" y="9"/>
                    <a:pt x="4" y="10"/>
                    <a:pt x="4" y="10"/>
                  </a:cubicBezTo>
                  <a:cubicBezTo>
                    <a:pt x="0" y="10"/>
                    <a:pt x="3" y="5"/>
                    <a:pt x="6" y="6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1"/>
                    <a:pt x="10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8"/>
            <p:cNvSpPr>
              <a:spLocks/>
            </p:cNvSpPr>
            <p:nvPr/>
          </p:nvSpPr>
          <p:spPr bwMode="auto">
            <a:xfrm>
              <a:off x="14751140" y="-10886"/>
              <a:ext cx="41275" cy="41275"/>
            </a:xfrm>
            <a:custGeom>
              <a:avLst/>
              <a:gdLst>
                <a:gd name="T0" fmla="*/ 6 w 11"/>
                <a:gd name="T1" fmla="*/ 1 h 11"/>
                <a:gd name="T2" fmla="*/ 10 w 11"/>
                <a:gd name="T3" fmla="*/ 5 h 11"/>
                <a:gd name="T4" fmla="*/ 9 w 11"/>
                <a:gd name="T5" fmla="*/ 6 h 11"/>
                <a:gd name="T6" fmla="*/ 0 w 11"/>
                <a:gd name="T7" fmla="*/ 11 h 11"/>
                <a:gd name="T8" fmla="*/ 6 w 11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6" y="1"/>
                  </a:moveTo>
                  <a:cubicBezTo>
                    <a:pt x="9" y="0"/>
                    <a:pt x="11" y="2"/>
                    <a:pt x="10" y="5"/>
                  </a:cubicBezTo>
                  <a:cubicBezTo>
                    <a:pt x="8" y="5"/>
                    <a:pt x="7" y="6"/>
                    <a:pt x="9" y="6"/>
                  </a:cubicBezTo>
                  <a:cubicBezTo>
                    <a:pt x="8" y="8"/>
                    <a:pt x="4" y="10"/>
                    <a:pt x="0" y="11"/>
                  </a:cubicBezTo>
                  <a:cubicBezTo>
                    <a:pt x="0" y="4"/>
                    <a:pt x="6" y="6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9"/>
            <p:cNvSpPr>
              <a:spLocks/>
            </p:cNvSpPr>
            <p:nvPr/>
          </p:nvSpPr>
          <p:spPr bwMode="auto">
            <a:xfrm>
              <a:off x="14867027" y="127227"/>
              <a:ext cx="26988" cy="52388"/>
            </a:xfrm>
            <a:custGeom>
              <a:avLst/>
              <a:gdLst>
                <a:gd name="T0" fmla="*/ 2 w 7"/>
                <a:gd name="T1" fmla="*/ 0 h 14"/>
                <a:gd name="T2" fmla="*/ 7 w 7"/>
                <a:gd name="T3" fmla="*/ 4 h 14"/>
                <a:gd name="T4" fmla="*/ 0 w 7"/>
                <a:gd name="T5" fmla="*/ 13 h 14"/>
                <a:gd name="T6" fmla="*/ 3 w 7"/>
                <a:gd name="T7" fmla="*/ 11 h 14"/>
                <a:gd name="T8" fmla="*/ 2 w 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4">
                  <a:moveTo>
                    <a:pt x="2" y="0"/>
                  </a:moveTo>
                  <a:cubicBezTo>
                    <a:pt x="5" y="0"/>
                    <a:pt x="3" y="6"/>
                    <a:pt x="7" y="4"/>
                  </a:cubicBezTo>
                  <a:cubicBezTo>
                    <a:pt x="6" y="8"/>
                    <a:pt x="7" y="14"/>
                    <a:pt x="0" y="13"/>
                  </a:cubicBezTo>
                  <a:cubicBezTo>
                    <a:pt x="0" y="11"/>
                    <a:pt x="2" y="12"/>
                    <a:pt x="3" y="11"/>
                  </a:cubicBezTo>
                  <a:cubicBezTo>
                    <a:pt x="1" y="6"/>
                    <a:pt x="1" y="7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0"/>
            <p:cNvSpPr>
              <a:spLocks/>
            </p:cNvSpPr>
            <p:nvPr/>
          </p:nvSpPr>
          <p:spPr bwMode="auto">
            <a:xfrm>
              <a:off x="14705102" y="143102"/>
              <a:ext cx="106363" cy="33338"/>
            </a:xfrm>
            <a:custGeom>
              <a:avLst/>
              <a:gdLst>
                <a:gd name="T0" fmla="*/ 28 w 28"/>
                <a:gd name="T1" fmla="*/ 3 h 9"/>
                <a:gd name="T2" fmla="*/ 19 w 28"/>
                <a:gd name="T3" fmla="*/ 7 h 9"/>
                <a:gd name="T4" fmla="*/ 0 w 28"/>
                <a:gd name="T5" fmla="*/ 9 h 9"/>
                <a:gd name="T6" fmla="*/ 24 w 28"/>
                <a:gd name="T7" fmla="*/ 2 h 9"/>
                <a:gd name="T8" fmla="*/ 28 w 2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">
                  <a:moveTo>
                    <a:pt x="28" y="3"/>
                  </a:moveTo>
                  <a:cubicBezTo>
                    <a:pt x="28" y="7"/>
                    <a:pt x="23" y="7"/>
                    <a:pt x="19" y="7"/>
                  </a:cubicBezTo>
                  <a:cubicBezTo>
                    <a:pt x="13" y="8"/>
                    <a:pt x="5" y="7"/>
                    <a:pt x="0" y="9"/>
                  </a:cubicBezTo>
                  <a:cubicBezTo>
                    <a:pt x="1" y="0"/>
                    <a:pt x="20" y="9"/>
                    <a:pt x="24" y="2"/>
                  </a:cubicBezTo>
                  <a:cubicBezTo>
                    <a:pt x="25" y="3"/>
                    <a:pt x="26" y="3"/>
                    <a:pt x="2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1"/>
            <p:cNvSpPr>
              <a:spLocks/>
            </p:cNvSpPr>
            <p:nvPr/>
          </p:nvSpPr>
          <p:spPr bwMode="auto">
            <a:xfrm>
              <a:off x="14938465" y="184377"/>
              <a:ext cx="68263" cy="41275"/>
            </a:xfrm>
            <a:custGeom>
              <a:avLst/>
              <a:gdLst>
                <a:gd name="T0" fmla="*/ 18 w 18"/>
                <a:gd name="T1" fmla="*/ 8 h 11"/>
                <a:gd name="T2" fmla="*/ 15 w 18"/>
                <a:gd name="T3" fmla="*/ 10 h 11"/>
                <a:gd name="T4" fmla="*/ 7 w 18"/>
                <a:gd name="T5" fmla="*/ 10 h 11"/>
                <a:gd name="T6" fmla="*/ 5 w 18"/>
                <a:gd name="T7" fmla="*/ 9 h 11"/>
                <a:gd name="T8" fmla="*/ 0 w 18"/>
                <a:gd name="T9" fmla="*/ 5 h 11"/>
                <a:gd name="T10" fmla="*/ 7 w 18"/>
                <a:gd name="T11" fmla="*/ 2 h 11"/>
                <a:gd name="T12" fmla="*/ 11 w 18"/>
                <a:gd name="T13" fmla="*/ 1 h 11"/>
                <a:gd name="T14" fmla="*/ 11 w 18"/>
                <a:gd name="T15" fmla="*/ 2 h 11"/>
                <a:gd name="T16" fmla="*/ 12 w 18"/>
                <a:gd name="T17" fmla="*/ 1 h 11"/>
                <a:gd name="T18" fmla="*/ 18 w 18"/>
                <a:gd name="T19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1">
                  <a:moveTo>
                    <a:pt x="18" y="8"/>
                  </a:moveTo>
                  <a:cubicBezTo>
                    <a:pt x="17" y="8"/>
                    <a:pt x="15" y="9"/>
                    <a:pt x="15" y="10"/>
                  </a:cubicBezTo>
                  <a:cubicBezTo>
                    <a:pt x="12" y="8"/>
                    <a:pt x="9" y="11"/>
                    <a:pt x="7" y="10"/>
                  </a:cubicBezTo>
                  <a:cubicBezTo>
                    <a:pt x="6" y="10"/>
                    <a:pt x="7" y="9"/>
                    <a:pt x="5" y="9"/>
                  </a:cubicBezTo>
                  <a:cubicBezTo>
                    <a:pt x="4" y="9"/>
                    <a:pt x="2" y="6"/>
                    <a:pt x="0" y="5"/>
                  </a:cubicBezTo>
                  <a:cubicBezTo>
                    <a:pt x="0" y="3"/>
                    <a:pt x="4" y="3"/>
                    <a:pt x="7" y="2"/>
                  </a:cubicBezTo>
                  <a:cubicBezTo>
                    <a:pt x="7" y="2"/>
                    <a:pt x="10" y="0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2" y="2"/>
                    <a:pt x="13" y="1"/>
                    <a:pt x="12" y="1"/>
                  </a:cubicBezTo>
                  <a:cubicBezTo>
                    <a:pt x="15" y="2"/>
                    <a:pt x="17" y="4"/>
                    <a:pt x="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2"/>
            <p:cNvSpPr>
              <a:spLocks/>
            </p:cNvSpPr>
            <p:nvPr/>
          </p:nvSpPr>
          <p:spPr bwMode="auto">
            <a:xfrm>
              <a:off x="14971802" y="206602"/>
              <a:ext cx="387350" cy="203200"/>
            </a:xfrm>
            <a:custGeom>
              <a:avLst/>
              <a:gdLst>
                <a:gd name="T0" fmla="*/ 34 w 103"/>
                <a:gd name="T1" fmla="*/ 27 h 54"/>
                <a:gd name="T2" fmla="*/ 28 w 103"/>
                <a:gd name="T3" fmla="*/ 24 h 54"/>
                <a:gd name="T4" fmla="*/ 26 w 103"/>
                <a:gd name="T5" fmla="*/ 18 h 54"/>
                <a:gd name="T6" fmla="*/ 10 w 103"/>
                <a:gd name="T7" fmla="*/ 14 h 54"/>
                <a:gd name="T8" fmla="*/ 2 w 103"/>
                <a:gd name="T9" fmla="*/ 14 h 54"/>
                <a:gd name="T10" fmla="*/ 0 w 103"/>
                <a:gd name="T11" fmla="*/ 9 h 54"/>
                <a:gd name="T12" fmla="*/ 5 w 103"/>
                <a:gd name="T13" fmla="*/ 9 h 54"/>
                <a:gd name="T14" fmla="*/ 9 w 103"/>
                <a:gd name="T15" fmla="*/ 7 h 54"/>
                <a:gd name="T16" fmla="*/ 16 w 103"/>
                <a:gd name="T17" fmla="*/ 10 h 54"/>
                <a:gd name="T18" fmla="*/ 21 w 103"/>
                <a:gd name="T19" fmla="*/ 6 h 54"/>
                <a:gd name="T20" fmla="*/ 33 w 103"/>
                <a:gd name="T21" fmla="*/ 2 h 54"/>
                <a:gd name="T22" fmla="*/ 35 w 103"/>
                <a:gd name="T23" fmla="*/ 4 h 54"/>
                <a:gd name="T24" fmla="*/ 47 w 103"/>
                <a:gd name="T25" fmla="*/ 9 h 54"/>
                <a:gd name="T26" fmla="*/ 49 w 103"/>
                <a:gd name="T27" fmla="*/ 7 h 54"/>
                <a:gd name="T28" fmla="*/ 52 w 103"/>
                <a:gd name="T29" fmla="*/ 10 h 54"/>
                <a:gd name="T30" fmla="*/ 59 w 103"/>
                <a:gd name="T31" fmla="*/ 10 h 54"/>
                <a:gd name="T32" fmla="*/ 65 w 103"/>
                <a:gd name="T33" fmla="*/ 13 h 54"/>
                <a:gd name="T34" fmla="*/ 65 w 103"/>
                <a:gd name="T35" fmla="*/ 17 h 54"/>
                <a:gd name="T36" fmla="*/ 68 w 103"/>
                <a:gd name="T37" fmla="*/ 16 h 54"/>
                <a:gd name="T38" fmla="*/ 69 w 103"/>
                <a:gd name="T39" fmla="*/ 20 h 54"/>
                <a:gd name="T40" fmla="*/ 76 w 103"/>
                <a:gd name="T41" fmla="*/ 24 h 54"/>
                <a:gd name="T42" fmla="*/ 87 w 103"/>
                <a:gd name="T43" fmla="*/ 28 h 54"/>
                <a:gd name="T44" fmla="*/ 86 w 103"/>
                <a:gd name="T45" fmla="*/ 32 h 54"/>
                <a:gd name="T46" fmla="*/ 90 w 103"/>
                <a:gd name="T47" fmla="*/ 35 h 54"/>
                <a:gd name="T48" fmla="*/ 90 w 103"/>
                <a:gd name="T49" fmla="*/ 38 h 54"/>
                <a:gd name="T50" fmla="*/ 96 w 103"/>
                <a:gd name="T51" fmla="*/ 44 h 54"/>
                <a:gd name="T52" fmla="*/ 103 w 103"/>
                <a:gd name="T53" fmla="*/ 51 h 54"/>
                <a:gd name="T54" fmla="*/ 93 w 103"/>
                <a:gd name="T55" fmla="*/ 51 h 54"/>
                <a:gd name="T56" fmla="*/ 85 w 103"/>
                <a:gd name="T57" fmla="*/ 45 h 54"/>
                <a:gd name="T58" fmla="*/ 82 w 103"/>
                <a:gd name="T59" fmla="*/ 42 h 54"/>
                <a:gd name="T60" fmla="*/ 80 w 103"/>
                <a:gd name="T61" fmla="*/ 41 h 54"/>
                <a:gd name="T62" fmla="*/ 76 w 103"/>
                <a:gd name="T63" fmla="*/ 37 h 54"/>
                <a:gd name="T64" fmla="*/ 65 w 103"/>
                <a:gd name="T65" fmla="*/ 35 h 54"/>
                <a:gd name="T66" fmla="*/ 59 w 103"/>
                <a:gd name="T67" fmla="*/ 48 h 54"/>
                <a:gd name="T68" fmla="*/ 51 w 103"/>
                <a:gd name="T69" fmla="*/ 45 h 54"/>
                <a:gd name="T70" fmla="*/ 47 w 103"/>
                <a:gd name="T71" fmla="*/ 44 h 54"/>
                <a:gd name="T72" fmla="*/ 41 w 103"/>
                <a:gd name="T73" fmla="*/ 37 h 54"/>
                <a:gd name="T74" fmla="*/ 35 w 103"/>
                <a:gd name="T75" fmla="*/ 42 h 54"/>
                <a:gd name="T76" fmla="*/ 31 w 103"/>
                <a:gd name="T77" fmla="*/ 40 h 54"/>
                <a:gd name="T78" fmla="*/ 35 w 103"/>
                <a:gd name="T79" fmla="*/ 35 h 54"/>
                <a:gd name="T80" fmla="*/ 38 w 103"/>
                <a:gd name="T81" fmla="*/ 30 h 54"/>
                <a:gd name="T82" fmla="*/ 37 w 103"/>
                <a:gd name="T83" fmla="*/ 32 h 54"/>
                <a:gd name="T84" fmla="*/ 34 w 103"/>
                <a:gd name="T85" fmla="*/ 2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54">
                  <a:moveTo>
                    <a:pt x="34" y="27"/>
                  </a:moveTo>
                  <a:cubicBezTo>
                    <a:pt x="31" y="27"/>
                    <a:pt x="32" y="23"/>
                    <a:pt x="28" y="24"/>
                  </a:cubicBezTo>
                  <a:cubicBezTo>
                    <a:pt x="28" y="22"/>
                    <a:pt x="26" y="21"/>
                    <a:pt x="26" y="18"/>
                  </a:cubicBezTo>
                  <a:cubicBezTo>
                    <a:pt x="20" y="18"/>
                    <a:pt x="14" y="17"/>
                    <a:pt x="10" y="14"/>
                  </a:cubicBezTo>
                  <a:cubicBezTo>
                    <a:pt x="6" y="16"/>
                    <a:pt x="7" y="14"/>
                    <a:pt x="2" y="14"/>
                  </a:cubicBezTo>
                  <a:cubicBezTo>
                    <a:pt x="2" y="12"/>
                    <a:pt x="2" y="9"/>
                    <a:pt x="0" y="9"/>
                  </a:cubicBezTo>
                  <a:cubicBezTo>
                    <a:pt x="1" y="6"/>
                    <a:pt x="3" y="9"/>
                    <a:pt x="5" y="9"/>
                  </a:cubicBezTo>
                  <a:cubicBezTo>
                    <a:pt x="7" y="9"/>
                    <a:pt x="7" y="7"/>
                    <a:pt x="9" y="7"/>
                  </a:cubicBezTo>
                  <a:cubicBezTo>
                    <a:pt x="12" y="8"/>
                    <a:pt x="13" y="10"/>
                    <a:pt x="16" y="10"/>
                  </a:cubicBezTo>
                  <a:cubicBezTo>
                    <a:pt x="19" y="12"/>
                    <a:pt x="20" y="7"/>
                    <a:pt x="21" y="6"/>
                  </a:cubicBezTo>
                  <a:cubicBezTo>
                    <a:pt x="25" y="4"/>
                    <a:pt x="30" y="4"/>
                    <a:pt x="33" y="2"/>
                  </a:cubicBezTo>
                  <a:cubicBezTo>
                    <a:pt x="36" y="0"/>
                    <a:pt x="35" y="4"/>
                    <a:pt x="35" y="4"/>
                  </a:cubicBezTo>
                  <a:cubicBezTo>
                    <a:pt x="38" y="6"/>
                    <a:pt x="47" y="4"/>
                    <a:pt x="47" y="9"/>
                  </a:cubicBezTo>
                  <a:cubicBezTo>
                    <a:pt x="48" y="10"/>
                    <a:pt x="49" y="7"/>
                    <a:pt x="49" y="7"/>
                  </a:cubicBezTo>
                  <a:cubicBezTo>
                    <a:pt x="51" y="7"/>
                    <a:pt x="51" y="10"/>
                    <a:pt x="52" y="10"/>
                  </a:cubicBezTo>
                  <a:cubicBezTo>
                    <a:pt x="54" y="11"/>
                    <a:pt x="57" y="9"/>
                    <a:pt x="59" y="10"/>
                  </a:cubicBezTo>
                  <a:cubicBezTo>
                    <a:pt x="60" y="10"/>
                    <a:pt x="60" y="14"/>
                    <a:pt x="65" y="13"/>
                  </a:cubicBezTo>
                  <a:cubicBezTo>
                    <a:pt x="67" y="15"/>
                    <a:pt x="65" y="15"/>
                    <a:pt x="65" y="17"/>
                  </a:cubicBezTo>
                  <a:cubicBezTo>
                    <a:pt x="67" y="17"/>
                    <a:pt x="67" y="17"/>
                    <a:pt x="68" y="16"/>
                  </a:cubicBezTo>
                  <a:cubicBezTo>
                    <a:pt x="69" y="16"/>
                    <a:pt x="69" y="18"/>
                    <a:pt x="69" y="20"/>
                  </a:cubicBezTo>
                  <a:cubicBezTo>
                    <a:pt x="70" y="22"/>
                    <a:pt x="74" y="22"/>
                    <a:pt x="76" y="24"/>
                  </a:cubicBezTo>
                  <a:cubicBezTo>
                    <a:pt x="78" y="25"/>
                    <a:pt x="83" y="28"/>
                    <a:pt x="87" y="28"/>
                  </a:cubicBezTo>
                  <a:cubicBezTo>
                    <a:pt x="88" y="31"/>
                    <a:pt x="86" y="31"/>
                    <a:pt x="86" y="32"/>
                  </a:cubicBezTo>
                  <a:cubicBezTo>
                    <a:pt x="87" y="34"/>
                    <a:pt x="89" y="34"/>
                    <a:pt x="90" y="35"/>
                  </a:cubicBezTo>
                  <a:cubicBezTo>
                    <a:pt x="91" y="36"/>
                    <a:pt x="90" y="38"/>
                    <a:pt x="90" y="38"/>
                  </a:cubicBezTo>
                  <a:cubicBezTo>
                    <a:pt x="92" y="39"/>
                    <a:pt x="94" y="41"/>
                    <a:pt x="96" y="44"/>
                  </a:cubicBezTo>
                  <a:cubicBezTo>
                    <a:pt x="98" y="46"/>
                    <a:pt x="99" y="50"/>
                    <a:pt x="103" y="51"/>
                  </a:cubicBezTo>
                  <a:cubicBezTo>
                    <a:pt x="100" y="54"/>
                    <a:pt x="95" y="51"/>
                    <a:pt x="93" y="51"/>
                  </a:cubicBezTo>
                  <a:cubicBezTo>
                    <a:pt x="90" y="50"/>
                    <a:pt x="88" y="49"/>
                    <a:pt x="85" y="45"/>
                  </a:cubicBezTo>
                  <a:cubicBezTo>
                    <a:pt x="84" y="44"/>
                    <a:pt x="83" y="43"/>
                    <a:pt x="82" y="42"/>
                  </a:cubicBezTo>
                  <a:cubicBezTo>
                    <a:pt x="81" y="42"/>
                    <a:pt x="80" y="43"/>
                    <a:pt x="80" y="41"/>
                  </a:cubicBezTo>
                  <a:cubicBezTo>
                    <a:pt x="80" y="41"/>
                    <a:pt x="76" y="37"/>
                    <a:pt x="76" y="37"/>
                  </a:cubicBezTo>
                  <a:cubicBezTo>
                    <a:pt x="73" y="35"/>
                    <a:pt x="69" y="38"/>
                    <a:pt x="65" y="35"/>
                  </a:cubicBezTo>
                  <a:cubicBezTo>
                    <a:pt x="62" y="38"/>
                    <a:pt x="61" y="43"/>
                    <a:pt x="59" y="48"/>
                  </a:cubicBezTo>
                  <a:cubicBezTo>
                    <a:pt x="58" y="46"/>
                    <a:pt x="53" y="47"/>
                    <a:pt x="51" y="45"/>
                  </a:cubicBezTo>
                  <a:cubicBezTo>
                    <a:pt x="49" y="44"/>
                    <a:pt x="52" y="41"/>
                    <a:pt x="47" y="44"/>
                  </a:cubicBezTo>
                  <a:cubicBezTo>
                    <a:pt x="50" y="37"/>
                    <a:pt x="40" y="42"/>
                    <a:pt x="41" y="37"/>
                  </a:cubicBezTo>
                  <a:cubicBezTo>
                    <a:pt x="38" y="37"/>
                    <a:pt x="35" y="38"/>
                    <a:pt x="35" y="42"/>
                  </a:cubicBezTo>
                  <a:cubicBezTo>
                    <a:pt x="34" y="41"/>
                    <a:pt x="34" y="39"/>
                    <a:pt x="31" y="40"/>
                  </a:cubicBezTo>
                  <a:cubicBezTo>
                    <a:pt x="32" y="37"/>
                    <a:pt x="34" y="37"/>
                    <a:pt x="35" y="35"/>
                  </a:cubicBezTo>
                  <a:cubicBezTo>
                    <a:pt x="37" y="33"/>
                    <a:pt x="39" y="34"/>
                    <a:pt x="38" y="30"/>
                  </a:cubicBezTo>
                  <a:cubicBezTo>
                    <a:pt x="37" y="29"/>
                    <a:pt x="37" y="32"/>
                    <a:pt x="37" y="32"/>
                  </a:cubicBezTo>
                  <a:cubicBezTo>
                    <a:pt x="34" y="31"/>
                    <a:pt x="35" y="23"/>
                    <a:pt x="34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73"/>
            <p:cNvSpPr>
              <a:spLocks/>
            </p:cNvSpPr>
            <p:nvPr/>
          </p:nvSpPr>
          <p:spPr bwMode="auto">
            <a:xfrm>
              <a:off x="14886077" y="233589"/>
              <a:ext cx="38100" cy="33338"/>
            </a:xfrm>
            <a:custGeom>
              <a:avLst/>
              <a:gdLst>
                <a:gd name="T0" fmla="*/ 9 w 10"/>
                <a:gd name="T1" fmla="*/ 3 h 9"/>
                <a:gd name="T2" fmla="*/ 0 w 10"/>
                <a:gd name="T3" fmla="*/ 4 h 9"/>
                <a:gd name="T4" fmla="*/ 9 w 10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9">
                  <a:moveTo>
                    <a:pt x="9" y="3"/>
                  </a:moveTo>
                  <a:cubicBezTo>
                    <a:pt x="10" y="9"/>
                    <a:pt x="2" y="4"/>
                    <a:pt x="0" y="4"/>
                  </a:cubicBezTo>
                  <a:cubicBezTo>
                    <a:pt x="1" y="3"/>
                    <a:pt x="8" y="0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74"/>
            <p:cNvSpPr>
              <a:spLocks/>
            </p:cNvSpPr>
            <p:nvPr/>
          </p:nvSpPr>
          <p:spPr bwMode="auto">
            <a:xfrm>
              <a:off x="14833690" y="239939"/>
              <a:ext cx="25400" cy="15875"/>
            </a:xfrm>
            <a:custGeom>
              <a:avLst/>
              <a:gdLst>
                <a:gd name="T0" fmla="*/ 1 w 7"/>
                <a:gd name="T1" fmla="*/ 2 h 4"/>
                <a:gd name="T2" fmla="*/ 5 w 7"/>
                <a:gd name="T3" fmla="*/ 4 h 4"/>
                <a:gd name="T4" fmla="*/ 2 w 7"/>
                <a:gd name="T5" fmla="*/ 4 h 4"/>
                <a:gd name="T6" fmla="*/ 1 w 7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1" y="2"/>
                  </a:moveTo>
                  <a:cubicBezTo>
                    <a:pt x="0" y="0"/>
                    <a:pt x="7" y="0"/>
                    <a:pt x="5" y="4"/>
                  </a:cubicBezTo>
                  <a:cubicBezTo>
                    <a:pt x="4" y="4"/>
                    <a:pt x="3" y="4"/>
                    <a:pt x="2" y="4"/>
                  </a:cubicBezTo>
                  <a:cubicBezTo>
                    <a:pt x="3" y="3"/>
                    <a:pt x="2" y="3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5"/>
            <p:cNvSpPr>
              <a:spLocks/>
            </p:cNvSpPr>
            <p:nvPr/>
          </p:nvSpPr>
          <p:spPr bwMode="auto">
            <a:xfrm>
              <a:off x="15325815" y="270102"/>
              <a:ext cx="79375" cy="57150"/>
            </a:xfrm>
            <a:custGeom>
              <a:avLst/>
              <a:gdLst>
                <a:gd name="T0" fmla="*/ 16 w 21"/>
                <a:gd name="T1" fmla="*/ 0 h 15"/>
                <a:gd name="T2" fmla="*/ 20 w 21"/>
                <a:gd name="T3" fmla="*/ 0 h 15"/>
                <a:gd name="T4" fmla="*/ 20 w 21"/>
                <a:gd name="T5" fmla="*/ 4 h 15"/>
                <a:gd name="T6" fmla="*/ 17 w 21"/>
                <a:gd name="T7" fmla="*/ 6 h 15"/>
                <a:gd name="T8" fmla="*/ 17 w 21"/>
                <a:gd name="T9" fmla="*/ 10 h 15"/>
                <a:gd name="T10" fmla="*/ 14 w 21"/>
                <a:gd name="T11" fmla="*/ 11 h 15"/>
                <a:gd name="T12" fmla="*/ 2 w 21"/>
                <a:gd name="T13" fmla="*/ 7 h 15"/>
                <a:gd name="T14" fmla="*/ 16 w 21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5">
                  <a:moveTo>
                    <a:pt x="16" y="0"/>
                  </a:moveTo>
                  <a:cubicBezTo>
                    <a:pt x="17" y="0"/>
                    <a:pt x="19" y="0"/>
                    <a:pt x="20" y="0"/>
                  </a:cubicBezTo>
                  <a:cubicBezTo>
                    <a:pt x="20" y="1"/>
                    <a:pt x="21" y="3"/>
                    <a:pt x="20" y="4"/>
                  </a:cubicBezTo>
                  <a:cubicBezTo>
                    <a:pt x="20" y="5"/>
                    <a:pt x="17" y="5"/>
                    <a:pt x="17" y="6"/>
                  </a:cubicBezTo>
                  <a:cubicBezTo>
                    <a:pt x="17" y="7"/>
                    <a:pt x="19" y="8"/>
                    <a:pt x="17" y="10"/>
                  </a:cubicBezTo>
                  <a:cubicBezTo>
                    <a:pt x="15" y="8"/>
                    <a:pt x="14" y="9"/>
                    <a:pt x="14" y="11"/>
                  </a:cubicBezTo>
                  <a:cubicBezTo>
                    <a:pt x="10" y="10"/>
                    <a:pt x="0" y="15"/>
                    <a:pt x="2" y="7"/>
                  </a:cubicBezTo>
                  <a:cubicBezTo>
                    <a:pt x="9" y="10"/>
                    <a:pt x="14" y="6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6"/>
            <p:cNvSpPr>
              <a:spLocks/>
            </p:cNvSpPr>
            <p:nvPr/>
          </p:nvSpPr>
          <p:spPr bwMode="auto">
            <a:xfrm>
              <a:off x="14641602" y="352652"/>
              <a:ext cx="41275" cy="23813"/>
            </a:xfrm>
            <a:custGeom>
              <a:avLst/>
              <a:gdLst>
                <a:gd name="T0" fmla="*/ 11 w 11"/>
                <a:gd name="T1" fmla="*/ 1 h 6"/>
                <a:gd name="T2" fmla="*/ 0 w 11"/>
                <a:gd name="T3" fmla="*/ 5 h 6"/>
                <a:gd name="T4" fmla="*/ 11 w 11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11" y="1"/>
                  </a:moveTo>
                  <a:cubicBezTo>
                    <a:pt x="9" y="3"/>
                    <a:pt x="6" y="6"/>
                    <a:pt x="0" y="5"/>
                  </a:cubicBezTo>
                  <a:cubicBezTo>
                    <a:pt x="0" y="0"/>
                    <a:pt x="6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7"/>
            <p:cNvSpPr>
              <a:spLocks/>
            </p:cNvSpPr>
            <p:nvPr/>
          </p:nvSpPr>
          <p:spPr bwMode="auto">
            <a:xfrm>
              <a:off x="14705102" y="352652"/>
              <a:ext cx="42863" cy="15875"/>
            </a:xfrm>
            <a:custGeom>
              <a:avLst/>
              <a:gdLst>
                <a:gd name="T0" fmla="*/ 11 w 11"/>
                <a:gd name="T1" fmla="*/ 1 h 4"/>
                <a:gd name="T2" fmla="*/ 0 w 11"/>
                <a:gd name="T3" fmla="*/ 3 h 4"/>
                <a:gd name="T4" fmla="*/ 11 w 11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4">
                  <a:moveTo>
                    <a:pt x="11" y="1"/>
                  </a:moveTo>
                  <a:cubicBezTo>
                    <a:pt x="10" y="4"/>
                    <a:pt x="5" y="3"/>
                    <a:pt x="0" y="3"/>
                  </a:cubicBezTo>
                  <a:cubicBezTo>
                    <a:pt x="1" y="0"/>
                    <a:pt x="6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8"/>
            <p:cNvSpPr>
              <a:spLocks/>
            </p:cNvSpPr>
            <p:nvPr/>
          </p:nvSpPr>
          <p:spPr bwMode="auto">
            <a:xfrm>
              <a:off x="14784477" y="352652"/>
              <a:ext cx="71438" cy="46038"/>
            </a:xfrm>
            <a:custGeom>
              <a:avLst/>
              <a:gdLst>
                <a:gd name="T0" fmla="*/ 18 w 19"/>
                <a:gd name="T1" fmla="*/ 1 h 12"/>
                <a:gd name="T2" fmla="*/ 17 w 19"/>
                <a:gd name="T3" fmla="*/ 6 h 12"/>
                <a:gd name="T4" fmla="*/ 14 w 19"/>
                <a:gd name="T5" fmla="*/ 6 h 12"/>
                <a:gd name="T6" fmla="*/ 1 w 19"/>
                <a:gd name="T7" fmla="*/ 12 h 12"/>
                <a:gd name="T8" fmla="*/ 6 w 19"/>
                <a:gd name="T9" fmla="*/ 8 h 12"/>
                <a:gd name="T10" fmla="*/ 8 w 19"/>
                <a:gd name="T11" fmla="*/ 5 h 12"/>
                <a:gd name="T12" fmla="*/ 11 w 19"/>
                <a:gd name="T13" fmla="*/ 2 h 12"/>
                <a:gd name="T14" fmla="*/ 18 w 19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2">
                  <a:moveTo>
                    <a:pt x="18" y="1"/>
                  </a:moveTo>
                  <a:cubicBezTo>
                    <a:pt x="19" y="3"/>
                    <a:pt x="18" y="5"/>
                    <a:pt x="17" y="6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2" y="8"/>
                    <a:pt x="8" y="12"/>
                    <a:pt x="1" y="12"/>
                  </a:cubicBezTo>
                  <a:cubicBezTo>
                    <a:pt x="0" y="9"/>
                    <a:pt x="4" y="9"/>
                    <a:pt x="6" y="8"/>
                  </a:cubicBezTo>
                  <a:cubicBezTo>
                    <a:pt x="7" y="7"/>
                    <a:pt x="7" y="6"/>
                    <a:pt x="8" y="5"/>
                  </a:cubicBezTo>
                  <a:cubicBezTo>
                    <a:pt x="9" y="4"/>
                    <a:pt x="11" y="4"/>
                    <a:pt x="11" y="2"/>
                  </a:cubicBezTo>
                  <a:cubicBezTo>
                    <a:pt x="15" y="3"/>
                    <a:pt x="15" y="0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9"/>
            <p:cNvSpPr>
              <a:spLocks/>
            </p:cNvSpPr>
            <p:nvPr/>
          </p:nvSpPr>
          <p:spPr bwMode="auto">
            <a:xfrm>
              <a:off x="15854452" y="954314"/>
              <a:ext cx="38100" cy="57150"/>
            </a:xfrm>
            <a:custGeom>
              <a:avLst/>
              <a:gdLst>
                <a:gd name="T0" fmla="*/ 1 w 10"/>
                <a:gd name="T1" fmla="*/ 0 h 15"/>
                <a:gd name="T2" fmla="*/ 2 w 10"/>
                <a:gd name="T3" fmla="*/ 3 h 15"/>
                <a:gd name="T4" fmla="*/ 7 w 10"/>
                <a:gd name="T5" fmla="*/ 7 h 15"/>
                <a:gd name="T6" fmla="*/ 8 w 10"/>
                <a:gd name="T7" fmla="*/ 14 h 15"/>
                <a:gd name="T8" fmla="*/ 4 w 10"/>
                <a:gd name="T9" fmla="*/ 14 h 15"/>
                <a:gd name="T10" fmla="*/ 0 w 10"/>
                <a:gd name="T11" fmla="*/ 3 h 15"/>
                <a:gd name="T12" fmla="*/ 1 w 10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5">
                  <a:moveTo>
                    <a:pt x="1" y="0"/>
                  </a:moveTo>
                  <a:cubicBezTo>
                    <a:pt x="2" y="0"/>
                    <a:pt x="2" y="2"/>
                    <a:pt x="2" y="3"/>
                  </a:cubicBezTo>
                  <a:cubicBezTo>
                    <a:pt x="1" y="5"/>
                    <a:pt x="9" y="5"/>
                    <a:pt x="7" y="7"/>
                  </a:cubicBezTo>
                  <a:cubicBezTo>
                    <a:pt x="4" y="10"/>
                    <a:pt x="10" y="8"/>
                    <a:pt x="8" y="14"/>
                  </a:cubicBezTo>
                  <a:cubicBezTo>
                    <a:pt x="6" y="15"/>
                    <a:pt x="4" y="12"/>
                    <a:pt x="4" y="14"/>
                  </a:cubicBezTo>
                  <a:cubicBezTo>
                    <a:pt x="2" y="13"/>
                    <a:pt x="1" y="7"/>
                    <a:pt x="0" y="3"/>
                  </a:cubicBezTo>
                  <a:cubicBezTo>
                    <a:pt x="1" y="3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15862390" y="1003527"/>
              <a:ext cx="87313" cy="117475"/>
            </a:xfrm>
            <a:custGeom>
              <a:avLst/>
              <a:gdLst>
                <a:gd name="T0" fmla="*/ 7 w 23"/>
                <a:gd name="T1" fmla="*/ 0 h 31"/>
                <a:gd name="T2" fmla="*/ 9 w 23"/>
                <a:gd name="T3" fmla="*/ 1 h 31"/>
                <a:gd name="T4" fmla="*/ 12 w 23"/>
                <a:gd name="T5" fmla="*/ 1 h 31"/>
                <a:gd name="T6" fmla="*/ 23 w 23"/>
                <a:gd name="T7" fmla="*/ 7 h 31"/>
                <a:gd name="T8" fmla="*/ 23 w 23"/>
                <a:gd name="T9" fmla="*/ 14 h 31"/>
                <a:gd name="T10" fmla="*/ 19 w 23"/>
                <a:gd name="T11" fmla="*/ 14 h 31"/>
                <a:gd name="T12" fmla="*/ 17 w 23"/>
                <a:gd name="T13" fmla="*/ 17 h 31"/>
                <a:gd name="T14" fmla="*/ 16 w 23"/>
                <a:gd name="T15" fmla="*/ 25 h 31"/>
                <a:gd name="T16" fmla="*/ 14 w 23"/>
                <a:gd name="T17" fmla="*/ 28 h 31"/>
                <a:gd name="T18" fmla="*/ 7 w 23"/>
                <a:gd name="T19" fmla="*/ 30 h 31"/>
                <a:gd name="T20" fmla="*/ 6 w 23"/>
                <a:gd name="T21" fmla="*/ 25 h 31"/>
                <a:gd name="T22" fmla="*/ 9 w 23"/>
                <a:gd name="T23" fmla="*/ 22 h 31"/>
                <a:gd name="T24" fmla="*/ 0 w 23"/>
                <a:gd name="T25" fmla="*/ 18 h 31"/>
                <a:gd name="T26" fmla="*/ 6 w 23"/>
                <a:gd name="T27" fmla="*/ 13 h 31"/>
                <a:gd name="T28" fmla="*/ 7 w 23"/>
                <a:gd name="T2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" h="31">
                  <a:moveTo>
                    <a:pt x="7" y="0"/>
                  </a:moveTo>
                  <a:cubicBezTo>
                    <a:pt x="9" y="0"/>
                    <a:pt x="9" y="1"/>
                    <a:pt x="9" y="1"/>
                  </a:cubicBezTo>
                  <a:cubicBezTo>
                    <a:pt x="9" y="4"/>
                    <a:pt x="12" y="2"/>
                    <a:pt x="12" y="1"/>
                  </a:cubicBezTo>
                  <a:cubicBezTo>
                    <a:pt x="16" y="4"/>
                    <a:pt x="15" y="9"/>
                    <a:pt x="23" y="7"/>
                  </a:cubicBezTo>
                  <a:cubicBezTo>
                    <a:pt x="23" y="9"/>
                    <a:pt x="23" y="12"/>
                    <a:pt x="23" y="14"/>
                  </a:cubicBezTo>
                  <a:cubicBezTo>
                    <a:pt x="22" y="14"/>
                    <a:pt x="20" y="14"/>
                    <a:pt x="19" y="14"/>
                  </a:cubicBezTo>
                  <a:cubicBezTo>
                    <a:pt x="19" y="16"/>
                    <a:pt x="18" y="17"/>
                    <a:pt x="17" y="17"/>
                  </a:cubicBezTo>
                  <a:cubicBezTo>
                    <a:pt x="20" y="20"/>
                    <a:pt x="16" y="21"/>
                    <a:pt x="16" y="25"/>
                  </a:cubicBezTo>
                  <a:cubicBezTo>
                    <a:pt x="16" y="27"/>
                    <a:pt x="11" y="27"/>
                    <a:pt x="14" y="28"/>
                  </a:cubicBezTo>
                  <a:cubicBezTo>
                    <a:pt x="15" y="31"/>
                    <a:pt x="10" y="29"/>
                    <a:pt x="7" y="30"/>
                  </a:cubicBezTo>
                  <a:cubicBezTo>
                    <a:pt x="8" y="27"/>
                    <a:pt x="6" y="27"/>
                    <a:pt x="6" y="25"/>
                  </a:cubicBezTo>
                  <a:cubicBezTo>
                    <a:pt x="6" y="23"/>
                    <a:pt x="7" y="23"/>
                    <a:pt x="9" y="22"/>
                  </a:cubicBezTo>
                  <a:cubicBezTo>
                    <a:pt x="7" y="21"/>
                    <a:pt x="6" y="17"/>
                    <a:pt x="0" y="18"/>
                  </a:cubicBezTo>
                  <a:cubicBezTo>
                    <a:pt x="0" y="14"/>
                    <a:pt x="4" y="15"/>
                    <a:pt x="6" y="13"/>
                  </a:cubicBezTo>
                  <a:cubicBezTo>
                    <a:pt x="7" y="6"/>
                    <a:pt x="6" y="6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auto">
            <a:xfrm>
              <a:off x="15246440" y="1101952"/>
              <a:ext cx="74613" cy="74613"/>
            </a:xfrm>
            <a:custGeom>
              <a:avLst/>
              <a:gdLst>
                <a:gd name="T0" fmla="*/ 19 w 20"/>
                <a:gd name="T1" fmla="*/ 1 h 20"/>
                <a:gd name="T2" fmla="*/ 19 w 20"/>
                <a:gd name="T3" fmla="*/ 9 h 20"/>
                <a:gd name="T4" fmla="*/ 17 w 20"/>
                <a:gd name="T5" fmla="*/ 6 h 20"/>
                <a:gd name="T6" fmla="*/ 16 w 20"/>
                <a:gd name="T7" fmla="*/ 8 h 20"/>
                <a:gd name="T8" fmla="*/ 16 w 20"/>
                <a:gd name="T9" fmla="*/ 15 h 20"/>
                <a:gd name="T10" fmla="*/ 13 w 20"/>
                <a:gd name="T11" fmla="*/ 15 h 20"/>
                <a:gd name="T12" fmla="*/ 13 w 20"/>
                <a:gd name="T13" fmla="*/ 18 h 20"/>
                <a:gd name="T14" fmla="*/ 9 w 20"/>
                <a:gd name="T15" fmla="*/ 20 h 20"/>
                <a:gd name="T16" fmla="*/ 6 w 20"/>
                <a:gd name="T17" fmla="*/ 16 h 20"/>
                <a:gd name="T18" fmla="*/ 3 w 20"/>
                <a:gd name="T19" fmla="*/ 13 h 20"/>
                <a:gd name="T20" fmla="*/ 0 w 20"/>
                <a:gd name="T21" fmla="*/ 5 h 20"/>
                <a:gd name="T22" fmla="*/ 12 w 20"/>
                <a:gd name="T23" fmla="*/ 2 h 20"/>
                <a:gd name="T24" fmla="*/ 19 w 20"/>
                <a:gd name="T25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0">
                  <a:moveTo>
                    <a:pt x="19" y="1"/>
                  </a:moveTo>
                  <a:cubicBezTo>
                    <a:pt x="18" y="3"/>
                    <a:pt x="20" y="6"/>
                    <a:pt x="19" y="9"/>
                  </a:cubicBezTo>
                  <a:cubicBezTo>
                    <a:pt x="18" y="9"/>
                    <a:pt x="17" y="7"/>
                    <a:pt x="17" y="6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10"/>
                    <a:pt x="17" y="13"/>
                    <a:pt x="16" y="15"/>
                  </a:cubicBezTo>
                  <a:cubicBezTo>
                    <a:pt x="16" y="15"/>
                    <a:pt x="13" y="14"/>
                    <a:pt x="13" y="15"/>
                  </a:cubicBezTo>
                  <a:cubicBezTo>
                    <a:pt x="13" y="15"/>
                    <a:pt x="13" y="17"/>
                    <a:pt x="13" y="18"/>
                  </a:cubicBezTo>
                  <a:cubicBezTo>
                    <a:pt x="12" y="19"/>
                    <a:pt x="9" y="18"/>
                    <a:pt x="9" y="20"/>
                  </a:cubicBezTo>
                  <a:cubicBezTo>
                    <a:pt x="7" y="19"/>
                    <a:pt x="7" y="18"/>
                    <a:pt x="6" y="16"/>
                  </a:cubicBezTo>
                  <a:cubicBezTo>
                    <a:pt x="5" y="15"/>
                    <a:pt x="3" y="14"/>
                    <a:pt x="3" y="13"/>
                  </a:cubicBezTo>
                  <a:cubicBezTo>
                    <a:pt x="2" y="10"/>
                    <a:pt x="3" y="7"/>
                    <a:pt x="0" y="5"/>
                  </a:cubicBezTo>
                  <a:cubicBezTo>
                    <a:pt x="2" y="3"/>
                    <a:pt x="7" y="3"/>
                    <a:pt x="12" y="2"/>
                  </a:cubicBezTo>
                  <a:cubicBezTo>
                    <a:pt x="14" y="2"/>
                    <a:pt x="16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10571252" y="-2268311"/>
              <a:ext cx="1292225" cy="966788"/>
            </a:xfrm>
            <a:custGeom>
              <a:avLst/>
              <a:gdLst>
                <a:gd name="T0" fmla="*/ 244 w 344"/>
                <a:gd name="T1" fmla="*/ 28 h 257"/>
                <a:gd name="T2" fmla="*/ 258 w 344"/>
                <a:gd name="T3" fmla="*/ 30 h 257"/>
                <a:gd name="T4" fmla="*/ 277 w 344"/>
                <a:gd name="T5" fmla="*/ 26 h 257"/>
                <a:gd name="T6" fmla="*/ 289 w 344"/>
                <a:gd name="T7" fmla="*/ 27 h 257"/>
                <a:gd name="T8" fmla="*/ 287 w 344"/>
                <a:gd name="T9" fmla="*/ 31 h 257"/>
                <a:gd name="T10" fmla="*/ 324 w 344"/>
                <a:gd name="T11" fmla="*/ 24 h 257"/>
                <a:gd name="T12" fmla="*/ 343 w 344"/>
                <a:gd name="T13" fmla="*/ 28 h 257"/>
                <a:gd name="T14" fmla="*/ 318 w 344"/>
                <a:gd name="T15" fmla="*/ 41 h 257"/>
                <a:gd name="T16" fmla="*/ 311 w 344"/>
                <a:gd name="T17" fmla="*/ 51 h 257"/>
                <a:gd name="T18" fmla="*/ 298 w 344"/>
                <a:gd name="T19" fmla="*/ 65 h 257"/>
                <a:gd name="T20" fmla="*/ 301 w 344"/>
                <a:gd name="T21" fmla="*/ 77 h 257"/>
                <a:gd name="T22" fmla="*/ 293 w 344"/>
                <a:gd name="T23" fmla="*/ 90 h 257"/>
                <a:gd name="T24" fmla="*/ 303 w 344"/>
                <a:gd name="T25" fmla="*/ 107 h 257"/>
                <a:gd name="T26" fmla="*/ 294 w 344"/>
                <a:gd name="T27" fmla="*/ 120 h 257"/>
                <a:gd name="T28" fmla="*/ 284 w 344"/>
                <a:gd name="T29" fmla="*/ 131 h 257"/>
                <a:gd name="T30" fmla="*/ 298 w 344"/>
                <a:gd name="T31" fmla="*/ 156 h 257"/>
                <a:gd name="T32" fmla="*/ 276 w 344"/>
                <a:gd name="T33" fmla="*/ 153 h 257"/>
                <a:gd name="T34" fmla="*/ 275 w 344"/>
                <a:gd name="T35" fmla="*/ 162 h 257"/>
                <a:gd name="T36" fmla="*/ 265 w 344"/>
                <a:gd name="T37" fmla="*/ 176 h 257"/>
                <a:gd name="T38" fmla="*/ 242 w 344"/>
                <a:gd name="T39" fmla="*/ 181 h 257"/>
                <a:gd name="T40" fmla="*/ 231 w 344"/>
                <a:gd name="T41" fmla="*/ 188 h 257"/>
                <a:gd name="T42" fmla="*/ 224 w 344"/>
                <a:gd name="T43" fmla="*/ 197 h 257"/>
                <a:gd name="T44" fmla="*/ 193 w 344"/>
                <a:gd name="T45" fmla="*/ 205 h 257"/>
                <a:gd name="T46" fmla="*/ 185 w 344"/>
                <a:gd name="T47" fmla="*/ 218 h 257"/>
                <a:gd name="T48" fmla="*/ 176 w 344"/>
                <a:gd name="T49" fmla="*/ 229 h 257"/>
                <a:gd name="T50" fmla="*/ 174 w 344"/>
                <a:gd name="T51" fmla="*/ 240 h 257"/>
                <a:gd name="T52" fmla="*/ 155 w 344"/>
                <a:gd name="T53" fmla="*/ 251 h 257"/>
                <a:gd name="T54" fmla="*/ 136 w 344"/>
                <a:gd name="T55" fmla="*/ 242 h 257"/>
                <a:gd name="T56" fmla="*/ 124 w 344"/>
                <a:gd name="T57" fmla="*/ 228 h 257"/>
                <a:gd name="T58" fmla="*/ 117 w 344"/>
                <a:gd name="T59" fmla="*/ 218 h 257"/>
                <a:gd name="T60" fmla="*/ 112 w 344"/>
                <a:gd name="T61" fmla="*/ 197 h 257"/>
                <a:gd name="T62" fmla="*/ 115 w 344"/>
                <a:gd name="T63" fmla="*/ 190 h 257"/>
                <a:gd name="T64" fmla="*/ 124 w 344"/>
                <a:gd name="T65" fmla="*/ 178 h 257"/>
                <a:gd name="T66" fmla="*/ 119 w 344"/>
                <a:gd name="T67" fmla="*/ 164 h 257"/>
                <a:gd name="T68" fmla="*/ 122 w 344"/>
                <a:gd name="T69" fmla="*/ 153 h 257"/>
                <a:gd name="T70" fmla="*/ 108 w 344"/>
                <a:gd name="T71" fmla="*/ 149 h 257"/>
                <a:gd name="T72" fmla="*/ 98 w 344"/>
                <a:gd name="T73" fmla="*/ 131 h 257"/>
                <a:gd name="T74" fmla="*/ 88 w 344"/>
                <a:gd name="T75" fmla="*/ 111 h 257"/>
                <a:gd name="T76" fmla="*/ 63 w 344"/>
                <a:gd name="T77" fmla="*/ 98 h 257"/>
                <a:gd name="T78" fmla="*/ 28 w 344"/>
                <a:gd name="T79" fmla="*/ 100 h 257"/>
                <a:gd name="T80" fmla="*/ 28 w 344"/>
                <a:gd name="T81" fmla="*/ 91 h 257"/>
                <a:gd name="T82" fmla="*/ 14 w 344"/>
                <a:gd name="T83" fmla="*/ 79 h 257"/>
                <a:gd name="T84" fmla="*/ 21 w 344"/>
                <a:gd name="T85" fmla="*/ 66 h 257"/>
                <a:gd name="T86" fmla="*/ 37 w 344"/>
                <a:gd name="T87" fmla="*/ 59 h 257"/>
                <a:gd name="T88" fmla="*/ 40 w 344"/>
                <a:gd name="T89" fmla="*/ 51 h 257"/>
                <a:gd name="T90" fmla="*/ 36 w 344"/>
                <a:gd name="T91" fmla="*/ 45 h 257"/>
                <a:gd name="T92" fmla="*/ 49 w 344"/>
                <a:gd name="T93" fmla="*/ 41 h 257"/>
                <a:gd name="T94" fmla="*/ 63 w 344"/>
                <a:gd name="T95" fmla="*/ 27 h 257"/>
                <a:gd name="T96" fmla="*/ 105 w 344"/>
                <a:gd name="T97" fmla="*/ 21 h 257"/>
                <a:gd name="T98" fmla="*/ 124 w 344"/>
                <a:gd name="T99" fmla="*/ 27 h 257"/>
                <a:gd name="T100" fmla="*/ 143 w 344"/>
                <a:gd name="T101" fmla="*/ 17 h 257"/>
                <a:gd name="T102" fmla="*/ 160 w 344"/>
                <a:gd name="T103" fmla="*/ 19 h 257"/>
                <a:gd name="T104" fmla="*/ 165 w 344"/>
                <a:gd name="T105" fmla="*/ 9 h 257"/>
                <a:gd name="T106" fmla="*/ 197 w 344"/>
                <a:gd name="T107" fmla="*/ 2 h 257"/>
                <a:gd name="T108" fmla="*/ 242 w 344"/>
                <a:gd name="T109" fmla="*/ 0 h 257"/>
                <a:gd name="T110" fmla="*/ 276 w 344"/>
                <a:gd name="T111" fmla="*/ 12 h 257"/>
                <a:gd name="T112" fmla="*/ 287 w 344"/>
                <a:gd name="T113" fmla="*/ 20 h 257"/>
                <a:gd name="T114" fmla="*/ 240 w 344"/>
                <a:gd name="T115" fmla="*/ 21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4" h="257">
                  <a:moveTo>
                    <a:pt x="232" y="26"/>
                  </a:moveTo>
                  <a:cubicBezTo>
                    <a:pt x="233" y="27"/>
                    <a:pt x="235" y="26"/>
                    <a:pt x="235" y="28"/>
                  </a:cubicBezTo>
                  <a:cubicBezTo>
                    <a:pt x="237" y="30"/>
                    <a:pt x="239" y="27"/>
                    <a:pt x="240" y="27"/>
                  </a:cubicBezTo>
                  <a:cubicBezTo>
                    <a:pt x="242" y="27"/>
                    <a:pt x="242" y="29"/>
                    <a:pt x="244" y="28"/>
                  </a:cubicBezTo>
                  <a:cubicBezTo>
                    <a:pt x="245" y="28"/>
                    <a:pt x="245" y="27"/>
                    <a:pt x="247" y="27"/>
                  </a:cubicBezTo>
                  <a:cubicBezTo>
                    <a:pt x="248" y="27"/>
                    <a:pt x="249" y="27"/>
                    <a:pt x="251" y="27"/>
                  </a:cubicBezTo>
                  <a:cubicBezTo>
                    <a:pt x="256" y="26"/>
                    <a:pt x="262" y="24"/>
                    <a:pt x="266" y="26"/>
                  </a:cubicBezTo>
                  <a:cubicBezTo>
                    <a:pt x="265" y="29"/>
                    <a:pt x="259" y="27"/>
                    <a:pt x="258" y="30"/>
                  </a:cubicBezTo>
                  <a:cubicBezTo>
                    <a:pt x="258" y="33"/>
                    <a:pt x="261" y="30"/>
                    <a:pt x="261" y="30"/>
                  </a:cubicBezTo>
                  <a:cubicBezTo>
                    <a:pt x="263" y="30"/>
                    <a:pt x="263" y="32"/>
                    <a:pt x="268" y="30"/>
                  </a:cubicBezTo>
                  <a:cubicBezTo>
                    <a:pt x="268" y="29"/>
                    <a:pt x="269" y="29"/>
                    <a:pt x="270" y="28"/>
                  </a:cubicBezTo>
                  <a:cubicBezTo>
                    <a:pt x="271" y="28"/>
                    <a:pt x="277" y="25"/>
                    <a:pt x="277" y="26"/>
                  </a:cubicBezTo>
                  <a:cubicBezTo>
                    <a:pt x="280" y="29"/>
                    <a:pt x="276" y="24"/>
                    <a:pt x="279" y="24"/>
                  </a:cubicBezTo>
                  <a:cubicBezTo>
                    <a:pt x="279" y="24"/>
                    <a:pt x="283" y="25"/>
                    <a:pt x="283" y="24"/>
                  </a:cubicBezTo>
                  <a:cubicBezTo>
                    <a:pt x="284" y="23"/>
                    <a:pt x="286" y="22"/>
                    <a:pt x="290" y="23"/>
                  </a:cubicBezTo>
                  <a:cubicBezTo>
                    <a:pt x="290" y="25"/>
                    <a:pt x="290" y="27"/>
                    <a:pt x="289" y="27"/>
                  </a:cubicBezTo>
                  <a:cubicBezTo>
                    <a:pt x="288" y="28"/>
                    <a:pt x="287" y="29"/>
                    <a:pt x="286" y="30"/>
                  </a:cubicBezTo>
                  <a:cubicBezTo>
                    <a:pt x="284" y="32"/>
                    <a:pt x="284" y="34"/>
                    <a:pt x="280" y="34"/>
                  </a:cubicBezTo>
                  <a:cubicBezTo>
                    <a:pt x="281" y="38"/>
                    <a:pt x="283" y="33"/>
                    <a:pt x="286" y="34"/>
                  </a:cubicBezTo>
                  <a:cubicBezTo>
                    <a:pt x="287" y="34"/>
                    <a:pt x="286" y="32"/>
                    <a:pt x="287" y="31"/>
                  </a:cubicBezTo>
                  <a:cubicBezTo>
                    <a:pt x="289" y="30"/>
                    <a:pt x="294" y="32"/>
                    <a:pt x="294" y="28"/>
                  </a:cubicBezTo>
                  <a:cubicBezTo>
                    <a:pt x="298" y="33"/>
                    <a:pt x="306" y="26"/>
                    <a:pt x="308" y="30"/>
                  </a:cubicBezTo>
                  <a:cubicBezTo>
                    <a:pt x="310" y="28"/>
                    <a:pt x="311" y="27"/>
                    <a:pt x="312" y="26"/>
                  </a:cubicBezTo>
                  <a:cubicBezTo>
                    <a:pt x="317" y="27"/>
                    <a:pt x="320" y="24"/>
                    <a:pt x="324" y="24"/>
                  </a:cubicBezTo>
                  <a:cubicBezTo>
                    <a:pt x="323" y="24"/>
                    <a:pt x="325" y="25"/>
                    <a:pt x="325" y="26"/>
                  </a:cubicBezTo>
                  <a:cubicBezTo>
                    <a:pt x="326" y="26"/>
                    <a:pt x="331" y="25"/>
                    <a:pt x="332" y="26"/>
                  </a:cubicBezTo>
                  <a:cubicBezTo>
                    <a:pt x="334" y="27"/>
                    <a:pt x="333" y="25"/>
                    <a:pt x="335" y="26"/>
                  </a:cubicBezTo>
                  <a:cubicBezTo>
                    <a:pt x="338" y="26"/>
                    <a:pt x="340" y="29"/>
                    <a:pt x="343" y="28"/>
                  </a:cubicBezTo>
                  <a:cubicBezTo>
                    <a:pt x="344" y="31"/>
                    <a:pt x="342" y="30"/>
                    <a:pt x="340" y="31"/>
                  </a:cubicBezTo>
                  <a:cubicBezTo>
                    <a:pt x="340" y="32"/>
                    <a:pt x="338" y="34"/>
                    <a:pt x="338" y="34"/>
                  </a:cubicBezTo>
                  <a:cubicBezTo>
                    <a:pt x="334" y="36"/>
                    <a:pt x="328" y="35"/>
                    <a:pt x="328" y="40"/>
                  </a:cubicBezTo>
                  <a:cubicBezTo>
                    <a:pt x="324" y="40"/>
                    <a:pt x="320" y="39"/>
                    <a:pt x="318" y="41"/>
                  </a:cubicBezTo>
                  <a:cubicBezTo>
                    <a:pt x="320" y="43"/>
                    <a:pt x="323" y="44"/>
                    <a:pt x="317" y="44"/>
                  </a:cubicBezTo>
                  <a:cubicBezTo>
                    <a:pt x="317" y="45"/>
                    <a:pt x="319" y="45"/>
                    <a:pt x="321" y="45"/>
                  </a:cubicBezTo>
                  <a:cubicBezTo>
                    <a:pt x="319" y="49"/>
                    <a:pt x="312" y="48"/>
                    <a:pt x="311" y="54"/>
                  </a:cubicBezTo>
                  <a:cubicBezTo>
                    <a:pt x="309" y="54"/>
                    <a:pt x="312" y="51"/>
                    <a:pt x="311" y="51"/>
                  </a:cubicBezTo>
                  <a:cubicBezTo>
                    <a:pt x="310" y="50"/>
                    <a:pt x="307" y="53"/>
                    <a:pt x="304" y="54"/>
                  </a:cubicBezTo>
                  <a:cubicBezTo>
                    <a:pt x="304" y="55"/>
                    <a:pt x="306" y="55"/>
                    <a:pt x="307" y="55"/>
                  </a:cubicBezTo>
                  <a:cubicBezTo>
                    <a:pt x="303" y="58"/>
                    <a:pt x="305" y="57"/>
                    <a:pt x="304" y="62"/>
                  </a:cubicBezTo>
                  <a:cubicBezTo>
                    <a:pt x="304" y="63"/>
                    <a:pt x="299" y="64"/>
                    <a:pt x="298" y="65"/>
                  </a:cubicBezTo>
                  <a:cubicBezTo>
                    <a:pt x="298" y="66"/>
                    <a:pt x="299" y="68"/>
                    <a:pt x="298" y="69"/>
                  </a:cubicBezTo>
                  <a:cubicBezTo>
                    <a:pt x="297" y="70"/>
                    <a:pt x="295" y="70"/>
                    <a:pt x="293" y="70"/>
                  </a:cubicBezTo>
                  <a:cubicBezTo>
                    <a:pt x="293" y="72"/>
                    <a:pt x="295" y="73"/>
                    <a:pt x="296" y="75"/>
                  </a:cubicBezTo>
                  <a:cubicBezTo>
                    <a:pt x="296" y="77"/>
                    <a:pt x="300" y="76"/>
                    <a:pt x="301" y="77"/>
                  </a:cubicBezTo>
                  <a:cubicBezTo>
                    <a:pt x="302" y="78"/>
                    <a:pt x="301" y="80"/>
                    <a:pt x="301" y="80"/>
                  </a:cubicBezTo>
                  <a:cubicBezTo>
                    <a:pt x="302" y="81"/>
                    <a:pt x="304" y="81"/>
                    <a:pt x="305" y="82"/>
                  </a:cubicBezTo>
                  <a:cubicBezTo>
                    <a:pt x="305" y="84"/>
                    <a:pt x="307" y="85"/>
                    <a:pt x="307" y="87"/>
                  </a:cubicBezTo>
                  <a:cubicBezTo>
                    <a:pt x="302" y="89"/>
                    <a:pt x="298" y="87"/>
                    <a:pt x="293" y="90"/>
                  </a:cubicBezTo>
                  <a:cubicBezTo>
                    <a:pt x="296" y="94"/>
                    <a:pt x="299" y="98"/>
                    <a:pt x="307" y="97"/>
                  </a:cubicBezTo>
                  <a:cubicBezTo>
                    <a:pt x="306" y="99"/>
                    <a:pt x="308" y="100"/>
                    <a:pt x="310" y="100"/>
                  </a:cubicBezTo>
                  <a:cubicBezTo>
                    <a:pt x="310" y="103"/>
                    <a:pt x="307" y="102"/>
                    <a:pt x="307" y="104"/>
                  </a:cubicBezTo>
                  <a:cubicBezTo>
                    <a:pt x="307" y="106"/>
                    <a:pt x="305" y="107"/>
                    <a:pt x="303" y="107"/>
                  </a:cubicBezTo>
                  <a:cubicBezTo>
                    <a:pt x="301" y="112"/>
                    <a:pt x="308" y="109"/>
                    <a:pt x="307" y="114"/>
                  </a:cubicBezTo>
                  <a:cubicBezTo>
                    <a:pt x="304" y="114"/>
                    <a:pt x="304" y="115"/>
                    <a:pt x="305" y="115"/>
                  </a:cubicBezTo>
                  <a:cubicBezTo>
                    <a:pt x="304" y="119"/>
                    <a:pt x="301" y="114"/>
                    <a:pt x="298" y="115"/>
                  </a:cubicBezTo>
                  <a:cubicBezTo>
                    <a:pt x="296" y="115"/>
                    <a:pt x="297" y="120"/>
                    <a:pt x="294" y="120"/>
                  </a:cubicBezTo>
                  <a:cubicBezTo>
                    <a:pt x="294" y="122"/>
                    <a:pt x="295" y="123"/>
                    <a:pt x="297" y="124"/>
                  </a:cubicBezTo>
                  <a:cubicBezTo>
                    <a:pt x="297" y="126"/>
                    <a:pt x="293" y="125"/>
                    <a:pt x="291" y="125"/>
                  </a:cubicBezTo>
                  <a:cubicBezTo>
                    <a:pt x="287" y="126"/>
                    <a:pt x="284" y="129"/>
                    <a:pt x="280" y="129"/>
                  </a:cubicBezTo>
                  <a:cubicBezTo>
                    <a:pt x="280" y="131"/>
                    <a:pt x="283" y="130"/>
                    <a:pt x="284" y="131"/>
                  </a:cubicBezTo>
                  <a:cubicBezTo>
                    <a:pt x="286" y="132"/>
                    <a:pt x="287" y="136"/>
                    <a:pt x="290" y="135"/>
                  </a:cubicBezTo>
                  <a:cubicBezTo>
                    <a:pt x="291" y="138"/>
                    <a:pt x="288" y="138"/>
                    <a:pt x="287" y="139"/>
                  </a:cubicBezTo>
                  <a:cubicBezTo>
                    <a:pt x="286" y="141"/>
                    <a:pt x="289" y="145"/>
                    <a:pt x="286" y="146"/>
                  </a:cubicBezTo>
                  <a:cubicBezTo>
                    <a:pt x="288" y="152"/>
                    <a:pt x="297" y="150"/>
                    <a:pt x="298" y="156"/>
                  </a:cubicBezTo>
                  <a:cubicBezTo>
                    <a:pt x="296" y="156"/>
                    <a:pt x="293" y="157"/>
                    <a:pt x="293" y="155"/>
                  </a:cubicBezTo>
                  <a:cubicBezTo>
                    <a:pt x="291" y="155"/>
                    <a:pt x="292" y="156"/>
                    <a:pt x="293" y="156"/>
                  </a:cubicBezTo>
                  <a:cubicBezTo>
                    <a:pt x="289" y="160"/>
                    <a:pt x="287" y="160"/>
                    <a:pt x="280" y="159"/>
                  </a:cubicBezTo>
                  <a:cubicBezTo>
                    <a:pt x="282" y="153"/>
                    <a:pt x="274" y="159"/>
                    <a:pt x="276" y="153"/>
                  </a:cubicBezTo>
                  <a:cubicBezTo>
                    <a:pt x="272" y="152"/>
                    <a:pt x="272" y="156"/>
                    <a:pt x="268" y="155"/>
                  </a:cubicBezTo>
                  <a:cubicBezTo>
                    <a:pt x="269" y="156"/>
                    <a:pt x="269" y="157"/>
                    <a:pt x="266" y="157"/>
                  </a:cubicBezTo>
                  <a:cubicBezTo>
                    <a:pt x="266" y="159"/>
                    <a:pt x="274" y="159"/>
                    <a:pt x="268" y="160"/>
                  </a:cubicBezTo>
                  <a:cubicBezTo>
                    <a:pt x="269" y="163"/>
                    <a:pt x="272" y="161"/>
                    <a:pt x="275" y="162"/>
                  </a:cubicBezTo>
                  <a:cubicBezTo>
                    <a:pt x="278" y="162"/>
                    <a:pt x="282" y="164"/>
                    <a:pt x="286" y="163"/>
                  </a:cubicBezTo>
                  <a:cubicBezTo>
                    <a:pt x="283" y="167"/>
                    <a:pt x="280" y="171"/>
                    <a:pt x="276" y="174"/>
                  </a:cubicBezTo>
                  <a:cubicBezTo>
                    <a:pt x="273" y="174"/>
                    <a:pt x="270" y="175"/>
                    <a:pt x="268" y="176"/>
                  </a:cubicBezTo>
                  <a:cubicBezTo>
                    <a:pt x="267" y="176"/>
                    <a:pt x="265" y="175"/>
                    <a:pt x="265" y="176"/>
                  </a:cubicBezTo>
                  <a:cubicBezTo>
                    <a:pt x="263" y="177"/>
                    <a:pt x="264" y="176"/>
                    <a:pt x="262" y="176"/>
                  </a:cubicBezTo>
                  <a:cubicBezTo>
                    <a:pt x="258" y="176"/>
                    <a:pt x="255" y="179"/>
                    <a:pt x="249" y="178"/>
                  </a:cubicBezTo>
                  <a:cubicBezTo>
                    <a:pt x="247" y="178"/>
                    <a:pt x="249" y="180"/>
                    <a:pt x="249" y="180"/>
                  </a:cubicBezTo>
                  <a:cubicBezTo>
                    <a:pt x="248" y="183"/>
                    <a:pt x="247" y="180"/>
                    <a:pt x="242" y="181"/>
                  </a:cubicBezTo>
                  <a:cubicBezTo>
                    <a:pt x="242" y="183"/>
                    <a:pt x="244" y="182"/>
                    <a:pt x="245" y="183"/>
                  </a:cubicBezTo>
                  <a:cubicBezTo>
                    <a:pt x="245" y="185"/>
                    <a:pt x="235" y="186"/>
                    <a:pt x="237" y="181"/>
                  </a:cubicBezTo>
                  <a:cubicBezTo>
                    <a:pt x="236" y="182"/>
                    <a:pt x="232" y="182"/>
                    <a:pt x="231" y="183"/>
                  </a:cubicBezTo>
                  <a:cubicBezTo>
                    <a:pt x="230" y="184"/>
                    <a:pt x="232" y="187"/>
                    <a:pt x="231" y="188"/>
                  </a:cubicBezTo>
                  <a:cubicBezTo>
                    <a:pt x="231" y="188"/>
                    <a:pt x="227" y="187"/>
                    <a:pt x="227" y="188"/>
                  </a:cubicBezTo>
                  <a:cubicBezTo>
                    <a:pt x="227" y="189"/>
                    <a:pt x="229" y="191"/>
                    <a:pt x="228" y="192"/>
                  </a:cubicBezTo>
                  <a:cubicBezTo>
                    <a:pt x="226" y="194"/>
                    <a:pt x="226" y="193"/>
                    <a:pt x="224" y="192"/>
                  </a:cubicBezTo>
                  <a:cubicBezTo>
                    <a:pt x="224" y="194"/>
                    <a:pt x="224" y="195"/>
                    <a:pt x="224" y="197"/>
                  </a:cubicBezTo>
                  <a:cubicBezTo>
                    <a:pt x="223" y="197"/>
                    <a:pt x="222" y="196"/>
                    <a:pt x="221" y="197"/>
                  </a:cubicBezTo>
                  <a:cubicBezTo>
                    <a:pt x="220" y="197"/>
                    <a:pt x="221" y="199"/>
                    <a:pt x="220" y="199"/>
                  </a:cubicBezTo>
                  <a:cubicBezTo>
                    <a:pt x="218" y="201"/>
                    <a:pt x="212" y="199"/>
                    <a:pt x="213" y="204"/>
                  </a:cubicBezTo>
                  <a:cubicBezTo>
                    <a:pt x="207" y="205"/>
                    <a:pt x="201" y="205"/>
                    <a:pt x="193" y="205"/>
                  </a:cubicBezTo>
                  <a:cubicBezTo>
                    <a:pt x="190" y="207"/>
                    <a:pt x="189" y="214"/>
                    <a:pt x="185" y="211"/>
                  </a:cubicBezTo>
                  <a:cubicBezTo>
                    <a:pt x="185" y="212"/>
                    <a:pt x="187" y="213"/>
                    <a:pt x="186" y="215"/>
                  </a:cubicBezTo>
                  <a:cubicBezTo>
                    <a:pt x="186" y="215"/>
                    <a:pt x="184" y="215"/>
                    <a:pt x="183" y="215"/>
                  </a:cubicBezTo>
                  <a:cubicBezTo>
                    <a:pt x="183" y="215"/>
                    <a:pt x="185" y="217"/>
                    <a:pt x="185" y="218"/>
                  </a:cubicBezTo>
                  <a:cubicBezTo>
                    <a:pt x="185" y="218"/>
                    <a:pt x="183" y="218"/>
                    <a:pt x="183" y="219"/>
                  </a:cubicBezTo>
                  <a:cubicBezTo>
                    <a:pt x="183" y="221"/>
                    <a:pt x="179" y="224"/>
                    <a:pt x="182" y="225"/>
                  </a:cubicBezTo>
                  <a:cubicBezTo>
                    <a:pt x="182" y="226"/>
                    <a:pt x="180" y="225"/>
                    <a:pt x="179" y="226"/>
                  </a:cubicBezTo>
                  <a:cubicBezTo>
                    <a:pt x="179" y="227"/>
                    <a:pt x="177" y="228"/>
                    <a:pt x="176" y="229"/>
                  </a:cubicBezTo>
                  <a:cubicBezTo>
                    <a:pt x="176" y="229"/>
                    <a:pt x="177" y="231"/>
                    <a:pt x="176" y="232"/>
                  </a:cubicBezTo>
                  <a:cubicBezTo>
                    <a:pt x="174" y="233"/>
                    <a:pt x="176" y="235"/>
                    <a:pt x="175" y="237"/>
                  </a:cubicBezTo>
                  <a:cubicBezTo>
                    <a:pt x="175" y="238"/>
                    <a:pt x="172" y="237"/>
                    <a:pt x="172" y="237"/>
                  </a:cubicBezTo>
                  <a:cubicBezTo>
                    <a:pt x="172" y="238"/>
                    <a:pt x="173" y="239"/>
                    <a:pt x="174" y="240"/>
                  </a:cubicBezTo>
                  <a:cubicBezTo>
                    <a:pt x="174" y="242"/>
                    <a:pt x="172" y="243"/>
                    <a:pt x="172" y="244"/>
                  </a:cubicBezTo>
                  <a:cubicBezTo>
                    <a:pt x="172" y="245"/>
                    <a:pt x="173" y="248"/>
                    <a:pt x="174" y="247"/>
                  </a:cubicBezTo>
                  <a:cubicBezTo>
                    <a:pt x="172" y="252"/>
                    <a:pt x="169" y="254"/>
                    <a:pt x="165" y="257"/>
                  </a:cubicBezTo>
                  <a:cubicBezTo>
                    <a:pt x="161" y="256"/>
                    <a:pt x="158" y="254"/>
                    <a:pt x="155" y="251"/>
                  </a:cubicBezTo>
                  <a:cubicBezTo>
                    <a:pt x="151" y="257"/>
                    <a:pt x="143" y="248"/>
                    <a:pt x="144" y="249"/>
                  </a:cubicBezTo>
                  <a:cubicBezTo>
                    <a:pt x="143" y="248"/>
                    <a:pt x="142" y="251"/>
                    <a:pt x="143" y="251"/>
                  </a:cubicBezTo>
                  <a:cubicBezTo>
                    <a:pt x="141" y="250"/>
                    <a:pt x="141" y="249"/>
                    <a:pt x="140" y="247"/>
                  </a:cubicBezTo>
                  <a:cubicBezTo>
                    <a:pt x="139" y="246"/>
                    <a:pt x="135" y="246"/>
                    <a:pt x="136" y="242"/>
                  </a:cubicBezTo>
                  <a:cubicBezTo>
                    <a:pt x="134" y="240"/>
                    <a:pt x="132" y="239"/>
                    <a:pt x="130" y="237"/>
                  </a:cubicBezTo>
                  <a:cubicBezTo>
                    <a:pt x="130" y="236"/>
                    <a:pt x="132" y="236"/>
                    <a:pt x="133" y="236"/>
                  </a:cubicBezTo>
                  <a:cubicBezTo>
                    <a:pt x="132" y="232"/>
                    <a:pt x="129" y="234"/>
                    <a:pt x="127" y="232"/>
                  </a:cubicBezTo>
                  <a:cubicBezTo>
                    <a:pt x="126" y="231"/>
                    <a:pt x="126" y="228"/>
                    <a:pt x="124" y="228"/>
                  </a:cubicBezTo>
                  <a:cubicBezTo>
                    <a:pt x="122" y="231"/>
                    <a:pt x="124" y="225"/>
                    <a:pt x="124" y="226"/>
                  </a:cubicBezTo>
                  <a:cubicBezTo>
                    <a:pt x="124" y="224"/>
                    <a:pt x="122" y="226"/>
                    <a:pt x="122" y="225"/>
                  </a:cubicBezTo>
                  <a:cubicBezTo>
                    <a:pt x="121" y="223"/>
                    <a:pt x="123" y="221"/>
                    <a:pt x="120" y="221"/>
                  </a:cubicBezTo>
                  <a:cubicBezTo>
                    <a:pt x="118" y="220"/>
                    <a:pt x="120" y="214"/>
                    <a:pt x="117" y="218"/>
                  </a:cubicBezTo>
                  <a:cubicBezTo>
                    <a:pt x="116" y="217"/>
                    <a:pt x="116" y="214"/>
                    <a:pt x="113" y="215"/>
                  </a:cubicBezTo>
                  <a:cubicBezTo>
                    <a:pt x="114" y="213"/>
                    <a:pt x="116" y="213"/>
                    <a:pt x="116" y="211"/>
                  </a:cubicBezTo>
                  <a:cubicBezTo>
                    <a:pt x="116" y="209"/>
                    <a:pt x="113" y="210"/>
                    <a:pt x="110" y="209"/>
                  </a:cubicBezTo>
                  <a:cubicBezTo>
                    <a:pt x="109" y="204"/>
                    <a:pt x="110" y="201"/>
                    <a:pt x="112" y="197"/>
                  </a:cubicBezTo>
                  <a:cubicBezTo>
                    <a:pt x="109" y="195"/>
                    <a:pt x="115" y="192"/>
                    <a:pt x="109" y="192"/>
                  </a:cubicBezTo>
                  <a:cubicBezTo>
                    <a:pt x="109" y="191"/>
                    <a:pt x="111" y="192"/>
                    <a:pt x="112" y="191"/>
                  </a:cubicBezTo>
                  <a:cubicBezTo>
                    <a:pt x="112" y="191"/>
                    <a:pt x="112" y="188"/>
                    <a:pt x="112" y="188"/>
                  </a:cubicBezTo>
                  <a:cubicBezTo>
                    <a:pt x="113" y="188"/>
                    <a:pt x="113" y="190"/>
                    <a:pt x="115" y="190"/>
                  </a:cubicBezTo>
                  <a:cubicBezTo>
                    <a:pt x="115" y="187"/>
                    <a:pt x="115" y="184"/>
                    <a:pt x="115" y="181"/>
                  </a:cubicBezTo>
                  <a:cubicBezTo>
                    <a:pt x="117" y="181"/>
                    <a:pt x="118" y="180"/>
                    <a:pt x="119" y="178"/>
                  </a:cubicBezTo>
                  <a:cubicBezTo>
                    <a:pt x="120" y="178"/>
                    <a:pt x="120" y="180"/>
                    <a:pt x="120" y="181"/>
                  </a:cubicBezTo>
                  <a:cubicBezTo>
                    <a:pt x="122" y="180"/>
                    <a:pt x="122" y="178"/>
                    <a:pt x="124" y="178"/>
                  </a:cubicBezTo>
                  <a:cubicBezTo>
                    <a:pt x="126" y="177"/>
                    <a:pt x="123" y="176"/>
                    <a:pt x="123" y="176"/>
                  </a:cubicBezTo>
                  <a:cubicBezTo>
                    <a:pt x="123" y="174"/>
                    <a:pt x="127" y="174"/>
                    <a:pt x="127" y="173"/>
                  </a:cubicBezTo>
                  <a:cubicBezTo>
                    <a:pt x="128" y="170"/>
                    <a:pt x="123" y="169"/>
                    <a:pt x="126" y="166"/>
                  </a:cubicBezTo>
                  <a:cubicBezTo>
                    <a:pt x="120" y="169"/>
                    <a:pt x="128" y="162"/>
                    <a:pt x="119" y="164"/>
                  </a:cubicBezTo>
                  <a:cubicBezTo>
                    <a:pt x="118" y="159"/>
                    <a:pt x="123" y="160"/>
                    <a:pt x="127" y="160"/>
                  </a:cubicBezTo>
                  <a:cubicBezTo>
                    <a:pt x="127" y="159"/>
                    <a:pt x="124" y="159"/>
                    <a:pt x="124" y="157"/>
                  </a:cubicBezTo>
                  <a:cubicBezTo>
                    <a:pt x="125" y="156"/>
                    <a:pt x="122" y="157"/>
                    <a:pt x="122" y="156"/>
                  </a:cubicBezTo>
                  <a:cubicBezTo>
                    <a:pt x="121" y="156"/>
                    <a:pt x="122" y="154"/>
                    <a:pt x="122" y="153"/>
                  </a:cubicBezTo>
                  <a:cubicBezTo>
                    <a:pt x="121" y="153"/>
                    <a:pt x="118" y="150"/>
                    <a:pt x="117" y="150"/>
                  </a:cubicBezTo>
                  <a:cubicBezTo>
                    <a:pt x="116" y="150"/>
                    <a:pt x="115" y="147"/>
                    <a:pt x="113" y="145"/>
                  </a:cubicBezTo>
                  <a:cubicBezTo>
                    <a:pt x="111" y="147"/>
                    <a:pt x="110" y="149"/>
                    <a:pt x="109" y="145"/>
                  </a:cubicBezTo>
                  <a:cubicBezTo>
                    <a:pt x="107" y="145"/>
                    <a:pt x="108" y="147"/>
                    <a:pt x="108" y="149"/>
                  </a:cubicBezTo>
                  <a:cubicBezTo>
                    <a:pt x="105" y="149"/>
                    <a:pt x="103" y="149"/>
                    <a:pt x="101" y="149"/>
                  </a:cubicBezTo>
                  <a:cubicBezTo>
                    <a:pt x="96" y="143"/>
                    <a:pt x="99" y="139"/>
                    <a:pt x="101" y="132"/>
                  </a:cubicBezTo>
                  <a:cubicBezTo>
                    <a:pt x="100" y="131"/>
                    <a:pt x="99" y="130"/>
                    <a:pt x="99" y="128"/>
                  </a:cubicBezTo>
                  <a:cubicBezTo>
                    <a:pt x="98" y="128"/>
                    <a:pt x="98" y="130"/>
                    <a:pt x="98" y="131"/>
                  </a:cubicBezTo>
                  <a:cubicBezTo>
                    <a:pt x="94" y="131"/>
                    <a:pt x="99" y="123"/>
                    <a:pt x="94" y="125"/>
                  </a:cubicBezTo>
                  <a:cubicBezTo>
                    <a:pt x="95" y="123"/>
                    <a:pt x="95" y="122"/>
                    <a:pt x="94" y="120"/>
                  </a:cubicBezTo>
                  <a:cubicBezTo>
                    <a:pt x="93" y="118"/>
                    <a:pt x="91" y="118"/>
                    <a:pt x="89" y="118"/>
                  </a:cubicBezTo>
                  <a:cubicBezTo>
                    <a:pt x="88" y="116"/>
                    <a:pt x="89" y="113"/>
                    <a:pt x="88" y="111"/>
                  </a:cubicBezTo>
                  <a:cubicBezTo>
                    <a:pt x="87" y="109"/>
                    <a:pt x="83" y="109"/>
                    <a:pt x="85" y="106"/>
                  </a:cubicBezTo>
                  <a:cubicBezTo>
                    <a:pt x="83" y="107"/>
                    <a:pt x="82" y="104"/>
                    <a:pt x="81" y="104"/>
                  </a:cubicBezTo>
                  <a:cubicBezTo>
                    <a:pt x="80" y="104"/>
                    <a:pt x="79" y="105"/>
                    <a:pt x="78" y="104"/>
                  </a:cubicBezTo>
                  <a:cubicBezTo>
                    <a:pt x="76" y="102"/>
                    <a:pt x="66" y="103"/>
                    <a:pt x="63" y="98"/>
                  </a:cubicBezTo>
                  <a:cubicBezTo>
                    <a:pt x="58" y="101"/>
                    <a:pt x="46" y="95"/>
                    <a:pt x="43" y="98"/>
                  </a:cubicBezTo>
                  <a:cubicBezTo>
                    <a:pt x="41" y="101"/>
                    <a:pt x="41" y="98"/>
                    <a:pt x="39" y="98"/>
                  </a:cubicBezTo>
                  <a:cubicBezTo>
                    <a:pt x="35" y="99"/>
                    <a:pt x="33" y="101"/>
                    <a:pt x="29" y="101"/>
                  </a:cubicBezTo>
                  <a:cubicBezTo>
                    <a:pt x="29" y="101"/>
                    <a:pt x="28" y="100"/>
                    <a:pt x="28" y="100"/>
                  </a:cubicBezTo>
                  <a:cubicBezTo>
                    <a:pt x="26" y="100"/>
                    <a:pt x="25" y="100"/>
                    <a:pt x="23" y="100"/>
                  </a:cubicBezTo>
                  <a:cubicBezTo>
                    <a:pt x="24" y="97"/>
                    <a:pt x="22" y="96"/>
                    <a:pt x="21" y="96"/>
                  </a:cubicBezTo>
                  <a:cubicBezTo>
                    <a:pt x="20" y="93"/>
                    <a:pt x="24" y="95"/>
                    <a:pt x="25" y="94"/>
                  </a:cubicBezTo>
                  <a:cubicBezTo>
                    <a:pt x="25" y="94"/>
                    <a:pt x="21" y="90"/>
                    <a:pt x="28" y="91"/>
                  </a:cubicBezTo>
                  <a:cubicBezTo>
                    <a:pt x="25" y="88"/>
                    <a:pt x="15" y="92"/>
                    <a:pt x="12" y="89"/>
                  </a:cubicBezTo>
                  <a:cubicBezTo>
                    <a:pt x="15" y="82"/>
                    <a:pt x="24" y="89"/>
                    <a:pt x="29" y="83"/>
                  </a:cubicBezTo>
                  <a:cubicBezTo>
                    <a:pt x="26" y="80"/>
                    <a:pt x="17" y="82"/>
                    <a:pt x="14" y="83"/>
                  </a:cubicBezTo>
                  <a:cubicBezTo>
                    <a:pt x="12" y="81"/>
                    <a:pt x="13" y="81"/>
                    <a:pt x="14" y="79"/>
                  </a:cubicBezTo>
                  <a:cubicBezTo>
                    <a:pt x="12" y="79"/>
                    <a:pt x="12" y="79"/>
                    <a:pt x="12" y="80"/>
                  </a:cubicBezTo>
                  <a:cubicBezTo>
                    <a:pt x="11" y="80"/>
                    <a:pt x="11" y="79"/>
                    <a:pt x="11" y="77"/>
                  </a:cubicBezTo>
                  <a:cubicBezTo>
                    <a:pt x="5" y="78"/>
                    <a:pt x="3" y="76"/>
                    <a:pt x="0" y="75"/>
                  </a:cubicBezTo>
                  <a:cubicBezTo>
                    <a:pt x="2" y="65"/>
                    <a:pt x="13" y="68"/>
                    <a:pt x="21" y="66"/>
                  </a:cubicBezTo>
                  <a:cubicBezTo>
                    <a:pt x="23" y="66"/>
                    <a:pt x="22" y="66"/>
                    <a:pt x="23" y="65"/>
                  </a:cubicBezTo>
                  <a:cubicBezTo>
                    <a:pt x="23" y="65"/>
                    <a:pt x="25" y="63"/>
                    <a:pt x="25" y="63"/>
                  </a:cubicBezTo>
                  <a:cubicBezTo>
                    <a:pt x="29" y="62"/>
                    <a:pt x="34" y="63"/>
                    <a:pt x="36" y="62"/>
                  </a:cubicBezTo>
                  <a:cubicBezTo>
                    <a:pt x="38" y="61"/>
                    <a:pt x="36" y="60"/>
                    <a:pt x="37" y="59"/>
                  </a:cubicBezTo>
                  <a:cubicBezTo>
                    <a:pt x="39" y="58"/>
                    <a:pt x="41" y="58"/>
                    <a:pt x="42" y="58"/>
                  </a:cubicBezTo>
                  <a:cubicBezTo>
                    <a:pt x="43" y="57"/>
                    <a:pt x="44" y="55"/>
                    <a:pt x="46" y="54"/>
                  </a:cubicBezTo>
                  <a:cubicBezTo>
                    <a:pt x="48" y="49"/>
                    <a:pt x="41" y="53"/>
                    <a:pt x="43" y="48"/>
                  </a:cubicBezTo>
                  <a:cubicBezTo>
                    <a:pt x="40" y="46"/>
                    <a:pt x="41" y="51"/>
                    <a:pt x="40" y="51"/>
                  </a:cubicBezTo>
                  <a:cubicBezTo>
                    <a:pt x="39" y="51"/>
                    <a:pt x="33" y="48"/>
                    <a:pt x="29" y="49"/>
                  </a:cubicBezTo>
                  <a:cubicBezTo>
                    <a:pt x="27" y="46"/>
                    <a:pt x="32" y="48"/>
                    <a:pt x="33" y="47"/>
                  </a:cubicBezTo>
                  <a:cubicBezTo>
                    <a:pt x="33" y="46"/>
                    <a:pt x="33" y="45"/>
                    <a:pt x="33" y="45"/>
                  </a:cubicBezTo>
                  <a:cubicBezTo>
                    <a:pt x="34" y="45"/>
                    <a:pt x="36" y="46"/>
                    <a:pt x="36" y="45"/>
                  </a:cubicBezTo>
                  <a:cubicBezTo>
                    <a:pt x="36" y="45"/>
                    <a:pt x="37" y="43"/>
                    <a:pt x="37" y="42"/>
                  </a:cubicBezTo>
                  <a:cubicBezTo>
                    <a:pt x="39" y="42"/>
                    <a:pt x="38" y="44"/>
                    <a:pt x="39" y="44"/>
                  </a:cubicBezTo>
                  <a:cubicBezTo>
                    <a:pt x="39" y="44"/>
                    <a:pt x="44" y="43"/>
                    <a:pt x="43" y="40"/>
                  </a:cubicBezTo>
                  <a:cubicBezTo>
                    <a:pt x="46" y="39"/>
                    <a:pt x="46" y="41"/>
                    <a:pt x="49" y="41"/>
                  </a:cubicBezTo>
                  <a:cubicBezTo>
                    <a:pt x="51" y="41"/>
                    <a:pt x="49" y="39"/>
                    <a:pt x="49" y="40"/>
                  </a:cubicBezTo>
                  <a:cubicBezTo>
                    <a:pt x="49" y="38"/>
                    <a:pt x="52" y="38"/>
                    <a:pt x="52" y="35"/>
                  </a:cubicBezTo>
                  <a:cubicBezTo>
                    <a:pt x="55" y="35"/>
                    <a:pt x="58" y="35"/>
                    <a:pt x="61" y="35"/>
                  </a:cubicBezTo>
                  <a:cubicBezTo>
                    <a:pt x="64" y="35"/>
                    <a:pt x="62" y="29"/>
                    <a:pt x="63" y="27"/>
                  </a:cubicBezTo>
                  <a:cubicBezTo>
                    <a:pt x="68" y="28"/>
                    <a:pt x="72" y="29"/>
                    <a:pt x="77" y="27"/>
                  </a:cubicBezTo>
                  <a:cubicBezTo>
                    <a:pt x="77" y="26"/>
                    <a:pt x="75" y="26"/>
                    <a:pt x="74" y="26"/>
                  </a:cubicBezTo>
                  <a:cubicBezTo>
                    <a:pt x="75" y="23"/>
                    <a:pt x="80" y="24"/>
                    <a:pt x="82" y="23"/>
                  </a:cubicBezTo>
                  <a:cubicBezTo>
                    <a:pt x="86" y="21"/>
                    <a:pt x="97" y="22"/>
                    <a:pt x="105" y="21"/>
                  </a:cubicBezTo>
                  <a:cubicBezTo>
                    <a:pt x="107" y="21"/>
                    <a:pt x="107" y="20"/>
                    <a:pt x="109" y="20"/>
                  </a:cubicBezTo>
                  <a:cubicBezTo>
                    <a:pt x="113" y="20"/>
                    <a:pt x="116" y="21"/>
                    <a:pt x="119" y="20"/>
                  </a:cubicBezTo>
                  <a:cubicBezTo>
                    <a:pt x="118" y="21"/>
                    <a:pt x="120" y="25"/>
                    <a:pt x="120" y="24"/>
                  </a:cubicBezTo>
                  <a:cubicBezTo>
                    <a:pt x="122" y="22"/>
                    <a:pt x="121" y="23"/>
                    <a:pt x="124" y="27"/>
                  </a:cubicBezTo>
                  <a:cubicBezTo>
                    <a:pt x="127" y="26"/>
                    <a:pt x="122" y="23"/>
                    <a:pt x="129" y="24"/>
                  </a:cubicBezTo>
                  <a:cubicBezTo>
                    <a:pt x="126" y="22"/>
                    <a:pt x="131" y="19"/>
                    <a:pt x="124" y="19"/>
                  </a:cubicBezTo>
                  <a:cubicBezTo>
                    <a:pt x="125" y="16"/>
                    <a:pt x="135" y="11"/>
                    <a:pt x="136" y="17"/>
                  </a:cubicBezTo>
                  <a:cubicBezTo>
                    <a:pt x="140" y="18"/>
                    <a:pt x="139" y="15"/>
                    <a:pt x="143" y="17"/>
                  </a:cubicBezTo>
                  <a:cubicBezTo>
                    <a:pt x="144" y="18"/>
                    <a:pt x="145" y="19"/>
                    <a:pt x="147" y="20"/>
                  </a:cubicBezTo>
                  <a:cubicBezTo>
                    <a:pt x="149" y="21"/>
                    <a:pt x="153" y="21"/>
                    <a:pt x="158" y="23"/>
                  </a:cubicBezTo>
                  <a:cubicBezTo>
                    <a:pt x="158" y="21"/>
                    <a:pt x="156" y="22"/>
                    <a:pt x="155" y="21"/>
                  </a:cubicBezTo>
                  <a:cubicBezTo>
                    <a:pt x="156" y="20"/>
                    <a:pt x="157" y="18"/>
                    <a:pt x="160" y="19"/>
                  </a:cubicBezTo>
                  <a:cubicBezTo>
                    <a:pt x="157" y="15"/>
                    <a:pt x="152" y="15"/>
                    <a:pt x="147" y="14"/>
                  </a:cubicBezTo>
                  <a:cubicBezTo>
                    <a:pt x="147" y="10"/>
                    <a:pt x="153" y="12"/>
                    <a:pt x="157" y="12"/>
                  </a:cubicBezTo>
                  <a:cubicBezTo>
                    <a:pt x="157" y="9"/>
                    <a:pt x="155" y="9"/>
                    <a:pt x="153" y="9"/>
                  </a:cubicBezTo>
                  <a:cubicBezTo>
                    <a:pt x="156" y="3"/>
                    <a:pt x="161" y="8"/>
                    <a:pt x="165" y="9"/>
                  </a:cubicBezTo>
                  <a:cubicBezTo>
                    <a:pt x="168" y="9"/>
                    <a:pt x="168" y="7"/>
                    <a:pt x="171" y="7"/>
                  </a:cubicBezTo>
                  <a:cubicBezTo>
                    <a:pt x="178" y="8"/>
                    <a:pt x="182" y="11"/>
                    <a:pt x="188" y="7"/>
                  </a:cubicBezTo>
                  <a:cubicBezTo>
                    <a:pt x="190" y="6"/>
                    <a:pt x="193" y="7"/>
                    <a:pt x="196" y="6"/>
                  </a:cubicBezTo>
                  <a:cubicBezTo>
                    <a:pt x="198" y="6"/>
                    <a:pt x="197" y="3"/>
                    <a:pt x="197" y="2"/>
                  </a:cubicBezTo>
                  <a:cubicBezTo>
                    <a:pt x="200" y="1"/>
                    <a:pt x="202" y="2"/>
                    <a:pt x="204" y="2"/>
                  </a:cubicBezTo>
                  <a:cubicBezTo>
                    <a:pt x="206" y="1"/>
                    <a:pt x="207" y="0"/>
                    <a:pt x="209" y="0"/>
                  </a:cubicBezTo>
                  <a:cubicBezTo>
                    <a:pt x="212" y="0"/>
                    <a:pt x="215" y="3"/>
                    <a:pt x="221" y="2"/>
                  </a:cubicBezTo>
                  <a:cubicBezTo>
                    <a:pt x="225" y="1"/>
                    <a:pt x="234" y="0"/>
                    <a:pt x="242" y="0"/>
                  </a:cubicBezTo>
                  <a:cubicBezTo>
                    <a:pt x="245" y="0"/>
                    <a:pt x="245" y="1"/>
                    <a:pt x="247" y="2"/>
                  </a:cubicBezTo>
                  <a:cubicBezTo>
                    <a:pt x="255" y="3"/>
                    <a:pt x="262" y="0"/>
                    <a:pt x="262" y="7"/>
                  </a:cubicBezTo>
                  <a:cubicBezTo>
                    <a:pt x="266" y="8"/>
                    <a:pt x="266" y="5"/>
                    <a:pt x="269" y="6"/>
                  </a:cubicBezTo>
                  <a:cubicBezTo>
                    <a:pt x="269" y="10"/>
                    <a:pt x="274" y="9"/>
                    <a:pt x="276" y="12"/>
                  </a:cubicBezTo>
                  <a:cubicBezTo>
                    <a:pt x="280" y="13"/>
                    <a:pt x="280" y="10"/>
                    <a:pt x="283" y="10"/>
                  </a:cubicBezTo>
                  <a:cubicBezTo>
                    <a:pt x="282" y="15"/>
                    <a:pt x="289" y="12"/>
                    <a:pt x="291" y="13"/>
                  </a:cubicBezTo>
                  <a:cubicBezTo>
                    <a:pt x="289" y="16"/>
                    <a:pt x="289" y="14"/>
                    <a:pt x="290" y="19"/>
                  </a:cubicBezTo>
                  <a:cubicBezTo>
                    <a:pt x="288" y="17"/>
                    <a:pt x="287" y="17"/>
                    <a:pt x="287" y="20"/>
                  </a:cubicBezTo>
                  <a:cubicBezTo>
                    <a:pt x="272" y="21"/>
                    <a:pt x="254" y="22"/>
                    <a:pt x="244" y="23"/>
                  </a:cubicBezTo>
                  <a:cubicBezTo>
                    <a:pt x="243" y="22"/>
                    <a:pt x="242" y="23"/>
                    <a:pt x="242" y="24"/>
                  </a:cubicBezTo>
                  <a:cubicBezTo>
                    <a:pt x="241" y="24"/>
                    <a:pt x="242" y="23"/>
                    <a:pt x="242" y="23"/>
                  </a:cubicBezTo>
                  <a:cubicBezTo>
                    <a:pt x="243" y="22"/>
                    <a:pt x="240" y="21"/>
                    <a:pt x="240" y="21"/>
                  </a:cubicBezTo>
                  <a:cubicBezTo>
                    <a:pt x="239" y="22"/>
                    <a:pt x="240" y="24"/>
                    <a:pt x="240" y="24"/>
                  </a:cubicBezTo>
                  <a:cubicBezTo>
                    <a:pt x="237" y="25"/>
                    <a:pt x="234" y="23"/>
                    <a:pt x="23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auto">
            <a:xfrm>
              <a:off x="10175965" y="-2241323"/>
              <a:ext cx="635000" cy="346075"/>
            </a:xfrm>
            <a:custGeom>
              <a:avLst/>
              <a:gdLst>
                <a:gd name="T0" fmla="*/ 158 w 169"/>
                <a:gd name="T1" fmla="*/ 9 h 92"/>
                <a:gd name="T2" fmla="*/ 168 w 169"/>
                <a:gd name="T3" fmla="*/ 14 h 92"/>
                <a:gd name="T4" fmla="*/ 164 w 169"/>
                <a:gd name="T5" fmla="*/ 17 h 92"/>
                <a:gd name="T6" fmla="*/ 157 w 169"/>
                <a:gd name="T7" fmla="*/ 20 h 92"/>
                <a:gd name="T8" fmla="*/ 137 w 169"/>
                <a:gd name="T9" fmla="*/ 24 h 92"/>
                <a:gd name="T10" fmla="*/ 145 w 169"/>
                <a:gd name="T11" fmla="*/ 27 h 92"/>
                <a:gd name="T12" fmla="*/ 128 w 169"/>
                <a:gd name="T13" fmla="*/ 34 h 92"/>
                <a:gd name="T14" fmla="*/ 123 w 169"/>
                <a:gd name="T15" fmla="*/ 37 h 92"/>
                <a:gd name="T16" fmla="*/ 114 w 169"/>
                <a:gd name="T17" fmla="*/ 41 h 92"/>
                <a:gd name="T18" fmla="*/ 100 w 169"/>
                <a:gd name="T19" fmla="*/ 47 h 92"/>
                <a:gd name="T20" fmla="*/ 96 w 169"/>
                <a:gd name="T21" fmla="*/ 51 h 92"/>
                <a:gd name="T22" fmla="*/ 86 w 169"/>
                <a:gd name="T23" fmla="*/ 52 h 92"/>
                <a:gd name="T24" fmla="*/ 92 w 169"/>
                <a:gd name="T25" fmla="*/ 61 h 92"/>
                <a:gd name="T26" fmla="*/ 82 w 169"/>
                <a:gd name="T27" fmla="*/ 68 h 92"/>
                <a:gd name="T28" fmla="*/ 75 w 169"/>
                <a:gd name="T29" fmla="*/ 72 h 92"/>
                <a:gd name="T30" fmla="*/ 63 w 169"/>
                <a:gd name="T31" fmla="*/ 80 h 92"/>
                <a:gd name="T32" fmla="*/ 67 w 169"/>
                <a:gd name="T33" fmla="*/ 87 h 92"/>
                <a:gd name="T34" fmla="*/ 55 w 169"/>
                <a:gd name="T35" fmla="*/ 90 h 92"/>
                <a:gd name="T36" fmla="*/ 34 w 169"/>
                <a:gd name="T37" fmla="*/ 86 h 92"/>
                <a:gd name="T38" fmla="*/ 27 w 169"/>
                <a:gd name="T39" fmla="*/ 87 h 92"/>
                <a:gd name="T40" fmla="*/ 18 w 169"/>
                <a:gd name="T41" fmla="*/ 80 h 92"/>
                <a:gd name="T42" fmla="*/ 27 w 169"/>
                <a:gd name="T43" fmla="*/ 72 h 92"/>
                <a:gd name="T44" fmla="*/ 39 w 169"/>
                <a:gd name="T45" fmla="*/ 72 h 92"/>
                <a:gd name="T46" fmla="*/ 19 w 169"/>
                <a:gd name="T47" fmla="*/ 68 h 92"/>
                <a:gd name="T48" fmla="*/ 30 w 169"/>
                <a:gd name="T49" fmla="*/ 59 h 92"/>
                <a:gd name="T50" fmla="*/ 40 w 169"/>
                <a:gd name="T51" fmla="*/ 59 h 92"/>
                <a:gd name="T52" fmla="*/ 40 w 169"/>
                <a:gd name="T53" fmla="*/ 54 h 92"/>
                <a:gd name="T54" fmla="*/ 37 w 169"/>
                <a:gd name="T55" fmla="*/ 47 h 92"/>
                <a:gd name="T56" fmla="*/ 30 w 169"/>
                <a:gd name="T57" fmla="*/ 44 h 92"/>
                <a:gd name="T58" fmla="*/ 46 w 169"/>
                <a:gd name="T59" fmla="*/ 42 h 92"/>
                <a:gd name="T60" fmla="*/ 51 w 169"/>
                <a:gd name="T61" fmla="*/ 40 h 92"/>
                <a:gd name="T62" fmla="*/ 63 w 169"/>
                <a:gd name="T63" fmla="*/ 31 h 92"/>
                <a:gd name="T64" fmla="*/ 39 w 169"/>
                <a:gd name="T65" fmla="*/ 35 h 92"/>
                <a:gd name="T66" fmla="*/ 22 w 169"/>
                <a:gd name="T67" fmla="*/ 31 h 92"/>
                <a:gd name="T68" fmla="*/ 5 w 169"/>
                <a:gd name="T69" fmla="*/ 27 h 92"/>
                <a:gd name="T70" fmla="*/ 2 w 169"/>
                <a:gd name="T71" fmla="*/ 19 h 92"/>
                <a:gd name="T72" fmla="*/ 30 w 169"/>
                <a:gd name="T73" fmla="*/ 12 h 92"/>
                <a:gd name="T74" fmla="*/ 50 w 169"/>
                <a:gd name="T75" fmla="*/ 7 h 92"/>
                <a:gd name="T76" fmla="*/ 74 w 169"/>
                <a:gd name="T77" fmla="*/ 3 h 92"/>
                <a:gd name="T78" fmla="*/ 98 w 169"/>
                <a:gd name="T79" fmla="*/ 2 h 92"/>
                <a:gd name="T80" fmla="*/ 110 w 169"/>
                <a:gd name="T81" fmla="*/ 2 h 92"/>
                <a:gd name="T82" fmla="*/ 134 w 169"/>
                <a:gd name="T83" fmla="*/ 2 h 92"/>
                <a:gd name="T84" fmla="*/ 158 w 169"/>
                <a:gd name="T85" fmla="*/ 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9" h="92">
                  <a:moveTo>
                    <a:pt x="158" y="3"/>
                  </a:moveTo>
                  <a:cubicBezTo>
                    <a:pt x="156" y="6"/>
                    <a:pt x="158" y="5"/>
                    <a:pt x="158" y="9"/>
                  </a:cubicBezTo>
                  <a:cubicBezTo>
                    <a:pt x="162" y="9"/>
                    <a:pt x="165" y="9"/>
                    <a:pt x="169" y="9"/>
                  </a:cubicBezTo>
                  <a:cubicBezTo>
                    <a:pt x="169" y="11"/>
                    <a:pt x="167" y="12"/>
                    <a:pt x="168" y="14"/>
                  </a:cubicBezTo>
                  <a:cubicBezTo>
                    <a:pt x="167" y="15"/>
                    <a:pt x="164" y="14"/>
                    <a:pt x="164" y="14"/>
                  </a:cubicBezTo>
                  <a:cubicBezTo>
                    <a:pt x="163" y="15"/>
                    <a:pt x="164" y="17"/>
                    <a:pt x="164" y="17"/>
                  </a:cubicBezTo>
                  <a:cubicBezTo>
                    <a:pt x="161" y="18"/>
                    <a:pt x="158" y="18"/>
                    <a:pt x="158" y="17"/>
                  </a:cubicBezTo>
                  <a:cubicBezTo>
                    <a:pt x="156" y="17"/>
                    <a:pt x="157" y="19"/>
                    <a:pt x="157" y="20"/>
                  </a:cubicBezTo>
                  <a:cubicBezTo>
                    <a:pt x="155" y="21"/>
                    <a:pt x="151" y="19"/>
                    <a:pt x="151" y="21"/>
                  </a:cubicBezTo>
                  <a:cubicBezTo>
                    <a:pt x="146" y="21"/>
                    <a:pt x="140" y="20"/>
                    <a:pt x="137" y="24"/>
                  </a:cubicBezTo>
                  <a:cubicBezTo>
                    <a:pt x="138" y="27"/>
                    <a:pt x="144" y="24"/>
                    <a:pt x="145" y="23"/>
                  </a:cubicBezTo>
                  <a:cubicBezTo>
                    <a:pt x="147" y="23"/>
                    <a:pt x="145" y="25"/>
                    <a:pt x="145" y="27"/>
                  </a:cubicBezTo>
                  <a:cubicBezTo>
                    <a:pt x="140" y="27"/>
                    <a:pt x="137" y="29"/>
                    <a:pt x="133" y="30"/>
                  </a:cubicBezTo>
                  <a:cubicBezTo>
                    <a:pt x="131" y="31"/>
                    <a:pt x="129" y="32"/>
                    <a:pt x="128" y="34"/>
                  </a:cubicBezTo>
                  <a:cubicBezTo>
                    <a:pt x="127" y="34"/>
                    <a:pt x="125" y="33"/>
                    <a:pt x="124" y="34"/>
                  </a:cubicBezTo>
                  <a:cubicBezTo>
                    <a:pt x="123" y="35"/>
                    <a:pt x="124" y="36"/>
                    <a:pt x="123" y="37"/>
                  </a:cubicBezTo>
                  <a:cubicBezTo>
                    <a:pt x="121" y="38"/>
                    <a:pt x="119" y="36"/>
                    <a:pt x="119" y="38"/>
                  </a:cubicBezTo>
                  <a:cubicBezTo>
                    <a:pt x="119" y="40"/>
                    <a:pt x="115" y="39"/>
                    <a:pt x="114" y="41"/>
                  </a:cubicBezTo>
                  <a:cubicBezTo>
                    <a:pt x="114" y="44"/>
                    <a:pt x="111" y="42"/>
                    <a:pt x="109" y="44"/>
                  </a:cubicBezTo>
                  <a:cubicBezTo>
                    <a:pt x="107" y="46"/>
                    <a:pt x="104" y="45"/>
                    <a:pt x="100" y="47"/>
                  </a:cubicBezTo>
                  <a:cubicBezTo>
                    <a:pt x="100" y="47"/>
                    <a:pt x="101" y="48"/>
                    <a:pt x="99" y="48"/>
                  </a:cubicBezTo>
                  <a:cubicBezTo>
                    <a:pt x="96" y="48"/>
                    <a:pt x="98" y="49"/>
                    <a:pt x="96" y="51"/>
                  </a:cubicBezTo>
                  <a:cubicBezTo>
                    <a:pt x="96" y="51"/>
                    <a:pt x="95" y="51"/>
                    <a:pt x="95" y="51"/>
                  </a:cubicBezTo>
                  <a:cubicBezTo>
                    <a:pt x="94" y="51"/>
                    <a:pt x="91" y="53"/>
                    <a:pt x="86" y="52"/>
                  </a:cubicBezTo>
                  <a:cubicBezTo>
                    <a:pt x="87" y="54"/>
                    <a:pt x="92" y="55"/>
                    <a:pt x="86" y="55"/>
                  </a:cubicBezTo>
                  <a:cubicBezTo>
                    <a:pt x="87" y="58"/>
                    <a:pt x="93" y="55"/>
                    <a:pt x="92" y="61"/>
                  </a:cubicBezTo>
                  <a:cubicBezTo>
                    <a:pt x="89" y="58"/>
                    <a:pt x="89" y="61"/>
                    <a:pt x="89" y="65"/>
                  </a:cubicBezTo>
                  <a:cubicBezTo>
                    <a:pt x="86" y="61"/>
                    <a:pt x="85" y="66"/>
                    <a:pt x="82" y="68"/>
                  </a:cubicBezTo>
                  <a:cubicBezTo>
                    <a:pt x="79" y="69"/>
                    <a:pt x="76" y="68"/>
                    <a:pt x="74" y="70"/>
                  </a:cubicBezTo>
                  <a:cubicBezTo>
                    <a:pt x="73" y="72"/>
                    <a:pt x="75" y="72"/>
                    <a:pt x="75" y="72"/>
                  </a:cubicBezTo>
                  <a:cubicBezTo>
                    <a:pt x="75" y="73"/>
                    <a:pt x="70" y="74"/>
                    <a:pt x="74" y="75"/>
                  </a:cubicBezTo>
                  <a:cubicBezTo>
                    <a:pt x="72" y="79"/>
                    <a:pt x="64" y="76"/>
                    <a:pt x="63" y="80"/>
                  </a:cubicBezTo>
                  <a:cubicBezTo>
                    <a:pt x="65" y="83"/>
                    <a:pt x="69" y="83"/>
                    <a:pt x="74" y="83"/>
                  </a:cubicBezTo>
                  <a:cubicBezTo>
                    <a:pt x="75" y="88"/>
                    <a:pt x="67" y="84"/>
                    <a:pt x="67" y="87"/>
                  </a:cubicBezTo>
                  <a:cubicBezTo>
                    <a:pt x="67" y="89"/>
                    <a:pt x="65" y="87"/>
                    <a:pt x="64" y="87"/>
                  </a:cubicBezTo>
                  <a:cubicBezTo>
                    <a:pt x="61" y="87"/>
                    <a:pt x="59" y="92"/>
                    <a:pt x="55" y="90"/>
                  </a:cubicBezTo>
                  <a:cubicBezTo>
                    <a:pt x="55" y="89"/>
                    <a:pt x="52" y="89"/>
                    <a:pt x="53" y="86"/>
                  </a:cubicBezTo>
                  <a:cubicBezTo>
                    <a:pt x="46" y="85"/>
                    <a:pt x="41" y="87"/>
                    <a:pt x="34" y="86"/>
                  </a:cubicBezTo>
                  <a:cubicBezTo>
                    <a:pt x="34" y="86"/>
                    <a:pt x="33" y="84"/>
                    <a:pt x="33" y="84"/>
                  </a:cubicBezTo>
                  <a:cubicBezTo>
                    <a:pt x="31" y="85"/>
                    <a:pt x="30" y="87"/>
                    <a:pt x="27" y="87"/>
                  </a:cubicBezTo>
                  <a:cubicBezTo>
                    <a:pt x="21" y="88"/>
                    <a:pt x="15" y="85"/>
                    <a:pt x="8" y="84"/>
                  </a:cubicBezTo>
                  <a:cubicBezTo>
                    <a:pt x="10" y="82"/>
                    <a:pt x="13" y="80"/>
                    <a:pt x="18" y="80"/>
                  </a:cubicBezTo>
                  <a:cubicBezTo>
                    <a:pt x="21" y="80"/>
                    <a:pt x="18" y="74"/>
                    <a:pt x="20" y="73"/>
                  </a:cubicBezTo>
                  <a:cubicBezTo>
                    <a:pt x="24" y="74"/>
                    <a:pt x="24" y="71"/>
                    <a:pt x="27" y="72"/>
                  </a:cubicBezTo>
                  <a:cubicBezTo>
                    <a:pt x="27" y="77"/>
                    <a:pt x="33" y="76"/>
                    <a:pt x="37" y="76"/>
                  </a:cubicBezTo>
                  <a:cubicBezTo>
                    <a:pt x="40" y="75"/>
                    <a:pt x="36" y="74"/>
                    <a:pt x="39" y="72"/>
                  </a:cubicBezTo>
                  <a:cubicBezTo>
                    <a:pt x="38" y="69"/>
                    <a:pt x="30" y="73"/>
                    <a:pt x="33" y="66"/>
                  </a:cubicBezTo>
                  <a:cubicBezTo>
                    <a:pt x="27" y="68"/>
                    <a:pt x="25" y="70"/>
                    <a:pt x="19" y="68"/>
                  </a:cubicBezTo>
                  <a:cubicBezTo>
                    <a:pt x="20" y="65"/>
                    <a:pt x="23" y="64"/>
                    <a:pt x="26" y="63"/>
                  </a:cubicBezTo>
                  <a:cubicBezTo>
                    <a:pt x="27" y="62"/>
                    <a:pt x="29" y="61"/>
                    <a:pt x="30" y="59"/>
                  </a:cubicBezTo>
                  <a:cubicBezTo>
                    <a:pt x="32" y="59"/>
                    <a:pt x="33" y="59"/>
                    <a:pt x="33" y="58"/>
                  </a:cubicBezTo>
                  <a:cubicBezTo>
                    <a:pt x="36" y="57"/>
                    <a:pt x="38" y="58"/>
                    <a:pt x="40" y="59"/>
                  </a:cubicBezTo>
                  <a:cubicBezTo>
                    <a:pt x="42" y="58"/>
                    <a:pt x="44" y="57"/>
                    <a:pt x="44" y="55"/>
                  </a:cubicBezTo>
                  <a:cubicBezTo>
                    <a:pt x="44" y="53"/>
                    <a:pt x="41" y="54"/>
                    <a:pt x="40" y="54"/>
                  </a:cubicBezTo>
                  <a:cubicBezTo>
                    <a:pt x="40" y="53"/>
                    <a:pt x="39" y="50"/>
                    <a:pt x="39" y="49"/>
                  </a:cubicBezTo>
                  <a:cubicBezTo>
                    <a:pt x="38" y="49"/>
                    <a:pt x="37" y="48"/>
                    <a:pt x="37" y="47"/>
                  </a:cubicBezTo>
                  <a:cubicBezTo>
                    <a:pt x="36" y="47"/>
                    <a:pt x="35" y="48"/>
                    <a:pt x="33" y="48"/>
                  </a:cubicBezTo>
                  <a:cubicBezTo>
                    <a:pt x="34" y="45"/>
                    <a:pt x="33" y="44"/>
                    <a:pt x="30" y="44"/>
                  </a:cubicBezTo>
                  <a:cubicBezTo>
                    <a:pt x="32" y="41"/>
                    <a:pt x="33" y="39"/>
                    <a:pt x="37" y="40"/>
                  </a:cubicBezTo>
                  <a:cubicBezTo>
                    <a:pt x="41" y="39"/>
                    <a:pt x="40" y="44"/>
                    <a:pt x="46" y="42"/>
                  </a:cubicBezTo>
                  <a:cubicBezTo>
                    <a:pt x="45" y="44"/>
                    <a:pt x="46" y="45"/>
                    <a:pt x="47" y="45"/>
                  </a:cubicBezTo>
                  <a:cubicBezTo>
                    <a:pt x="52" y="46"/>
                    <a:pt x="49" y="41"/>
                    <a:pt x="51" y="40"/>
                  </a:cubicBezTo>
                  <a:cubicBezTo>
                    <a:pt x="58" y="38"/>
                    <a:pt x="65" y="36"/>
                    <a:pt x="68" y="31"/>
                  </a:cubicBezTo>
                  <a:cubicBezTo>
                    <a:pt x="68" y="28"/>
                    <a:pt x="66" y="33"/>
                    <a:pt x="63" y="31"/>
                  </a:cubicBezTo>
                  <a:cubicBezTo>
                    <a:pt x="60" y="33"/>
                    <a:pt x="57" y="33"/>
                    <a:pt x="55" y="35"/>
                  </a:cubicBezTo>
                  <a:cubicBezTo>
                    <a:pt x="52" y="34"/>
                    <a:pt x="45" y="36"/>
                    <a:pt x="39" y="35"/>
                  </a:cubicBezTo>
                  <a:cubicBezTo>
                    <a:pt x="35" y="35"/>
                    <a:pt x="33" y="33"/>
                    <a:pt x="29" y="35"/>
                  </a:cubicBezTo>
                  <a:cubicBezTo>
                    <a:pt x="28" y="30"/>
                    <a:pt x="24" y="36"/>
                    <a:pt x="22" y="31"/>
                  </a:cubicBezTo>
                  <a:cubicBezTo>
                    <a:pt x="20" y="33"/>
                    <a:pt x="16" y="30"/>
                    <a:pt x="11" y="31"/>
                  </a:cubicBezTo>
                  <a:cubicBezTo>
                    <a:pt x="12" y="27"/>
                    <a:pt x="6" y="29"/>
                    <a:pt x="5" y="27"/>
                  </a:cubicBezTo>
                  <a:cubicBezTo>
                    <a:pt x="4" y="23"/>
                    <a:pt x="8" y="24"/>
                    <a:pt x="9" y="23"/>
                  </a:cubicBezTo>
                  <a:cubicBezTo>
                    <a:pt x="9" y="19"/>
                    <a:pt x="0" y="24"/>
                    <a:pt x="2" y="19"/>
                  </a:cubicBezTo>
                  <a:cubicBezTo>
                    <a:pt x="8" y="16"/>
                    <a:pt x="19" y="16"/>
                    <a:pt x="29" y="14"/>
                  </a:cubicBezTo>
                  <a:cubicBezTo>
                    <a:pt x="30" y="14"/>
                    <a:pt x="30" y="13"/>
                    <a:pt x="30" y="12"/>
                  </a:cubicBezTo>
                  <a:cubicBezTo>
                    <a:pt x="38" y="12"/>
                    <a:pt x="43" y="10"/>
                    <a:pt x="47" y="12"/>
                  </a:cubicBezTo>
                  <a:cubicBezTo>
                    <a:pt x="48" y="10"/>
                    <a:pt x="49" y="9"/>
                    <a:pt x="50" y="7"/>
                  </a:cubicBezTo>
                  <a:cubicBezTo>
                    <a:pt x="58" y="7"/>
                    <a:pt x="66" y="4"/>
                    <a:pt x="72" y="6"/>
                  </a:cubicBezTo>
                  <a:cubicBezTo>
                    <a:pt x="74" y="6"/>
                    <a:pt x="73" y="4"/>
                    <a:pt x="74" y="3"/>
                  </a:cubicBezTo>
                  <a:cubicBezTo>
                    <a:pt x="79" y="4"/>
                    <a:pt x="87" y="2"/>
                    <a:pt x="91" y="5"/>
                  </a:cubicBezTo>
                  <a:cubicBezTo>
                    <a:pt x="91" y="2"/>
                    <a:pt x="97" y="5"/>
                    <a:pt x="98" y="2"/>
                  </a:cubicBezTo>
                  <a:cubicBezTo>
                    <a:pt x="101" y="3"/>
                    <a:pt x="106" y="3"/>
                    <a:pt x="112" y="3"/>
                  </a:cubicBezTo>
                  <a:cubicBezTo>
                    <a:pt x="112" y="2"/>
                    <a:pt x="111" y="2"/>
                    <a:pt x="110" y="2"/>
                  </a:cubicBezTo>
                  <a:cubicBezTo>
                    <a:pt x="110" y="0"/>
                    <a:pt x="112" y="1"/>
                    <a:pt x="112" y="2"/>
                  </a:cubicBezTo>
                  <a:cubicBezTo>
                    <a:pt x="118" y="3"/>
                    <a:pt x="128" y="0"/>
                    <a:pt x="134" y="2"/>
                  </a:cubicBezTo>
                  <a:cubicBezTo>
                    <a:pt x="134" y="2"/>
                    <a:pt x="134" y="4"/>
                    <a:pt x="134" y="5"/>
                  </a:cubicBezTo>
                  <a:cubicBezTo>
                    <a:pt x="145" y="5"/>
                    <a:pt x="146" y="2"/>
                    <a:pt x="15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12527052" y="-2114323"/>
              <a:ext cx="184150" cy="68263"/>
            </a:xfrm>
            <a:custGeom>
              <a:avLst/>
              <a:gdLst>
                <a:gd name="T0" fmla="*/ 13 w 49"/>
                <a:gd name="T1" fmla="*/ 3 h 18"/>
                <a:gd name="T2" fmla="*/ 13 w 49"/>
                <a:gd name="T3" fmla="*/ 4 h 18"/>
                <a:gd name="T4" fmla="*/ 17 w 49"/>
                <a:gd name="T5" fmla="*/ 8 h 18"/>
                <a:gd name="T6" fmla="*/ 22 w 49"/>
                <a:gd name="T7" fmla="*/ 6 h 18"/>
                <a:gd name="T8" fmla="*/ 29 w 49"/>
                <a:gd name="T9" fmla="*/ 8 h 18"/>
                <a:gd name="T10" fmla="*/ 41 w 49"/>
                <a:gd name="T11" fmla="*/ 6 h 18"/>
                <a:gd name="T12" fmla="*/ 47 w 49"/>
                <a:gd name="T13" fmla="*/ 8 h 18"/>
                <a:gd name="T14" fmla="*/ 44 w 49"/>
                <a:gd name="T15" fmla="*/ 14 h 18"/>
                <a:gd name="T16" fmla="*/ 31 w 49"/>
                <a:gd name="T17" fmla="*/ 15 h 18"/>
                <a:gd name="T18" fmla="*/ 23 w 49"/>
                <a:gd name="T19" fmla="*/ 18 h 18"/>
                <a:gd name="T20" fmla="*/ 9 w 49"/>
                <a:gd name="T21" fmla="*/ 8 h 18"/>
                <a:gd name="T22" fmla="*/ 2 w 49"/>
                <a:gd name="T23" fmla="*/ 7 h 18"/>
                <a:gd name="T24" fmla="*/ 13 w 49"/>
                <a:gd name="T25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18">
                  <a:moveTo>
                    <a:pt x="13" y="3"/>
                  </a:moveTo>
                  <a:cubicBezTo>
                    <a:pt x="15" y="3"/>
                    <a:pt x="14" y="4"/>
                    <a:pt x="13" y="4"/>
                  </a:cubicBezTo>
                  <a:cubicBezTo>
                    <a:pt x="13" y="8"/>
                    <a:pt x="19" y="3"/>
                    <a:pt x="17" y="8"/>
                  </a:cubicBezTo>
                  <a:cubicBezTo>
                    <a:pt x="20" y="9"/>
                    <a:pt x="19" y="6"/>
                    <a:pt x="22" y="6"/>
                  </a:cubicBezTo>
                  <a:cubicBezTo>
                    <a:pt x="25" y="8"/>
                    <a:pt x="28" y="3"/>
                    <a:pt x="29" y="8"/>
                  </a:cubicBezTo>
                  <a:cubicBezTo>
                    <a:pt x="32" y="7"/>
                    <a:pt x="37" y="7"/>
                    <a:pt x="41" y="6"/>
                  </a:cubicBezTo>
                  <a:cubicBezTo>
                    <a:pt x="40" y="9"/>
                    <a:pt x="48" y="5"/>
                    <a:pt x="47" y="8"/>
                  </a:cubicBezTo>
                  <a:cubicBezTo>
                    <a:pt x="49" y="13"/>
                    <a:pt x="38" y="11"/>
                    <a:pt x="44" y="14"/>
                  </a:cubicBezTo>
                  <a:cubicBezTo>
                    <a:pt x="42" y="17"/>
                    <a:pt x="35" y="15"/>
                    <a:pt x="31" y="15"/>
                  </a:cubicBezTo>
                  <a:cubicBezTo>
                    <a:pt x="28" y="16"/>
                    <a:pt x="26" y="17"/>
                    <a:pt x="23" y="18"/>
                  </a:cubicBezTo>
                  <a:cubicBezTo>
                    <a:pt x="17" y="16"/>
                    <a:pt x="12" y="13"/>
                    <a:pt x="9" y="8"/>
                  </a:cubicBezTo>
                  <a:cubicBezTo>
                    <a:pt x="7" y="8"/>
                    <a:pt x="2" y="10"/>
                    <a:pt x="2" y="7"/>
                  </a:cubicBezTo>
                  <a:cubicBezTo>
                    <a:pt x="0" y="0"/>
                    <a:pt x="12" y="7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auto">
            <a:xfrm>
              <a:off x="9688602" y="-2020661"/>
              <a:ext cx="82550" cy="23813"/>
            </a:xfrm>
            <a:custGeom>
              <a:avLst/>
              <a:gdLst>
                <a:gd name="T0" fmla="*/ 21 w 22"/>
                <a:gd name="T1" fmla="*/ 0 h 6"/>
                <a:gd name="T2" fmla="*/ 13 w 22"/>
                <a:gd name="T3" fmla="*/ 4 h 6"/>
                <a:gd name="T4" fmla="*/ 10 w 22"/>
                <a:gd name="T5" fmla="*/ 6 h 6"/>
                <a:gd name="T6" fmla="*/ 5 w 22"/>
                <a:gd name="T7" fmla="*/ 6 h 6"/>
                <a:gd name="T8" fmla="*/ 7 w 22"/>
                <a:gd name="T9" fmla="*/ 2 h 6"/>
                <a:gd name="T10" fmla="*/ 21 w 22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">
                  <a:moveTo>
                    <a:pt x="21" y="0"/>
                  </a:moveTo>
                  <a:cubicBezTo>
                    <a:pt x="22" y="5"/>
                    <a:pt x="16" y="4"/>
                    <a:pt x="13" y="4"/>
                  </a:cubicBezTo>
                  <a:cubicBezTo>
                    <a:pt x="12" y="5"/>
                    <a:pt x="12" y="6"/>
                    <a:pt x="10" y="6"/>
                  </a:cubicBezTo>
                  <a:cubicBezTo>
                    <a:pt x="8" y="6"/>
                    <a:pt x="5" y="4"/>
                    <a:pt x="5" y="6"/>
                  </a:cubicBezTo>
                  <a:cubicBezTo>
                    <a:pt x="0" y="6"/>
                    <a:pt x="7" y="1"/>
                    <a:pt x="7" y="2"/>
                  </a:cubicBezTo>
                  <a:cubicBezTo>
                    <a:pt x="10" y="5"/>
                    <a:pt x="1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10021977" y="-2020661"/>
              <a:ext cx="76200" cy="49213"/>
            </a:xfrm>
            <a:custGeom>
              <a:avLst/>
              <a:gdLst>
                <a:gd name="T0" fmla="*/ 10 w 20"/>
                <a:gd name="T1" fmla="*/ 0 h 13"/>
                <a:gd name="T2" fmla="*/ 7 w 20"/>
                <a:gd name="T3" fmla="*/ 2 h 13"/>
                <a:gd name="T4" fmla="*/ 14 w 20"/>
                <a:gd name="T5" fmla="*/ 6 h 13"/>
                <a:gd name="T6" fmla="*/ 17 w 20"/>
                <a:gd name="T7" fmla="*/ 4 h 13"/>
                <a:gd name="T8" fmla="*/ 8 w 20"/>
                <a:gd name="T9" fmla="*/ 13 h 13"/>
                <a:gd name="T10" fmla="*/ 0 w 20"/>
                <a:gd name="T11" fmla="*/ 3 h 13"/>
                <a:gd name="T12" fmla="*/ 10 w 2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3">
                  <a:moveTo>
                    <a:pt x="10" y="0"/>
                  </a:moveTo>
                  <a:cubicBezTo>
                    <a:pt x="9" y="2"/>
                    <a:pt x="8" y="1"/>
                    <a:pt x="7" y="2"/>
                  </a:cubicBezTo>
                  <a:cubicBezTo>
                    <a:pt x="6" y="6"/>
                    <a:pt x="16" y="0"/>
                    <a:pt x="14" y="6"/>
                  </a:cubicBezTo>
                  <a:cubicBezTo>
                    <a:pt x="15" y="6"/>
                    <a:pt x="16" y="6"/>
                    <a:pt x="17" y="4"/>
                  </a:cubicBezTo>
                  <a:cubicBezTo>
                    <a:pt x="20" y="8"/>
                    <a:pt x="9" y="9"/>
                    <a:pt x="8" y="13"/>
                  </a:cubicBezTo>
                  <a:cubicBezTo>
                    <a:pt x="5" y="10"/>
                    <a:pt x="5" y="4"/>
                    <a:pt x="0" y="3"/>
                  </a:cubicBezTo>
                  <a:cubicBezTo>
                    <a:pt x="1" y="0"/>
                    <a:pt x="7" y="2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87"/>
            <p:cNvSpPr>
              <a:spLocks noEditPoints="1"/>
            </p:cNvSpPr>
            <p:nvPr/>
          </p:nvSpPr>
          <p:spPr bwMode="auto">
            <a:xfrm>
              <a:off x="11750765" y="-1963511"/>
              <a:ext cx="4449763" cy="2922588"/>
            </a:xfrm>
            <a:custGeom>
              <a:avLst/>
              <a:gdLst>
                <a:gd name="T0" fmla="*/ 704 w 1185"/>
                <a:gd name="T1" fmla="*/ 54 h 777"/>
                <a:gd name="T2" fmla="*/ 832 w 1185"/>
                <a:gd name="T3" fmla="*/ 54 h 777"/>
                <a:gd name="T4" fmla="*/ 938 w 1185"/>
                <a:gd name="T5" fmla="*/ 64 h 777"/>
                <a:gd name="T6" fmla="*/ 1077 w 1185"/>
                <a:gd name="T7" fmla="*/ 86 h 777"/>
                <a:gd name="T8" fmla="*/ 1185 w 1185"/>
                <a:gd name="T9" fmla="*/ 121 h 777"/>
                <a:gd name="T10" fmla="*/ 1117 w 1185"/>
                <a:gd name="T11" fmla="*/ 138 h 777"/>
                <a:gd name="T12" fmla="*/ 1028 w 1185"/>
                <a:gd name="T13" fmla="*/ 205 h 777"/>
                <a:gd name="T14" fmla="*/ 993 w 1185"/>
                <a:gd name="T15" fmla="*/ 226 h 777"/>
                <a:gd name="T16" fmla="*/ 1039 w 1185"/>
                <a:gd name="T17" fmla="*/ 156 h 777"/>
                <a:gd name="T18" fmla="*/ 938 w 1185"/>
                <a:gd name="T19" fmla="*/ 186 h 777"/>
                <a:gd name="T20" fmla="*/ 906 w 1185"/>
                <a:gd name="T21" fmla="*/ 235 h 777"/>
                <a:gd name="T22" fmla="*/ 850 w 1185"/>
                <a:gd name="T23" fmla="*/ 312 h 777"/>
                <a:gd name="T24" fmla="*/ 814 w 1185"/>
                <a:gd name="T25" fmla="*/ 330 h 777"/>
                <a:gd name="T26" fmla="*/ 798 w 1185"/>
                <a:gd name="T27" fmla="*/ 349 h 777"/>
                <a:gd name="T28" fmla="*/ 748 w 1185"/>
                <a:gd name="T29" fmla="*/ 441 h 777"/>
                <a:gd name="T30" fmla="*/ 720 w 1185"/>
                <a:gd name="T31" fmla="*/ 507 h 777"/>
                <a:gd name="T32" fmla="*/ 673 w 1185"/>
                <a:gd name="T33" fmla="*/ 515 h 777"/>
                <a:gd name="T34" fmla="*/ 663 w 1185"/>
                <a:gd name="T35" fmla="*/ 518 h 777"/>
                <a:gd name="T36" fmla="*/ 638 w 1185"/>
                <a:gd name="T37" fmla="*/ 452 h 777"/>
                <a:gd name="T38" fmla="*/ 558 w 1185"/>
                <a:gd name="T39" fmla="*/ 494 h 777"/>
                <a:gd name="T40" fmla="*/ 501 w 1185"/>
                <a:gd name="T41" fmla="*/ 436 h 777"/>
                <a:gd name="T42" fmla="*/ 394 w 1185"/>
                <a:gd name="T43" fmla="*/ 419 h 777"/>
                <a:gd name="T44" fmla="*/ 419 w 1185"/>
                <a:gd name="T45" fmla="*/ 464 h 777"/>
                <a:gd name="T46" fmla="*/ 341 w 1185"/>
                <a:gd name="T47" fmla="*/ 468 h 777"/>
                <a:gd name="T48" fmla="*/ 294 w 1185"/>
                <a:gd name="T49" fmla="*/ 410 h 777"/>
                <a:gd name="T50" fmla="*/ 331 w 1185"/>
                <a:gd name="T51" fmla="*/ 486 h 777"/>
                <a:gd name="T52" fmla="*/ 353 w 1185"/>
                <a:gd name="T53" fmla="*/ 563 h 777"/>
                <a:gd name="T54" fmla="*/ 310 w 1185"/>
                <a:gd name="T55" fmla="*/ 675 h 777"/>
                <a:gd name="T56" fmla="*/ 265 w 1185"/>
                <a:gd name="T57" fmla="*/ 762 h 777"/>
                <a:gd name="T58" fmla="*/ 178 w 1185"/>
                <a:gd name="T59" fmla="*/ 695 h 777"/>
                <a:gd name="T60" fmla="*/ 168 w 1185"/>
                <a:gd name="T61" fmla="*/ 593 h 777"/>
                <a:gd name="T62" fmla="*/ 35 w 1185"/>
                <a:gd name="T63" fmla="*/ 528 h 777"/>
                <a:gd name="T64" fmla="*/ 4 w 1185"/>
                <a:gd name="T65" fmla="*/ 443 h 777"/>
                <a:gd name="T66" fmla="*/ 122 w 1185"/>
                <a:gd name="T67" fmla="*/ 350 h 777"/>
                <a:gd name="T68" fmla="*/ 198 w 1185"/>
                <a:gd name="T69" fmla="*/ 385 h 777"/>
                <a:gd name="T70" fmla="*/ 285 w 1185"/>
                <a:gd name="T71" fmla="*/ 385 h 777"/>
                <a:gd name="T72" fmla="*/ 233 w 1185"/>
                <a:gd name="T73" fmla="*/ 328 h 777"/>
                <a:gd name="T74" fmla="*/ 192 w 1185"/>
                <a:gd name="T75" fmla="*/ 302 h 777"/>
                <a:gd name="T76" fmla="*/ 195 w 1185"/>
                <a:gd name="T77" fmla="*/ 325 h 777"/>
                <a:gd name="T78" fmla="*/ 119 w 1185"/>
                <a:gd name="T79" fmla="*/ 306 h 777"/>
                <a:gd name="T80" fmla="*/ 87 w 1185"/>
                <a:gd name="T81" fmla="*/ 305 h 777"/>
                <a:gd name="T82" fmla="*/ 119 w 1185"/>
                <a:gd name="T83" fmla="*/ 248 h 777"/>
                <a:gd name="T84" fmla="*/ 161 w 1185"/>
                <a:gd name="T85" fmla="*/ 219 h 777"/>
                <a:gd name="T86" fmla="*/ 238 w 1185"/>
                <a:gd name="T87" fmla="*/ 186 h 777"/>
                <a:gd name="T88" fmla="*/ 236 w 1185"/>
                <a:gd name="T89" fmla="*/ 148 h 777"/>
                <a:gd name="T90" fmla="*/ 209 w 1185"/>
                <a:gd name="T91" fmla="*/ 179 h 777"/>
                <a:gd name="T92" fmla="*/ 137 w 1185"/>
                <a:gd name="T93" fmla="*/ 189 h 777"/>
                <a:gd name="T94" fmla="*/ 171 w 1185"/>
                <a:gd name="T95" fmla="*/ 126 h 777"/>
                <a:gd name="T96" fmla="*/ 266 w 1185"/>
                <a:gd name="T97" fmla="*/ 79 h 777"/>
                <a:gd name="T98" fmla="*/ 299 w 1185"/>
                <a:gd name="T99" fmla="*/ 116 h 777"/>
                <a:gd name="T100" fmla="*/ 353 w 1185"/>
                <a:gd name="T101" fmla="*/ 100 h 777"/>
                <a:gd name="T102" fmla="*/ 449 w 1185"/>
                <a:gd name="T103" fmla="*/ 95 h 777"/>
                <a:gd name="T104" fmla="*/ 496 w 1185"/>
                <a:gd name="T105" fmla="*/ 62 h 777"/>
                <a:gd name="T106" fmla="*/ 530 w 1185"/>
                <a:gd name="T107" fmla="*/ 97 h 777"/>
                <a:gd name="T108" fmla="*/ 553 w 1185"/>
                <a:gd name="T109" fmla="*/ 61 h 777"/>
                <a:gd name="T110" fmla="*/ 669 w 1185"/>
                <a:gd name="T111" fmla="*/ 13 h 777"/>
                <a:gd name="T112" fmla="*/ 280 w 1185"/>
                <a:gd name="T113" fmla="*/ 281 h 777"/>
                <a:gd name="T114" fmla="*/ 338 w 1185"/>
                <a:gd name="T115" fmla="*/ 319 h 777"/>
                <a:gd name="T116" fmla="*/ 400 w 1185"/>
                <a:gd name="T117" fmla="*/ 309 h 777"/>
                <a:gd name="T118" fmla="*/ 380 w 1185"/>
                <a:gd name="T119" fmla="*/ 339 h 777"/>
                <a:gd name="T120" fmla="*/ 282 w 1185"/>
                <a:gd name="T121" fmla="*/ 573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85" h="777">
                  <a:moveTo>
                    <a:pt x="714" y="8"/>
                  </a:moveTo>
                  <a:cubicBezTo>
                    <a:pt x="714" y="9"/>
                    <a:pt x="716" y="9"/>
                    <a:pt x="718" y="9"/>
                  </a:cubicBezTo>
                  <a:cubicBezTo>
                    <a:pt x="718" y="11"/>
                    <a:pt x="716" y="10"/>
                    <a:pt x="714" y="10"/>
                  </a:cubicBezTo>
                  <a:cubicBezTo>
                    <a:pt x="720" y="16"/>
                    <a:pt x="726" y="8"/>
                    <a:pt x="736" y="10"/>
                  </a:cubicBezTo>
                  <a:cubicBezTo>
                    <a:pt x="739" y="14"/>
                    <a:pt x="743" y="16"/>
                    <a:pt x="748" y="17"/>
                  </a:cubicBezTo>
                  <a:cubicBezTo>
                    <a:pt x="748" y="19"/>
                    <a:pt x="747" y="21"/>
                    <a:pt x="748" y="23"/>
                  </a:cubicBezTo>
                  <a:cubicBezTo>
                    <a:pt x="748" y="25"/>
                    <a:pt x="751" y="24"/>
                    <a:pt x="750" y="27"/>
                  </a:cubicBezTo>
                  <a:cubicBezTo>
                    <a:pt x="747" y="27"/>
                    <a:pt x="748" y="29"/>
                    <a:pt x="748" y="32"/>
                  </a:cubicBezTo>
                  <a:cubicBezTo>
                    <a:pt x="746" y="31"/>
                    <a:pt x="744" y="30"/>
                    <a:pt x="742" y="30"/>
                  </a:cubicBezTo>
                  <a:cubicBezTo>
                    <a:pt x="740" y="30"/>
                    <a:pt x="742" y="32"/>
                    <a:pt x="741" y="33"/>
                  </a:cubicBezTo>
                  <a:cubicBezTo>
                    <a:pt x="740" y="33"/>
                    <a:pt x="739" y="31"/>
                    <a:pt x="738" y="32"/>
                  </a:cubicBezTo>
                  <a:cubicBezTo>
                    <a:pt x="737" y="32"/>
                    <a:pt x="734" y="34"/>
                    <a:pt x="729" y="33"/>
                  </a:cubicBezTo>
                  <a:cubicBezTo>
                    <a:pt x="728" y="32"/>
                    <a:pt x="729" y="35"/>
                    <a:pt x="728" y="36"/>
                  </a:cubicBezTo>
                  <a:cubicBezTo>
                    <a:pt x="728" y="36"/>
                    <a:pt x="725" y="35"/>
                    <a:pt x="725" y="36"/>
                  </a:cubicBezTo>
                  <a:cubicBezTo>
                    <a:pt x="724" y="37"/>
                    <a:pt x="727" y="38"/>
                    <a:pt x="725" y="41"/>
                  </a:cubicBezTo>
                  <a:cubicBezTo>
                    <a:pt x="724" y="39"/>
                    <a:pt x="718" y="42"/>
                    <a:pt x="721" y="43"/>
                  </a:cubicBezTo>
                  <a:cubicBezTo>
                    <a:pt x="718" y="46"/>
                    <a:pt x="713" y="44"/>
                    <a:pt x="710" y="46"/>
                  </a:cubicBezTo>
                  <a:cubicBezTo>
                    <a:pt x="707" y="47"/>
                    <a:pt x="706" y="50"/>
                    <a:pt x="703" y="50"/>
                  </a:cubicBezTo>
                  <a:cubicBezTo>
                    <a:pt x="703" y="52"/>
                    <a:pt x="703" y="54"/>
                    <a:pt x="701" y="54"/>
                  </a:cubicBezTo>
                  <a:cubicBezTo>
                    <a:pt x="702" y="56"/>
                    <a:pt x="703" y="54"/>
                    <a:pt x="704" y="54"/>
                  </a:cubicBezTo>
                  <a:cubicBezTo>
                    <a:pt x="708" y="54"/>
                    <a:pt x="710" y="51"/>
                    <a:pt x="712" y="50"/>
                  </a:cubicBezTo>
                  <a:cubicBezTo>
                    <a:pt x="715" y="49"/>
                    <a:pt x="715" y="51"/>
                    <a:pt x="717" y="51"/>
                  </a:cubicBezTo>
                  <a:cubicBezTo>
                    <a:pt x="718" y="51"/>
                    <a:pt x="718" y="49"/>
                    <a:pt x="720" y="48"/>
                  </a:cubicBezTo>
                  <a:cubicBezTo>
                    <a:pt x="722" y="47"/>
                    <a:pt x="726" y="48"/>
                    <a:pt x="729" y="47"/>
                  </a:cubicBezTo>
                  <a:cubicBezTo>
                    <a:pt x="731" y="46"/>
                    <a:pt x="728" y="45"/>
                    <a:pt x="731" y="44"/>
                  </a:cubicBezTo>
                  <a:cubicBezTo>
                    <a:pt x="731" y="44"/>
                    <a:pt x="733" y="45"/>
                    <a:pt x="734" y="44"/>
                  </a:cubicBezTo>
                  <a:cubicBezTo>
                    <a:pt x="734" y="44"/>
                    <a:pt x="735" y="41"/>
                    <a:pt x="735" y="41"/>
                  </a:cubicBezTo>
                  <a:cubicBezTo>
                    <a:pt x="735" y="41"/>
                    <a:pt x="739" y="43"/>
                    <a:pt x="741" y="43"/>
                  </a:cubicBezTo>
                  <a:cubicBezTo>
                    <a:pt x="744" y="43"/>
                    <a:pt x="744" y="42"/>
                    <a:pt x="748" y="41"/>
                  </a:cubicBezTo>
                  <a:cubicBezTo>
                    <a:pt x="748" y="43"/>
                    <a:pt x="748" y="44"/>
                    <a:pt x="748" y="46"/>
                  </a:cubicBezTo>
                  <a:cubicBezTo>
                    <a:pt x="749" y="44"/>
                    <a:pt x="750" y="44"/>
                    <a:pt x="750" y="47"/>
                  </a:cubicBezTo>
                  <a:cubicBezTo>
                    <a:pt x="758" y="46"/>
                    <a:pt x="770" y="48"/>
                    <a:pt x="781" y="47"/>
                  </a:cubicBezTo>
                  <a:cubicBezTo>
                    <a:pt x="781" y="53"/>
                    <a:pt x="791" y="49"/>
                    <a:pt x="790" y="55"/>
                  </a:cubicBezTo>
                  <a:cubicBezTo>
                    <a:pt x="791" y="53"/>
                    <a:pt x="793" y="55"/>
                    <a:pt x="795" y="55"/>
                  </a:cubicBezTo>
                  <a:cubicBezTo>
                    <a:pt x="799" y="55"/>
                    <a:pt x="805" y="54"/>
                    <a:pt x="806" y="55"/>
                  </a:cubicBezTo>
                  <a:cubicBezTo>
                    <a:pt x="809" y="55"/>
                    <a:pt x="807" y="49"/>
                    <a:pt x="809" y="48"/>
                  </a:cubicBezTo>
                  <a:cubicBezTo>
                    <a:pt x="814" y="49"/>
                    <a:pt x="819" y="48"/>
                    <a:pt x="823" y="50"/>
                  </a:cubicBezTo>
                  <a:cubicBezTo>
                    <a:pt x="823" y="50"/>
                    <a:pt x="823" y="51"/>
                    <a:pt x="823" y="51"/>
                  </a:cubicBezTo>
                  <a:cubicBezTo>
                    <a:pt x="826" y="52"/>
                    <a:pt x="828" y="51"/>
                    <a:pt x="830" y="51"/>
                  </a:cubicBezTo>
                  <a:cubicBezTo>
                    <a:pt x="831" y="51"/>
                    <a:pt x="831" y="54"/>
                    <a:pt x="832" y="54"/>
                  </a:cubicBezTo>
                  <a:cubicBezTo>
                    <a:pt x="834" y="55"/>
                    <a:pt x="838" y="53"/>
                    <a:pt x="839" y="55"/>
                  </a:cubicBezTo>
                  <a:cubicBezTo>
                    <a:pt x="838" y="58"/>
                    <a:pt x="838" y="61"/>
                    <a:pt x="835" y="61"/>
                  </a:cubicBezTo>
                  <a:cubicBezTo>
                    <a:pt x="835" y="63"/>
                    <a:pt x="837" y="64"/>
                    <a:pt x="840" y="64"/>
                  </a:cubicBezTo>
                  <a:cubicBezTo>
                    <a:pt x="839" y="72"/>
                    <a:pt x="845" y="73"/>
                    <a:pt x="849" y="76"/>
                  </a:cubicBezTo>
                  <a:cubicBezTo>
                    <a:pt x="851" y="75"/>
                    <a:pt x="854" y="74"/>
                    <a:pt x="856" y="72"/>
                  </a:cubicBezTo>
                  <a:cubicBezTo>
                    <a:pt x="857" y="71"/>
                    <a:pt x="856" y="69"/>
                    <a:pt x="857" y="68"/>
                  </a:cubicBezTo>
                  <a:cubicBezTo>
                    <a:pt x="858" y="67"/>
                    <a:pt x="860" y="68"/>
                    <a:pt x="860" y="67"/>
                  </a:cubicBezTo>
                  <a:cubicBezTo>
                    <a:pt x="864" y="66"/>
                    <a:pt x="862" y="69"/>
                    <a:pt x="864" y="71"/>
                  </a:cubicBezTo>
                  <a:cubicBezTo>
                    <a:pt x="867" y="71"/>
                    <a:pt x="871" y="71"/>
                    <a:pt x="874" y="71"/>
                  </a:cubicBezTo>
                  <a:cubicBezTo>
                    <a:pt x="875" y="69"/>
                    <a:pt x="879" y="70"/>
                    <a:pt x="878" y="67"/>
                  </a:cubicBezTo>
                  <a:cubicBezTo>
                    <a:pt x="883" y="68"/>
                    <a:pt x="893" y="63"/>
                    <a:pt x="893" y="69"/>
                  </a:cubicBezTo>
                  <a:cubicBezTo>
                    <a:pt x="897" y="70"/>
                    <a:pt x="896" y="65"/>
                    <a:pt x="902" y="67"/>
                  </a:cubicBezTo>
                  <a:cubicBezTo>
                    <a:pt x="902" y="65"/>
                    <a:pt x="900" y="65"/>
                    <a:pt x="899" y="65"/>
                  </a:cubicBezTo>
                  <a:cubicBezTo>
                    <a:pt x="900" y="64"/>
                    <a:pt x="900" y="61"/>
                    <a:pt x="902" y="61"/>
                  </a:cubicBezTo>
                  <a:cubicBezTo>
                    <a:pt x="906" y="61"/>
                    <a:pt x="905" y="56"/>
                    <a:pt x="910" y="58"/>
                  </a:cubicBezTo>
                  <a:cubicBezTo>
                    <a:pt x="912" y="58"/>
                    <a:pt x="911" y="56"/>
                    <a:pt x="910" y="57"/>
                  </a:cubicBezTo>
                  <a:cubicBezTo>
                    <a:pt x="913" y="54"/>
                    <a:pt x="917" y="56"/>
                    <a:pt x="922" y="55"/>
                  </a:cubicBezTo>
                  <a:cubicBezTo>
                    <a:pt x="920" y="63"/>
                    <a:pt x="929" y="53"/>
                    <a:pt x="927" y="60"/>
                  </a:cubicBezTo>
                  <a:cubicBezTo>
                    <a:pt x="933" y="60"/>
                    <a:pt x="938" y="59"/>
                    <a:pt x="943" y="58"/>
                  </a:cubicBezTo>
                  <a:cubicBezTo>
                    <a:pt x="943" y="62"/>
                    <a:pt x="937" y="59"/>
                    <a:pt x="938" y="64"/>
                  </a:cubicBezTo>
                  <a:cubicBezTo>
                    <a:pt x="939" y="66"/>
                    <a:pt x="944" y="65"/>
                    <a:pt x="947" y="65"/>
                  </a:cubicBezTo>
                  <a:cubicBezTo>
                    <a:pt x="952" y="65"/>
                    <a:pt x="956" y="65"/>
                    <a:pt x="961" y="64"/>
                  </a:cubicBezTo>
                  <a:cubicBezTo>
                    <a:pt x="962" y="69"/>
                    <a:pt x="969" y="69"/>
                    <a:pt x="971" y="74"/>
                  </a:cubicBezTo>
                  <a:cubicBezTo>
                    <a:pt x="973" y="72"/>
                    <a:pt x="975" y="75"/>
                    <a:pt x="978" y="75"/>
                  </a:cubicBezTo>
                  <a:cubicBezTo>
                    <a:pt x="986" y="76"/>
                    <a:pt x="996" y="74"/>
                    <a:pt x="1004" y="75"/>
                  </a:cubicBezTo>
                  <a:cubicBezTo>
                    <a:pt x="1008" y="76"/>
                    <a:pt x="1011" y="79"/>
                    <a:pt x="1014" y="78"/>
                  </a:cubicBezTo>
                  <a:cubicBezTo>
                    <a:pt x="1014" y="80"/>
                    <a:pt x="1015" y="80"/>
                    <a:pt x="1017" y="81"/>
                  </a:cubicBezTo>
                  <a:cubicBezTo>
                    <a:pt x="1017" y="82"/>
                    <a:pt x="1017" y="84"/>
                    <a:pt x="1017" y="86"/>
                  </a:cubicBezTo>
                  <a:cubicBezTo>
                    <a:pt x="1016" y="89"/>
                    <a:pt x="1022" y="86"/>
                    <a:pt x="1023" y="88"/>
                  </a:cubicBezTo>
                  <a:cubicBezTo>
                    <a:pt x="1024" y="90"/>
                    <a:pt x="1023" y="87"/>
                    <a:pt x="1025" y="88"/>
                  </a:cubicBezTo>
                  <a:cubicBezTo>
                    <a:pt x="1026" y="88"/>
                    <a:pt x="1025" y="89"/>
                    <a:pt x="1027" y="89"/>
                  </a:cubicBezTo>
                  <a:cubicBezTo>
                    <a:pt x="1029" y="89"/>
                    <a:pt x="1044" y="91"/>
                    <a:pt x="1045" y="89"/>
                  </a:cubicBezTo>
                  <a:cubicBezTo>
                    <a:pt x="1045" y="89"/>
                    <a:pt x="1045" y="88"/>
                    <a:pt x="1045" y="88"/>
                  </a:cubicBezTo>
                  <a:cubicBezTo>
                    <a:pt x="1046" y="87"/>
                    <a:pt x="1049" y="89"/>
                    <a:pt x="1049" y="89"/>
                  </a:cubicBezTo>
                  <a:cubicBezTo>
                    <a:pt x="1050" y="88"/>
                    <a:pt x="1053" y="87"/>
                    <a:pt x="1053" y="89"/>
                  </a:cubicBezTo>
                  <a:cubicBezTo>
                    <a:pt x="1056" y="86"/>
                    <a:pt x="1060" y="86"/>
                    <a:pt x="1065" y="85"/>
                  </a:cubicBezTo>
                  <a:cubicBezTo>
                    <a:pt x="1064" y="89"/>
                    <a:pt x="1066" y="91"/>
                    <a:pt x="1066" y="95"/>
                  </a:cubicBezTo>
                  <a:cubicBezTo>
                    <a:pt x="1072" y="94"/>
                    <a:pt x="1074" y="97"/>
                    <a:pt x="1079" y="95"/>
                  </a:cubicBezTo>
                  <a:cubicBezTo>
                    <a:pt x="1079" y="92"/>
                    <a:pt x="1078" y="92"/>
                    <a:pt x="1076" y="92"/>
                  </a:cubicBezTo>
                  <a:cubicBezTo>
                    <a:pt x="1077" y="91"/>
                    <a:pt x="1077" y="89"/>
                    <a:pt x="1077" y="86"/>
                  </a:cubicBezTo>
                  <a:cubicBezTo>
                    <a:pt x="1081" y="83"/>
                    <a:pt x="1089" y="84"/>
                    <a:pt x="1091" y="88"/>
                  </a:cubicBezTo>
                  <a:cubicBezTo>
                    <a:pt x="1097" y="88"/>
                    <a:pt x="1103" y="87"/>
                    <a:pt x="1109" y="88"/>
                  </a:cubicBezTo>
                  <a:cubicBezTo>
                    <a:pt x="1112" y="88"/>
                    <a:pt x="1116" y="91"/>
                    <a:pt x="1117" y="88"/>
                  </a:cubicBezTo>
                  <a:cubicBezTo>
                    <a:pt x="1119" y="89"/>
                    <a:pt x="1119" y="91"/>
                    <a:pt x="1124" y="92"/>
                  </a:cubicBezTo>
                  <a:cubicBezTo>
                    <a:pt x="1125" y="92"/>
                    <a:pt x="1126" y="95"/>
                    <a:pt x="1126" y="95"/>
                  </a:cubicBezTo>
                  <a:cubicBezTo>
                    <a:pt x="1127" y="95"/>
                    <a:pt x="1128" y="93"/>
                    <a:pt x="1128" y="93"/>
                  </a:cubicBezTo>
                  <a:cubicBezTo>
                    <a:pt x="1129" y="94"/>
                    <a:pt x="1128" y="95"/>
                    <a:pt x="1129" y="96"/>
                  </a:cubicBezTo>
                  <a:cubicBezTo>
                    <a:pt x="1130" y="96"/>
                    <a:pt x="1132" y="96"/>
                    <a:pt x="1132" y="96"/>
                  </a:cubicBezTo>
                  <a:cubicBezTo>
                    <a:pt x="1133" y="97"/>
                    <a:pt x="1135" y="98"/>
                    <a:pt x="1139" y="99"/>
                  </a:cubicBezTo>
                  <a:cubicBezTo>
                    <a:pt x="1141" y="99"/>
                    <a:pt x="1145" y="100"/>
                    <a:pt x="1147" y="102"/>
                  </a:cubicBezTo>
                  <a:cubicBezTo>
                    <a:pt x="1148" y="102"/>
                    <a:pt x="1148" y="104"/>
                    <a:pt x="1149" y="104"/>
                  </a:cubicBezTo>
                  <a:cubicBezTo>
                    <a:pt x="1149" y="105"/>
                    <a:pt x="1151" y="104"/>
                    <a:pt x="1152" y="104"/>
                  </a:cubicBezTo>
                  <a:cubicBezTo>
                    <a:pt x="1152" y="105"/>
                    <a:pt x="1151" y="107"/>
                    <a:pt x="1152" y="107"/>
                  </a:cubicBezTo>
                  <a:cubicBezTo>
                    <a:pt x="1152" y="108"/>
                    <a:pt x="1154" y="107"/>
                    <a:pt x="1154" y="107"/>
                  </a:cubicBezTo>
                  <a:cubicBezTo>
                    <a:pt x="1155" y="109"/>
                    <a:pt x="1153" y="113"/>
                    <a:pt x="1159" y="111"/>
                  </a:cubicBezTo>
                  <a:cubicBezTo>
                    <a:pt x="1159" y="115"/>
                    <a:pt x="1159" y="118"/>
                    <a:pt x="1159" y="121"/>
                  </a:cubicBezTo>
                  <a:cubicBezTo>
                    <a:pt x="1164" y="121"/>
                    <a:pt x="1168" y="120"/>
                    <a:pt x="1168" y="116"/>
                  </a:cubicBezTo>
                  <a:cubicBezTo>
                    <a:pt x="1173" y="118"/>
                    <a:pt x="1178" y="117"/>
                    <a:pt x="1181" y="118"/>
                  </a:cubicBezTo>
                  <a:cubicBezTo>
                    <a:pt x="1181" y="119"/>
                    <a:pt x="1181" y="121"/>
                    <a:pt x="1181" y="121"/>
                  </a:cubicBezTo>
                  <a:cubicBezTo>
                    <a:pt x="1182" y="122"/>
                    <a:pt x="1184" y="121"/>
                    <a:pt x="1185" y="121"/>
                  </a:cubicBezTo>
                  <a:cubicBezTo>
                    <a:pt x="1184" y="123"/>
                    <a:pt x="1182" y="123"/>
                    <a:pt x="1182" y="126"/>
                  </a:cubicBezTo>
                  <a:cubicBezTo>
                    <a:pt x="1180" y="126"/>
                    <a:pt x="1180" y="124"/>
                    <a:pt x="1178" y="124"/>
                  </a:cubicBezTo>
                  <a:cubicBezTo>
                    <a:pt x="1177" y="125"/>
                    <a:pt x="1177" y="127"/>
                    <a:pt x="1174" y="127"/>
                  </a:cubicBezTo>
                  <a:cubicBezTo>
                    <a:pt x="1175" y="129"/>
                    <a:pt x="1178" y="128"/>
                    <a:pt x="1177" y="133"/>
                  </a:cubicBezTo>
                  <a:cubicBezTo>
                    <a:pt x="1172" y="128"/>
                    <a:pt x="1176" y="135"/>
                    <a:pt x="1173" y="135"/>
                  </a:cubicBezTo>
                  <a:cubicBezTo>
                    <a:pt x="1171" y="136"/>
                    <a:pt x="1170" y="137"/>
                    <a:pt x="1170" y="138"/>
                  </a:cubicBezTo>
                  <a:cubicBezTo>
                    <a:pt x="1168" y="138"/>
                    <a:pt x="1167" y="138"/>
                    <a:pt x="1166" y="137"/>
                  </a:cubicBezTo>
                  <a:cubicBezTo>
                    <a:pt x="1165" y="136"/>
                    <a:pt x="1164" y="134"/>
                    <a:pt x="1163" y="134"/>
                  </a:cubicBezTo>
                  <a:cubicBezTo>
                    <a:pt x="1161" y="133"/>
                    <a:pt x="1159" y="133"/>
                    <a:pt x="1157" y="133"/>
                  </a:cubicBezTo>
                  <a:cubicBezTo>
                    <a:pt x="1156" y="132"/>
                    <a:pt x="1155" y="130"/>
                    <a:pt x="1154" y="130"/>
                  </a:cubicBezTo>
                  <a:cubicBezTo>
                    <a:pt x="1153" y="129"/>
                    <a:pt x="1150" y="130"/>
                    <a:pt x="1149" y="130"/>
                  </a:cubicBezTo>
                  <a:cubicBezTo>
                    <a:pt x="1148" y="130"/>
                    <a:pt x="1149" y="128"/>
                    <a:pt x="1147" y="128"/>
                  </a:cubicBezTo>
                  <a:cubicBezTo>
                    <a:pt x="1146" y="128"/>
                    <a:pt x="1144" y="123"/>
                    <a:pt x="1142" y="127"/>
                  </a:cubicBezTo>
                  <a:cubicBezTo>
                    <a:pt x="1140" y="127"/>
                    <a:pt x="1141" y="124"/>
                    <a:pt x="1140" y="123"/>
                  </a:cubicBezTo>
                  <a:cubicBezTo>
                    <a:pt x="1138" y="123"/>
                    <a:pt x="1135" y="123"/>
                    <a:pt x="1132" y="123"/>
                  </a:cubicBezTo>
                  <a:cubicBezTo>
                    <a:pt x="1129" y="123"/>
                    <a:pt x="1132" y="126"/>
                    <a:pt x="1132" y="126"/>
                  </a:cubicBezTo>
                  <a:cubicBezTo>
                    <a:pt x="1132" y="127"/>
                    <a:pt x="1129" y="128"/>
                    <a:pt x="1129" y="131"/>
                  </a:cubicBezTo>
                  <a:cubicBezTo>
                    <a:pt x="1123" y="131"/>
                    <a:pt x="1122" y="135"/>
                    <a:pt x="1115" y="134"/>
                  </a:cubicBezTo>
                  <a:cubicBezTo>
                    <a:pt x="1114" y="135"/>
                    <a:pt x="1114" y="137"/>
                    <a:pt x="1111" y="137"/>
                  </a:cubicBezTo>
                  <a:cubicBezTo>
                    <a:pt x="1111" y="139"/>
                    <a:pt x="1114" y="138"/>
                    <a:pt x="1117" y="138"/>
                  </a:cubicBezTo>
                  <a:cubicBezTo>
                    <a:pt x="1118" y="139"/>
                    <a:pt x="1119" y="141"/>
                    <a:pt x="1121" y="141"/>
                  </a:cubicBezTo>
                  <a:cubicBezTo>
                    <a:pt x="1120" y="145"/>
                    <a:pt x="1120" y="144"/>
                    <a:pt x="1122" y="147"/>
                  </a:cubicBezTo>
                  <a:cubicBezTo>
                    <a:pt x="1123" y="150"/>
                    <a:pt x="1127" y="150"/>
                    <a:pt x="1129" y="152"/>
                  </a:cubicBezTo>
                  <a:cubicBezTo>
                    <a:pt x="1129" y="152"/>
                    <a:pt x="1125" y="156"/>
                    <a:pt x="1125" y="156"/>
                  </a:cubicBezTo>
                  <a:cubicBezTo>
                    <a:pt x="1121" y="157"/>
                    <a:pt x="1121" y="153"/>
                    <a:pt x="1119" y="154"/>
                  </a:cubicBezTo>
                  <a:cubicBezTo>
                    <a:pt x="1120" y="153"/>
                    <a:pt x="1121" y="156"/>
                    <a:pt x="1119" y="156"/>
                  </a:cubicBezTo>
                  <a:cubicBezTo>
                    <a:pt x="1115" y="157"/>
                    <a:pt x="1108" y="156"/>
                    <a:pt x="1104" y="158"/>
                  </a:cubicBezTo>
                  <a:cubicBezTo>
                    <a:pt x="1101" y="159"/>
                    <a:pt x="1096" y="160"/>
                    <a:pt x="1097" y="163"/>
                  </a:cubicBezTo>
                  <a:cubicBezTo>
                    <a:pt x="1091" y="162"/>
                    <a:pt x="1090" y="167"/>
                    <a:pt x="1086" y="168"/>
                  </a:cubicBezTo>
                  <a:cubicBezTo>
                    <a:pt x="1085" y="169"/>
                    <a:pt x="1084" y="169"/>
                    <a:pt x="1083" y="170"/>
                  </a:cubicBezTo>
                  <a:cubicBezTo>
                    <a:pt x="1082" y="171"/>
                    <a:pt x="1080" y="173"/>
                    <a:pt x="1079" y="173"/>
                  </a:cubicBezTo>
                  <a:cubicBezTo>
                    <a:pt x="1077" y="173"/>
                    <a:pt x="1076" y="175"/>
                    <a:pt x="1076" y="176"/>
                  </a:cubicBezTo>
                  <a:cubicBezTo>
                    <a:pt x="1072" y="175"/>
                    <a:pt x="1064" y="178"/>
                    <a:pt x="1062" y="175"/>
                  </a:cubicBezTo>
                  <a:cubicBezTo>
                    <a:pt x="1060" y="176"/>
                    <a:pt x="1057" y="175"/>
                    <a:pt x="1058" y="179"/>
                  </a:cubicBezTo>
                  <a:cubicBezTo>
                    <a:pt x="1050" y="180"/>
                    <a:pt x="1049" y="180"/>
                    <a:pt x="1041" y="179"/>
                  </a:cubicBezTo>
                  <a:cubicBezTo>
                    <a:pt x="1040" y="179"/>
                    <a:pt x="1039" y="180"/>
                    <a:pt x="1038" y="180"/>
                  </a:cubicBezTo>
                  <a:cubicBezTo>
                    <a:pt x="1037" y="181"/>
                    <a:pt x="1034" y="182"/>
                    <a:pt x="1034" y="184"/>
                  </a:cubicBezTo>
                  <a:cubicBezTo>
                    <a:pt x="1034" y="188"/>
                    <a:pt x="1027" y="187"/>
                    <a:pt x="1028" y="193"/>
                  </a:cubicBezTo>
                  <a:cubicBezTo>
                    <a:pt x="1027" y="197"/>
                    <a:pt x="1032" y="197"/>
                    <a:pt x="1034" y="198"/>
                  </a:cubicBezTo>
                  <a:cubicBezTo>
                    <a:pt x="1033" y="202"/>
                    <a:pt x="1033" y="206"/>
                    <a:pt x="1028" y="205"/>
                  </a:cubicBezTo>
                  <a:cubicBezTo>
                    <a:pt x="1029" y="208"/>
                    <a:pt x="1028" y="210"/>
                    <a:pt x="1025" y="210"/>
                  </a:cubicBezTo>
                  <a:cubicBezTo>
                    <a:pt x="1025" y="212"/>
                    <a:pt x="1025" y="213"/>
                    <a:pt x="1025" y="215"/>
                  </a:cubicBezTo>
                  <a:cubicBezTo>
                    <a:pt x="1026" y="217"/>
                    <a:pt x="1028" y="214"/>
                    <a:pt x="1028" y="217"/>
                  </a:cubicBezTo>
                  <a:cubicBezTo>
                    <a:pt x="1029" y="220"/>
                    <a:pt x="1026" y="219"/>
                    <a:pt x="1025" y="219"/>
                  </a:cubicBezTo>
                  <a:cubicBezTo>
                    <a:pt x="1025" y="220"/>
                    <a:pt x="1024" y="223"/>
                    <a:pt x="1024" y="224"/>
                  </a:cubicBezTo>
                  <a:cubicBezTo>
                    <a:pt x="1022" y="225"/>
                    <a:pt x="1019" y="224"/>
                    <a:pt x="1017" y="225"/>
                  </a:cubicBezTo>
                  <a:cubicBezTo>
                    <a:pt x="1016" y="226"/>
                    <a:pt x="1018" y="230"/>
                    <a:pt x="1017" y="231"/>
                  </a:cubicBezTo>
                  <a:cubicBezTo>
                    <a:pt x="1016" y="232"/>
                    <a:pt x="1016" y="228"/>
                    <a:pt x="1015" y="228"/>
                  </a:cubicBezTo>
                  <a:cubicBezTo>
                    <a:pt x="1014" y="228"/>
                    <a:pt x="1011" y="229"/>
                    <a:pt x="1014" y="235"/>
                  </a:cubicBezTo>
                  <a:cubicBezTo>
                    <a:pt x="1011" y="234"/>
                    <a:pt x="1012" y="237"/>
                    <a:pt x="1011" y="238"/>
                  </a:cubicBezTo>
                  <a:cubicBezTo>
                    <a:pt x="1011" y="238"/>
                    <a:pt x="1009" y="237"/>
                    <a:pt x="1009" y="238"/>
                  </a:cubicBezTo>
                  <a:cubicBezTo>
                    <a:pt x="1008" y="238"/>
                    <a:pt x="1008" y="242"/>
                    <a:pt x="1006" y="241"/>
                  </a:cubicBezTo>
                  <a:cubicBezTo>
                    <a:pt x="1006" y="243"/>
                    <a:pt x="1004" y="243"/>
                    <a:pt x="1004" y="246"/>
                  </a:cubicBezTo>
                  <a:cubicBezTo>
                    <a:pt x="1002" y="246"/>
                    <a:pt x="999" y="245"/>
                    <a:pt x="999" y="248"/>
                  </a:cubicBezTo>
                  <a:cubicBezTo>
                    <a:pt x="997" y="247"/>
                    <a:pt x="999" y="246"/>
                    <a:pt x="999" y="243"/>
                  </a:cubicBezTo>
                  <a:cubicBezTo>
                    <a:pt x="999" y="244"/>
                    <a:pt x="997" y="242"/>
                    <a:pt x="997" y="242"/>
                  </a:cubicBezTo>
                  <a:cubicBezTo>
                    <a:pt x="997" y="241"/>
                    <a:pt x="997" y="240"/>
                    <a:pt x="997" y="239"/>
                  </a:cubicBezTo>
                  <a:cubicBezTo>
                    <a:pt x="996" y="238"/>
                    <a:pt x="995" y="237"/>
                    <a:pt x="994" y="236"/>
                  </a:cubicBezTo>
                  <a:cubicBezTo>
                    <a:pt x="994" y="236"/>
                    <a:pt x="993" y="235"/>
                    <a:pt x="992" y="235"/>
                  </a:cubicBezTo>
                  <a:cubicBezTo>
                    <a:pt x="993" y="233"/>
                    <a:pt x="993" y="229"/>
                    <a:pt x="993" y="226"/>
                  </a:cubicBezTo>
                  <a:cubicBezTo>
                    <a:pt x="993" y="224"/>
                    <a:pt x="992" y="224"/>
                    <a:pt x="992" y="222"/>
                  </a:cubicBezTo>
                  <a:cubicBezTo>
                    <a:pt x="991" y="217"/>
                    <a:pt x="993" y="211"/>
                    <a:pt x="992" y="207"/>
                  </a:cubicBezTo>
                  <a:cubicBezTo>
                    <a:pt x="997" y="211"/>
                    <a:pt x="992" y="204"/>
                    <a:pt x="994" y="201"/>
                  </a:cubicBezTo>
                  <a:cubicBezTo>
                    <a:pt x="995" y="201"/>
                    <a:pt x="996" y="206"/>
                    <a:pt x="997" y="203"/>
                  </a:cubicBezTo>
                  <a:cubicBezTo>
                    <a:pt x="997" y="202"/>
                    <a:pt x="997" y="200"/>
                    <a:pt x="997" y="200"/>
                  </a:cubicBezTo>
                  <a:cubicBezTo>
                    <a:pt x="999" y="198"/>
                    <a:pt x="1004" y="194"/>
                    <a:pt x="1006" y="193"/>
                  </a:cubicBezTo>
                  <a:cubicBezTo>
                    <a:pt x="1006" y="193"/>
                    <a:pt x="1008" y="192"/>
                    <a:pt x="1007" y="191"/>
                  </a:cubicBezTo>
                  <a:cubicBezTo>
                    <a:pt x="1005" y="190"/>
                    <a:pt x="1008" y="190"/>
                    <a:pt x="1010" y="190"/>
                  </a:cubicBezTo>
                  <a:cubicBezTo>
                    <a:pt x="1012" y="189"/>
                    <a:pt x="1013" y="187"/>
                    <a:pt x="1013" y="183"/>
                  </a:cubicBezTo>
                  <a:cubicBezTo>
                    <a:pt x="1013" y="183"/>
                    <a:pt x="1018" y="181"/>
                    <a:pt x="1017" y="180"/>
                  </a:cubicBezTo>
                  <a:cubicBezTo>
                    <a:pt x="1017" y="180"/>
                    <a:pt x="1016" y="180"/>
                    <a:pt x="1015" y="180"/>
                  </a:cubicBezTo>
                  <a:cubicBezTo>
                    <a:pt x="1016" y="180"/>
                    <a:pt x="1017" y="177"/>
                    <a:pt x="1017" y="177"/>
                  </a:cubicBezTo>
                  <a:cubicBezTo>
                    <a:pt x="1018" y="177"/>
                    <a:pt x="1020" y="181"/>
                    <a:pt x="1020" y="175"/>
                  </a:cubicBezTo>
                  <a:cubicBezTo>
                    <a:pt x="1022" y="175"/>
                    <a:pt x="1025" y="174"/>
                    <a:pt x="1027" y="173"/>
                  </a:cubicBezTo>
                  <a:cubicBezTo>
                    <a:pt x="1027" y="173"/>
                    <a:pt x="1028" y="171"/>
                    <a:pt x="1028" y="170"/>
                  </a:cubicBezTo>
                  <a:cubicBezTo>
                    <a:pt x="1029" y="170"/>
                    <a:pt x="1030" y="171"/>
                    <a:pt x="1031" y="170"/>
                  </a:cubicBezTo>
                  <a:cubicBezTo>
                    <a:pt x="1032" y="170"/>
                    <a:pt x="1033" y="168"/>
                    <a:pt x="1034" y="168"/>
                  </a:cubicBezTo>
                  <a:cubicBezTo>
                    <a:pt x="1034" y="167"/>
                    <a:pt x="1035" y="168"/>
                    <a:pt x="1035" y="166"/>
                  </a:cubicBezTo>
                  <a:cubicBezTo>
                    <a:pt x="1035" y="165"/>
                    <a:pt x="1037" y="160"/>
                    <a:pt x="1039" y="163"/>
                  </a:cubicBezTo>
                  <a:cubicBezTo>
                    <a:pt x="1039" y="161"/>
                    <a:pt x="1039" y="159"/>
                    <a:pt x="1039" y="156"/>
                  </a:cubicBezTo>
                  <a:cubicBezTo>
                    <a:pt x="1036" y="156"/>
                    <a:pt x="1034" y="157"/>
                    <a:pt x="1032" y="158"/>
                  </a:cubicBezTo>
                  <a:cubicBezTo>
                    <a:pt x="1032" y="159"/>
                    <a:pt x="1030" y="160"/>
                    <a:pt x="1030" y="161"/>
                  </a:cubicBezTo>
                  <a:cubicBezTo>
                    <a:pt x="1029" y="161"/>
                    <a:pt x="1028" y="160"/>
                    <a:pt x="1028" y="162"/>
                  </a:cubicBezTo>
                  <a:cubicBezTo>
                    <a:pt x="1028" y="164"/>
                    <a:pt x="1023" y="164"/>
                    <a:pt x="1023" y="168"/>
                  </a:cubicBezTo>
                  <a:cubicBezTo>
                    <a:pt x="1020" y="167"/>
                    <a:pt x="1018" y="168"/>
                    <a:pt x="1018" y="170"/>
                  </a:cubicBezTo>
                  <a:cubicBezTo>
                    <a:pt x="1017" y="171"/>
                    <a:pt x="1018" y="168"/>
                    <a:pt x="1017" y="168"/>
                  </a:cubicBezTo>
                  <a:cubicBezTo>
                    <a:pt x="1017" y="167"/>
                    <a:pt x="1014" y="168"/>
                    <a:pt x="1014" y="168"/>
                  </a:cubicBezTo>
                  <a:cubicBezTo>
                    <a:pt x="1014" y="166"/>
                    <a:pt x="1015" y="165"/>
                    <a:pt x="1014" y="163"/>
                  </a:cubicBezTo>
                  <a:cubicBezTo>
                    <a:pt x="1008" y="164"/>
                    <a:pt x="1004" y="162"/>
                    <a:pt x="1000" y="163"/>
                  </a:cubicBezTo>
                  <a:cubicBezTo>
                    <a:pt x="998" y="164"/>
                    <a:pt x="1000" y="166"/>
                    <a:pt x="999" y="166"/>
                  </a:cubicBezTo>
                  <a:cubicBezTo>
                    <a:pt x="997" y="167"/>
                    <a:pt x="995" y="167"/>
                    <a:pt x="993" y="168"/>
                  </a:cubicBezTo>
                  <a:cubicBezTo>
                    <a:pt x="991" y="169"/>
                    <a:pt x="991" y="170"/>
                    <a:pt x="989" y="172"/>
                  </a:cubicBezTo>
                  <a:cubicBezTo>
                    <a:pt x="988" y="173"/>
                    <a:pt x="987" y="175"/>
                    <a:pt x="985" y="175"/>
                  </a:cubicBezTo>
                  <a:cubicBezTo>
                    <a:pt x="983" y="179"/>
                    <a:pt x="987" y="178"/>
                    <a:pt x="986" y="182"/>
                  </a:cubicBezTo>
                  <a:cubicBezTo>
                    <a:pt x="984" y="182"/>
                    <a:pt x="983" y="183"/>
                    <a:pt x="983" y="186"/>
                  </a:cubicBezTo>
                  <a:cubicBezTo>
                    <a:pt x="977" y="185"/>
                    <a:pt x="976" y="188"/>
                    <a:pt x="971" y="187"/>
                  </a:cubicBezTo>
                  <a:cubicBezTo>
                    <a:pt x="969" y="185"/>
                    <a:pt x="970" y="185"/>
                    <a:pt x="971" y="183"/>
                  </a:cubicBezTo>
                  <a:cubicBezTo>
                    <a:pt x="968" y="184"/>
                    <a:pt x="968" y="182"/>
                    <a:pt x="968" y="180"/>
                  </a:cubicBezTo>
                  <a:cubicBezTo>
                    <a:pt x="966" y="180"/>
                    <a:pt x="962" y="181"/>
                    <a:pt x="962" y="179"/>
                  </a:cubicBezTo>
                  <a:cubicBezTo>
                    <a:pt x="956" y="182"/>
                    <a:pt x="947" y="185"/>
                    <a:pt x="938" y="186"/>
                  </a:cubicBezTo>
                  <a:cubicBezTo>
                    <a:pt x="938" y="184"/>
                    <a:pt x="934" y="185"/>
                    <a:pt x="936" y="180"/>
                  </a:cubicBezTo>
                  <a:cubicBezTo>
                    <a:pt x="934" y="180"/>
                    <a:pt x="932" y="180"/>
                    <a:pt x="930" y="180"/>
                  </a:cubicBezTo>
                  <a:cubicBezTo>
                    <a:pt x="924" y="182"/>
                    <a:pt x="919" y="183"/>
                    <a:pt x="915" y="186"/>
                  </a:cubicBezTo>
                  <a:cubicBezTo>
                    <a:pt x="911" y="188"/>
                    <a:pt x="908" y="192"/>
                    <a:pt x="903" y="193"/>
                  </a:cubicBezTo>
                  <a:cubicBezTo>
                    <a:pt x="904" y="196"/>
                    <a:pt x="903" y="197"/>
                    <a:pt x="900" y="197"/>
                  </a:cubicBezTo>
                  <a:cubicBezTo>
                    <a:pt x="902" y="201"/>
                    <a:pt x="898" y="201"/>
                    <a:pt x="899" y="204"/>
                  </a:cubicBezTo>
                  <a:cubicBezTo>
                    <a:pt x="896" y="202"/>
                    <a:pt x="894" y="210"/>
                    <a:pt x="892" y="208"/>
                  </a:cubicBezTo>
                  <a:cubicBezTo>
                    <a:pt x="889" y="206"/>
                    <a:pt x="892" y="209"/>
                    <a:pt x="888" y="210"/>
                  </a:cubicBezTo>
                  <a:cubicBezTo>
                    <a:pt x="885" y="210"/>
                    <a:pt x="885" y="210"/>
                    <a:pt x="885" y="212"/>
                  </a:cubicBezTo>
                  <a:cubicBezTo>
                    <a:pt x="878" y="210"/>
                    <a:pt x="881" y="217"/>
                    <a:pt x="875" y="217"/>
                  </a:cubicBezTo>
                  <a:cubicBezTo>
                    <a:pt x="876" y="218"/>
                    <a:pt x="880" y="224"/>
                    <a:pt x="881" y="221"/>
                  </a:cubicBezTo>
                  <a:cubicBezTo>
                    <a:pt x="883" y="221"/>
                    <a:pt x="882" y="224"/>
                    <a:pt x="882" y="226"/>
                  </a:cubicBezTo>
                  <a:cubicBezTo>
                    <a:pt x="884" y="225"/>
                    <a:pt x="886" y="228"/>
                    <a:pt x="886" y="228"/>
                  </a:cubicBezTo>
                  <a:cubicBezTo>
                    <a:pt x="888" y="228"/>
                    <a:pt x="889" y="226"/>
                    <a:pt x="892" y="226"/>
                  </a:cubicBezTo>
                  <a:cubicBezTo>
                    <a:pt x="892" y="227"/>
                    <a:pt x="894" y="228"/>
                    <a:pt x="893" y="228"/>
                  </a:cubicBezTo>
                  <a:cubicBezTo>
                    <a:pt x="895" y="228"/>
                    <a:pt x="897" y="224"/>
                    <a:pt x="898" y="226"/>
                  </a:cubicBezTo>
                  <a:cubicBezTo>
                    <a:pt x="899" y="226"/>
                    <a:pt x="899" y="225"/>
                    <a:pt x="899" y="224"/>
                  </a:cubicBezTo>
                  <a:cubicBezTo>
                    <a:pt x="901" y="224"/>
                    <a:pt x="901" y="234"/>
                    <a:pt x="905" y="229"/>
                  </a:cubicBezTo>
                  <a:cubicBezTo>
                    <a:pt x="908" y="229"/>
                    <a:pt x="904" y="236"/>
                    <a:pt x="909" y="234"/>
                  </a:cubicBezTo>
                  <a:cubicBezTo>
                    <a:pt x="909" y="235"/>
                    <a:pt x="906" y="234"/>
                    <a:pt x="906" y="235"/>
                  </a:cubicBezTo>
                  <a:cubicBezTo>
                    <a:pt x="906" y="235"/>
                    <a:pt x="908" y="239"/>
                    <a:pt x="907" y="241"/>
                  </a:cubicBezTo>
                  <a:cubicBezTo>
                    <a:pt x="907" y="241"/>
                    <a:pt x="906" y="241"/>
                    <a:pt x="906" y="242"/>
                  </a:cubicBezTo>
                  <a:cubicBezTo>
                    <a:pt x="906" y="243"/>
                    <a:pt x="905" y="243"/>
                    <a:pt x="905" y="245"/>
                  </a:cubicBezTo>
                  <a:cubicBezTo>
                    <a:pt x="904" y="249"/>
                    <a:pt x="907" y="257"/>
                    <a:pt x="902" y="253"/>
                  </a:cubicBezTo>
                  <a:cubicBezTo>
                    <a:pt x="903" y="266"/>
                    <a:pt x="897" y="271"/>
                    <a:pt x="895" y="280"/>
                  </a:cubicBezTo>
                  <a:cubicBezTo>
                    <a:pt x="893" y="282"/>
                    <a:pt x="893" y="280"/>
                    <a:pt x="891" y="280"/>
                  </a:cubicBezTo>
                  <a:cubicBezTo>
                    <a:pt x="890" y="281"/>
                    <a:pt x="891" y="283"/>
                    <a:pt x="891" y="284"/>
                  </a:cubicBezTo>
                  <a:cubicBezTo>
                    <a:pt x="890" y="285"/>
                    <a:pt x="888" y="284"/>
                    <a:pt x="886" y="285"/>
                  </a:cubicBezTo>
                  <a:cubicBezTo>
                    <a:pt x="886" y="286"/>
                    <a:pt x="887" y="288"/>
                    <a:pt x="886" y="288"/>
                  </a:cubicBezTo>
                  <a:cubicBezTo>
                    <a:pt x="886" y="289"/>
                    <a:pt x="884" y="288"/>
                    <a:pt x="884" y="288"/>
                  </a:cubicBezTo>
                  <a:cubicBezTo>
                    <a:pt x="883" y="289"/>
                    <a:pt x="885" y="290"/>
                    <a:pt x="885" y="290"/>
                  </a:cubicBezTo>
                  <a:cubicBezTo>
                    <a:pt x="884" y="291"/>
                    <a:pt x="882" y="291"/>
                    <a:pt x="881" y="292"/>
                  </a:cubicBezTo>
                  <a:cubicBezTo>
                    <a:pt x="880" y="293"/>
                    <a:pt x="880" y="296"/>
                    <a:pt x="879" y="297"/>
                  </a:cubicBezTo>
                  <a:cubicBezTo>
                    <a:pt x="878" y="298"/>
                    <a:pt x="877" y="297"/>
                    <a:pt x="875" y="298"/>
                  </a:cubicBezTo>
                  <a:cubicBezTo>
                    <a:pt x="874" y="299"/>
                    <a:pt x="875" y="301"/>
                    <a:pt x="874" y="302"/>
                  </a:cubicBezTo>
                  <a:cubicBezTo>
                    <a:pt x="873" y="303"/>
                    <a:pt x="871" y="302"/>
                    <a:pt x="871" y="302"/>
                  </a:cubicBezTo>
                  <a:cubicBezTo>
                    <a:pt x="871" y="302"/>
                    <a:pt x="871" y="306"/>
                    <a:pt x="870" y="305"/>
                  </a:cubicBezTo>
                  <a:cubicBezTo>
                    <a:pt x="869" y="304"/>
                    <a:pt x="867" y="303"/>
                    <a:pt x="867" y="308"/>
                  </a:cubicBezTo>
                  <a:cubicBezTo>
                    <a:pt x="860" y="309"/>
                    <a:pt x="860" y="308"/>
                    <a:pt x="853" y="308"/>
                  </a:cubicBezTo>
                  <a:cubicBezTo>
                    <a:pt x="853" y="309"/>
                    <a:pt x="847" y="311"/>
                    <a:pt x="850" y="312"/>
                  </a:cubicBezTo>
                  <a:cubicBezTo>
                    <a:pt x="851" y="315"/>
                    <a:pt x="840" y="312"/>
                    <a:pt x="846" y="315"/>
                  </a:cubicBezTo>
                  <a:cubicBezTo>
                    <a:pt x="845" y="317"/>
                    <a:pt x="843" y="316"/>
                    <a:pt x="843" y="315"/>
                  </a:cubicBezTo>
                  <a:cubicBezTo>
                    <a:pt x="839" y="318"/>
                    <a:pt x="841" y="321"/>
                    <a:pt x="842" y="326"/>
                  </a:cubicBezTo>
                  <a:cubicBezTo>
                    <a:pt x="837" y="327"/>
                    <a:pt x="839" y="327"/>
                    <a:pt x="835" y="326"/>
                  </a:cubicBezTo>
                  <a:cubicBezTo>
                    <a:pt x="836" y="328"/>
                    <a:pt x="836" y="329"/>
                    <a:pt x="833" y="329"/>
                  </a:cubicBezTo>
                  <a:cubicBezTo>
                    <a:pt x="833" y="332"/>
                    <a:pt x="834" y="344"/>
                    <a:pt x="836" y="340"/>
                  </a:cubicBezTo>
                  <a:cubicBezTo>
                    <a:pt x="839" y="340"/>
                    <a:pt x="836" y="351"/>
                    <a:pt x="840" y="351"/>
                  </a:cubicBezTo>
                  <a:cubicBezTo>
                    <a:pt x="844" y="352"/>
                    <a:pt x="839" y="356"/>
                    <a:pt x="843" y="357"/>
                  </a:cubicBezTo>
                  <a:cubicBezTo>
                    <a:pt x="842" y="357"/>
                    <a:pt x="842" y="360"/>
                    <a:pt x="842" y="360"/>
                  </a:cubicBezTo>
                  <a:cubicBezTo>
                    <a:pt x="840" y="360"/>
                    <a:pt x="839" y="358"/>
                    <a:pt x="839" y="358"/>
                  </a:cubicBezTo>
                  <a:cubicBezTo>
                    <a:pt x="837" y="359"/>
                    <a:pt x="838" y="360"/>
                    <a:pt x="837" y="361"/>
                  </a:cubicBezTo>
                  <a:cubicBezTo>
                    <a:pt x="836" y="362"/>
                    <a:pt x="834" y="361"/>
                    <a:pt x="833" y="361"/>
                  </a:cubicBezTo>
                  <a:cubicBezTo>
                    <a:pt x="830" y="362"/>
                    <a:pt x="826" y="365"/>
                    <a:pt x="823" y="363"/>
                  </a:cubicBezTo>
                  <a:cubicBezTo>
                    <a:pt x="823" y="360"/>
                    <a:pt x="824" y="359"/>
                    <a:pt x="825" y="357"/>
                  </a:cubicBezTo>
                  <a:cubicBezTo>
                    <a:pt x="825" y="354"/>
                    <a:pt x="823" y="350"/>
                    <a:pt x="826" y="349"/>
                  </a:cubicBezTo>
                  <a:cubicBezTo>
                    <a:pt x="826" y="346"/>
                    <a:pt x="822" y="347"/>
                    <a:pt x="823" y="343"/>
                  </a:cubicBezTo>
                  <a:cubicBezTo>
                    <a:pt x="820" y="341"/>
                    <a:pt x="818" y="344"/>
                    <a:pt x="815" y="340"/>
                  </a:cubicBezTo>
                  <a:cubicBezTo>
                    <a:pt x="814" y="336"/>
                    <a:pt x="820" y="338"/>
                    <a:pt x="818" y="333"/>
                  </a:cubicBezTo>
                  <a:cubicBezTo>
                    <a:pt x="817" y="332"/>
                    <a:pt x="816" y="332"/>
                    <a:pt x="816" y="333"/>
                  </a:cubicBezTo>
                  <a:cubicBezTo>
                    <a:pt x="815" y="333"/>
                    <a:pt x="814" y="331"/>
                    <a:pt x="814" y="330"/>
                  </a:cubicBezTo>
                  <a:cubicBezTo>
                    <a:pt x="813" y="329"/>
                    <a:pt x="811" y="329"/>
                    <a:pt x="811" y="328"/>
                  </a:cubicBezTo>
                  <a:cubicBezTo>
                    <a:pt x="810" y="328"/>
                    <a:pt x="808" y="329"/>
                    <a:pt x="806" y="329"/>
                  </a:cubicBezTo>
                  <a:cubicBezTo>
                    <a:pt x="805" y="329"/>
                    <a:pt x="806" y="330"/>
                    <a:pt x="806" y="330"/>
                  </a:cubicBezTo>
                  <a:cubicBezTo>
                    <a:pt x="806" y="334"/>
                    <a:pt x="803" y="327"/>
                    <a:pt x="804" y="333"/>
                  </a:cubicBezTo>
                  <a:cubicBezTo>
                    <a:pt x="800" y="330"/>
                    <a:pt x="800" y="336"/>
                    <a:pt x="795" y="333"/>
                  </a:cubicBezTo>
                  <a:cubicBezTo>
                    <a:pt x="799" y="330"/>
                    <a:pt x="795" y="328"/>
                    <a:pt x="799" y="325"/>
                  </a:cubicBezTo>
                  <a:cubicBezTo>
                    <a:pt x="802" y="323"/>
                    <a:pt x="793" y="324"/>
                    <a:pt x="792" y="326"/>
                  </a:cubicBezTo>
                  <a:cubicBezTo>
                    <a:pt x="792" y="329"/>
                    <a:pt x="790" y="325"/>
                    <a:pt x="791" y="325"/>
                  </a:cubicBezTo>
                  <a:cubicBezTo>
                    <a:pt x="788" y="325"/>
                    <a:pt x="789" y="329"/>
                    <a:pt x="787" y="329"/>
                  </a:cubicBezTo>
                  <a:cubicBezTo>
                    <a:pt x="786" y="329"/>
                    <a:pt x="783" y="331"/>
                    <a:pt x="783" y="332"/>
                  </a:cubicBezTo>
                  <a:cubicBezTo>
                    <a:pt x="782" y="332"/>
                    <a:pt x="781" y="333"/>
                    <a:pt x="781" y="335"/>
                  </a:cubicBezTo>
                  <a:cubicBezTo>
                    <a:pt x="776" y="334"/>
                    <a:pt x="777" y="334"/>
                    <a:pt x="771" y="335"/>
                  </a:cubicBezTo>
                  <a:cubicBezTo>
                    <a:pt x="773" y="335"/>
                    <a:pt x="772" y="338"/>
                    <a:pt x="773" y="339"/>
                  </a:cubicBezTo>
                  <a:cubicBezTo>
                    <a:pt x="774" y="339"/>
                    <a:pt x="776" y="338"/>
                    <a:pt x="777" y="339"/>
                  </a:cubicBezTo>
                  <a:cubicBezTo>
                    <a:pt x="777" y="339"/>
                    <a:pt x="777" y="341"/>
                    <a:pt x="777" y="342"/>
                  </a:cubicBezTo>
                  <a:cubicBezTo>
                    <a:pt x="778" y="342"/>
                    <a:pt x="780" y="341"/>
                    <a:pt x="781" y="342"/>
                  </a:cubicBezTo>
                  <a:cubicBezTo>
                    <a:pt x="782" y="342"/>
                    <a:pt x="781" y="344"/>
                    <a:pt x="781" y="344"/>
                  </a:cubicBezTo>
                  <a:cubicBezTo>
                    <a:pt x="782" y="345"/>
                    <a:pt x="784" y="345"/>
                    <a:pt x="785" y="346"/>
                  </a:cubicBezTo>
                  <a:cubicBezTo>
                    <a:pt x="787" y="345"/>
                    <a:pt x="786" y="343"/>
                    <a:pt x="788" y="343"/>
                  </a:cubicBezTo>
                  <a:cubicBezTo>
                    <a:pt x="794" y="342"/>
                    <a:pt x="798" y="343"/>
                    <a:pt x="798" y="349"/>
                  </a:cubicBezTo>
                  <a:cubicBezTo>
                    <a:pt x="796" y="350"/>
                    <a:pt x="793" y="350"/>
                    <a:pt x="791" y="349"/>
                  </a:cubicBezTo>
                  <a:cubicBezTo>
                    <a:pt x="790" y="350"/>
                    <a:pt x="789" y="352"/>
                    <a:pt x="790" y="356"/>
                  </a:cubicBezTo>
                  <a:cubicBezTo>
                    <a:pt x="787" y="355"/>
                    <a:pt x="787" y="357"/>
                    <a:pt x="788" y="357"/>
                  </a:cubicBezTo>
                  <a:cubicBezTo>
                    <a:pt x="788" y="359"/>
                    <a:pt x="785" y="358"/>
                    <a:pt x="783" y="358"/>
                  </a:cubicBezTo>
                  <a:cubicBezTo>
                    <a:pt x="785" y="363"/>
                    <a:pt x="790" y="365"/>
                    <a:pt x="790" y="372"/>
                  </a:cubicBezTo>
                  <a:cubicBezTo>
                    <a:pt x="793" y="368"/>
                    <a:pt x="791" y="371"/>
                    <a:pt x="794" y="374"/>
                  </a:cubicBezTo>
                  <a:cubicBezTo>
                    <a:pt x="793" y="379"/>
                    <a:pt x="795" y="386"/>
                    <a:pt x="792" y="389"/>
                  </a:cubicBezTo>
                  <a:cubicBezTo>
                    <a:pt x="795" y="392"/>
                    <a:pt x="796" y="397"/>
                    <a:pt x="795" y="403"/>
                  </a:cubicBezTo>
                  <a:cubicBezTo>
                    <a:pt x="791" y="400"/>
                    <a:pt x="793" y="410"/>
                    <a:pt x="791" y="407"/>
                  </a:cubicBezTo>
                  <a:cubicBezTo>
                    <a:pt x="789" y="406"/>
                    <a:pt x="791" y="407"/>
                    <a:pt x="790" y="409"/>
                  </a:cubicBezTo>
                  <a:cubicBezTo>
                    <a:pt x="789" y="410"/>
                    <a:pt x="786" y="410"/>
                    <a:pt x="787" y="415"/>
                  </a:cubicBezTo>
                  <a:cubicBezTo>
                    <a:pt x="782" y="413"/>
                    <a:pt x="786" y="419"/>
                    <a:pt x="781" y="417"/>
                  </a:cubicBezTo>
                  <a:cubicBezTo>
                    <a:pt x="785" y="421"/>
                    <a:pt x="775" y="423"/>
                    <a:pt x="777" y="424"/>
                  </a:cubicBezTo>
                  <a:cubicBezTo>
                    <a:pt x="779" y="427"/>
                    <a:pt x="776" y="425"/>
                    <a:pt x="774" y="427"/>
                  </a:cubicBezTo>
                  <a:cubicBezTo>
                    <a:pt x="773" y="428"/>
                    <a:pt x="774" y="430"/>
                    <a:pt x="773" y="431"/>
                  </a:cubicBezTo>
                  <a:cubicBezTo>
                    <a:pt x="772" y="432"/>
                    <a:pt x="770" y="431"/>
                    <a:pt x="770" y="431"/>
                  </a:cubicBezTo>
                  <a:cubicBezTo>
                    <a:pt x="770" y="432"/>
                    <a:pt x="770" y="434"/>
                    <a:pt x="770" y="434"/>
                  </a:cubicBezTo>
                  <a:cubicBezTo>
                    <a:pt x="769" y="435"/>
                    <a:pt x="764" y="433"/>
                    <a:pt x="766" y="437"/>
                  </a:cubicBezTo>
                  <a:cubicBezTo>
                    <a:pt x="757" y="438"/>
                    <a:pt x="758" y="438"/>
                    <a:pt x="749" y="437"/>
                  </a:cubicBezTo>
                  <a:cubicBezTo>
                    <a:pt x="747" y="437"/>
                    <a:pt x="748" y="440"/>
                    <a:pt x="748" y="441"/>
                  </a:cubicBezTo>
                  <a:cubicBezTo>
                    <a:pt x="744" y="438"/>
                    <a:pt x="740" y="445"/>
                    <a:pt x="739" y="444"/>
                  </a:cubicBezTo>
                  <a:cubicBezTo>
                    <a:pt x="737" y="442"/>
                    <a:pt x="739" y="445"/>
                    <a:pt x="734" y="445"/>
                  </a:cubicBezTo>
                  <a:cubicBezTo>
                    <a:pt x="731" y="446"/>
                    <a:pt x="735" y="448"/>
                    <a:pt x="732" y="448"/>
                  </a:cubicBezTo>
                  <a:cubicBezTo>
                    <a:pt x="729" y="451"/>
                    <a:pt x="727" y="446"/>
                    <a:pt x="724" y="445"/>
                  </a:cubicBezTo>
                  <a:cubicBezTo>
                    <a:pt x="719" y="444"/>
                    <a:pt x="719" y="447"/>
                    <a:pt x="715" y="447"/>
                  </a:cubicBezTo>
                  <a:cubicBezTo>
                    <a:pt x="713" y="448"/>
                    <a:pt x="713" y="450"/>
                    <a:pt x="712" y="452"/>
                  </a:cubicBezTo>
                  <a:cubicBezTo>
                    <a:pt x="708" y="451"/>
                    <a:pt x="708" y="455"/>
                    <a:pt x="705" y="455"/>
                  </a:cubicBezTo>
                  <a:cubicBezTo>
                    <a:pt x="704" y="459"/>
                    <a:pt x="708" y="458"/>
                    <a:pt x="708" y="461"/>
                  </a:cubicBezTo>
                  <a:cubicBezTo>
                    <a:pt x="708" y="462"/>
                    <a:pt x="708" y="463"/>
                    <a:pt x="710" y="464"/>
                  </a:cubicBezTo>
                  <a:cubicBezTo>
                    <a:pt x="711" y="464"/>
                    <a:pt x="710" y="466"/>
                    <a:pt x="711" y="466"/>
                  </a:cubicBezTo>
                  <a:cubicBezTo>
                    <a:pt x="712" y="467"/>
                    <a:pt x="714" y="467"/>
                    <a:pt x="715" y="468"/>
                  </a:cubicBezTo>
                  <a:cubicBezTo>
                    <a:pt x="716" y="468"/>
                    <a:pt x="715" y="470"/>
                    <a:pt x="715" y="471"/>
                  </a:cubicBezTo>
                  <a:cubicBezTo>
                    <a:pt x="716" y="471"/>
                    <a:pt x="718" y="470"/>
                    <a:pt x="718" y="471"/>
                  </a:cubicBezTo>
                  <a:cubicBezTo>
                    <a:pt x="719" y="472"/>
                    <a:pt x="719" y="475"/>
                    <a:pt x="721" y="478"/>
                  </a:cubicBezTo>
                  <a:cubicBezTo>
                    <a:pt x="722" y="479"/>
                    <a:pt x="725" y="482"/>
                    <a:pt x="725" y="482"/>
                  </a:cubicBezTo>
                  <a:cubicBezTo>
                    <a:pt x="726" y="483"/>
                    <a:pt x="725" y="486"/>
                    <a:pt x="725" y="487"/>
                  </a:cubicBezTo>
                  <a:cubicBezTo>
                    <a:pt x="725" y="490"/>
                    <a:pt x="727" y="490"/>
                    <a:pt x="727" y="493"/>
                  </a:cubicBezTo>
                  <a:cubicBezTo>
                    <a:pt x="726" y="495"/>
                    <a:pt x="725" y="495"/>
                    <a:pt x="725" y="497"/>
                  </a:cubicBezTo>
                  <a:cubicBezTo>
                    <a:pt x="725" y="500"/>
                    <a:pt x="726" y="503"/>
                    <a:pt x="722" y="500"/>
                  </a:cubicBezTo>
                  <a:cubicBezTo>
                    <a:pt x="724" y="505"/>
                    <a:pt x="718" y="503"/>
                    <a:pt x="720" y="507"/>
                  </a:cubicBezTo>
                  <a:cubicBezTo>
                    <a:pt x="714" y="505"/>
                    <a:pt x="715" y="510"/>
                    <a:pt x="711" y="510"/>
                  </a:cubicBezTo>
                  <a:cubicBezTo>
                    <a:pt x="709" y="509"/>
                    <a:pt x="710" y="512"/>
                    <a:pt x="710" y="513"/>
                  </a:cubicBezTo>
                  <a:cubicBezTo>
                    <a:pt x="709" y="513"/>
                    <a:pt x="706" y="513"/>
                    <a:pt x="707" y="514"/>
                  </a:cubicBezTo>
                  <a:cubicBezTo>
                    <a:pt x="708" y="515"/>
                    <a:pt x="708" y="515"/>
                    <a:pt x="707" y="515"/>
                  </a:cubicBezTo>
                  <a:cubicBezTo>
                    <a:pt x="706" y="517"/>
                    <a:pt x="705" y="519"/>
                    <a:pt x="703" y="518"/>
                  </a:cubicBezTo>
                  <a:cubicBezTo>
                    <a:pt x="704" y="511"/>
                    <a:pt x="700" y="517"/>
                    <a:pt x="700" y="514"/>
                  </a:cubicBezTo>
                  <a:cubicBezTo>
                    <a:pt x="700" y="513"/>
                    <a:pt x="699" y="510"/>
                    <a:pt x="697" y="508"/>
                  </a:cubicBezTo>
                  <a:cubicBezTo>
                    <a:pt x="697" y="508"/>
                    <a:pt x="695" y="509"/>
                    <a:pt x="694" y="508"/>
                  </a:cubicBezTo>
                  <a:cubicBezTo>
                    <a:pt x="694" y="508"/>
                    <a:pt x="695" y="506"/>
                    <a:pt x="694" y="506"/>
                  </a:cubicBezTo>
                  <a:cubicBezTo>
                    <a:pt x="693" y="505"/>
                    <a:pt x="689" y="505"/>
                    <a:pt x="689" y="504"/>
                  </a:cubicBezTo>
                  <a:cubicBezTo>
                    <a:pt x="688" y="504"/>
                    <a:pt x="689" y="502"/>
                    <a:pt x="689" y="501"/>
                  </a:cubicBezTo>
                  <a:cubicBezTo>
                    <a:pt x="688" y="501"/>
                    <a:pt x="686" y="502"/>
                    <a:pt x="684" y="501"/>
                  </a:cubicBezTo>
                  <a:cubicBezTo>
                    <a:pt x="683" y="502"/>
                    <a:pt x="684" y="498"/>
                    <a:pt x="683" y="497"/>
                  </a:cubicBezTo>
                  <a:cubicBezTo>
                    <a:pt x="682" y="497"/>
                    <a:pt x="681" y="498"/>
                    <a:pt x="682" y="499"/>
                  </a:cubicBezTo>
                  <a:cubicBezTo>
                    <a:pt x="679" y="496"/>
                    <a:pt x="680" y="496"/>
                    <a:pt x="677" y="493"/>
                  </a:cubicBezTo>
                  <a:cubicBezTo>
                    <a:pt x="673" y="491"/>
                    <a:pt x="674" y="498"/>
                    <a:pt x="673" y="500"/>
                  </a:cubicBezTo>
                  <a:cubicBezTo>
                    <a:pt x="673" y="501"/>
                    <a:pt x="671" y="501"/>
                    <a:pt x="670" y="501"/>
                  </a:cubicBezTo>
                  <a:cubicBezTo>
                    <a:pt x="670" y="504"/>
                    <a:pt x="671" y="508"/>
                    <a:pt x="669" y="510"/>
                  </a:cubicBezTo>
                  <a:cubicBezTo>
                    <a:pt x="670" y="511"/>
                    <a:pt x="670" y="512"/>
                    <a:pt x="670" y="514"/>
                  </a:cubicBezTo>
                  <a:cubicBezTo>
                    <a:pt x="671" y="516"/>
                    <a:pt x="673" y="518"/>
                    <a:pt x="673" y="515"/>
                  </a:cubicBezTo>
                  <a:cubicBezTo>
                    <a:pt x="677" y="519"/>
                    <a:pt x="675" y="520"/>
                    <a:pt x="675" y="525"/>
                  </a:cubicBezTo>
                  <a:cubicBezTo>
                    <a:pt x="675" y="526"/>
                    <a:pt x="676" y="527"/>
                    <a:pt x="676" y="528"/>
                  </a:cubicBezTo>
                  <a:cubicBezTo>
                    <a:pt x="677" y="529"/>
                    <a:pt x="678" y="530"/>
                    <a:pt x="679" y="531"/>
                  </a:cubicBezTo>
                  <a:cubicBezTo>
                    <a:pt x="681" y="532"/>
                    <a:pt x="683" y="533"/>
                    <a:pt x="686" y="535"/>
                  </a:cubicBezTo>
                  <a:cubicBezTo>
                    <a:pt x="687" y="536"/>
                    <a:pt x="686" y="536"/>
                    <a:pt x="687" y="537"/>
                  </a:cubicBezTo>
                  <a:cubicBezTo>
                    <a:pt x="689" y="537"/>
                    <a:pt x="688" y="538"/>
                    <a:pt x="689" y="539"/>
                  </a:cubicBezTo>
                  <a:cubicBezTo>
                    <a:pt x="689" y="541"/>
                    <a:pt x="691" y="540"/>
                    <a:pt x="691" y="541"/>
                  </a:cubicBezTo>
                  <a:cubicBezTo>
                    <a:pt x="692" y="542"/>
                    <a:pt x="691" y="545"/>
                    <a:pt x="691" y="546"/>
                  </a:cubicBezTo>
                  <a:cubicBezTo>
                    <a:pt x="692" y="547"/>
                    <a:pt x="694" y="549"/>
                    <a:pt x="694" y="549"/>
                  </a:cubicBezTo>
                  <a:cubicBezTo>
                    <a:pt x="694" y="550"/>
                    <a:pt x="691" y="554"/>
                    <a:pt x="696" y="555"/>
                  </a:cubicBezTo>
                  <a:cubicBezTo>
                    <a:pt x="695" y="558"/>
                    <a:pt x="692" y="556"/>
                    <a:pt x="690" y="556"/>
                  </a:cubicBezTo>
                  <a:cubicBezTo>
                    <a:pt x="688" y="556"/>
                    <a:pt x="684" y="556"/>
                    <a:pt x="683" y="555"/>
                  </a:cubicBezTo>
                  <a:cubicBezTo>
                    <a:pt x="684" y="555"/>
                    <a:pt x="685" y="549"/>
                    <a:pt x="682" y="553"/>
                  </a:cubicBezTo>
                  <a:cubicBezTo>
                    <a:pt x="679" y="552"/>
                    <a:pt x="680" y="548"/>
                    <a:pt x="679" y="546"/>
                  </a:cubicBezTo>
                  <a:cubicBezTo>
                    <a:pt x="678" y="545"/>
                    <a:pt x="676" y="544"/>
                    <a:pt x="675" y="542"/>
                  </a:cubicBezTo>
                  <a:cubicBezTo>
                    <a:pt x="674" y="540"/>
                    <a:pt x="674" y="538"/>
                    <a:pt x="676" y="538"/>
                  </a:cubicBezTo>
                  <a:cubicBezTo>
                    <a:pt x="674" y="535"/>
                    <a:pt x="673" y="531"/>
                    <a:pt x="669" y="530"/>
                  </a:cubicBezTo>
                  <a:cubicBezTo>
                    <a:pt x="669" y="527"/>
                    <a:pt x="667" y="526"/>
                    <a:pt x="669" y="525"/>
                  </a:cubicBezTo>
                  <a:cubicBezTo>
                    <a:pt x="668" y="524"/>
                    <a:pt x="666" y="523"/>
                    <a:pt x="665" y="523"/>
                  </a:cubicBezTo>
                  <a:cubicBezTo>
                    <a:pt x="665" y="521"/>
                    <a:pt x="665" y="519"/>
                    <a:pt x="663" y="518"/>
                  </a:cubicBezTo>
                  <a:cubicBezTo>
                    <a:pt x="663" y="515"/>
                    <a:pt x="664" y="515"/>
                    <a:pt x="665" y="513"/>
                  </a:cubicBezTo>
                  <a:cubicBezTo>
                    <a:pt x="665" y="510"/>
                    <a:pt x="664" y="509"/>
                    <a:pt x="662" y="508"/>
                  </a:cubicBezTo>
                  <a:cubicBezTo>
                    <a:pt x="663" y="507"/>
                    <a:pt x="664" y="506"/>
                    <a:pt x="662" y="506"/>
                  </a:cubicBezTo>
                  <a:cubicBezTo>
                    <a:pt x="662" y="504"/>
                    <a:pt x="665" y="505"/>
                    <a:pt x="668" y="504"/>
                  </a:cubicBezTo>
                  <a:cubicBezTo>
                    <a:pt x="667" y="503"/>
                    <a:pt x="666" y="503"/>
                    <a:pt x="666" y="501"/>
                  </a:cubicBezTo>
                  <a:cubicBezTo>
                    <a:pt x="666" y="500"/>
                    <a:pt x="668" y="500"/>
                    <a:pt x="668" y="499"/>
                  </a:cubicBezTo>
                  <a:cubicBezTo>
                    <a:pt x="667" y="497"/>
                    <a:pt x="665" y="494"/>
                    <a:pt x="665" y="492"/>
                  </a:cubicBezTo>
                  <a:cubicBezTo>
                    <a:pt x="664" y="489"/>
                    <a:pt x="665" y="485"/>
                    <a:pt x="665" y="483"/>
                  </a:cubicBezTo>
                  <a:cubicBezTo>
                    <a:pt x="664" y="481"/>
                    <a:pt x="663" y="482"/>
                    <a:pt x="662" y="480"/>
                  </a:cubicBezTo>
                  <a:cubicBezTo>
                    <a:pt x="661" y="479"/>
                    <a:pt x="661" y="478"/>
                    <a:pt x="661" y="476"/>
                  </a:cubicBezTo>
                  <a:cubicBezTo>
                    <a:pt x="659" y="474"/>
                    <a:pt x="658" y="472"/>
                    <a:pt x="656" y="471"/>
                  </a:cubicBezTo>
                  <a:cubicBezTo>
                    <a:pt x="652" y="470"/>
                    <a:pt x="654" y="476"/>
                    <a:pt x="651" y="472"/>
                  </a:cubicBezTo>
                  <a:cubicBezTo>
                    <a:pt x="649" y="472"/>
                    <a:pt x="650" y="475"/>
                    <a:pt x="649" y="476"/>
                  </a:cubicBezTo>
                  <a:cubicBezTo>
                    <a:pt x="649" y="477"/>
                    <a:pt x="647" y="476"/>
                    <a:pt x="647" y="476"/>
                  </a:cubicBezTo>
                  <a:cubicBezTo>
                    <a:pt x="646" y="477"/>
                    <a:pt x="647" y="479"/>
                    <a:pt x="645" y="479"/>
                  </a:cubicBezTo>
                  <a:cubicBezTo>
                    <a:pt x="642" y="479"/>
                    <a:pt x="642" y="478"/>
                    <a:pt x="641" y="475"/>
                  </a:cubicBezTo>
                  <a:cubicBezTo>
                    <a:pt x="641" y="474"/>
                    <a:pt x="640" y="474"/>
                    <a:pt x="640" y="473"/>
                  </a:cubicBezTo>
                  <a:cubicBezTo>
                    <a:pt x="639" y="471"/>
                    <a:pt x="641" y="471"/>
                    <a:pt x="641" y="471"/>
                  </a:cubicBezTo>
                  <a:cubicBezTo>
                    <a:pt x="641" y="469"/>
                    <a:pt x="637" y="463"/>
                    <a:pt x="641" y="461"/>
                  </a:cubicBezTo>
                  <a:cubicBezTo>
                    <a:pt x="640" y="460"/>
                    <a:pt x="637" y="458"/>
                    <a:pt x="638" y="452"/>
                  </a:cubicBezTo>
                  <a:cubicBezTo>
                    <a:pt x="637" y="452"/>
                    <a:pt x="637" y="454"/>
                    <a:pt x="637" y="455"/>
                  </a:cubicBezTo>
                  <a:cubicBezTo>
                    <a:pt x="634" y="454"/>
                    <a:pt x="636" y="449"/>
                    <a:pt x="634" y="447"/>
                  </a:cubicBezTo>
                  <a:cubicBezTo>
                    <a:pt x="633" y="446"/>
                    <a:pt x="632" y="445"/>
                    <a:pt x="631" y="444"/>
                  </a:cubicBezTo>
                  <a:cubicBezTo>
                    <a:pt x="631" y="443"/>
                    <a:pt x="630" y="442"/>
                    <a:pt x="630" y="441"/>
                  </a:cubicBezTo>
                  <a:cubicBezTo>
                    <a:pt x="629" y="440"/>
                    <a:pt x="624" y="440"/>
                    <a:pt x="626" y="437"/>
                  </a:cubicBezTo>
                  <a:cubicBezTo>
                    <a:pt x="621" y="436"/>
                    <a:pt x="620" y="439"/>
                    <a:pt x="617" y="441"/>
                  </a:cubicBezTo>
                  <a:cubicBezTo>
                    <a:pt x="615" y="441"/>
                    <a:pt x="613" y="441"/>
                    <a:pt x="613" y="443"/>
                  </a:cubicBezTo>
                  <a:cubicBezTo>
                    <a:pt x="610" y="443"/>
                    <a:pt x="606" y="443"/>
                    <a:pt x="603" y="443"/>
                  </a:cubicBezTo>
                  <a:cubicBezTo>
                    <a:pt x="602" y="444"/>
                    <a:pt x="601" y="444"/>
                    <a:pt x="600" y="445"/>
                  </a:cubicBezTo>
                  <a:cubicBezTo>
                    <a:pt x="600" y="446"/>
                    <a:pt x="599" y="445"/>
                    <a:pt x="599" y="447"/>
                  </a:cubicBezTo>
                  <a:cubicBezTo>
                    <a:pt x="599" y="448"/>
                    <a:pt x="596" y="449"/>
                    <a:pt x="595" y="450"/>
                  </a:cubicBezTo>
                  <a:cubicBezTo>
                    <a:pt x="592" y="452"/>
                    <a:pt x="589" y="457"/>
                    <a:pt x="583" y="459"/>
                  </a:cubicBezTo>
                  <a:cubicBezTo>
                    <a:pt x="580" y="462"/>
                    <a:pt x="579" y="467"/>
                    <a:pt x="574" y="468"/>
                  </a:cubicBezTo>
                  <a:cubicBezTo>
                    <a:pt x="576" y="470"/>
                    <a:pt x="575" y="471"/>
                    <a:pt x="571" y="471"/>
                  </a:cubicBezTo>
                  <a:cubicBezTo>
                    <a:pt x="571" y="472"/>
                    <a:pt x="571" y="473"/>
                    <a:pt x="572" y="473"/>
                  </a:cubicBezTo>
                  <a:cubicBezTo>
                    <a:pt x="572" y="475"/>
                    <a:pt x="569" y="475"/>
                    <a:pt x="569" y="473"/>
                  </a:cubicBezTo>
                  <a:cubicBezTo>
                    <a:pt x="567" y="474"/>
                    <a:pt x="568" y="478"/>
                    <a:pt x="564" y="476"/>
                  </a:cubicBezTo>
                  <a:cubicBezTo>
                    <a:pt x="562" y="477"/>
                    <a:pt x="562" y="479"/>
                    <a:pt x="560" y="479"/>
                  </a:cubicBezTo>
                  <a:cubicBezTo>
                    <a:pt x="559" y="481"/>
                    <a:pt x="561" y="481"/>
                    <a:pt x="561" y="483"/>
                  </a:cubicBezTo>
                  <a:cubicBezTo>
                    <a:pt x="561" y="486"/>
                    <a:pt x="559" y="490"/>
                    <a:pt x="558" y="494"/>
                  </a:cubicBezTo>
                  <a:cubicBezTo>
                    <a:pt x="557" y="501"/>
                    <a:pt x="558" y="507"/>
                    <a:pt x="557" y="510"/>
                  </a:cubicBezTo>
                  <a:cubicBezTo>
                    <a:pt x="557" y="510"/>
                    <a:pt x="554" y="510"/>
                    <a:pt x="554" y="510"/>
                  </a:cubicBezTo>
                  <a:cubicBezTo>
                    <a:pt x="553" y="511"/>
                    <a:pt x="554" y="514"/>
                    <a:pt x="553" y="515"/>
                  </a:cubicBezTo>
                  <a:cubicBezTo>
                    <a:pt x="551" y="517"/>
                    <a:pt x="549" y="516"/>
                    <a:pt x="547" y="517"/>
                  </a:cubicBezTo>
                  <a:cubicBezTo>
                    <a:pt x="546" y="518"/>
                    <a:pt x="546" y="521"/>
                    <a:pt x="543" y="520"/>
                  </a:cubicBezTo>
                  <a:cubicBezTo>
                    <a:pt x="539" y="516"/>
                    <a:pt x="537" y="511"/>
                    <a:pt x="536" y="506"/>
                  </a:cubicBezTo>
                  <a:cubicBezTo>
                    <a:pt x="535" y="505"/>
                    <a:pt x="534" y="504"/>
                    <a:pt x="533" y="503"/>
                  </a:cubicBezTo>
                  <a:cubicBezTo>
                    <a:pt x="532" y="502"/>
                    <a:pt x="532" y="501"/>
                    <a:pt x="530" y="501"/>
                  </a:cubicBezTo>
                  <a:cubicBezTo>
                    <a:pt x="529" y="497"/>
                    <a:pt x="532" y="497"/>
                    <a:pt x="533" y="494"/>
                  </a:cubicBezTo>
                  <a:cubicBezTo>
                    <a:pt x="533" y="492"/>
                    <a:pt x="530" y="490"/>
                    <a:pt x="529" y="489"/>
                  </a:cubicBezTo>
                  <a:cubicBezTo>
                    <a:pt x="527" y="487"/>
                    <a:pt x="527" y="485"/>
                    <a:pt x="524" y="485"/>
                  </a:cubicBezTo>
                  <a:cubicBezTo>
                    <a:pt x="524" y="482"/>
                    <a:pt x="523" y="479"/>
                    <a:pt x="522" y="476"/>
                  </a:cubicBezTo>
                  <a:cubicBezTo>
                    <a:pt x="520" y="474"/>
                    <a:pt x="520" y="464"/>
                    <a:pt x="519" y="457"/>
                  </a:cubicBezTo>
                  <a:cubicBezTo>
                    <a:pt x="518" y="453"/>
                    <a:pt x="517" y="445"/>
                    <a:pt x="516" y="440"/>
                  </a:cubicBezTo>
                  <a:cubicBezTo>
                    <a:pt x="514" y="440"/>
                    <a:pt x="510" y="446"/>
                    <a:pt x="513" y="447"/>
                  </a:cubicBezTo>
                  <a:cubicBezTo>
                    <a:pt x="513" y="450"/>
                    <a:pt x="508" y="447"/>
                    <a:pt x="506" y="447"/>
                  </a:cubicBezTo>
                  <a:cubicBezTo>
                    <a:pt x="505" y="447"/>
                    <a:pt x="504" y="447"/>
                    <a:pt x="503" y="447"/>
                  </a:cubicBezTo>
                  <a:cubicBezTo>
                    <a:pt x="502" y="446"/>
                    <a:pt x="501" y="441"/>
                    <a:pt x="498" y="443"/>
                  </a:cubicBezTo>
                  <a:cubicBezTo>
                    <a:pt x="497" y="440"/>
                    <a:pt x="499" y="440"/>
                    <a:pt x="501" y="440"/>
                  </a:cubicBezTo>
                  <a:cubicBezTo>
                    <a:pt x="499" y="438"/>
                    <a:pt x="500" y="438"/>
                    <a:pt x="501" y="436"/>
                  </a:cubicBezTo>
                  <a:cubicBezTo>
                    <a:pt x="500" y="433"/>
                    <a:pt x="497" y="435"/>
                    <a:pt x="495" y="434"/>
                  </a:cubicBezTo>
                  <a:cubicBezTo>
                    <a:pt x="494" y="433"/>
                    <a:pt x="492" y="427"/>
                    <a:pt x="491" y="431"/>
                  </a:cubicBezTo>
                  <a:cubicBezTo>
                    <a:pt x="488" y="431"/>
                    <a:pt x="489" y="426"/>
                    <a:pt x="489" y="427"/>
                  </a:cubicBezTo>
                  <a:cubicBezTo>
                    <a:pt x="489" y="426"/>
                    <a:pt x="486" y="426"/>
                    <a:pt x="487" y="423"/>
                  </a:cubicBezTo>
                  <a:cubicBezTo>
                    <a:pt x="486" y="422"/>
                    <a:pt x="482" y="424"/>
                    <a:pt x="481" y="423"/>
                  </a:cubicBezTo>
                  <a:cubicBezTo>
                    <a:pt x="481" y="423"/>
                    <a:pt x="481" y="420"/>
                    <a:pt x="481" y="420"/>
                  </a:cubicBezTo>
                  <a:cubicBezTo>
                    <a:pt x="478" y="419"/>
                    <a:pt x="475" y="421"/>
                    <a:pt x="473" y="422"/>
                  </a:cubicBezTo>
                  <a:cubicBezTo>
                    <a:pt x="472" y="422"/>
                    <a:pt x="471" y="422"/>
                    <a:pt x="470" y="422"/>
                  </a:cubicBezTo>
                  <a:cubicBezTo>
                    <a:pt x="468" y="421"/>
                    <a:pt x="467" y="419"/>
                    <a:pt x="467" y="423"/>
                  </a:cubicBezTo>
                  <a:cubicBezTo>
                    <a:pt x="454" y="424"/>
                    <a:pt x="443" y="422"/>
                    <a:pt x="433" y="420"/>
                  </a:cubicBezTo>
                  <a:cubicBezTo>
                    <a:pt x="434" y="417"/>
                    <a:pt x="431" y="418"/>
                    <a:pt x="431" y="416"/>
                  </a:cubicBezTo>
                  <a:cubicBezTo>
                    <a:pt x="430" y="413"/>
                    <a:pt x="424" y="419"/>
                    <a:pt x="428" y="413"/>
                  </a:cubicBezTo>
                  <a:cubicBezTo>
                    <a:pt x="426" y="413"/>
                    <a:pt x="425" y="413"/>
                    <a:pt x="425" y="412"/>
                  </a:cubicBezTo>
                  <a:cubicBezTo>
                    <a:pt x="421" y="414"/>
                    <a:pt x="411" y="411"/>
                    <a:pt x="407" y="410"/>
                  </a:cubicBezTo>
                  <a:cubicBezTo>
                    <a:pt x="405" y="410"/>
                    <a:pt x="404" y="410"/>
                    <a:pt x="404" y="407"/>
                  </a:cubicBezTo>
                  <a:cubicBezTo>
                    <a:pt x="398" y="409"/>
                    <a:pt x="399" y="403"/>
                    <a:pt x="394" y="403"/>
                  </a:cubicBezTo>
                  <a:cubicBezTo>
                    <a:pt x="393" y="398"/>
                    <a:pt x="390" y="395"/>
                    <a:pt x="388" y="391"/>
                  </a:cubicBezTo>
                  <a:cubicBezTo>
                    <a:pt x="376" y="389"/>
                    <a:pt x="376" y="395"/>
                    <a:pt x="377" y="402"/>
                  </a:cubicBezTo>
                  <a:cubicBezTo>
                    <a:pt x="377" y="404"/>
                    <a:pt x="383" y="407"/>
                    <a:pt x="387" y="412"/>
                  </a:cubicBezTo>
                  <a:cubicBezTo>
                    <a:pt x="388" y="413"/>
                    <a:pt x="391" y="420"/>
                    <a:pt x="394" y="419"/>
                  </a:cubicBezTo>
                  <a:cubicBezTo>
                    <a:pt x="393" y="422"/>
                    <a:pt x="397" y="422"/>
                    <a:pt x="395" y="426"/>
                  </a:cubicBezTo>
                  <a:cubicBezTo>
                    <a:pt x="399" y="426"/>
                    <a:pt x="407" y="425"/>
                    <a:pt x="402" y="429"/>
                  </a:cubicBezTo>
                  <a:cubicBezTo>
                    <a:pt x="405" y="430"/>
                    <a:pt x="404" y="426"/>
                    <a:pt x="405" y="426"/>
                  </a:cubicBezTo>
                  <a:cubicBezTo>
                    <a:pt x="407" y="425"/>
                    <a:pt x="411" y="426"/>
                    <a:pt x="411" y="423"/>
                  </a:cubicBezTo>
                  <a:cubicBezTo>
                    <a:pt x="411" y="422"/>
                    <a:pt x="413" y="422"/>
                    <a:pt x="414" y="422"/>
                  </a:cubicBezTo>
                  <a:cubicBezTo>
                    <a:pt x="415" y="421"/>
                    <a:pt x="414" y="419"/>
                    <a:pt x="415" y="419"/>
                  </a:cubicBezTo>
                  <a:cubicBezTo>
                    <a:pt x="417" y="418"/>
                    <a:pt x="421" y="418"/>
                    <a:pt x="423" y="417"/>
                  </a:cubicBezTo>
                  <a:cubicBezTo>
                    <a:pt x="424" y="418"/>
                    <a:pt x="421" y="420"/>
                    <a:pt x="422" y="420"/>
                  </a:cubicBezTo>
                  <a:cubicBezTo>
                    <a:pt x="422" y="420"/>
                    <a:pt x="425" y="420"/>
                    <a:pt x="425" y="420"/>
                  </a:cubicBezTo>
                  <a:cubicBezTo>
                    <a:pt x="426" y="422"/>
                    <a:pt x="425" y="424"/>
                    <a:pt x="426" y="426"/>
                  </a:cubicBezTo>
                  <a:cubicBezTo>
                    <a:pt x="425" y="429"/>
                    <a:pt x="430" y="427"/>
                    <a:pt x="431" y="430"/>
                  </a:cubicBezTo>
                  <a:cubicBezTo>
                    <a:pt x="431" y="433"/>
                    <a:pt x="433" y="431"/>
                    <a:pt x="436" y="433"/>
                  </a:cubicBezTo>
                  <a:cubicBezTo>
                    <a:pt x="438" y="434"/>
                    <a:pt x="437" y="436"/>
                    <a:pt x="440" y="437"/>
                  </a:cubicBezTo>
                  <a:cubicBezTo>
                    <a:pt x="437" y="440"/>
                    <a:pt x="441" y="444"/>
                    <a:pt x="440" y="448"/>
                  </a:cubicBezTo>
                  <a:cubicBezTo>
                    <a:pt x="439" y="448"/>
                    <a:pt x="438" y="448"/>
                    <a:pt x="436" y="448"/>
                  </a:cubicBezTo>
                  <a:cubicBezTo>
                    <a:pt x="438" y="453"/>
                    <a:pt x="433" y="452"/>
                    <a:pt x="433" y="457"/>
                  </a:cubicBezTo>
                  <a:cubicBezTo>
                    <a:pt x="431" y="456"/>
                    <a:pt x="429" y="457"/>
                    <a:pt x="429" y="459"/>
                  </a:cubicBezTo>
                  <a:cubicBezTo>
                    <a:pt x="427" y="459"/>
                    <a:pt x="425" y="459"/>
                    <a:pt x="423" y="459"/>
                  </a:cubicBezTo>
                  <a:cubicBezTo>
                    <a:pt x="421" y="459"/>
                    <a:pt x="423" y="462"/>
                    <a:pt x="422" y="464"/>
                  </a:cubicBezTo>
                  <a:cubicBezTo>
                    <a:pt x="422" y="464"/>
                    <a:pt x="420" y="463"/>
                    <a:pt x="419" y="464"/>
                  </a:cubicBezTo>
                  <a:cubicBezTo>
                    <a:pt x="419" y="464"/>
                    <a:pt x="420" y="467"/>
                    <a:pt x="419" y="468"/>
                  </a:cubicBezTo>
                  <a:cubicBezTo>
                    <a:pt x="416" y="467"/>
                    <a:pt x="415" y="468"/>
                    <a:pt x="415" y="471"/>
                  </a:cubicBezTo>
                  <a:cubicBezTo>
                    <a:pt x="412" y="470"/>
                    <a:pt x="411" y="471"/>
                    <a:pt x="409" y="472"/>
                  </a:cubicBezTo>
                  <a:cubicBezTo>
                    <a:pt x="407" y="473"/>
                    <a:pt x="408" y="474"/>
                    <a:pt x="404" y="475"/>
                  </a:cubicBezTo>
                  <a:cubicBezTo>
                    <a:pt x="402" y="475"/>
                    <a:pt x="395" y="477"/>
                    <a:pt x="395" y="482"/>
                  </a:cubicBezTo>
                  <a:cubicBezTo>
                    <a:pt x="394" y="482"/>
                    <a:pt x="391" y="481"/>
                    <a:pt x="390" y="482"/>
                  </a:cubicBezTo>
                  <a:cubicBezTo>
                    <a:pt x="388" y="483"/>
                    <a:pt x="389" y="484"/>
                    <a:pt x="388" y="485"/>
                  </a:cubicBezTo>
                  <a:cubicBezTo>
                    <a:pt x="388" y="485"/>
                    <a:pt x="386" y="484"/>
                    <a:pt x="386" y="485"/>
                  </a:cubicBezTo>
                  <a:cubicBezTo>
                    <a:pt x="386" y="485"/>
                    <a:pt x="382" y="486"/>
                    <a:pt x="381" y="486"/>
                  </a:cubicBezTo>
                  <a:cubicBezTo>
                    <a:pt x="379" y="489"/>
                    <a:pt x="368" y="487"/>
                    <a:pt x="363" y="490"/>
                  </a:cubicBezTo>
                  <a:cubicBezTo>
                    <a:pt x="359" y="491"/>
                    <a:pt x="367" y="493"/>
                    <a:pt x="360" y="493"/>
                  </a:cubicBezTo>
                  <a:cubicBezTo>
                    <a:pt x="360" y="493"/>
                    <a:pt x="358" y="493"/>
                    <a:pt x="358" y="493"/>
                  </a:cubicBezTo>
                  <a:cubicBezTo>
                    <a:pt x="356" y="494"/>
                    <a:pt x="356" y="497"/>
                    <a:pt x="353" y="496"/>
                  </a:cubicBezTo>
                  <a:cubicBezTo>
                    <a:pt x="355" y="493"/>
                    <a:pt x="351" y="494"/>
                    <a:pt x="351" y="493"/>
                  </a:cubicBezTo>
                  <a:cubicBezTo>
                    <a:pt x="350" y="491"/>
                    <a:pt x="352" y="487"/>
                    <a:pt x="348" y="487"/>
                  </a:cubicBezTo>
                  <a:cubicBezTo>
                    <a:pt x="347" y="485"/>
                    <a:pt x="349" y="485"/>
                    <a:pt x="349" y="483"/>
                  </a:cubicBezTo>
                  <a:cubicBezTo>
                    <a:pt x="348" y="482"/>
                    <a:pt x="345" y="481"/>
                    <a:pt x="348" y="480"/>
                  </a:cubicBezTo>
                  <a:cubicBezTo>
                    <a:pt x="347" y="479"/>
                    <a:pt x="346" y="478"/>
                    <a:pt x="344" y="478"/>
                  </a:cubicBezTo>
                  <a:cubicBezTo>
                    <a:pt x="345" y="474"/>
                    <a:pt x="341" y="469"/>
                    <a:pt x="344" y="469"/>
                  </a:cubicBezTo>
                  <a:cubicBezTo>
                    <a:pt x="344" y="468"/>
                    <a:pt x="341" y="469"/>
                    <a:pt x="341" y="468"/>
                  </a:cubicBezTo>
                  <a:cubicBezTo>
                    <a:pt x="339" y="467"/>
                    <a:pt x="340" y="463"/>
                    <a:pt x="341" y="464"/>
                  </a:cubicBezTo>
                  <a:cubicBezTo>
                    <a:pt x="340" y="463"/>
                    <a:pt x="339" y="461"/>
                    <a:pt x="338" y="461"/>
                  </a:cubicBezTo>
                  <a:cubicBezTo>
                    <a:pt x="337" y="460"/>
                    <a:pt x="338" y="459"/>
                    <a:pt x="337" y="459"/>
                  </a:cubicBezTo>
                  <a:cubicBezTo>
                    <a:pt x="336" y="459"/>
                    <a:pt x="334" y="454"/>
                    <a:pt x="334" y="455"/>
                  </a:cubicBezTo>
                  <a:cubicBezTo>
                    <a:pt x="334" y="455"/>
                    <a:pt x="334" y="457"/>
                    <a:pt x="334" y="457"/>
                  </a:cubicBezTo>
                  <a:cubicBezTo>
                    <a:pt x="331" y="454"/>
                    <a:pt x="331" y="450"/>
                    <a:pt x="327" y="450"/>
                  </a:cubicBezTo>
                  <a:cubicBezTo>
                    <a:pt x="330" y="444"/>
                    <a:pt x="323" y="442"/>
                    <a:pt x="324" y="436"/>
                  </a:cubicBezTo>
                  <a:cubicBezTo>
                    <a:pt x="324" y="434"/>
                    <a:pt x="321" y="435"/>
                    <a:pt x="321" y="433"/>
                  </a:cubicBezTo>
                  <a:cubicBezTo>
                    <a:pt x="321" y="430"/>
                    <a:pt x="316" y="432"/>
                    <a:pt x="316" y="430"/>
                  </a:cubicBezTo>
                  <a:cubicBezTo>
                    <a:pt x="317" y="428"/>
                    <a:pt x="317" y="427"/>
                    <a:pt x="314" y="427"/>
                  </a:cubicBezTo>
                  <a:cubicBezTo>
                    <a:pt x="316" y="425"/>
                    <a:pt x="315" y="424"/>
                    <a:pt x="314" y="420"/>
                  </a:cubicBezTo>
                  <a:cubicBezTo>
                    <a:pt x="314" y="420"/>
                    <a:pt x="314" y="418"/>
                    <a:pt x="314" y="417"/>
                  </a:cubicBezTo>
                  <a:cubicBezTo>
                    <a:pt x="314" y="417"/>
                    <a:pt x="313" y="417"/>
                    <a:pt x="313" y="417"/>
                  </a:cubicBezTo>
                  <a:cubicBezTo>
                    <a:pt x="312" y="414"/>
                    <a:pt x="315" y="415"/>
                    <a:pt x="313" y="412"/>
                  </a:cubicBezTo>
                  <a:cubicBezTo>
                    <a:pt x="311" y="410"/>
                    <a:pt x="310" y="419"/>
                    <a:pt x="310" y="412"/>
                  </a:cubicBezTo>
                  <a:cubicBezTo>
                    <a:pt x="310" y="406"/>
                    <a:pt x="305" y="403"/>
                    <a:pt x="300" y="398"/>
                  </a:cubicBezTo>
                  <a:cubicBezTo>
                    <a:pt x="296" y="401"/>
                    <a:pt x="299" y="402"/>
                    <a:pt x="297" y="406"/>
                  </a:cubicBezTo>
                  <a:cubicBezTo>
                    <a:pt x="294" y="407"/>
                    <a:pt x="295" y="403"/>
                    <a:pt x="293" y="403"/>
                  </a:cubicBezTo>
                  <a:cubicBezTo>
                    <a:pt x="291" y="404"/>
                    <a:pt x="291" y="402"/>
                    <a:pt x="289" y="402"/>
                  </a:cubicBezTo>
                  <a:cubicBezTo>
                    <a:pt x="292" y="404"/>
                    <a:pt x="290" y="410"/>
                    <a:pt x="294" y="410"/>
                  </a:cubicBezTo>
                  <a:cubicBezTo>
                    <a:pt x="293" y="414"/>
                    <a:pt x="295" y="418"/>
                    <a:pt x="297" y="423"/>
                  </a:cubicBezTo>
                  <a:cubicBezTo>
                    <a:pt x="297" y="423"/>
                    <a:pt x="297" y="425"/>
                    <a:pt x="297" y="426"/>
                  </a:cubicBezTo>
                  <a:cubicBezTo>
                    <a:pt x="299" y="427"/>
                    <a:pt x="300" y="434"/>
                    <a:pt x="301" y="437"/>
                  </a:cubicBezTo>
                  <a:cubicBezTo>
                    <a:pt x="303" y="437"/>
                    <a:pt x="305" y="437"/>
                    <a:pt x="307" y="437"/>
                  </a:cubicBezTo>
                  <a:cubicBezTo>
                    <a:pt x="306" y="438"/>
                    <a:pt x="306" y="439"/>
                    <a:pt x="306" y="441"/>
                  </a:cubicBezTo>
                  <a:cubicBezTo>
                    <a:pt x="307" y="441"/>
                    <a:pt x="308" y="441"/>
                    <a:pt x="308" y="440"/>
                  </a:cubicBezTo>
                  <a:cubicBezTo>
                    <a:pt x="311" y="442"/>
                    <a:pt x="310" y="444"/>
                    <a:pt x="311" y="447"/>
                  </a:cubicBezTo>
                  <a:cubicBezTo>
                    <a:pt x="312" y="448"/>
                    <a:pt x="314" y="447"/>
                    <a:pt x="314" y="448"/>
                  </a:cubicBezTo>
                  <a:cubicBezTo>
                    <a:pt x="314" y="449"/>
                    <a:pt x="314" y="451"/>
                    <a:pt x="314" y="451"/>
                  </a:cubicBezTo>
                  <a:cubicBezTo>
                    <a:pt x="314" y="451"/>
                    <a:pt x="315" y="451"/>
                    <a:pt x="316" y="451"/>
                  </a:cubicBezTo>
                  <a:cubicBezTo>
                    <a:pt x="316" y="452"/>
                    <a:pt x="314" y="454"/>
                    <a:pt x="314" y="454"/>
                  </a:cubicBezTo>
                  <a:cubicBezTo>
                    <a:pt x="315" y="455"/>
                    <a:pt x="316" y="455"/>
                    <a:pt x="317" y="457"/>
                  </a:cubicBezTo>
                  <a:cubicBezTo>
                    <a:pt x="317" y="457"/>
                    <a:pt x="316" y="459"/>
                    <a:pt x="317" y="459"/>
                  </a:cubicBezTo>
                  <a:cubicBezTo>
                    <a:pt x="317" y="459"/>
                    <a:pt x="318" y="459"/>
                    <a:pt x="318" y="459"/>
                  </a:cubicBezTo>
                  <a:cubicBezTo>
                    <a:pt x="319" y="461"/>
                    <a:pt x="316" y="466"/>
                    <a:pt x="321" y="465"/>
                  </a:cubicBezTo>
                  <a:cubicBezTo>
                    <a:pt x="321" y="468"/>
                    <a:pt x="321" y="470"/>
                    <a:pt x="323" y="473"/>
                  </a:cubicBezTo>
                  <a:cubicBezTo>
                    <a:pt x="323" y="474"/>
                    <a:pt x="325" y="475"/>
                    <a:pt x="325" y="476"/>
                  </a:cubicBezTo>
                  <a:cubicBezTo>
                    <a:pt x="326" y="477"/>
                    <a:pt x="326" y="479"/>
                    <a:pt x="327" y="480"/>
                  </a:cubicBezTo>
                  <a:cubicBezTo>
                    <a:pt x="327" y="481"/>
                    <a:pt x="329" y="481"/>
                    <a:pt x="330" y="482"/>
                  </a:cubicBezTo>
                  <a:cubicBezTo>
                    <a:pt x="331" y="483"/>
                    <a:pt x="328" y="486"/>
                    <a:pt x="331" y="486"/>
                  </a:cubicBezTo>
                  <a:cubicBezTo>
                    <a:pt x="333" y="486"/>
                    <a:pt x="332" y="490"/>
                    <a:pt x="332" y="492"/>
                  </a:cubicBezTo>
                  <a:cubicBezTo>
                    <a:pt x="338" y="489"/>
                    <a:pt x="337" y="494"/>
                    <a:pt x="344" y="493"/>
                  </a:cubicBezTo>
                  <a:cubicBezTo>
                    <a:pt x="344" y="497"/>
                    <a:pt x="346" y="499"/>
                    <a:pt x="346" y="503"/>
                  </a:cubicBezTo>
                  <a:cubicBezTo>
                    <a:pt x="351" y="511"/>
                    <a:pt x="368" y="508"/>
                    <a:pt x="379" y="507"/>
                  </a:cubicBezTo>
                  <a:cubicBezTo>
                    <a:pt x="380" y="508"/>
                    <a:pt x="379" y="505"/>
                    <a:pt x="380" y="504"/>
                  </a:cubicBezTo>
                  <a:cubicBezTo>
                    <a:pt x="383" y="503"/>
                    <a:pt x="390" y="507"/>
                    <a:pt x="388" y="501"/>
                  </a:cubicBezTo>
                  <a:cubicBezTo>
                    <a:pt x="391" y="503"/>
                    <a:pt x="391" y="505"/>
                    <a:pt x="390" y="508"/>
                  </a:cubicBezTo>
                  <a:cubicBezTo>
                    <a:pt x="390" y="509"/>
                    <a:pt x="388" y="510"/>
                    <a:pt x="388" y="510"/>
                  </a:cubicBezTo>
                  <a:cubicBezTo>
                    <a:pt x="388" y="512"/>
                    <a:pt x="389" y="516"/>
                    <a:pt x="388" y="518"/>
                  </a:cubicBezTo>
                  <a:cubicBezTo>
                    <a:pt x="388" y="519"/>
                    <a:pt x="386" y="518"/>
                    <a:pt x="386" y="518"/>
                  </a:cubicBezTo>
                  <a:cubicBezTo>
                    <a:pt x="385" y="519"/>
                    <a:pt x="385" y="525"/>
                    <a:pt x="384" y="527"/>
                  </a:cubicBezTo>
                  <a:cubicBezTo>
                    <a:pt x="384" y="528"/>
                    <a:pt x="380" y="529"/>
                    <a:pt x="381" y="534"/>
                  </a:cubicBezTo>
                  <a:cubicBezTo>
                    <a:pt x="377" y="534"/>
                    <a:pt x="380" y="541"/>
                    <a:pt x="374" y="541"/>
                  </a:cubicBezTo>
                  <a:cubicBezTo>
                    <a:pt x="375" y="545"/>
                    <a:pt x="373" y="546"/>
                    <a:pt x="373" y="549"/>
                  </a:cubicBezTo>
                  <a:cubicBezTo>
                    <a:pt x="368" y="548"/>
                    <a:pt x="371" y="554"/>
                    <a:pt x="366" y="553"/>
                  </a:cubicBezTo>
                  <a:cubicBezTo>
                    <a:pt x="366" y="555"/>
                    <a:pt x="366" y="556"/>
                    <a:pt x="366" y="558"/>
                  </a:cubicBezTo>
                  <a:cubicBezTo>
                    <a:pt x="365" y="558"/>
                    <a:pt x="364" y="556"/>
                    <a:pt x="363" y="556"/>
                  </a:cubicBezTo>
                  <a:cubicBezTo>
                    <a:pt x="360" y="558"/>
                    <a:pt x="362" y="559"/>
                    <a:pt x="358" y="560"/>
                  </a:cubicBezTo>
                  <a:cubicBezTo>
                    <a:pt x="358" y="560"/>
                    <a:pt x="353" y="562"/>
                    <a:pt x="353" y="562"/>
                  </a:cubicBezTo>
                  <a:cubicBezTo>
                    <a:pt x="353" y="562"/>
                    <a:pt x="354" y="563"/>
                    <a:pt x="353" y="563"/>
                  </a:cubicBezTo>
                  <a:cubicBezTo>
                    <a:pt x="352" y="564"/>
                    <a:pt x="349" y="565"/>
                    <a:pt x="348" y="566"/>
                  </a:cubicBezTo>
                  <a:cubicBezTo>
                    <a:pt x="344" y="568"/>
                    <a:pt x="343" y="573"/>
                    <a:pt x="338" y="573"/>
                  </a:cubicBezTo>
                  <a:cubicBezTo>
                    <a:pt x="339" y="577"/>
                    <a:pt x="336" y="577"/>
                    <a:pt x="337" y="580"/>
                  </a:cubicBezTo>
                  <a:cubicBezTo>
                    <a:pt x="335" y="582"/>
                    <a:pt x="334" y="581"/>
                    <a:pt x="332" y="580"/>
                  </a:cubicBezTo>
                  <a:cubicBezTo>
                    <a:pt x="333" y="582"/>
                    <a:pt x="330" y="583"/>
                    <a:pt x="331" y="584"/>
                  </a:cubicBezTo>
                  <a:cubicBezTo>
                    <a:pt x="334" y="587"/>
                    <a:pt x="330" y="585"/>
                    <a:pt x="330" y="588"/>
                  </a:cubicBezTo>
                  <a:cubicBezTo>
                    <a:pt x="329" y="590"/>
                    <a:pt x="327" y="589"/>
                    <a:pt x="327" y="590"/>
                  </a:cubicBezTo>
                  <a:cubicBezTo>
                    <a:pt x="326" y="591"/>
                    <a:pt x="327" y="592"/>
                    <a:pt x="327" y="593"/>
                  </a:cubicBezTo>
                  <a:cubicBezTo>
                    <a:pt x="326" y="594"/>
                    <a:pt x="323" y="605"/>
                    <a:pt x="324" y="608"/>
                  </a:cubicBezTo>
                  <a:cubicBezTo>
                    <a:pt x="324" y="611"/>
                    <a:pt x="325" y="611"/>
                    <a:pt x="327" y="614"/>
                  </a:cubicBezTo>
                  <a:cubicBezTo>
                    <a:pt x="327" y="618"/>
                    <a:pt x="326" y="619"/>
                    <a:pt x="327" y="622"/>
                  </a:cubicBezTo>
                  <a:cubicBezTo>
                    <a:pt x="327" y="623"/>
                    <a:pt x="328" y="628"/>
                    <a:pt x="330" y="628"/>
                  </a:cubicBezTo>
                  <a:cubicBezTo>
                    <a:pt x="334" y="628"/>
                    <a:pt x="325" y="634"/>
                    <a:pt x="332" y="635"/>
                  </a:cubicBezTo>
                  <a:cubicBezTo>
                    <a:pt x="332" y="642"/>
                    <a:pt x="333" y="647"/>
                    <a:pt x="332" y="653"/>
                  </a:cubicBezTo>
                  <a:cubicBezTo>
                    <a:pt x="332" y="657"/>
                    <a:pt x="328" y="660"/>
                    <a:pt x="328" y="664"/>
                  </a:cubicBezTo>
                  <a:cubicBezTo>
                    <a:pt x="325" y="664"/>
                    <a:pt x="320" y="668"/>
                    <a:pt x="318" y="670"/>
                  </a:cubicBezTo>
                  <a:cubicBezTo>
                    <a:pt x="317" y="671"/>
                    <a:pt x="317" y="671"/>
                    <a:pt x="318" y="671"/>
                  </a:cubicBezTo>
                  <a:cubicBezTo>
                    <a:pt x="318" y="673"/>
                    <a:pt x="316" y="672"/>
                    <a:pt x="314" y="673"/>
                  </a:cubicBezTo>
                  <a:cubicBezTo>
                    <a:pt x="313" y="673"/>
                    <a:pt x="314" y="675"/>
                    <a:pt x="313" y="675"/>
                  </a:cubicBezTo>
                  <a:cubicBezTo>
                    <a:pt x="312" y="676"/>
                    <a:pt x="310" y="673"/>
                    <a:pt x="310" y="675"/>
                  </a:cubicBezTo>
                  <a:cubicBezTo>
                    <a:pt x="310" y="677"/>
                    <a:pt x="308" y="676"/>
                    <a:pt x="307" y="677"/>
                  </a:cubicBezTo>
                  <a:cubicBezTo>
                    <a:pt x="305" y="678"/>
                    <a:pt x="305" y="682"/>
                    <a:pt x="301" y="681"/>
                  </a:cubicBezTo>
                  <a:cubicBezTo>
                    <a:pt x="300" y="689"/>
                    <a:pt x="301" y="700"/>
                    <a:pt x="303" y="712"/>
                  </a:cubicBezTo>
                  <a:cubicBezTo>
                    <a:pt x="302" y="713"/>
                    <a:pt x="300" y="714"/>
                    <a:pt x="300" y="712"/>
                  </a:cubicBezTo>
                  <a:cubicBezTo>
                    <a:pt x="298" y="711"/>
                    <a:pt x="299" y="714"/>
                    <a:pt x="299" y="715"/>
                  </a:cubicBezTo>
                  <a:cubicBezTo>
                    <a:pt x="297" y="716"/>
                    <a:pt x="295" y="714"/>
                    <a:pt x="294" y="716"/>
                  </a:cubicBezTo>
                  <a:cubicBezTo>
                    <a:pt x="294" y="718"/>
                    <a:pt x="289" y="718"/>
                    <a:pt x="287" y="720"/>
                  </a:cubicBezTo>
                  <a:cubicBezTo>
                    <a:pt x="287" y="723"/>
                    <a:pt x="287" y="726"/>
                    <a:pt x="287" y="729"/>
                  </a:cubicBezTo>
                  <a:cubicBezTo>
                    <a:pt x="284" y="729"/>
                    <a:pt x="286" y="734"/>
                    <a:pt x="285" y="736"/>
                  </a:cubicBezTo>
                  <a:cubicBezTo>
                    <a:pt x="284" y="736"/>
                    <a:pt x="282" y="737"/>
                    <a:pt x="282" y="737"/>
                  </a:cubicBezTo>
                  <a:cubicBezTo>
                    <a:pt x="281" y="739"/>
                    <a:pt x="281" y="742"/>
                    <a:pt x="279" y="744"/>
                  </a:cubicBezTo>
                  <a:cubicBezTo>
                    <a:pt x="279" y="745"/>
                    <a:pt x="279" y="746"/>
                    <a:pt x="279" y="747"/>
                  </a:cubicBezTo>
                  <a:cubicBezTo>
                    <a:pt x="279" y="747"/>
                    <a:pt x="276" y="747"/>
                    <a:pt x="276" y="747"/>
                  </a:cubicBezTo>
                  <a:cubicBezTo>
                    <a:pt x="276" y="748"/>
                    <a:pt x="277" y="750"/>
                    <a:pt x="276" y="751"/>
                  </a:cubicBezTo>
                  <a:cubicBezTo>
                    <a:pt x="276" y="752"/>
                    <a:pt x="274" y="751"/>
                    <a:pt x="273" y="751"/>
                  </a:cubicBezTo>
                  <a:cubicBezTo>
                    <a:pt x="273" y="752"/>
                    <a:pt x="274" y="754"/>
                    <a:pt x="273" y="754"/>
                  </a:cubicBezTo>
                  <a:cubicBezTo>
                    <a:pt x="273" y="754"/>
                    <a:pt x="271" y="754"/>
                    <a:pt x="271" y="754"/>
                  </a:cubicBezTo>
                  <a:cubicBezTo>
                    <a:pt x="270" y="755"/>
                    <a:pt x="268" y="757"/>
                    <a:pt x="268" y="758"/>
                  </a:cubicBezTo>
                  <a:cubicBezTo>
                    <a:pt x="268" y="760"/>
                    <a:pt x="266" y="759"/>
                    <a:pt x="265" y="760"/>
                  </a:cubicBezTo>
                  <a:cubicBezTo>
                    <a:pt x="265" y="760"/>
                    <a:pt x="265" y="762"/>
                    <a:pt x="265" y="762"/>
                  </a:cubicBezTo>
                  <a:cubicBezTo>
                    <a:pt x="264" y="763"/>
                    <a:pt x="263" y="762"/>
                    <a:pt x="262" y="762"/>
                  </a:cubicBezTo>
                  <a:cubicBezTo>
                    <a:pt x="261" y="763"/>
                    <a:pt x="260" y="764"/>
                    <a:pt x="259" y="765"/>
                  </a:cubicBezTo>
                  <a:cubicBezTo>
                    <a:pt x="259" y="766"/>
                    <a:pt x="257" y="768"/>
                    <a:pt x="257" y="768"/>
                  </a:cubicBezTo>
                  <a:cubicBezTo>
                    <a:pt x="256" y="768"/>
                    <a:pt x="252" y="769"/>
                    <a:pt x="252" y="769"/>
                  </a:cubicBezTo>
                  <a:cubicBezTo>
                    <a:pt x="251" y="769"/>
                    <a:pt x="251" y="768"/>
                    <a:pt x="250" y="769"/>
                  </a:cubicBezTo>
                  <a:cubicBezTo>
                    <a:pt x="248" y="771"/>
                    <a:pt x="247" y="770"/>
                    <a:pt x="244" y="771"/>
                  </a:cubicBezTo>
                  <a:cubicBezTo>
                    <a:pt x="243" y="771"/>
                    <a:pt x="234" y="775"/>
                    <a:pt x="231" y="771"/>
                  </a:cubicBezTo>
                  <a:cubicBezTo>
                    <a:pt x="229" y="771"/>
                    <a:pt x="231" y="773"/>
                    <a:pt x="231" y="772"/>
                  </a:cubicBezTo>
                  <a:cubicBezTo>
                    <a:pt x="229" y="776"/>
                    <a:pt x="226" y="773"/>
                    <a:pt x="222" y="774"/>
                  </a:cubicBezTo>
                  <a:cubicBezTo>
                    <a:pt x="220" y="774"/>
                    <a:pt x="221" y="775"/>
                    <a:pt x="222" y="775"/>
                  </a:cubicBezTo>
                  <a:cubicBezTo>
                    <a:pt x="220" y="777"/>
                    <a:pt x="213" y="773"/>
                    <a:pt x="209" y="774"/>
                  </a:cubicBezTo>
                  <a:cubicBezTo>
                    <a:pt x="209" y="767"/>
                    <a:pt x="203" y="763"/>
                    <a:pt x="206" y="757"/>
                  </a:cubicBezTo>
                  <a:cubicBezTo>
                    <a:pt x="203" y="754"/>
                    <a:pt x="200" y="752"/>
                    <a:pt x="200" y="746"/>
                  </a:cubicBezTo>
                  <a:cubicBezTo>
                    <a:pt x="196" y="750"/>
                    <a:pt x="200" y="748"/>
                    <a:pt x="198" y="741"/>
                  </a:cubicBezTo>
                  <a:cubicBezTo>
                    <a:pt x="196" y="735"/>
                    <a:pt x="187" y="730"/>
                    <a:pt x="189" y="722"/>
                  </a:cubicBezTo>
                  <a:cubicBezTo>
                    <a:pt x="188" y="721"/>
                    <a:pt x="188" y="725"/>
                    <a:pt x="188" y="725"/>
                  </a:cubicBezTo>
                  <a:cubicBezTo>
                    <a:pt x="185" y="724"/>
                    <a:pt x="188" y="715"/>
                    <a:pt x="185" y="719"/>
                  </a:cubicBezTo>
                  <a:cubicBezTo>
                    <a:pt x="183" y="717"/>
                    <a:pt x="183" y="712"/>
                    <a:pt x="184" y="709"/>
                  </a:cubicBezTo>
                  <a:cubicBezTo>
                    <a:pt x="184" y="705"/>
                    <a:pt x="185" y="702"/>
                    <a:pt x="182" y="696"/>
                  </a:cubicBezTo>
                  <a:cubicBezTo>
                    <a:pt x="183" y="694"/>
                    <a:pt x="179" y="696"/>
                    <a:pt x="178" y="695"/>
                  </a:cubicBezTo>
                  <a:cubicBezTo>
                    <a:pt x="177" y="694"/>
                    <a:pt x="182" y="691"/>
                    <a:pt x="175" y="692"/>
                  </a:cubicBezTo>
                  <a:cubicBezTo>
                    <a:pt x="175" y="691"/>
                    <a:pt x="176" y="689"/>
                    <a:pt x="175" y="688"/>
                  </a:cubicBezTo>
                  <a:cubicBezTo>
                    <a:pt x="175" y="688"/>
                    <a:pt x="173" y="688"/>
                    <a:pt x="172" y="688"/>
                  </a:cubicBezTo>
                  <a:cubicBezTo>
                    <a:pt x="172" y="688"/>
                    <a:pt x="176" y="682"/>
                    <a:pt x="171" y="684"/>
                  </a:cubicBezTo>
                  <a:cubicBezTo>
                    <a:pt x="171" y="681"/>
                    <a:pt x="173" y="681"/>
                    <a:pt x="172" y="678"/>
                  </a:cubicBezTo>
                  <a:cubicBezTo>
                    <a:pt x="170" y="677"/>
                    <a:pt x="173" y="671"/>
                    <a:pt x="168" y="673"/>
                  </a:cubicBezTo>
                  <a:cubicBezTo>
                    <a:pt x="168" y="659"/>
                    <a:pt x="169" y="655"/>
                    <a:pt x="175" y="647"/>
                  </a:cubicBezTo>
                  <a:cubicBezTo>
                    <a:pt x="174" y="645"/>
                    <a:pt x="177" y="640"/>
                    <a:pt x="174" y="640"/>
                  </a:cubicBezTo>
                  <a:cubicBezTo>
                    <a:pt x="174" y="638"/>
                    <a:pt x="177" y="640"/>
                    <a:pt x="178" y="639"/>
                  </a:cubicBezTo>
                  <a:cubicBezTo>
                    <a:pt x="179" y="638"/>
                    <a:pt x="178" y="636"/>
                    <a:pt x="179" y="636"/>
                  </a:cubicBezTo>
                  <a:cubicBezTo>
                    <a:pt x="179" y="634"/>
                    <a:pt x="178" y="621"/>
                    <a:pt x="177" y="625"/>
                  </a:cubicBezTo>
                  <a:cubicBezTo>
                    <a:pt x="174" y="622"/>
                    <a:pt x="175" y="619"/>
                    <a:pt x="175" y="617"/>
                  </a:cubicBezTo>
                  <a:cubicBezTo>
                    <a:pt x="175" y="613"/>
                    <a:pt x="176" y="609"/>
                    <a:pt x="175" y="607"/>
                  </a:cubicBezTo>
                  <a:cubicBezTo>
                    <a:pt x="175" y="605"/>
                    <a:pt x="173" y="606"/>
                    <a:pt x="172" y="605"/>
                  </a:cubicBezTo>
                  <a:cubicBezTo>
                    <a:pt x="172" y="605"/>
                    <a:pt x="174" y="604"/>
                    <a:pt x="174" y="602"/>
                  </a:cubicBezTo>
                  <a:cubicBezTo>
                    <a:pt x="174" y="603"/>
                    <a:pt x="172" y="602"/>
                    <a:pt x="172" y="601"/>
                  </a:cubicBezTo>
                  <a:cubicBezTo>
                    <a:pt x="172" y="598"/>
                    <a:pt x="171" y="598"/>
                    <a:pt x="170" y="597"/>
                  </a:cubicBezTo>
                  <a:cubicBezTo>
                    <a:pt x="169" y="596"/>
                    <a:pt x="170" y="595"/>
                    <a:pt x="170" y="594"/>
                  </a:cubicBezTo>
                  <a:cubicBezTo>
                    <a:pt x="169" y="594"/>
                    <a:pt x="166" y="594"/>
                    <a:pt x="167" y="593"/>
                  </a:cubicBezTo>
                  <a:cubicBezTo>
                    <a:pt x="167" y="593"/>
                    <a:pt x="168" y="593"/>
                    <a:pt x="168" y="593"/>
                  </a:cubicBezTo>
                  <a:cubicBezTo>
                    <a:pt x="166" y="590"/>
                    <a:pt x="165" y="589"/>
                    <a:pt x="161" y="587"/>
                  </a:cubicBezTo>
                  <a:cubicBezTo>
                    <a:pt x="160" y="587"/>
                    <a:pt x="161" y="586"/>
                    <a:pt x="160" y="586"/>
                  </a:cubicBezTo>
                  <a:cubicBezTo>
                    <a:pt x="158" y="586"/>
                    <a:pt x="158" y="582"/>
                    <a:pt x="156" y="583"/>
                  </a:cubicBezTo>
                  <a:cubicBezTo>
                    <a:pt x="153" y="571"/>
                    <a:pt x="156" y="561"/>
                    <a:pt x="156" y="548"/>
                  </a:cubicBezTo>
                  <a:cubicBezTo>
                    <a:pt x="155" y="545"/>
                    <a:pt x="152" y="550"/>
                    <a:pt x="153" y="544"/>
                  </a:cubicBezTo>
                  <a:cubicBezTo>
                    <a:pt x="145" y="544"/>
                    <a:pt x="138" y="543"/>
                    <a:pt x="133" y="541"/>
                  </a:cubicBezTo>
                  <a:cubicBezTo>
                    <a:pt x="135" y="533"/>
                    <a:pt x="129" y="541"/>
                    <a:pt x="130" y="534"/>
                  </a:cubicBezTo>
                  <a:cubicBezTo>
                    <a:pt x="124" y="532"/>
                    <a:pt x="123" y="530"/>
                    <a:pt x="115" y="532"/>
                  </a:cubicBezTo>
                  <a:cubicBezTo>
                    <a:pt x="114" y="533"/>
                    <a:pt x="111" y="533"/>
                    <a:pt x="109" y="534"/>
                  </a:cubicBezTo>
                  <a:cubicBezTo>
                    <a:pt x="109" y="534"/>
                    <a:pt x="105" y="536"/>
                    <a:pt x="101" y="535"/>
                  </a:cubicBezTo>
                  <a:cubicBezTo>
                    <a:pt x="103" y="539"/>
                    <a:pt x="105" y="536"/>
                    <a:pt x="98" y="538"/>
                  </a:cubicBezTo>
                  <a:cubicBezTo>
                    <a:pt x="93" y="539"/>
                    <a:pt x="90" y="540"/>
                    <a:pt x="83" y="541"/>
                  </a:cubicBezTo>
                  <a:cubicBezTo>
                    <a:pt x="80" y="541"/>
                    <a:pt x="80" y="540"/>
                    <a:pt x="78" y="539"/>
                  </a:cubicBezTo>
                  <a:cubicBezTo>
                    <a:pt x="69" y="538"/>
                    <a:pt x="60" y="544"/>
                    <a:pt x="52" y="542"/>
                  </a:cubicBezTo>
                  <a:cubicBezTo>
                    <a:pt x="52" y="537"/>
                    <a:pt x="47" y="539"/>
                    <a:pt x="45" y="538"/>
                  </a:cubicBezTo>
                  <a:cubicBezTo>
                    <a:pt x="44" y="538"/>
                    <a:pt x="45" y="535"/>
                    <a:pt x="45" y="535"/>
                  </a:cubicBezTo>
                  <a:cubicBezTo>
                    <a:pt x="44" y="534"/>
                    <a:pt x="41" y="536"/>
                    <a:pt x="41" y="535"/>
                  </a:cubicBezTo>
                  <a:cubicBezTo>
                    <a:pt x="40" y="535"/>
                    <a:pt x="41" y="533"/>
                    <a:pt x="41" y="532"/>
                  </a:cubicBezTo>
                  <a:cubicBezTo>
                    <a:pt x="39" y="531"/>
                    <a:pt x="38" y="533"/>
                    <a:pt x="38" y="531"/>
                  </a:cubicBezTo>
                  <a:cubicBezTo>
                    <a:pt x="38" y="531"/>
                    <a:pt x="35" y="528"/>
                    <a:pt x="35" y="528"/>
                  </a:cubicBezTo>
                  <a:cubicBezTo>
                    <a:pt x="34" y="528"/>
                    <a:pt x="35" y="527"/>
                    <a:pt x="34" y="527"/>
                  </a:cubicBezTo>
                  <a:cubicBezTo>
                    <a:pt x="32" y="527"/>
                    <a:pt x="33" y="525"/>
                    <a:pt x="32" y="524"/>
                  </a:cubicBezTo>
                  <a:cubicBezTo>
                    <a:pt x="31" y="522"/>
                    <a:pt x="30" y="524"/>
                    <a:pt x="29" y="523"/>
                  </a:cubicBezTo>
                  <a:cubicBezTo>
                    <a:pt x="29" y="522"/>
                    <a:pt x="30" y="520"/>
                    <a:pt x="29" y="520"/>
                  </a:cubicBezTo>
                  <a:cubicBezTo>
                    <a:pt x="28" y="518"/>
                    <a:pt x="26" y="520"/>
                    <a:pt x="26" y="518"/>
                  </a:cubicBezTo>
                  <a:cubicBezTo>
                    <a:pt x="26" y="518"/>
                    <a:pt x="28" y="516"/>
                    <a:pt x="28" y="517"/>
                  </a:cubicBezTo>
                  <a:cubicBezTo>
                    <a:pt x="26" y="512"/>
                    <a:pt x="20" y="513"/>
                    <a:pt x="21" y="508"/>
                  </a:cubicBezTo>
                  <a:cubicBezTo>
                    <a:pt x="14" y="510"/>
                    <a:pt x="17" y="503"/>
                    <a:pt x="11" y="504"/>
                  </a:cubicBezTo>
                  <a:cubicBezTo>
                    <a:pt x="12" y="503"/>
                    <a:pt x="13" y="502"/>
                    <a:pt x="12" y="500"/>
                  </a:cubicBezTo>
                  <a:cubicBezTo>
                    <a:pt x="12" y="498"/>
                    <a:pt x="9" y="499"/>
                    <a:pt x="7" y="499"/>
                  </a:cubicBezTo>
                  <a:cubicBezTo>
                    <a:pt x="8" y="496"/>
                    <a:pt x="4" y="495"/>
                    <a:pt x="4" y="494"/>
                  </a:cubicBezTo>
                  <a:cubicBezTo>
                    <a:pt x="4" y="492"/>
                    <a:pt x="6" y="492"/>
                    <a:pt x="4" y="489"/>
                  </a:cubicBezTo>
                  <a:cubicBezTo>
                    <a:pt x="4" y="488"/>
                    <a:pt x="3" y="489"/>
                    <a:pt x="3" y="487"/>
                  </a:cubicBezTo>
                  <a:cubicBezTo>
                    <a:pt x="3" y="486"/>
                    <a:pt x="1" y="483"/>
                    <a:pt x="0" y="482"/>
                  </a:cubicBezTo>
                  <a:cubicBezTo>
                    <a:pt x="0" y="480"/>
                    <a:pt x="3" y="481"/>
                    <a:pt x="4" y="480"/>
                  </a:cubicBezTo>
                  <a:cubicBezTo>
                    <a:pt x="5" y="480"/>
                    <a:pt x="4" y="476"/>
                    <a:pt x="7" y="476"/>
                  </a:cubicBezTo>
                  <a:cubicBezTo>
                    <a:pt x="7" y="468"/>
                    <a:pt x="7" y="460"/>
                    <a:pt x="7" y="452"/>
                  </a:cubicBezTo>
                  <a:cubicBezTo>
                    <a:pt x="7" y="451"/>
                    <a:pt x="4" y="452"/>
                    <a:pt x="4" y="451"/>
                  </a:cubicBezTo>
                  <a:cubicBezTo>
                    <a:pt x="4" y="451"/>
                    <a:pt x="5" y="449"/>
                    <a:pt x="5" y="448"/>
                  </a:cubicBezTo>
                  <a:cubicBezTo>
                    <a:pt x="6" y="446"/>
                    <a:pt x="4" y="445"/>
                    <a:pt x="4" y="443"/>
                  </a:cubicBezTo>
                  <a:cubicBezTo>
                    <a:pt x="9" y="448"/>
                    <a:pt x="4" y="432"/>
                    <a:pt x="10" y="438"/>
                  </a:cubicBezTo>
                  <a:cubicBezTo>
                    <a:pt x="11" y="437"/>
                    <a:pt x="9" y="432"/>
                    <a:pt x="11" y="430"/>
                  </a:cubicBezTo>
                  <a:cubicBezTo>
                    <a:pt x="11" y="430"/>
                    <a:pt x="14" y="430"/>
                    <a:pt x="14" y="430"/>
                  </a:cubicBezTo>
                  <a:cubicBezTo>
                    <a:pt x="14" y="429"/>
                    <a:pt x="12" y="427"/>
                    <a:pt x="12" y="426"/>
                  </a:cubicBezTo>
                  <a:cubicBezTo>
                    <a:pt x="18" y="425"/>
                    <a:pt x="17" y="417"/>
                    <a:pt x="22" y="416"/>
                  </a:cubicBezTo>
                  <a:cubicBezTo>
                    <a:pt x="22" y="411"/>
                    <a:pt x="27" y="411"/>
                    <a:pt x="26" y="406"/>
                  </a:cubicBezTo>
                  <a:cubicBezTo>
                    <a:pt x="29" y="407"/>
                    <a:pt x="29" y="405"/>
                    <a:pt x="29" y="403"/>
                  </a:cubicBezTo>
                  <a:cubicBezTo>
                    <a:pt x="38" y="402"/>
                    <a:pt x="44" y="400"/>
                    <a:pt x="43" y="389"/>
                  </a:cubicBezTo>
                  <a:cubicBezTo>
                    <a:pt x="49" y="391"/>
                    <a:pt x="44" y="381"/>
                    <a:pt x="49" y="382"/>
                  </a:cubicBezTo>
                  <a:cubicBezTo>
                    <a:pt x="49" y="379"/>
                    <a:pt x="49" y="377"/>
                    <a:pt x="49" y="374"/>
                  </a:cubicBezTo>
                  <a:cubicBezTo>
                    <a:pt x="51" y="374"/>
                    <a:pt x="52" y="372"/>
                    <a:pt x="55" y="372"/>
                  </a:cubicBezTo>
                  <a:cubicBezTo>
                    <a:pt x="57" y="370"/>
                    <a:pt x="59" y="367"/>
                    <a:pt x="62" y="364"/>
                  </a:cubicBezTo>
                  <a:cubicBezTo>
                    <a:pt x="62" y="363"/>
                    <a:pt x="63" y="364"/>
                    <a:pt x="63" y="363"/>
                  </a:cubicBezTo>
                  <a:cubicBezTo>
                    <a:pt x="63" y="361"/>
                    <a:pt x="67" y="361"/>
                    <a:pt x="66" y="358"/>
                  </a:cubicBezTo>
                  <a:cubicBezTo>
                    <a:pt x="72" y="360"/>
                    <a:pt x="73" y="355"/>
                    <a:pt x="78" y="356"/>
                  </a:cubicBezTo>
                  <a:cubicBezTo>
                    <a:pt x="76" y="361"/>
                    <a:pt x="85" y="356"/>
                    <a:pt x="83" y="361"/>
                  </a:cubicBezTo>
                  <a:cubicBezTo>
                    <a:pt x="85" y="358"/>
                    <a:pt x="97" y="363"/>
                    <a:pt x="97" y="357"/>
                  </a:cubicBezTo>
                  <a:cubicBezTo>
                    <a:pt x="103" y="356"/>
                    <a:pt x="109" y="354"/>
                    <a:pt x="112" y="350"/>
                  </a:cubicBezTo>
                  <a:cubicBezTo>
                    <a:pt x="114" y="350"/>
                    <a:pt x="116" y="350"/>
                    <a:pt x="116" y="349"/>
                  </a:cubicBezTo>
                  <a:cubicBezTo>
                    <a:pt x="119" y="349"/>
                    <a:pt x="119" y="350"/>
                    <a:pt x="122" y="350"/>
                  </a:cubicBezTo>
                  <a:cubicBezTo>
                    <a:pt x="125" y="350"/>
                    <a:pt x="128" y="348"/>
                    <a:pt x="130" y="349"/>
                  </a:cubicBezTo>
                  <a:cubicBezTo>
                    <a:pt x="130" y="349"/>
                    <a:pt x="131" y="350"/>
                    <a:pt x="132" y="350"/>
                  </a:cubicBezTo>
                  <a:cubicBezTo>
                    <a:pt x="135" y="350"/>
                    <a:pt x="141" y="352"/>
                    <a:pt x="147" y="351"/>
                  </a:cubicBezTo>
                  <a:cubicBezTo>
                    <a:pt x="150" y="351"/>
                    <a:pt x="154" y="347"/>
                    <a:pt x="157" y="350"/>
                  </a:cubicBezTo>
                  <a:cubicBezTo>
                    <a:pt x="159" y="352"/>
                    <a:pt x="158" y="350"/>
                    <a:pt x="163" y="350"/>
                  </a:cubicBezTo>
                  <a:cubicBezTo>
                    <a:pt x="163" y="351"/>
                    <a:pt x="164" y="351"/>
                    <a:pt x="164" y="353"/>
                  </a:cubicBezTo>
                  <a:cubicBezTo>
                    <a:pt x="164" y="353"/>
                    <a:pt x="161" y="354"/>
                    <a:pt x="161" y="354"/>
                  </a:cubicBezTo>
                  <a:cubicBezTo>
                    <a:pt x="161" y="356"/>
                    <a:pt x="162" y="355"/>
                    <a:pt x="163" y="356"/>
                  </a:cubicBezTo>
                  <a:cubicBezTo>
                    <a:pt x="163" y="357"/>
                    <a:pt x="161" y="357"/>
                    <a:pt x="161" y="357"/>
                  </a:cubicBezTo>
                  <a:cubicBezTo>
                    <a:pt x="161" y="358"/>
                    <a:pt x="163" y="358"/>
                    <a:pt x="163" y="360"/>
                  </a:cubicBezTo>
                  <a:cubicBezTo>
                    <a:pt x="162" y="364"/>
                    <a:pt x="160" y="366"/>
                    <a:pt x="164" y="371"/>
                  </a:cubicBezTo>
                  <a:cubicBezTo>
                    <a:pt x="165" y="374"/>
                    <a:pt x="166" y="369"/>
                    <a:pt x="168" y="372"/>
                  </a:cubicBezTo>
                  <a:cubicBezTo>
                    <a:pt x="168" y="374"/>
                    <a:pt x="171" y="373"/>
                    <a:pt x="171" y="374"/>
                  </a:cubicBezTo>
                  <a:cubicBezTo>
                    <a:pt x="171" y="374"/>
                    <a:pt x="171" y="376"/>
                    <a:pt x="171" y="377"/>
                  </a:cubicBezTo>
                  <a:cubicBezTo>
                    <a:pt x="172" y="377"/>
                    <a:pt x="175" y="376"/>
                    <a:pt x="175" y="378"/>
                  </a:cubicBezTo>
                  <a:cubicBezTo>
                    <a:pt x="180" y="376"/>
                    <a:pt x="183" y="382"/>
                    <a:pt x="185" y="378"/>
                  </a:cubicBezTo>
                  <a:cubicBezTo>
                    <a:pt x="187" y="378"/>
                    <a:pt x="186" y="380"/>
                    <a:pt x="186" y="381"/>
                  </a:cubicBezTo>
                  <a:cubicBezTo>
                    <a:pt x="189" y="382"/>
                    <a:pt x="190" y="381"/>
                    <a:pt x="193" y="382"/>
                  </a:cubicBezTo>
                  <a:cubicBezTo>
                    <a:pt x="194" y="383"/>
                    <a:pt x="194" y="385"/>
                    <a:pt x="195" y="385"/>
                  </a:cubicBezTo>
                  <a:cubicBezTo>
                    <a:pt x="195" y="385"/>
                    <a:pt x="197" y="385"/>
                    <a:pt x="198" y="385"/>
                  </a:cubicBezTo>
                  <a:cubicBezTo>
                    <a:pt x="199" y="387"/>
                    <a:pt x="200" y="385"/>
                    <a:pt x="202" y="386"/>
                  </a:cubicBezTo>
                  <a:cubicBezTo>
                    <a:pt x="202" y="387"/>
                    <a:pt x="203" y="389"/>
                    <a:pt x="203" y="389"/>
                  </a:cubicBezTo>
                  <a:cubicBezTo>
                    <a:pt x="204" y="389"/>
                    <a:pt x="206" y="388"/>
                    <a:pt x="207" y="388"/>
                  </a:cubicBezTo>
                  <a:cubicBezTo>
                    <a:pt x="207" y="388"/>
                    <a:pt x="208" y="389"/>
                    <a:pt x="209" y="389"/>
                  </a:cubicBezTo>
                  <a:cubicBezTo>
                    <a:pt x="210" y="389"/>
                    <a:pt x="211" y="389"/>
                    <a:pt x="212" y="389"/>
                  </a:cubicBezTo>
                  <a:cubicBezTo>
                    <a:pt x="212" y="388"/>
                    <a:pt x="214" y="387"/>
                    <a:pt x="214" y="386"/>
                  </a:cubicBezTo>
                  <a:cubicBezTo>
                    <a:pt x="214" y="386"/>
                    <a:pt x="217" y="386"/>
                    <a:pt x="216" y="385"/>
                  </a:cubicBezTo>
                  <a:cubicBezTo>
                    <a:pt x="212" y="382"/>
                    <a:pt x="220" y="383"/>
                    <a:pt x="220" y="378"/>
                  </a:cubicBezTo>
                  <a:cubicBezTo>
                    <a:pt x="224" y="379"/>
                    <a:pt x="224" y="375"/>
                    <a:pt x="229" y="377"/>
                  </a:cubicBezTo>
                  <a:cubicBezTo>
                    <a:pt x="229" y="377"/>
                    <a:pt x="230" y="378"/>
                    <a:pt x="230" y="378"/>
                  </a:cubicBezTo>
                  <a:cubicBezTo>
                    <a:pt x="232" y="378"/>
                    <a:pt x="234" y="377"/>
                    <a:pt x="236" y="378"/>
                  </a:cubicBezTo>
                  <a:cubicBezTo>
                    <a:pt x="236" y="378"/>
                    <a:pt x="238" y="381"/>
                    <a:pt x="238" y="381"/>
                  </a:cubicBezTo>
                  <a:cubicBezTo>
                    <a:pt x="239" y="381"/>
                    <a:pt x="241" y="379"/>
                    <a:pt x="243" y="379"/>
                  </a:cubicBezTo>
                  <a:cubicBezTo>
                    <a:pt x="243" y="379"/>
                    <a:pt x="242" y="382"/>
                    <a:pt x="243" y="382"/>
                  </a:cubicBezTo>
                  <a:cubicBezTo>
                    <a:pt x="244" y="382"/>
                    <a:pt x="246" y="380"/>
                    <a:pt x="248" y="381"/>
                  </a:cubicBezTo>
                  <a:cubicBezTo>
                    <a:pt x="249" y="382"/>
                    <a:pt x="245" y="382"/>
                    <a:pt x="245" y="382"/>
                  </a:cubicBezTo>
                  <a:cubicBezTo>
                    <a:pt x="246" y="385"/>
                    <a:pt x="255" y="385"/>
                    <a:pt x="259" y="385"/>
                  </a:cubicBezTo>
                  <a:cubicBezTo>
                    <a:pt x="259" y="391"/>
                    <a:pt x="271" y="389"/>
                    <a:pt x="273" y="385"/>
                  </a:cubicBezTo>
                  <a:cubicBezTo>
                    <a:pt x="274" y="386"/>
                    <a:pt x="280" y="383"/>
                    <a:pt x="282" y="385"/>
                  </a:cubicBezTo>
                  <a:cubicBezTo>
                    <a:pt x="283" y="387"/>
                    <a:pt x="282" y="385"/>
                    <a:pt x="285" y="385"/>
                  </a:cubicBezTo>
                  <a:cubicBezTo>
                    <a:pt x="287" y="385"/>
                    <a:pt x="289" y="387"/>
                    <a:pt x="292" y="386"/>
                  </a:cubicBezTo>
                  <a:cubicBezTo>
                    <a:pt x="294" y="386"/>
                    <a:pt x="295" y="384"/>
                    <a:pt x="299" y="384"/>
                  </a:cubicBezTo>
                  <a:cubicBezTo>
                    <a:pt x="300" y="380"/>
                    <a:pt x="299" y="376"/>
                    <a:pt x="303" y="375"/>
                  </a:cubicBezTo>
                  <a:cubicBezTo>
                    <a:pt x="303" y="373"/>
                    <a:pt x="301" y="372"/>
                    <a:pt x="301" y="370"/>
                  </a:cubicBezTo>
                  <a:cubicBezTo>
                    <a:pt x="306" y="370"/>
                    <a:pt x="306" y="361"/>
                    <a:pt x="310" y="365"/>
                  </a:cubicBezTo>
                  <a:cubicBezTo>
                    <a:pt x="311" y="360"/>
                    <a:pt x="308" y="359"/>
                    <a:pt x="304" y="358"/>
                  </a:cubicBezTo>
                  <a:cubicBezTo>
                    <a:pt x="305" y="357"/>
                    <a:pt x="306" y="355"/>
                    <a:pt x="306" y="353"/>
                  </a:cubicBezTo>
                  <a:cubicBezTo>
                    <a:pt x="304" y="349"/>
                    <a:pt x="296" y="351"/>
                    <a:pt x="294" y="347"/>
                  </a:cubicBezTo>
                  <a:cubicBezTo>
                    <a:pt x="292" y="349"/>
                    <a:pt x="287" y="348"/>
                    <a:pt x="286" y="351"/>
                  </a:cubicBezTo>
                  <a:cubicBezTo>
                    <a:pt x="284" y="352"/>
                    <a:pt x="285" y="349"/>
                    <a:pt x="285" y="349"/>
                  </a:cubicBezTo>
                  <a:cubicBezTo>
                    <a:pt x="282" y="347"/>
                    <a:pt x="278" y="350"/>
                    <a:pt x="275" y="349"/>
                  </a:cubicBezTo>
                  <a:cubicBezTo>
                    <a:pt x="273" y="349"/>
                    <a:pt x="273" y="352"/>
                    <a:pt x="271" y="351"/>
                  </a:cubicBezTo>
                  <a:cubicBezTo>
                    <a:pt x="267" y="352"/>
                    <a:pt x="267" y="346"/>
                    <a:pt x="261" y="347"/>
                  </a:cubicBezTo>
                  <a:cubicBezTo>
                    <a:pt x="261" y="345"/>
                    <a:pt x="259" y="344"/>
                    <a:pt x="259" y="342"/>
                  </a:cubicBezTo>
                  <a:cubicBezTo>
                    <a:pt x="258" y="342"/>
                    <a:pt x="257" y="341"/>
                    <a:pt x="257" y="340"/>
                  </a:cubicBezTo>
                  <a:cubicBezTo>
                    <a:pt x="256" y="338"/>
                    <a:pt x="254" y="338"/>
                    <a:pt x="251" y="337"/>
                  </a:cubicBezTo>
                  <a:cubicBezTo>
                    <a:pt x="254" y="334"/>
                    <a:pt x="252" y="326"/>
                    <a:pt x="251" y="322"/>
                  </a:cubicBezTo>
                  <a:cubicBezTo>
                    <a:pt x="247" y="324"/>
                    <a:pt x="243" y="319"/>
                    <a:pt x="243" y="326"/>
                  </a:cubicBezTo>
                  <a:cubicBezTo>
                    <a:pt x="238" y="324"/>
                    <a:pt x="238" y="327"/>
                    <a:pt x="234" y="325"/>
                  </a:cubicBezTo>
                  <a:cubicBezTo>
                    <a:pt x="234" y="326"/>
                    <a:pt x="234" y="327"/>
                    <a:pt x="233" y="328"/>
                  </a:cubicBezTo>
                  <a:cubicBezTo>
                    <a:pt x="234" y="328"/>
                    <a:pt x="235" y="329"/>
                    <a:pt x="236" y="330"/>
                  </a:cubicBezTo>
                  <a:cubicBezTo>
                    <a:pt x="236" y="331"/>
                    <a:pt x="235" y="334"/>
                    <a:pt x="238" y="333"/>
                  </a:cubicBezTo>
                  <a:cubicBezTo>
                    <a:pt x="237" y="338"/>
                    <a:pt x="237" y="336"/>
                    <a:pt x="240" y="339"/>
                  </a:cubicBezTo>
                  <a:cubicBezTo>
                    <a:pt x="241" y="342"/>
                    <a:pt x="238" y="341"/>
                    <a:pt x="237" y="342"/>
                  </a:cubicBezTo>
                  <a:cubicBezTo>
                    <a:pt x="237" y="342"/>
                    <a:pt x="235" y="347"/>
                    <a:pt x="234" y="346"/>
                  </a:cubicBezTo>
                  <a:cubicBezTo>
                    <a:pt x="231" y="343"/>
                    <a:pt x="234" y="349"/>
                    <a:pt x="229" y="349"/>
                  </a:cubicBezTo>
                  <a:cubicBezTo>
                    <a:pt x="228" y="347"/>
                    <a:pt x="227" y="346"/>
                    <a:pt x="226" y="346"/>
                  </a:cubicBezTo>
                  <a:cubicBezTo>
                    <a:pt x="225" y="343"/>
                    <a:pt x="227" y="343"/>
                    <a:pt x="229" y="343"/>
                  </a:cubicBezTo>
                  <a:cubicBezTo>
                    <a:pt x="227" y="341"/>
                    <a:pt x="222" y="339"/>
                    <a:pt x="226" y="336"/>
                  </a:cubicBezTo>
                  <a:cubicBezTo>
                    <a:pt x="224" y="335"/>
                    <a:pt x="221" y="337"/>
                    <a:pt x="220" y="336"/>
                  </a:cubicBezTo>
                  <a:cubicBezTo>
                    <a:pt x="219" y="335"/>
                    <a:pt x="223" y="334"/>
                    <a:pt x="223" y="335"/>
                  </a:cubicBezTo>
                  <a:cubicBezTo>
                    <a:pt x="223" y="334"/>
                    <a:pt x="219" y="331"/>
                    <a:pt x="216" y="329"/>
                  </a:cubicBezTo>
                  <a:cubicBezTo>
                    <a:pt x="217" y="322"/>
                    <a:pt x="213" y="321"/>
                    <a:pt x="213" y="315"/>
                  </a:cubicBezTo>
                  <a:cubicBezTo>
                    <a:pt x="214" y="313"/>
                    <a:pt x="209" y="314"/>
                    <a:pt x="209" y="313"/>
                  </a:cubicBezTo>
                  <a:cubicBezTo>
                    <a:pt x="209" y="313"/>
                    <a:pt x="211" y="311"/>
                    <a:pt x="210" y="311"/>
                  </a:cubicBezTo>
                  <a:cubicBezTo>
                    <a:pt x="207" y="308"/>
                    <a:pt x="207" y="311"/>
                    <a:pt x="205" y="309"/>
                  </a:cubicBezTo>
                  <a:cubicBezTo>
                    <a:pt x="204" y="309"/>
                    <a:pt x="206" y="307"/>
                    <a:pt x="206" y="306"/>
                  </a:cubicBezTo>
                  <a:cubicBezTo>
                    <a:pt x="206" y="305"/>
                    <a:pt x="204" y="308"/>
                    <a:pt x="205" y="308"/>
                  </a:cubicBezTo>
                  <a:cubicBezTo>
                    <a:pt x="203" y="308"/>
                    <a:pt x="204" y="306"/>
                    <a:pt x="203" y="305"/>
                  </a:cubicBezTo>
                  <a:cubicBezTo>
                    <a:pt x="198" y="306"/>
                    <a:pt x="198" y="301"/>
                    <a:pt x="192" y="302"/>
                  </a:cubicBezTo>
                  <a:cubicBezTo>
                    <a:pt x="192" y="301"/>
                    <a:pt x="190" y="300"/>
                    <a:pt x="189" y="299"/>
                  </a:cubicBezTo>
                  <a:cubicBezTo>
                    <a:pt x="189" y="299"/>
                    <a:pt x="190" y="297"/>
                    <a:pt x="189" y="297"/>
                  </a:cubicBezTo>
                  <a:cubicBezTo>
                    <a:pt x="189" y="296"/>
                    <a:pt x="187" y="297"/>
                    <a:pt x="186" y="297"/>
                  </a:cubicBezTo>
                  <a:cubicBezTo>
                    <a:pt x="186" y="296"/>
                    <a:pt x="186" y="291"/>
                    <a:pt x="185" y="292"/>
                  </a:cubicBezTo>
                  <a:cubicBezTo>
                    <a:pt x="184" y="294"/>
                    <a:pt x="183" y="293"/>
                    <a:pt x="182" y="291"/>
                  </a:cubicBezTo>
                  <a:cubicBezTo>
                    <a:pt x="182" y="290"/>
                    <a:pt x="180" y="290"/>
                    <a:pt x="181" y="288"/>
                  </a:cubicBezTo>
                  <a:cubicBezTo>
                    <a:pt x="176" y="288"/>
                    <a:pt x="177" y="290"/>
                    <a:pt x="172" y="288"/>
                  </a:cubicBezTo>
                  <a:cubicBezTo>
                    <a:pt x="171" y="289"/>
                    <a:pt x="171" y="291"/>
                    <a:pt x="170" y="291"/>
                  </a:cubicBezTo>
                  <a:cubicBezTo>
                    <a:pt x="168" y="295"/>
                    <a:pt x="172" y="294"/>
                    <a:pt x="172" y="297"/>
                  </a:cubicBezTo>
                  <a:cubicBezTo>
                    <a:pt x="172" y="297"/>
                    <a:pt x="175" y="300"/>
                    <a:pt x="175" y="301"/>
                  </a:cubicBezTo>
                  <a:cubicBezTo>
                    <a:pt x="176" y="302"/>
                    <a:pt x="176" y="302"/>
                    <a:pt x="178" y="302"/>
                  </a:cubicBezTo>
                  <a:cubicBezTo>
                    <a:pt x="176" y="306"/>
                    <a:pt x="181" y="306"/>
                    <a:pt x="182" y="308"/>
                  </a:cubicBezTo>
                  <a:cubicBezTo>
                    <a:pt x="183" y="308"/>
                    <a:pt x="184" y="314"/>
                    <a:pt x="185" y="312"/>
                  </a:cubicBezTo>
                  <a:cubicBezTo>
                    <a:pt x="187" y="310"/>
                    <a:pt x="185" y="312"/>
                    <a:pt x="186" y="313"/>
                  </a:cubicBezTo>
                  <a:cubicBezTo>
                    <a:pt x="188" y="315"/>
                    <a:pt x="191" y="314"/>
                    <a:pt x="192" y="318"/>
                  </a:cubicBezTo>
                  <a:cubicBezTo>
                    <a:pt x="194" y="317"/>
                    <a:pt x="194" y="319"/>
                    <a:pt x="195" y="319"/>
                  </a:cubicBezTo>
                  <a:cubicBezTo>
                    <a:pt x="196" y="319"/>
                    <a:pt x="197" y="318"/>
                    <a:pt x="196" y="318"/>
                  </a:cubicBezTo>
                  <a:cubicBezTo>
                    <a:pt x="198" y="318"/>
                    <a:pt x="198" y="322"/>
                    <a:pt x="199" y="319"/>
                  </a:cubicBezTo>
                  <a:cubicBezTo>
                    <a:pt x="202" y="319"/>
                    <a:pt x="198" y="325"/>
                    <a:pt x="203" y="323"/>
                  </a:cubicBezTo>
                  <a:cubicBezTo>
                    <a:pt x="203" y="326"/>
                    <a:pt x="197" y="324"/>
                    <a:pt x="195" y="325"/>
                  </a:cubicBezTo>
                  <a:cubicBezTo>
                    <a:pt x="196" y="326"/>
                    <a:pt x="197" y="326"/>
                    <a:pt x="198" y="328"/>
                  </a:cubicBezTo>
                  <a:cubicBezTo>
                    <a:pt x="199" y="330"/>
                    <a:pt x="195" y="335"/>
                    <a:pt x="198" y="335"/>
                  </a:cubicBezTo>
                  <a:cubicBezTo>
                    <a:pt x="196" y="337"/>
                    <a:pt x="193" y="337"/>
                    <a:pt x="191" y="337"/>
                  </a:cubicBezTo>
                  <a:cubicBezTo>
                    <a:pt x="193" y="336"/>
                    <a:pt x="191" y="332"/>
                    <a:pt x="193" y="332"/>
                  </a:cubicBezTo>
                  <a:cubicBezTo>
                    <a:pt x="192" y="331"/>
                    <a:pt x="193" y="328"/>
                    <a:pt x="191" y="328"/>
                  </a:cubicBezTo>
                  <a:cubicBezTo>
                    <a:pt x="188" y="327"/>
                    <a:pt x="192" y="325"/>
                    <a:pt x="188" y="323"/>
                  </a:cubicBezTo>
                  <a:cubicBezTo>
                    <a:pt x="186" y="322"/>
                    <a:pt x="183" y="323"/>
                    <a:pt x="184" y="319"/>
                  </a:cubicBezTo>
                  <a:cubicBezTo>
                    <a:pt x="178" y="320"/>
                    <a:pt x="177" y="316"/>
                    <a:pt x="172" y="316"/>
                  </a:cubicBezTo>
                  <a:cubicBezTo>
                    <a:pt x="172" y="313"/>
                    <a:pt x="169" y="311"/>
                    <a:pt x="167" y="308"/>
                  </a:cubicBezTo>
                  <a:cubicBezTo>
                    <a:pt x="166" y="307"/>
                    <a:pt x="165" y="308"/>
                    <a:pt x="165" y="306"/>
                  </a:cubicBezTo>
                  <a:cubicBezTo>
                    <a:pt x="165" y="305"/>
                    <a:pt x="163" y="306"/>
                    <a:pt x="163" y="305"/>
                  </a:cubicBezTo>
                  <a:cubicBezTo>
                    <a:pt x="162" y="305"/>
                    <a:pt x="163" y="303"/>
                    <a:pt x="163" y="302"/>
                  </a:cubicBezTo>
                  <a:cubicBezTo>
                    <a:pt x="161" y="301"/>
                    <a:pt x="158" y="303"/>
                    <a:pt x="157" y="302"/>
                  </a:cubicBezTo>
                  <a:cubicBezTo>
                    <a:pt x="156" y="302"/>
                    <a:pt x="159" y="300"/>
                    <a:pt x="160" y="301"/>
                  </a:cubicBezTo>
                  <a:cubicBezTo>
                    <a:pt x="158" y="298"/>
                    <a:pt x="150" y="298"/>
                    <a:pt x="146" y="299"/>
                  </a:cubicBezTo>
                  <a:cubicBezTo>
                    <a:pt x="145" y="300"/>
                    <a:pt x="148" y="301"/>
                    <a:pt x="149" y="301"/>
                  </a:cubicBezTo>
                  <a:cubicBezTo>
                    <a:pt x="147" y="303"/>
                    <a:pt x="146" y="301"/>
                    <a:pt x="144" y="302"/>
                  </a:cubicBezTo>
                  <a:cubicBezTo>
                    <a:pt x="141" y="304"/>
                    <a:pt x="141" y="308"/>
                    <a:pt x="139" y="308"/>
                  </a:cubicBezTo>
                  <a:cubicBezTo>
                    <a:pt x="133" y="308"/>
                    <a:pt x="132" y="303"/>
                    <a:pt x="125" y="304"/>
                  </a:cubicBezTo>
                  <a:cubicBezTo>
                    <a:pt x="123" y="304"/>
                    <a:pt x="124" y="308"/>
                    <a:pt x="119" y="306"/>
                  </a:cubicBezTo>
                  <a:cubicBezTo>
                    <a:pt x="119" y="310"/>
                    <a:pt x="119" y="313"/>
                    <a:pt x="119" y="316"/>
                  </a:cubicBezTo>
                  <a:cubicBezTo>
                    <a:pt x="115" y="318"/>
                    <a:pt x="106" y="316"/>
                    <a:pt x="108" y="325"/>
                  </a:cubicBezTo>
                  <a:cubicBezTo>
                    <a:pt x="99" y="323"/>
                    <a:pt x="106" y="330"/>
                    <a:pt x="98" y="330"/>
                  </a:cubicBezTo>
                  <a:cubicBezTo>
                    <a:pt x="98" y="332"/>
                    <a:pt x="103" y="336"/>
                    <a:pt x="99" y="336"/>
                  </a:cubicBezTo>
                  <a:cubicBezTo>
                    <a:pt x="99" y="341"/>
                    <a:pt x="97" y="336"/>
                    <a:pt x="94" y="340"/>
                  </a:cubicBezTo>
                  <a:cubicBezTo>
                    <a:pt x="94" y="342"/>
                    <a:pt x="94" y="343"/>
                    <a:pt x="95" y="343"/>
                  </a:cubicBezTo>
                  <a:cubicBezTo>
                    <a:pt x="95" y="346"/>
                    <a:pt x="90" y="344"/>
                    <a:pt x="88" y="344"/>
                  </a:cubicBezTo>
                  <a:cubicBezTo>
                    <a:pt x="87" y="345"/>
                    <a:pt x="87" y="348"/>
                    <a:pt x="85" y="349"/>
                  </a:cubicBezTo>
                  <a:cubicBezTo>
                    <a:pt x="81" y="351"/>
                    <a:pt x="74" y="347"/>
                    <a:pt x="70" y="353"/>
                  </a:cubicBezTo>
                  <a:cubicBezTo>
                    <a:pt x="68" y="351"/>
                    <a:pt x="67" y="349"/>
                    <a:pt x="66" y="347"/>
                  </a:cubicBezTo>
                  <a:cubicBezTo>
                    <a:pt x="60" y="346"/>
                    <a:pt x="53" y="349"/>
                    <a:pt x="50" y="347"/>
                  </a:cubicBezTo>
                  <a:cubicBezTo>
                    <a:pt x="51" y="342"/>
                    <a:pt x="53" y="336"/>
                    <a:pt x="49" y="333"/>
                  </a:cubicBezTo>
                  <a:cubicBezTo>
                    <a:pt x="48" y="331"/>
                    <a:pt x="51" y="330"/>
                    <a:pt x="52" y="328"/>
                  </a:cubicBezTo>
                  <a:cubicBezTo>
                    <a:pt x="53" y="324"/>
                    <a:pt x="50" y="319"/>
                    <a:pt x="53" y="316"/>
                  </a:cubicBezTo>
                  <a:cubicBezTo>
                    <a:pt x="52" y="313"/>
                    <a:pt x="52" y="309"/>
                    <a:pt x="49" y="308"/>
                  </a:cubicBezTo>
                  <a:cubicBezTo>
                    <a:pt x="50" y="306"/>
                    <a:pt x="52" y="306"/>
                    <a:pt x="52" y="304"/>
                  </a:cubicBezTo>
                  <a:cubicBezTo>
                    <a:pt x="55" y="305"/>
                    <a:pt x="64" y="301"/>
                    <a:pt x="63" y="306"/>
                  </a:cubicBezTo>
                  <a:cubicBezTo>
                    <a:pt x="66" y="304"/>
                    <a:pt x="80" y="310"/>
                    <a:pt x="83" y="306"/>
                  </a:cubicBezTo>
                  <a:cubicBezTo>
                    <a:pt x="84" y="305"/>
                    <a:pt x="83" y="306"/>
                    <a:pt x="85" y="306"/>
                  </a:cubicBezTo>
                  <a:cubicBezTo>
                    <a:pt x="85" y="306"/>
                    <a:pt x="86" y="304"/>
                    <a:pt x="87" y="305"/>
                  </a:cubicBezTo>
                  <a:cubicBezTo>
                    <a:pt x="87" y="305"/>
                    <a:pt x="87" y="306"/>
                    <a:pt x="87" y="306"/>
                  </a:cubicBezTo>
                  <a:cubicBezTo>
                    <a:pt x="91" y="305"/>
                    <a:pt x="93" y="304"/>
                    <a:pt x="94" y="299"/>
                  </a:cubicBezTo>
                  <a:cubicBezTo>
                    <a:pt x="94" y="298"/>
                    <a:pt x="97" y="290"/>
                    <a:pt x="94" y="287"/>
                  </a:cubicBezTo>
                  <a:cubicBezTo>
                    <a:pt x="92" y="285"/>
                    <a:pt x="95" y="285"/>
                    <a:pt x="92" y="281"/>
                  </a:cubicBezTo>
                  <a:cubicBezTo>
                    <a:pt x="92" y="280"/>
                    <a:pt x="90" y="280"/>
                    <a:pt x="88" y="280"/>
                  </a:cubicBezTo>
                  <a:cubicBezTo>
                    <a:pt x="89" y="279"/>
                    <a:pt x="90" y="278"/>
                    <a:pt x="90" y="276"/>
                  </a:cubicBezTo>
                  <a:cubicBezTo>
                    <a:pt x="88" y="275"/>
                    <a:pt x="87" y="277"/>
                    <a:pt x="87" y="277"/>
                  </a:cubicBezTo>
                  <a:cubicBezTo>
                    <a:pt x="85" y="276"/>
                    <a:pt x="87" y="275"/>
                    <a:pt x="85" y="274"/>
                  </a:cubicBezTo>
                  <a:cubicBezTo>
                    <a:pt x="84" y="274"/>
                    <a:pt x="80" y="273"/>
                    <a:pt x="78" y="273"/>
                  </a:cubicBezTo>
                  <a:cubicBezTo>
                    <a:pt x="78" y="273"/>
                    <a:pt x="78" y="271"/>
                    <a:pt x="77" y="271"/>
                  </a:cubicBezTo>
                  <a:cubicBezTo>
                    <a:pt x="75" y="271"/>
                    <a:pt x="74" y="271"/>
                    <a:pt x="74" y="270"/>
                  </a:cubicBezTo>
                  <a:cubicBezTo>
                    <a:pt x="73" y="266"/>
                    <a:pt x="77" y="268"/>
                    <a:pt x="77" y="269"/>
                  </a:cubicBezTo>
                  <a:cubicBezTo>
                    <a:pt x="81" y="267"/>
                    <a:pt x="84" y="264"/>
                    <a:pt x="92" y="266"/>
                  </a:cubicBezTo>
                  <a:cubicBezTo>
                    <a:pt x="93" y="263"/>
                    <a:pt x="91" y="263"/>
                    <a:pt x="90" y="263"/>
                  </a:cubicBezTo>
                  <a:cubicBezTo>
                    <a:pt x="91" y="259"/>
                    <a:pt x="96" y="263"/>
                    <a:pt x="98" y="263"/>
                  </a:cubicBezTo>
                  <a:cubicBezTo>
                    <a:pt x="99" y="263"/>
                    <a:pt x="102" y="260"/>
                    <a:pt x="102" y="263"/>
                  </a:cubicBezTo>
                  <a:cubicBezTo>
                    <a:pt x="105" y="261"/>
                    <a:pt x="106" y="256"/>
                    <a:pt x="111" y="256"/>
                  </a:cubicBezTo>
                  <a:cubicBezTo>
                    <a:pt x="109" y="251"/>
                    <a:pt x="115" y="253"/>
                    <a:pt x="113" y="249"/>
                  </a:cubicBezTo>
                  <a:cubicBezTo>
                    <a:pt x="116" y="249"/>
                    <a:pt x="119" y="249"/>
                    <a:pt x="122" y="249"/>
                  </a:cubicBezTo>
                  <a:cubicBezTo>
                    <a:pt x="122" y="248"/>
                    <a:pt x="120" y="248"/>
                    <a:pt x="119" y="248"/>
                  </a:cubicBezTo>
                  <a:cubicBezTo>
                    <a:pt x="120" y="245"/>
                    <a:pt x="124" y="246"/>
                    <a:pt x="122" y="242"/>
                  </a:cubicBezTo>
                  <a:cubicBezTo>
                    <a:pt x="126" y="242"/>
                    <a:pt x="125" y="244"/>
                    <a:pt x="127" y="242"/>
                  </a:cubicBezTo>
                  <a:cubicBezTo>
                    <a:pt x="124" y="235"/>
                    <a:pt x="130" y="238"/>
                    <a:pt x="130" y="231"/>
                  </a:cubicBezTo>
                  <a:cubicBezTo>
                    <a:pt x="132" y="230"/>
                    <a:pt x="134" y="231"/>
                    <a:pt x="136" y="231"/>
                  </a:cubicBezTo>
                  <a:cubicBezTo>
                    <a:pt x="138" y="230"/>
                    <a:pt x="138" y="228"/>
                    <a:pt x="139" y="228"/>
                  </a:cubicBezTo>
                  <a:cubicBezTo>
                    <a:pt x="140" y="227"/>
                    <a:pt x="140" y="229"/>
                    <a:pt x="140" y="229"/>
                  </a:cubicBezTo>
                  <a:cubicBezTo>
                    <a:pt x="142" y="230"/>
                    <a:pt x="141" y="228"/>
                    <a:pt x="142" y="228"/>
                  </a:cubicBezTo>
                  <a:cubicBezTo>
                    <a:pt x="143" y="228"/>
                    <a:pt x="146" y="228"/>
                    <a:pt x="147" y="228"/>
                  </a:cubicBezTo>
                  <a:cubicBezTo>
                    <a:pt x="149" y="227"/>
                    <a:pt x="150" y="223"/>
                    <a:pt x="153" y="225"/>
                  </a:cubicBezTo>
                  <a:cubicBezTo>
                    <a:pt x="152" y="222"/>
                    <a:pt x="148" y="222"/>
                    <a:pt x="149" y="218"/>
                  </a:cubicBezTo>
                  <a:cubicBezTo>
                    <a:pt x="152" y="217"/>
                    <a:pt x="150" y="216"/>
                    <a:pt x="150" y="211"/>
                  </a:cubicBezTo>
                  <a:cubicBezTo>
                    <a:pt x="150" y="207"/>
                    <a:pt x="152" y="205"/>
                    <a:pt x="151" y="201"/>
                  </a:cubicBezTo>
                  <a:cubicBezTo>
                    <a:pt x="153" y="201"/>
                    <a:pt x="155" y="201"/>
                    <a:pt x="157" y="201"/>
                  </a:cubicBezTo>
                  <a:cubicBezTo>
                    <a:pt x="161" y="201"/>
                    <a:pt x="154" y="197"/>
                    <a:pt x="160" y="198"/>
                  </a:cubicBezTo>
                  <a:cubicBezTo>
                    <a:pt x="160" y="200"/>
                    <a:pt x="162" y="200"/>
                    <a:pt x="163" y="200"/>
                  </a:cubicBezTo>
                  <a:cubicBezTo>
                    <a:pt x="160" y="203"/>
                    <a:pt x="160" y="200"/>
                    <a:pt x="161" y="204"/>
                  </a:cubicBezTo>
                  <a:cubicBezTo>
                    <a:pt x="162" y="207"/>
                    <a:pt x="161" y="209"/>
                    <a:pt x="164" y="208"/>
                  </a:cubicBezTo>
                  <a:cubicBezTo>
                    <a:pt x="164" y="210"/>
                    <a:pt x="164" y="212"/>
                    <a:pt x="163" y="212"/>
                  </a:cubicBezTo>
                  <a:cubicBezTo>
                    <a:pt x="162" y="215"/>
                    <a:pt x="169" y="210"/>
                    <a:pt x="171" y="214"/>
                  </a:cubicBezTo>
                  <a:cubicBezTo>
                    <a:pt x="170" y="218"/>
                    <a:pt x="162" y="215"/>
                    <a:pt x="161" y="219"/>
                  </a:cubicBezTo>
                  <a:cubicBezTo>
                    <a:pt x="160" y="222"/>
                    <a:pt x="164" y="223"/>
                    <a:pt x="165" y="224"/>
                  </a:cubicBezTo>
                  <a:cubicBezTo>
                    <a:pt x="167" y="225"/>
                    <a:pt x="167" y="227"/>
                    <a:pt x="170" y="226"/>
                  </a:cubicBezTo>
                  <a:cubicBezTo>
                    <a:pt x="168" y="224"/>
                    <a:pt x="164" y="224"/>
                    <a:pt x="171" y="224"/>
                  </a:cubicBezTo>
                  <a:cubicBezTo>
                    <a:pt x="173" y="224"/>
                    <a:pt x="175" y="223"/>
                    <a:pt x="177" y="224"/>
                  </a:cubicBezTo>
                  <a:cubicBezTo>
                    <a:pt x="179" y="224"/>
                    <a:pt x="180" y="225"/>
                    <a:pt x="182" y="225"/>
                  </a:cubicBezTo>
                  <a:cubicBezTo>
                    <a:pt x="186" y="225"/>
                    <a:pt x="187" y="223"/>
                    <a:pt x="191" y="224"/>
                  </a:cubicBezTo>
                  <a:cubicBezTo>
                    <a:pt x="191" y="224"/>
                    <a:pt x="196" y="226"/>
                    <a:pt x="198" y="224"/>
                  </a:cubicBezTo>
                  <a:cubicBezTo>
                    <a:pt x="198" y="224"/>
                    <a:pt x="198" y="222"/>
                    <a:pt x="198" y="222"/>
                  </a:cubicBezTo>
                  <a:cubicBezTo>
                    <a:pt x="202" y="221"/>
                    <a:pt x="206" y="223"/>
                    <a:pt x="207" y="219"/>
                  </a:cubicBezTo>
                  <a:cubicBezTo>
                    <a:pt x="213" y="225"/>
                    <a:pt x="217" y="215"/>
                    <a:pt x="220" y="218"/>
                  </a:cubicBezTo>
                  <a:cubicBezTo>
                    <a:pt x="220" y="216"/>
                    <a:pt x="220" y="214"/>
                    <a:pt x="220" y="212"/>
                  </a:cubicBezTo>
                  <a:cubicBezTo>
                    <a:pt x="223" y="213"/>
                    <a:pt x="222" y="211"/>
                    <a:pt x="223" y="210"/>
                  </a:cubicBezTo>
                  <a:cubicBezTo>
                    <a:pt x="223" y="210"/>
                    <a:pt x="224" y="206"/>
                    <a:pt x="224" y="205"/>
                  </a:cubicBezTo>
                  <a:cubicBezTo>
                    <a:pt x="226" y="204"/>
                    <a:pt x="224" y="204"/>
                    <a:pt x="224" y="201"/>
                  </a:cubicBezTo>
                  <a:cubicBezTo>
                    <a:pt x="228" y="202"/>
                    <a:pt x="230" y="201"/>
                    <a:pt x="230" y="198"/>
                  </a:cubicBezTo>
                  <a:cubicBezTo>
                    <a:pt x="231" y="199"/>
                    <a:pt x="231" y="200"/>
                    <a:pt x="231" y="201"/>
                  </a:cubicBezTo>
                  <a:cubicBezTo>
                    <a:pt x="233" y="200"/>
                    <a:pt x="234" y="200"/>
                    <a:pt x="237" y="200"/>
                  </a:cubicBezTo>
                  <a:cubicBezTo>
                    <a:pt x="238" y="200"/>
                    <a:pt x="238" y="197"/>
                    <a:pt x="240" y="197"/>
                  </a:cubicBezTo>
                  <a:cubicBezTo>
                    <a:pt x="240" y="194"/>
                    <a:pt x="239" y="192"/>
                    <a:pt x="237" y="191"/>
                  </a:cubicBezTo>
                  <a:cubicBezTo>
                    <a:pt x="238" y="190"/>
                    <a:pt x="238" y="188"/>
                    <a:pt x="238" y="186"/>
                  </a:cubicBezTo>
                  <a:cubicBezTo>
                    <a:pt x="241" y="186"/>
                    <a:pt x="243" y="186"/>
                    <a:pt x="243" y="183"/>
                  </a:cubicBezTo>
                  <a:cubicBezTo>
                    <a:pt x="246" y="187"/>
                    <a:pt x="247" y="181"/>
                    <a:pt x="252" y="183"/>
                  </a:cubicBezTo>
                  <a:cubicBezTo>
                    <a:pt x="253" y="183"/>
                    <a:pt x="254" y="184"/>
                    <a:pt x="254" y="184"/>
                  </a:cubicBezTo>
                  <a:cubicBezTo>
                    <a:pt x="255" y="184"/>
                    <a:pt x="255" y="183"/>
                    <a:pt x="257" y="183"/>
                  </a:cubicBezTo>
                  <a:cubicBezTo>
                    <a:pt x="258" y="183"/>
                    <a:pt x="260" y="184"/>
                    <a:pt x="259" y="184"/>
                  </a:cubicBezTo>
                  <a:cubicBezTo>
                    <a:pt x="261" y="184"/>
                    <a:pt x="260" y="182"/>
                    <a:pt x="261" y="182"/>
                  </a:cubicBezTo>
                  <a:cubicBezTo>
                    <a:pt x="261" y="181"/>
                    <a:pt x="263" y="182"/>
                    <a:pt x="264" y="182"/>
                  </a:cubicBezTo>
                  <a:cubicBezTo>
                    <a:pt x="266" y="180"/>
                    <a:pt x="265" y="178"/>
                    <a:pt x="269" y="179"/>
                  </a:cubicBezTo>
                  <a:cubicBezTo>
                    <a:pt x="267" y="177"/>
                    <a:pt x="269" y="172"/>
                    <a:pt x="265" y="172"/>
                  </a:cubicBezTo>
                  <a:cubicBezTo>
                    <a:pt x="262" y="170"/>
                    <a:pt x="263" y="174"/>
                    <a:pt x="262" y="175"/>
                  </a:cubicBezTo>
                  <a:cubicBezTo>
                    <a:pt x="261" y="175"/>
                    <a:pt x="261" y="173"/>
                    <a:pt x="259" y="173"/>
                  </a:cubicBezTo>
                  <a:cubicBezTo>
                    <a:pt x="259" y="173"/>
                    <a:pt x="258" y="175"/>
                    <a:pt x="258" y="175"/>
                  </a:cubicBezTo>
                  <a:cubicBezTo>
                    <a:pt x="257" y="175"/>
                    <a:pt x="257" y="173"/>
                    <a:pt x="255" y="173"/>
                  </a:cubicBezTo>
                  <a:cubicBezTo>
                    <a:pt x="253" y="173"/>
                    <a:pt x="251" y="176"/>
                    <a:pt x="248" y="175"/>
                  </a:cubicBezTo>
                  <a:cubicBezTo>
                    <a:pt x="247" y="175"/>
                    <a:pt x="247" y="176"/>
                    <a:pt x="247" y="177"/>
                  </a:cubicBezTo>
                  <a:cubicBezTo>
                    <a:pt x="241" y="176"/>
                    <a:pt x="235" y="178"/>
                    <a:pt x="230" y="176"/>
                  </a:cubicBezTo>
                  <a:cubicBezTo>
                    <a:pt x="230" y="176"/>
                    <a:pt x="230" y="173"/>
                    <a:pt x="230" y="173"/>
                  </a:cubicBezTo>
                  <a:cubicBezTo>
                    <a:pt x="229" y="172"/>
                    <a:pt x="225" y="174"/>
                    <a:pt x="224" y="172"/>
                  </a:cubicBezTo>
                  <a:cubicBezTo>
                    <a:pt x="228" y="164"/>
                    <a:pt x="226" y="160"/>
                    <a:pt x="224" y="151"/>
                  </a:cubicBezTo>
                  <a:cubicBezTo>
                    <a:pt x="228" y="150"/>
                    <a:pt x="234" y="145"/>
                    <a:pt x="236" y="148"/>
                  </a:cubicBezTo>
                  <a:cubicBezTo>
                    <a:pt x="238" y="147"/>
                    <a:pt x="235" y="146"/>
                    <a:pt x="237" y="142"/>
                  </a:cubicBezTo>
                  <a:cubicBezTo>
                    <a:pt x="241" y="142"/>
                    <a:pt x="242" y="135"/>
                    <a:pt x="243" y="133"/>
                  </a:cubicBezTo>
                  <a:cubicBezTo>
                    <a:pt x="243" y="132"/>
                    <a:pt x="245" y="133"/>
                    <a:pt x="245" y="133"/>
                  </a:cubicBezTo>
                  <a:cubicBezTo>
                    <a:pt x="246" y="130"/>
                    <a:pt x="240" y="129"/>
                    <a:pt x="243" y="126"/>
                  </a:cubicBezTo>
                  <a:cubicBezTo>
                    <a:pt x="241" y="127"/>
                    <a:pt x="237" y="125"/>
                    <a:pt x="234" y="126"/>
                  </a:cubicBezTo>
                  <a:cubicBezTo>
                    <a:pt x="231" y="126"/>
                    <a:pt x="228" y="129"/>
                    <a:pt x="224" y="128"/>
                  </a:cubicBezTo>
                  <a:cubicBezTo>
                    <a:pt x="222" y="126"/>
                    <a:pt x="222" y="137"/>
                    <a:pt x="223" y="134"/>
                  </a:cubicBezTo>
                  <a:cubicBezTo>
                    <a:pt x="222" y="136"/>
                    <a:pt x="221" y="133"/>
                    <a:pt x="220" y="134"/>
                  </a:cubicBezTo>
                  <a:cubicBezTo>
                    <a:pt x="219" y="135"/>
                    <a:pt x="221" y="138"/>
                    <a:pt x="220" y="140"/>
                  </a:cubicBezTo>
                  <a:cubicBezTo>
                    <a:pt x="220" y="140"/>
                    <a:pt x="216" y="143"/>
                    <a:pt x="214" y="145"/>
                  </a:cubicBezTo>
                  <a:cubicBezTo>
                    <a:pt x="211" y="149"/>
                    <a:pt x="211" y="152"/>
                    <a:pt x="205" y="152"/>
                  </a:cubicBezTo>
                  <a:cubicBezTo>
                    <a:pt x="204" y="154"/>
                    <a:pt x="207" y="156"/>
                    <a:pt x="205" y="156"/>
                  </a:cubicBezTo>
                  <a:cubicBezTo>
                    <a:pt x="203" y="156"/>
                    <a:pt x="204" y="158"/>
                    <a:pt x="203" y="159"/>
                  </a:cubicBezTo>
                  <a:cubicBezTo>
                    <a:pt x="203" y="160"/>
                    <a:pt x="201" y="159"/>
                    <a:pt x="200" y="159"/>
                  </a:cubicBezTo>
                  <a:cubicBezTo>
                    <a:pt x="200" y="160"/>
                    <a:pt x="201" y="162"/>
                    <a:pt x="200" y="162"/>
                  </a:cubicBezTo>
                  <a:cubicBezTo>
                    <a:pt x="200" y="162"/>
                    <a:pt x="199" y="162"/>
                    <a:pt x="199" y="162"/>
                  </a:cubicBezTo>
                  <a:cubicBezTo>
                    <a:pt x="198" y="164"/>
                    <a:pt x="200" y="168"/>
                    <a:pt x="198" y="168"/>
                  </a:cubicBezTo>
                  <a:cubicBezTo>
                    <a:pt x="198" y="169"/>
                    <a:pt x="202" y="170"/>
                    <a:pt x="199" y="170"/>
                  </a:cubicBezTo>
                  <a:cubicBezTo>
                    <a:pt x="201" y="172"/>
                    <a:pt x="202" y="174"/>
                    <a:pt x="206" y="175"/>
                  </a:cubicBezTo>
                  <a:cubicBezTo>
                    <a:pt x="206" y="177"/>
                    <a:pt x="207" y="178"/>
                    <a:pt x="209" y="179"/>
                  </a:cubicBezTo>
                  <a:cubicBezTo>
                    <a:pt x="208" y="180"/>
                    <a:pt x="207" y="180"/>
                    <a:pt x="206" y="182"/>
                  </a:cubicBezTo>
                  <a:cubicBezTo>
                    <a:pt x="205" y="183"/>
                    <a:pt x="206" y="185"/>
                    <a:pt x="205" y="186"/>
                  </a:cubicBezTo>
                  <a:cubicBezTo>
                    <a:pt x="203" y="187"/>
                    <a:pt x="202" y="187"/>
                    <a:pt x="199" y="187"/>
                  </a:cubicBezTo>
                  <a:cubicBezTo>
                    <a:pt x="198" y="193"/>
                    <a:pt x="194" y="195"/>
                    <a:pt x="195" y="203"/>
                  </a:cubicBezTo>
                  <a:cubicBezTo>
                    <a:pt x="190" y="201"/>
                    <a:pt x="190" y="210"/>
                    <a:pt x="186" y="210"/>
                  </a:cubicBezTo>
                  <a:cubicBezTo>
                    <a:pt x="186" y="210"/>
                    <a:pt x="185" y="210"/>
                    <a:pt x="185" y="210"/>
                  </a:cubicBezTo>
                  <a:cubicBezTo>
                    <a:pt x="183" y="210"/>
                    <a:pt x="185" y="212"/>
                    <a:pt x="184" y="212"/>
                  </a:cubicBezTo>
                  <a:cubicBezTo>
                    <a:pt x="181" y="214"/>
                    <a:pt x="178" y="210"/>
                    <a:pt x="177" y="214"/>
                  </a:cubicBezTo>
                  <a:cubicBezTo>
                    <a:pt x="174" y="214"/>
                    <a:pt x="176" y="208"/>
                    <a:pt x="175" y="205"/>
                  </a:cubicBezTo>
                  <a:cubicBezTo>
                    <a:pt x="174" y="205"/>
                    <a:pt x="174" y="201"/>
                    <a:pt x="172" y="201"/>
                  </a:cubicBezTo>
                  <a:cubicBezTo>
                    <a:pt x="169" y="201"/>
                    <a:pt x="174" y="197"/>
                    <a:pt x="168" y="197"/>
                  </a:cubicBezTo>
                  <a:cubicBezTo>
                    <a:pt x="171" y="194"/>
                    <a:pt x="166" y="193"/>
                    <a:pt x="165" y="191"/>
                  </a:cubicBezTo>
                  <a:cubicBezTo>
                    <a:pt x="165" y="191"/>
                    <a:pt x="167" y="190"/>
                    <a:pt x="167" y="189"/>
                  </a:cubicBezTo>
                  <a:cubicBezTo>
                    <a:pt x="167" y="185"/>
                    <a:pt x="163" y="183"/>
                    <a:pt x="160" y="180"/>
                  </a:cubicBezTo>
                  <a:cubicBezTo>
                    <a:pt x="155" y="182"/>
                    <a:pt x="157" y="189"/>
                    <a:pt x="150" y="187"/>
                  </a:cubicBezTo>
                  <a:cubicBezTo>
                    <a:pt x="150" y="189"/>
                    <a:pt x="152" y="188"/>
                    <a:pt x="153" y="189"/>
                  </a:cubicBezTo>
                  <a:cubicBezTo>
                    <a:pt x="153" y="190"/>
                    <a:pt x="151" y="190"/>
                    <a:pt x="150" y="190"/>
                  </a:cubicBezTo>
                  <a:cubicBezTo>
                    <a:pt x="147" y="190"/>
                    <a:pt x="149" y="195"/>
                    <a:pt x="146" y="194"/>
                  </a:cubicBezTo>
                  <a:cubicBezTo>
                    <a:pt x="139" y="196"/>
                    <a:pt x="141" y="189"/>
                    <a:pt x="135" y="190"/>
                  </a:cubicBezTo>
                  <a:cubicBezTo>
                    <a:pt x="135" y="189"/>
                    <a:pt x="136" y="189"/>
                    <a:pt x="137" y="189"/>
                  </a:cubicBezTo>
                  <a:cubicBezTo>
                    <a:pt x="139" y="185"/>
                    <a:pt x="134" y="182"/>
                    <a:pt x="137" y="180"/>
                  </a:cubicBezTo>
                  <a:cubicBezTo>
                    <a:pt x="136" y="179"/>
                    <a:pt x="135" y="178"/>
                    <a:pt x="133" y="177"/>
                  </a:cubicBezTo>
                  <a:cubicBezTo>
                    <a:pt x="132" y="176"/>
                    <a:pt x="135" y="175"/>
                    <a:pt x="135" y="175"/>
                  </a:cubicBezTo>
                  <a:cubicBezTo>
                    <a:pt x="135" y="173"/>
                    <a:pt x="132" y="172"/>
                    <a:pt x="132" y="172"/>
                  </a:cubicBezTo>
                  <a:cubicBezTo>
                    <a:pt x="132" y="170"/>
                    <a:pt x="134" y="162"/>
                    <a:pt x="132" y="168"/>
                  </a:cubicBezTo>
                  <a:cubicBezTo>
                    <a:pt x="129" y="167"/>
                    <a:pt x="131" y="164"/>
                    <a:pt x="133" y="165"/>
                  </a:cubicBezTo>
                  <a:cubicBezTo>
                    <a:pt x="130" y="160"/>
                    <a:pt x="138" y="159"/>
                    <a:pt x="135" y="158"/>
                  </a:cubicBezTo>
                  <a:cubicBezTo>
                    <a:pt x="135" y="156"/>
                    <a:pt x="139" y="157"/>
                    <a:pt x="139" y="155"/>
                  </a:cubicBezTo>
                  <a:cubicBezTo>
                    <a:pt x="139" y="153"/>
                    <a:pt x="140" y="155"/>
                    <a:pt x="140" y="155"/>
                  </a:cubicBezTo>
                  <a:cubicBezTo>
                    <a:pt x="141" y="154"/>
                    <a:pt x="141" y="153"/>
                    <a:pt x="143" y="152"/>
                  </a:cubicBezTo>
                  <a:cubicBezTo>
                    <a:pt x="145" y="152"/>
                    <a:pt x="144" y="150"/>
                    <a:pt x="144" y="148"/>
                  </a:cubicBezTo>
                  <a:cubicBezTo>
                    <a:pt x="147" y="148"/>
                    <a:pt x="149" y="148"/>
                    <a:pt x="149" y="145"/>
                  </a:cubicBezTo>
                  <a:cubicBezTo>
                    <a:pt x="153" y="144"/>
                    <a:pt x="150" y="150"/>
                    <a:pt x="156" y="148"/>
                  </a:cubicBezTo>
                  <a:cubicBezTo>
                    <a:pt x="156" y="147"/>
                    <a:pt x="154" y="147"/>
                    <a:pt x="153" y="147"/>
                  </a:cubicBezTo>
                  <a:cubicBezTo>
                    <a:pt x="157" y="143"/>
                    <a:pt x="161" y="145"/>
                    <a:pt x="164" y="141"/>
                  </a:cubicBezTo>
                  <a:cubicBezTo>
                    <a:pt x="164" y="140"/>
                    <a:pt x="164" y="139"/>
                    <a:pt x="164" y="138"/>
                  </a:cubicBezTo>
                  <a:cubicBezTo>
                    <a:pt x="164" y="138"/>
                    <a:pt x="166" y="139"/>
                    <a:pt x="167" y="138"/>
                  </a:cubicBezTo>
                  <a:cubicBezTo>
                    <a:pt x="167" y="137"/>
                    <a:pt x="166" y="135"/>
                    <a:pt x="167" y="134"/>
                  </a:cubicBezTo>
                  <a:cubicBezTo>
                    <a:pt x="167" y="133"/>
                    <a:pt x="171" y="132"/>
                    <a:pt x="171" y="131"/>
                  </a:cubicBezTo>
                  <a:cubicBezTo>
                    <a:pt x="172" y="130"/>
                    <a:pt x="170" y="127"/>
                    <a:pt x="171" y="126"/>
                  </a:cubicBezTo>
                  <a:cubicBezTo>
                    <a:pt x="171" y="125"/>
                    <a:pt x="173" y="127"/>
                    <a:pt x="174" y="127"/>
                  </a:cubicBezTo>
                  <a:cubicBezTo>
                    <a:pt x="173" y="128"/>
                    <a:pt x="176" y="120"/>
                    <a:pt x="175" y="120"/>
                  </a:cubicBezTo>
                  <a:cubicBezTo>
                    <a:pt x="178" y="123"/>
                    <a:pt x="179" y="118"/>
                    <a:pt x="182" y="117"/>
                  </a:cubicBezTo>
                  <a:cubicBezTo>
                    <a:pt x="182" y="115"/>
                    <a:pt x="185" y="113"/>
                    <a:pt x="182" y="113"/>
                  </a:cubicBezTo>
                  <a:cubicBezTo>
                    <a:pt x="182" y="110"/>
                    <a:pt x="186" y="112"/>
                    <a:pt x="186" y="109"/>
                  </a:cubicBezTo>
                  <a:cubicBezTo>
                    <a:pt x="187" y="107"/>
                    <a:pt x="189" y="107"/>
                    <a:pt x="191" y="107"/>
                  </a:cubicBezTo>
                  <a:cubicBezTo>
                    <a:pt x="191" y="106"/>
                    <a:pt x="190" y="105"/>
                    <a:pt x="189" y="104"/>
                  </a:cubicBezTo>
                  <a:cubicBezTo>
                    <a:pt x="193" y="101"/>
                    <a:pt x="196" y="101"/>
                    <a:pt x="199" y="100"/>
                  </a:cubicBezTo>
                  <a:cubicBezTo>
                    <a:pt x="201" y="99"/>
                    <a:pt x="199" y="98"/>
                    <a:pt x="200" y="95"/>
                  </a:cubicBezTo>
                  <a:cubicBezTo>
                    <a:pt x="202" y="94"/>
                    <a:pt x="205" y="93"/>
                    <a:pt x="205" y="90"/>
                  </a:cubicBezTo>
                  <a:cubicBezTo>
                    <a:pt x="205" y="87"/>
                    <a:pt x="209" y="92"/>
                    <a:pt x="209" y="86"/>
                  </a:cubicBezTo>
                  <a:cubicBezTo>
                    <a:pt x="214" y="84"/>
                    <a:pt x="220" y="89"/>
                    <a:pt x="220" y="81"/>
                  </a:cubicBezTo>
                  <a:cubicBezTo>
                    <a:pt x="223" y="82"/>
                    <a:pt x="229" y="79"/>
                    <a:pt x="233" y="82"/>
                  </a:cubicBezTo>
                  <a:cubicBezTo>
                    <a:pt x="234" y="81"/>
                    <a:pt x="235" y="79"/>
                    <a:pt x="236" y="78"/>
                  </a:cubicBezTo>
                  <a:cubicBezTo>
                    <a:pt x="240" y="76"/>
                    <a:pt x="243" y="82"/>
                    <a:pt x="243" y="76"/>
                  </a:cubicBezTo>
                  <a:cubicBezTo>
                    <a:pt x="245" y="77"/>
                    <a:pt x="245" y="80"/>
                    <a:pt x="248" y="81"/>
                  </a:cubicBezTo>
                  <a:cubicBezTo>
                    <a:pt x="250" y="80"/>
                    <a:pt x="249" y="76"/>
                    <a:pt x="254" y="78"/>
                  </a:cubicBezTo>
                  <a:cubicBezTo>
                    <a:pt x="254" y="80"/>
                    <a:pt x="252" y="80"/>
                    <a:pt x="252" y="82"/>
                  </a:cubicBezTo>
                  <a:cubicBezTo>
                    <a:pt x="253" y="83"/>
                    <a:pt x="260" y="76"/>
                    <a:pt x="264" y="79"/>
                  </a:cubicBezTo>
                  <a:cubicBezTo>
                    <a:pt x="265" y="81"/>
                    <a:pt x="264" y="79"/>
                    <a:pt x="266" y="79"/>
                  </a:cubicBezTo>
                  <a:cubicBezTo>
                    <a:pt x="269" y="79"/>
                    <a:pt x="272" y="82"/>
                    <a:pt x="276" y="81"/>
                  </a:cubicBezTo>
                  <a:cubicBezTo>
                    <a:pt x="276" y="81"/>
                    <a:pt x="277" y="84"/>
                    <a:pt x="276" y="85"/>
                  </a:cubicBezTo>
                  <a:cubicBezTo>
                    <a:pt x="276" y="85"/>
                    <a:pt x="274" y="84"/>
                    <a:pt x="273" y="85"/>
                  </a:cubicBezTo>
                  <a:cubicBezTo>
                    <a:pt x="272" y="86"/>
                    <a:pt x="273" y="89"/>
                    <a:pt x="271" y="88"/>
                  </a:cubicBezTo>
                  <a:cubicBezTo>
                    <a:pt x="273" y="91"/>
                    <a:pt x="282" y="88"/>
                    <a:pt x="285" y="88"/>
                  </a:cubicBezTo>
                  <a:cubicBezTo>
                    <a:pt x="288" y="86"/>
                    <a:pt x="287" y="90"/>
                    <a:pt x="287" y="90"/>
                  </a:cubicBezTo>
                  <a:cubicBezTo>
                    <a:pt x="289" y="91"/>
                    <a:pt x="292" y="89"/>
                    <a:pt x="292" y="92"/>
                  </a:cubicBezTo>
                  <a:cubicBezTo>
                    <a:pt x="302" y="89"/>
                    <a:pt x="304" y="97"/>
                    <a:pt x="310" y="95"/>
                  </a:cubicBezTo>
                  <a:cubicBezTo>
                    <a:pt x="309" y="99"/>
                    <a:pt x="314" y="97"/>
                    <a:pt x="314" y="100"/>
                  </a:cubicBezTo>
                  <a:cubicBezTo>
                    <a:pt x="318" y="100"/>
                    <a:pt x="323" y="99"/>
                    <a:pt x="320" y="103"/>
                  </a:cubicBezTo>
                  <a:cubicBezTo>
                    <a:pt x="323" y="104"/>
                    <a:pt x="326" y="103"/>
                    <a:pt x="328" y="104"/>
                  </a:cubicBezTo>
                  <a:cubicBezTo>
                    <a:pt x="328" y="105"/>
                    <a:pt x="328" y="107"/>
                    <a:pt x="328" y="107"/>
                  </a:cubicBezTo>
                  <a:cubicBezTo>
                    <a:pt x="329" y="108"/>
                    <a:pt x="332" y="107"/>
                    <a:pt x="332" y="107"/>
                  </a:cubicBezTo>
                  <a:cubicBezTo>
                    <a:pt x="334" y="113"/>
                    <a:pt x="334" y="114"/>
                    <a:pt x="332" y="120"/>
                  </a:cubicBezTo>
                  <a:cubicBezTo>
                    <a:pt x="330" y="116"/>
                    <a:pt x="327" y="121"/>
                    <a:pt x="324" y="121"/>
                  </a:cubicBezTo>
                  <a:cubicBezTo>
                    <a:pt x="320" y="122"/>
                    <a:pt x="315" y="117"/>
                    <a:pt x="311" y="121"/>
                  </a:cubicBezTo>
                  <a:cubicBezTo>
                    <a:pt x="310" y="122"/>
                    <a:pt x="311" y="119"/>
                    <a:pt x="310" y="118"/>
                  </a:cubicBezTo>
                  <a:cubicBezTo>
                    <a:pt x="308" y="118"/>
                    <a:pt x="308" y="120"/>
                    <a:pt x="307" y="120"/>
                  </a:cubicBezTo>
                  <a:cubicBezTo>
                    <a:pt x="306" y="120"/>
                    <a:pt x="305" y="117"/>
                    <a:pt x="304" y="117"/>
                  </a:cubicBezTo>
                  <a:cubicBezTo>
                    <a:pt x="302" y="117"/>
                    <a:pt x="298" y="121"/>
                    <a:pt x="299" y="116"/>
                  </a:cubicBezTo>
                  <a:cubicBezTo>
                    <a:pt x="294" y="117"/>
                    <a:pt x="295" y="116"/>
                    <a:pt x="290" y="116"/>
                  </a:cubicBezTo>
                  <a:cubicBezTo>
                    <a:pt x="290" y="118"/>
                    <a:pt x="291" y="118"/>
                    <a:pt x="293" y="118"/>
                  </a:cubicBezTo>
                  <a:cubicBezTo>
                    <a:pt x="295" y="118"/>
                    <a:pt x="295" y="120"/>
                    <a:pt x="297" y="120"/>
                  </a:cubicBezTo>
                  <a:cubicBezTo>
                    <a:pt x="295" y="123"/>
                    <a:pt x="297" y="121"/>
                    <a:pt x="299" y="123"/>
                  </a:cubicBezTo>
                  <a:cubicBezTo>
                    <a:pt x="299" y="123"/>
                    <a:pt x="298" y="125"/>
                    <a:pt x="299" y="126"/>
                  </a:cubicBezTo>
                  <a:cubicBezTo>
                    <a:pt x="299" y="127"/>
                    <a:pt x="301" y="127"/>
                    <a:pt x="301" y="128"/>
                  </a:cubicBezTo>
                  <a:cubicBezTo>
                    <a:pt x="302" y="130"/>
                    <a:pt x="305" y="134"/>
                    <a:pt x="304" y="138"/>
                  </a:cubicBezTo>
                  <a:cubicBezTo>
                    <a:pt x="305" y="143"/>
                    <a:pt x="313" y="140"/>
                    <a:pt x="314" y="144"/>
                  </a:cubicBezTo>
                  <a:cubicBezTo>
                    <a:pt x="316" y="143"/>
                    <a:pt x="316" y="141"/>
                    <a:pt x="318" y="141"/>
                  </a:cubicBezTo>
                  <a:cubicBezTo>
                    <a:pt x="318" y="137"/>
                    <a:pt x="312" y="138"/>
                    <a:pt x="310" y="135"/>
                  </a:cubicBezTo>
                  <a:cubicBezTo>
                    <a:pt x="309" y="130"/>
                    <a:pt x="318" y="134"/>
                    <a:pt x="321" y="133"/>
                  </a:cubicBezTo>
                  <a:cubicBezTo>
                    <a:pt x="321" y="136"/>
                    <a:pt x="327" y="132"/>
                    <a:pt x="325" y="137"/>
                  </a:cubicBezTo>
                  <a:cubicBezTo>
                    <a:pt x="329" y="138"/>
                    <a:pt x="331" y="132"/>
                    <a:pt x="331" y="138"/>
                  </a:cubicBezTo>
                  <a:cubicBezTo>
                    <a:pt x="335" y="136"/>
                    <a:pt x="331" y="131"/>
                    <a:pt x="328" y="131"/>
                  </a:cubicBezTo>
                  <a:cubicBezTo>
                    <a:pt x="329" y="128"/>
                    <a:pt x="332" y="127"/>
                    <a:pt x="335" y="127"/>
                  </a:cubicBezTo>
                  <a:cubicBezTo>
                    <a:pt x="337" y="125"/>
                    <a:pt x="337" y="122"/>
                    <a:pt x="339" y="120"/>
                  </a:cubicBezTo>
                  <a:cubicBezTo>
                    <a:pt x="345" y="119"/>
                    <a:pt x="348" y="121"/>
                    <a:pt x="352" y="123"/>
                  </a:cubicBezTo>
                  <a:cubicBezTo>
                    <a:pt x="353" y="122"/>
                    <a:pt x="353" y="120"/>
                    <a:pt x="355" y="120"/>
                  </a:cubicBezTo>
                  <a:cubicBezTo>
                    <a:pt x="355" y="117"/>
                    <a:pt x="354" y="116"/>
                    <a:pt x="352" y="116"/>
                  </a:cubicBezTo>
                  <a:cubicBezTo>
                    <a:pt x="354" y="110"/>
                    <a:pt x="354" y="105"/>
                    <a:pt x="353" y="100"/>
                  </a:cubicBezTo>
                  <a:cubicBezTo>
                    <a:pt x="358" y="100"/>
                    <a:pt x="362" y="100"/>
                    <a:pt x="365" y="102"/>
                  </a:cubicBezTo>
                  <a:cubicBezTo>
                    <a:pt x="365" y="102"/>
                    <a:pt x="369" y="102"/>
                    <a:pt x="369" y="106"/>
                  </a:cubicBezTo>
                  <a:cubicBezTo>
                    <a:pt x="366" y="106"/>
                    <a:pt x="363" y="106"/>
                    <a:pt x="360" y="106"/>
                  </a:cubicBezTo>
                  <a:cubicBezTo>
                    <a:pt x="360" y="107"/>
                    <a:pt x="360" y="109"/>
                    <a:pt x="360" y="110"/>
                  </a:cubicBezTo>
                  <a:cubicBezTo>
                    <a:pt x="364" y="114"/>
                    <a:pt x="365" y="110"/>
                    <a:pt x="367" y="111"/>
                  </a:cubicBezTo>
                  <a:cubicBezTo>
                    <a:pt x="369" y="112"/>
                    <a:pt x="363" y="113"/>
                    <a:pt x="363" y="113"/>
                  </a:cubicBezTo>
                  <a:cubicBezTo>
                    <a:pt x="362" y="115"/>
                    <a:pt x="367" y="113"/>
                    <a:pt x="369" y="116"/>
                  </a:cubicBezTo>
                  <a:cubicBezTo>
                    <a:pt x="371" y="114"/>
                    <a:pt x="374" y="113"/>
                    <a:pt x="376" y="110"/>
                  </a:cubicBezTo>
                  <a:cubicBezTo>
                    <a:pt x="376" y="109"/>
                    <a:pt x="378" y="109"/>
                    <a:pt x="377" y="107"/>
                  </a:cubicBezTo>
                  <a:cubicBezTo>
                    <a:pt x="384" y="109"/>
                    <a:pt x="383" y="103"/>
                    <a:pt x="388" y="104"/>
                  </a:cubicBezTo>
                  <a:cubicBezTo>
                    <a:pt x="390" y="104"/>
                    <a:pt x="391" y="103"/>
                    <a:pt x="391" y="100"/>
                  </a:cubicBezTo>
                  <a:cubicBezTo>
                    <a:pt x="394" y="100"/>
                    <a:pt x="395" y="99"/>
                    <a:pt x="395" y="97"/>
                  </a:cubicBezTo>
                  <a:cubicBezTo>
                    <a:pt x="401" y="102"/>
                    <a:pt x="405" y="95"/>
                    <a:pt x="411" y="95"/>
                  </a:cubicBezTo>
                  <a:cubicBezTo>
                    <a:pt x="411" y="97"/>
                    <a:pt x="411" y="98"/>
                    <a:pt x="411" y="100"/>
                  </a:cubicBezTo>
                  <a:cubicBezTo>
                    <a:pt x="416" y="101"/>
                    <a:pt x="420" y="100"/>
                    <a:pt x="423" y="99"/>
                  </a:cubicBezTo>
                  <a:cubicBezTo>
                    <a:pt x="424" y="99"/>
                    <a:pt x="426" y="99"/>
                    <a:pt x="426" y="99"/>
                  </a:cubicBezTo>
                  <a:cubicBezTo>
                    <a:pt x="426" y="99"/>
                    <a:pt x="426" y="98"/>
                    <a:pt x="426" y="97"/>
                  </a:cubicBezTo>
                  <a:cubicBezTo>
                    <a:pt x="429" y="96"/>
                    <a:pt x="433" y="98"/>
                    <a:pt x="433" y="93"/>
                  </a:cubicBezTo>
                  <a:cubicBezTo>
                    <a:pt x="437" y="95"/>
                    <a:pt x="442" y="95"/>
                    <a:pt x="445" y="99"/>
                  </a:cubicBezTo>
                  <a:cubicBezTo>
                    <a:pt x="447" y="98"/>
                    <a:pt x="448" y="97"/>
                    <a:pt x="449" y="95"/>
                  </a:cubicBezTo>
                  <a:cubicBezTo>
                    <a:pt x="449" y="93"/>
                    <a:pt x="443" y="92"/>
                    <a:pt x="447" y="90"/>
                  </a:cubicBezTo>
                  <a:cubicBezTo>
                    <a:pt x="445" y="87"/>
                    <a:pt x="438" y="88"/>
                    <a:pt x="440" y="81"/>
                  </a:cubicBezTo>
                  <a:cubicBezTo>
                    <a:pt x="443" y="82"/>
                    <a:pt x="443" y="84"/>
                    <a:pt x="447" y="85"/>
                  </a:cubicBezTo>
                  <a:cubicBezTo>
                    <a:pt x="449" y="85"/>
                    <a:pt x="452" y="89"/>
                    <a:pt x="456" y="88"/>
                  </a:cubicBezTo>
                  <a:cubicBezTo>
                    <a:pt x="457" y="87"/>
                    <a:pt x="457" y="86"/>
                    <a:pt x="457" y="86"/>
                  </a:cubicBezTo>
                  <a:cubicBezTo>
                    <a:pt x="458" y="86"/>
                    <a:pt x="460" y="89"/>
                    <a:pt x="460" y="86"/>
                  </a:cubicBezTo>
                  <a:cubicBezTo>
                    <a:pt x="462" y="86"/>
                    <a:pt x="462" y="89"/>
                    <a:pt x="463" y="89"/>
                  </a:cubicBezTo>
                  <a:cubicBezTo>
                    <a:pt x="465" y="90"/>
                    <a:pt x="468" y="88"/>
                    <a:pt x="467" y="92"/>
                  </a:cubicBezTo>
                  <a:cubicBezTo>
                    <a:pt x="471" y="90"/>
                    <a:pt x="473" y="93"/>
                    <a:pt x="478" y="90"/>
                  </a:cubicBezTo>
                  <a:cubicBezTo>
                    <a:pt x="476" y="95"/>
                    <a:pt x="483" y="92"/>
                    <a:pt x="481" y="96"/>
                  </a:cubicBezTo>
                  <a:cubicBezTo>
                    <a:pt x="483" y="96"/>
                    <a:pt x="485" y="97"/>
                    <a:pt x="485" y="99"/>
                  </a:cubicBezTo>
                  <a:cubicBezTo>
                    <a:pt x="490" y="98"/>
                    <a:pt x="490" y="101"/>
                    <a:pt x="495" y="100"/>
                  </a:cubicBezTo>
                  <a:cubicBezTo>
                    <a:pt x="498" y="92"/>
                    <a:pt x="487" y="96"/>
                    <a:pt x="489" y="88"/>
                  </a:cubicBezTo>
                  <a:cubicBezTo>
                    <a:pt x="489" y="86"/>
                    <a:pt x="488" y="88"/>
                    <a:pt x="485" y="88"/>
                  </a:cubicBezTo>
                  <a:cubicBezTo>
                    <a:pt x="485" y="84"/>
                    <a:pt x="488" y="83"/>
                    <a:pt x="487" y="79"/>
                  </a:cubicBezTo>
                  <a:cubicBezTo>
                    <a:pt x="487" y="78"/>
                    <a:pt x="484" y="79"/>
                    <a:pt x="484" y="78"/>
                  </a:cubicBezTo>
                  <a:cubicBezTo>
                    <a:pt x="484" y="77"/>
                    <a:pt x="486" y="75"/>
                    <a:pt x="484" y="75"/>
                  </a:cubicBezTo>
                  <a:cubicBezTo>
                    <a:pt x="484" y="72"/>
                    <a:pt x="488" y="73"/>
                    <a:pt x="487" y="69"/>
                  </a:cubicBezTo>
                  <a:cubicBezTo>
                    <a:pt x="489" y="69"/>
                    <a:pt x="488" y="66"/>
                    <a:pt x="492" y="67"/>
                  </a:cubicBezTo>
                  <a:cubicBezTo>
                    <a:pt x="492" y="64"/>
                    <a:pt x="493" y="62"/>
                    <a:pt x="496" y="62"/>
                  </a:cubicBezTo>
                  <a:cubicBezTo>
                    <a:pt x="495" y="56"/>
                    <a:pt x="501" y="58"/>
                    <a:pt x="501" y="53"/>
                  </a:cubicBezTo>
                  <a:cubicBezTo>
                    <a:pt x="507" y="51"/>
                    <a:pt x="510" y="54"/>
                    <a:pt x="515" y="55"/>
                  </a:cubicBezTo>
                  <a:cubicBezTo>
                    <a:pt x="515" y="57"/>
                    <a:pt x="514" y="59"/>
                    <a:pt x="516" y="60"/>
                  </a:cubicBezTo>
                  <a:cubicBezTo>
                    <a:pt x="516" y="61"/>
                    <a:pt x="514" y="61"/>
                    <a:pt x="512" y="61"/>
                  </a:cubicBezTo>
                  <a:cubicBezTo>
                    <a:pt x="512" y="67"/>
                    <a:pt x="514" y="69"/>
                    <a:pt x="512" y="74"/>
                  </a:cubicBezTo>
                  <a:cubicBezTo>
                    <a:pt x="513" y="74"/>
                    <a:pt x="514" y="76"/>
                    <a:pt x="515" y="76"/>
                  </a:cubicBezTo>
                  <a:cubicBezTo>
                    <a:pt x="515" y="77"/>
                    <a:pt x="516" y="78"/>
                    <a:pt x="517" y="78"/>
                  </a:cubicBezTo>
                  <a:cubicBezTo>
                    <a:pt x="515" y="81"/>
                    <a:pt x="517" y="88"/>
                    <a:pt x="515" y="92"/>
                  </a:cubicBezTo>
                  <a:cubicBezTo>
                    <a:pt x="513" y="96"/>
                    <a:pt x="518" y="95"/>
                    <a:pt x="519" y="97"/>
                  </a:cubicBezTo>
                  <a:cubicBezTo>
                    <a:pt x="518" y="109"/>
                    <a:pt x="513" y="116"/>
                    <a:pt x="503" y="118"/>
                  </a:cubicBezTo>
                  <a:cubicBezTo>
                    <a:pt x="504" y="121"/>
                    <a:pt x="510" y="119"/>
                    <a:pt x="511" y="121"/>
                  </a:cubicBezTo>
                  <a:cubicBezTo>
                    <a:pt x="514" y="121"/>
                    <a:pt x="513" y="116"/>
                    <a:pt x="517" y="117"/>
                  </a:cubicBezTo>
                  <a:cubicBezTo>
                    <a:pt x="517" y="118"/>
                    <a:pt x="516" y="119"/>
                    <a:pt x="516" y="121"/>
                  </a:cubicBezTo>
                  <a:cubicBezTo>
                    <a:pt x="518" y="121"/>
                    <a:pt x="517" y="119"/>
                    <a:pt x="519" y="118"/>
                  </a:cubicBezTo>
                  <a:cubicBezTo>
                    <a:pt x="521" y="119"/>
                    <a:pt x="520" y="116"/>
                    <a:pt x="520" y="116"/>
                  </a:cubicBezTo>
                  <a:cubicBezTo>
                    <a:pt x="521" y="115"/>
                    <a:pt x="523" y="116"/>
                    <a:pt x="523" y="116"/>
                  </a:cubicBezTo>
                  <a:cubicBezTo>
                    <a:pt x="524" y="115"/>
                    <a:pt x="523" y="113"/>
                    <a:pt x="523" y="111"/>
                  </a:cubicBezTo>
                  <a:cubicBezTo>
                    <a:pt x="524" y="111"/>
                    <a:pt x="526" y="111"/>
                    <a:pt x="527" y="111"/>
                  </a:cubicBezTo>
                  <a:cubicBezTo>
                    <a:pt x="526" y="107"/>
                    <a:pt x="532" y="103"/>
                    <a:pt x="527" y="100"/>
                  </a:cubicBezTo>
                  <a:cubicBezTo>
                    <a:pt x="528" y="99"/>
                    <a:pt x="530" y="99"/>
                    <a:pt x="530" y="97"/>
                  </a:cubicBezTo>
                  <a:cubicBezTo>
                    <a:pt x="530" y="96"/>
                    <a:pt x="528" y="96"/>
                    <a:pt x="527" y="96"/>
                  </a:cubicBezTo>
                  <a:cubicBezTo>
                    <a:pt x="527" y="93"/>
                    <a:pt x="532" y="95"/>
                    <a:pt x="534" y="95"/>
                  </a:cubicBezTo>
                  <a:cubicBezTo>
                    <a:pt x="533" y="93"/>
                    <a:pt x="534" y="89"/>
                    <a:pt x="530" y="90"/>
                  </a:cubicBezTo>
                  <a:cubicBezTo>
                    <a:pt x="527" y="92"/>
                    <a:pt x="525" y="87"/>
                    <a:pt x="524" y="90"/>
                  </a:cubicBezTo>
                  <a:cubicBezTo>
                    <a:pt x="522" y="88"/>
                    <a:pt x="522" y="85"/>
                    <a:pt x="523" y="82"/>
                  </a:cubicBezTo>
                  <a:cubicBezTo>
                    <a:pt x="523" y="82"/>
                    <a:pt x="526" y="82"/>
                    <a:pt x="526" y="82"/>
                  </a:cubicBezTo>
                  <a:cubicBezTo>
                    <a:pt x="527" y="81"/>
                    <a:pt x="525" y="76"/>
                    <a:pt x="526" y="75"/>
                  </a:cubicBezTo>
                  <a:cubicBezTo>
                    <a:pt x="526" y="73"/>
                    <a:pt x="524" y="75"/>
                    <a:pt x="524" y="75"/>
                  </a:cubicBezTo>
                  <a:cubicBezTo>
                    <a:pt x="522" y="73"/>
                    <a:pt x="523" y="70"/>
                    <a:pt x="522" y="67"/>
                  </a:cubicBezTo>
                  <a:cubicBezTo>
                    <a:pt x="527" y="68"/>
                    <a:pt x="525" y="62"/>
                    <a:pt x="529" y="62"/>
                  </a:cubicBezTo>
                  <a:cubicBezTo>
                    <a:pt x="529" y="60"/>
                    <a:pt x="529" y="58"/>
                    <a:pt x="529" y="55"/>
                  </a:cubicBezTo>
                  <a:cubicBezTo>
                    <a:pt x="533" y="54"/>
                    <a:pt x="531" y="60"/>
                    <a:pt x="532" y="62"/>
                  </a:cubicBezTo>
                  <a:cubicBezTo>
                    <a:pt x="532" y="65"/>
                    <a:pt x="534" y="61"/>
                    <a:pt x="534" y="64"/>
                  </a:cubicBezTo>
                  <a:cubicBezTo>
                    <a:pt x="534" y="65"/>
                    <a:pt x="533" y="66"/>
                    <a:pt x="533" y="65"/>
                  </a:cubicBezTo>
                  <a:cubicBezTo>
                    <a:pt x="534" y="69"/>
                    <a:pt x="537" y="70"/>
                    <a:pt x="541" y="72"/>
                  </a:cubicBezTo>
                  <a:cubicBezTo>
                    <a:pt x="544" y="73"/>
                    <a:pt x="541" y="68"/>
                    <a:pt x="540" y="68"/>
                  </a:cubicBezTo>
                  <a:cubicBezTo>
                    <a:pt x="542" y="66"/>
                    <a:pt x="546" y="66"/>
                    <a:pt x="550" y="65"/>
                  </a:cubicBezTo>
                  <a:cubicBezTo>
                    <a:pt x="550" y="64"/>
                    <a:pt x="547" y="64"/>
                    <a:pt x="546" y="64"/>
                  </a:cubicBezTo>
                  <a:cubicBezTo>
                    <a:pt x="547" y="60"/>
                    <a:pt x="544" y="60"/>
                    <a:pt x="544" y="57"/>
                  </a:cubicBezTo>
                  <a:cubicBezTo>
                    <a:pt x="545" y="60"/>
                    <a:pt x="554" y="55"/>
                    <a:pt x="553" y="61"/>
                  </a:cubicBezTo>
                  <a:cubicBezTo>
                    <a:pt x="554" y="62"/>
                    <a:pt x="555" y="60"/>
                    <a:pt x="555" y="60"/>
                  </a:cubicBezTo>
                  <a:cubicBezTo>
                    <a:pt x="557" y="60"/>
                    <a:pt x="556" y="61"/>
                    <a:pt x="557" y="62"/>
                  </a:cubicBezTo>
                  <a:cubicBezTo>
                    <a:pt x="557" y="63"/>
                    <a:pt x="559" y="62"/>
                    <a:pt x="560" y="62"/>
                  </a:cubicBezTo>
                  <a:cubicBezTo>
                    <a:pt x="562" y="65"/>
                    <a:pt x="567" y="62"/>
                    <a:pt x="564" y="67"/>
                  </a:cubicBezTo>
                  <a:cubicBezTo>
                    <a:pt x="566" y="67"/>
                    <a:pt x="568" y="67"/>
                    <a:pt x="571" y="67"/>
                  </a:cubicBezTo>
                  <a:cubicBezTo>
                    <a:pt x="571" y="65"/>
                    <a:pt x="565" y="64"/>
                    <a:pt x="569" y="62"/>
                  </a:cubicBezTo>
                  <a:cubicBezTo>
                    <a:pt x="568" y="61"/>
                    <a:pt x="567" y="60"/>
                    <a:pt x="565" y="60"/>
                  </a:cubicBezTo>
                  <a:cubicBezTo>
                    <a:pt x="564" y="53"/>
                    <a:pt x="565" y="52"/>
                    <a:pt x="565" y="44"/>
                  </a:cubicBezTo>
                  <a:cubicBezTo>
                    <a:pt x="573" y="43"/>
                    <a:pt x="583" y="45"/>
                    <a:pt x="589" y="44"/>
                  </a:cubicBezTo>
                  <a:cubicBezTo>
                    <a:pt x="592" y="44"/>
                    <a:pt x="590" y="40"/>
                    <a:pt x="593" y="43"/>
                  </a:cubicBezTo>
                  <a:cubicBezTo>
                    <a:pt x="598" y="40"/>
                    <a:pt x="594" y="37"/>
                    <a:pt x="596" y="33"/>
                  </a:cubicBezTo>
                  <a:cubicBezTo>
                    <a:pt x="599" y="33"/>
                    <a:pt x="601" y="33"/>
                    <a:pt x="603" y="32"/>
                  </a:cubicBezTo>
                  <a:cubicBezTo>
                    <a:pt x="605" y="28"/>
                    <a:pt x="609" y="27"/>
                    <a:pt x="611" y="25"/>
                  </a:cubicBezTo>
                  <a:cubicBezTo>
                    <a:pt x="626" y="22"/>
                    <a:pt x="641" y="21"/>
                    <a:pt x="652" y="16"/>
                  </a:cubicBezTo>
                  <a:cubicBezTo>
                    <a:pt x="654" y="14"/>
                    <a:pt x="655" y="19"/>
                    <a:pt x="655" y="19"/>
                  </a:cubicBezTo>
                  <a:cubicBezTo>
                    <a:pt x="656" y="19"/>
                    <a:pt x="657" y="15"/>
                    <a:pt x="656" y="15"/>
                  </a:cubicBezTo>
                  <a:cubicBezTo>
                    <a:pt x="659" y="16"/>
                    <a:pt x="656" y="17"/>
                    <a:pt x="658" y="19"/>
                  </a:cubicBezTo>
                  <a:cubicBezTo>
                    <a:pt x="658" y="20"/>
                    <a:pt x="661" y="18"/>
                    <a:pt x="661" y="20"/>
                  </a:cubicBezTo>
                  <a:cubicBezTo>
                    <a:pt x="663" y="20"/>
                    <a:pt x="659" y="18"/>
                    <a:pt x="662" y="17"/>
                  </a:cubicBezTo>
                  <a:cubicBezTo>
                    <a:pt x="664" y="17"/>
                    <a:pt x="669" y="18"/>
                    <a:pt x="669" y="13"/>
                  </a:cubicBezTo>
                  <a:cubicBezTo>
                    <a:pt x="672" y="14"/>
                    <a:pt x="673" y="13"/>
                    <a:pt x="673" y="10"/>
                  </a:cubicBezTo>
                  <a:cubicBezTo>
                    <a:pt x="675" y="11"/>
                    <a:pt x="675" y="13"/>
                    <a:pt x="677" y="13"/>
                  </a:cubicBezTo>
                  <a:cubicBezTo>
                    <a:pt x="681" y="13"/>
                    <a:pt x="680" y="9"/>
                    <a:pt x="680" y="5"/>
                  </a:cubicBezTo>
                  <a:cubicBezTo>
                    <a:pt x="687" y="2"/>
                    <a:pt x="694" y="0"/>
                    <a:pt x="704" y="1"/>
                  </a:cubicBezTo>
                  <a:cubicBezTo>
                    <a:pt x="703" y="2"/>
                    <a:pt x="703" y="4"/>
                    <a:pt x="703" y="6"/>
                  </a:cubicBezTo>
                  <a:cubicBezTo>
                    <a:pt x="705" y="9"/>
                    <a:pt x="711" y="9"/>
                    <a:pt x="714" y="6"/>
                  </a:cubicBezTo>
                  <a:cubicBezTo>
                    <a:pt x="715" y="7"/>
                    <a:pt x="715" y="8"/>
                    <a:pt x="714" y="8"/>
                  </a:cubicBezTo>
                  <a:close/>
                  <a:moveTo>
                    <a:pt x="1051" y="179"/>
                  </a:moveTo>
                  <a:cubicBezTo>
                    <a:pt x="1051" y="177"/>
                    <a:pt x="1048" y="178"/>
                    <a:pt x="1048" y="176"/>
                  </a:cubicBezTo>
                  <a:cubicBezTo>
                    <a:pt x="1043" y="175"/>
                    <a:pt x="1043" y="178"/>
                    <a:pt x="1048" y="177"/>
                  </a:cubicBezTo>
                  <a:cubicBezTo>
                    <a:pt x="1048" y="178"/>
                    <a:pt x="1049" y="179"/>
                    <a:pt x="1051" y="179"/>
                  </a:cubicBezTo>
                  <a:close/>
                  <a:moveTo>
                    <a:pt x="303" y="284"/>
                  </a:moveTo>
                  <a:cubicBezTo>
                    <a:pt x="302" y="288"/>
                    <a:pt x="308" y="286"/>
                    <a:pt x="306" y="291"/>
                  </a:cubicBezTo>
                  <a:cubicBezTo>
                    <a:pt x="308" y="292"/>
                    <a:pt x="309" y="289"/>
                    <a:pt x="310" y="291"/>
                  </a:cubicBezTo>
                  <a:cubicBezTo>
                    <a:pt x="310" y="292"/>
                    <a:pt x="309" y="292"/>
                    <a:pt x="308" y="292"/>
                  </a:cubicBezTo>
                  <a:cubicBezTo>
                    <a:pt x="306" y="293"/>
                    <a:pt x="300" y="295"/>
                    <a:pt x="299" y="295"/>
                  </a:cubicBezTo>
                  <a:cubicBezTo>
                    <a:pt x="295" y="295"/>
                    <a:pt x="294" y="292"/>
                    <a:pt x="292" y="290"/>
                  </a:cubicBezTo>
                  <a:cubicBezTo>
                    <a:pt x="292" y="287"/>
                    <a:pt x="296" y="289"/>
                    <a:pt x="296" y="287"/>
                  </a:cubicBezTo>
                  <a:cubicBezTo>
                    <a:pt x="293" y="284"/>
                    <a:pt x="292" y="284"/>
                    <a:pt x="287" y="285"/>
                  </a:cubicBezTo>
                  <a:cubicBezTo>
                    <a:pt x="286" y="283"/>
                    <a:pt x="285" y="281"/>
                    <a:pt x="280" y="281"/>
                  </a:cubicBezTo>
                  <a:cubicBezTo>
                    <a:pt x="279" y="281"/>
                    <a:pt x="280" y="283"/>
                    <a:pt x="279" y="284"/>
                  </a:cubicBezTo>
                  <a:cubicBezTo>
                    <a:pt x="278" y="285"/>
                    <a:pt x="276" y="285"/>
                    <a:pt x="275" y="285"/>
                  </a:cubicBezTo>
                  <a:cubicBezTo>
                    <a:pt x="273" y="287"/>
                    <a:pt x="273" y="291"/>
                    <a:pt x="269" y="290"/>
                  </a:cubicBezTo>
                  <a:cubicBezTo>
                    <a:pt x="271" y="294"/>
                    <a:pt x="267" y="296"/>
                    <a:pt x="266" y="297"/>
                  </a:cubicBezTo>
                  <a:cubicBezTo>
                    <a:pt x="265" y="300"/>
                    <a:pt x="266" y="303"/>
                    <a:pt x="265" y="306"/>
                  </a:cubicBezTo>
                  <a:cubicBezTo>
                    <a:pt x="264" y="306"/>
                    <a:pt x="263" y="305"/>
                    <a:pt x="262" y="305"/>
                  </a:cubicBezTo>
                  <a:cubicBezTo>
                    <a:pt x="261" y="310"/>
                    <a:pt x="265" y="312"/>
                    <a:pt x="262" y="315"/>
                  </a:cubicBezTo>
                  <a:cubicBezTo>
                    <a:pt x="265" y="314"/>
                    <a:pt x="264" y="317"/>
                    <a:pt x="265" y="318"/>
                  </a:cubicBezTo>
                  <a:cubicBezTo>
                    <a:pt x="266" y="318"/>
                    <a:pt x="267" y="317"/>
                    <a:pt x="268" y="318"/>
                  </a:cubicBezTo>
                  <a:cubicBezTo>
                    <a:pt x="271" y="318"/>
                    <a:pt x="272" y="321"/>
                    <a:pt x="273" y="319"/>
                  </a:cubicBezTo>
                  <a:cubicBezTo>
                    <a:pt x="274" y="319"/>
                    <a:pt x="276" y="319"/>
                    <a:pt x="276" y="319"/>
                  </a:cubicBezTo>
                  <a:cubicBezTo>
                    <a:pt x="281" y="318"/>
                    <a:pt x="280" y="318"/>
                    <a:pt x="282" y="316"/>
                  </a:cubicBezTo>
                  <a:cubicBezTo>
                    <a:pt x="284" y="316"/>
                    <a:pt x="285" y="318"/>
                    <a:pt x="287" y="318"/>
                  </a:cubicBezTo>
                  <a:cubicBezTo>
                    <a:pt x="288" y="316"/>
                    <a:pt x="288" y="315"/>
                    <a:pt x="289" y="315"/>
                  </a:cubicBezTo>
                  <a:cubicBezTo>
                    <a:pt x="292" y="314"/>
                    <a:pt x="298" y="314"/>
                    <a:pt x="301" y="315"/>
                  </a:cubicBezTo>
                  <a:cubicBezTo>
                    <a:pt x="304" y="315"/>
                    <a:pt x="304" y="317"/>
                    <a:pt x="307" y="318"/>
                  </a:cubicBezTo>
                  <a:cubicBezTo>
                    <a:pt x="308" y="318"/>
                    <a:pt x="309" y="316"/>
                    <a:pt x="310" y="316"/>
                  </a:cubicBezTo>
                  <a:cubicBezTo>
                    <a:pt x="309" y="316"/>
                    <a:pt x="311" y="318"/>
                    <a:pt x="311" y="318"/>
                  </a:cubicBezTo>
                  <a:cubicBezTo>
                    <a:pt x="315" y="319"/>
                    <a:pt x="315" y="319"/>
                    <a:pt x="318" y="319"/>
                  </a:cubicBezTo>
                  <a:cubicBezTo>
                    <a:pt x="325" y="320"/>
                    <a:pt x="331" y="318"/>
                    <a:pt x="338" y="319"/>
                  </a:cubicBezTo>
                  <a:cubicBezTo>
                    <a:pt x="337" y="316"/>
                    <a:pt x="338" y="314"/>
                    <a:pt x="339" y="312"/>
                  </a:cubicBezTo>
                  <a:cubicBezTo>
                    <a:pt x="334" y="306"/>
                    <a:pt x="331" y="299"/>
                    <a:pt x="321" y="298"/>
                  </a:cubicBezTo>
                  <a:cubicBezTo>
                    <a:pt x="322" y="295"/>
                    <a:pt x="319" y="295"/>
                    <a:pt x="318" y="294"/>
                  </a:cubicBezTo>
                  <a:cubicBezTo>
                    <a:pt x="318" y="292"/>
                    <a:pt x="318" y="291"/>
                    <a:pt x="317" y="290"/>
                  </a:cubicBezTo>
                  <a:cubicBezTo>
                    <a:pt x="318" y="286"/>
                    <a:pt x="322" y="285"/>
                    <a:pt x="321" y="280"/>
                  </a:cubicBezTo>
                  <a:cubicBezTo>
                    <a:pt x="313" y="279"/>
                    <a:pt x="309" y="283"/>
                    <a:pt x="303" y="284"/>
                  </a:cubicBezTo>
                  <a:close/>
                  <a:moveTo>
                    <a:pt x="400" y="349"/>
                  </a:moveTo>
                  <a:cubicBezTo>
                    <a:pt x="398" y="348"/>
                    <a:pt x="396" y="349"/>
                    <a:pt x="398" y="350"/>
                  </a:cubicBezTo>
                  <a:cubicBezTo>
                    <a:pt x="401" y="348"/>
                    <a:pt x="406" y="348"/>
                    <a:pt x="408" y="347"/>
                  </a:cubicBezTo>
                  <a:cubicBezTo>
                    <a:pt x="408" y="347"/>
                    <a:pt x="408" y="345"/>
                    <a:pt x="408" y="344"/>
                  </a:cubicBezTo>
                  <a:cubicBezTo>
                    <a:pt x="409" y="344"/>
                    <a:pt x="410" y="346"/>
                    <a:pt x="411" y="346"/>
                  </a:cubicBezTo>
                  <a:cubicBezTo>
                    <a:pt x="411" y="342"/>
                    <a:pt x="411" y="339"/>
                    <a:pt x="411" y="336"/>
                  </a:cubicBezTo>
                  <a:cubicBezTo>
                    <a:pt x="409" y="334"/>
                    <a:pt x="408" y="333"/>
                    <a:pt x="407" y="332"/>
                  </a:cubicBezTo>
                  <a:cubicBezTo>
                    <a:pt x="406" y="331"/>
                    <a:pt x="407" y="330"/>
                    <a:pt x="407" y="329"/>
                  </a:cubicBezTo>
                  <a:cubicBezTo>
                    <a:pt x="406" y="327"/>
                    <a:pt x="402" y="325"/>
                    <a:pt x="405" y="325"/>
                  </a:cubicBezTo>
                  <a:cubicBezTo>
                    <a:pt x="408" y="325"/>
                    <a:pt x="411" y="325"/>
                    <a:pt x="414" y="325"/>
                  </a:cubicBezTo>
                  <a:cubicBezTo>
                    <a:pt x="415" y="320"/>
                    <a:pt x="411" y="320"/>
                    <a:pt x="411" y="318"/>
                  </a:cubicBezTo>
                  <a:cubicBezTo>
                    <a:pt x="411" y="315"/>
                    <a:pt x="408" y="315"/>
                    <a:pt x="407" y="313"/>
                  </a:cubicBezTo>
                  <a:cubicBezTo>
                    <a:pt x="407" y="314"/>
                    <a:pt x="409" y="312"/>
                    <a:pt x="408" y="311"/>
                  </a:cubicBezTo>
                  <a:cubicBezTo>
                    <a:pt x="404" y="312"/>
                    <a:pt x="403" y="309"/>
                    <a:pt x="400" y="309"/>
                  </a:cubicBezTo>
                  <a:cubicBezTo>
                    <a:pt x="401" y="301"/>
                    <a:pt x="391" y="304"/>
                    <a:pt x="391" y="297"/>
                  </a:cubicBezTo>
                  <a:cubicBezTo>
                    <a:pt x="395" y="294"/>
                    <a:pt x="397" y="290"/>
                    <a:pt x="405" y="291"/>
                  </a:cubicBezTo>
                  <a:cubicBezTo>
                    <a:pt x="406" y="290"/>
                    <a:pt x="405" y="288"/>
                    <a:pt x="407" y="288"/>
                  </a:cubicBezTo>
                  <a:cubicBezTo>
                    <a:pt x="407" y="284"/>
                    <a:pt x="402" y="285"/>
                    <a:pt x="402" y="281"/>
                  </a:cubicBezTo>
                  <a:cubicBezTo>
                    <a:pt x="396" y="280"/>
                    <a:pt x="393" y="283"/>
                    <a:pt x="388" y="281"/>
                  </a:cubicBezTo>
                  <a:cubicBezTo>
                    <a:pt x="388" y="283"/>
                    <a:pt x="388" y="284"/>
                    <a:pt x="387" y="283"/>
                  </a:cubicBezTo>
                  <a:cubicBezTo>
                    <a:pt x="386" y="282"/>
                    <a:pt x="386" y="284"/>
                    <a:pt x="386" y="284"/>
                  </a:cubicBezTo>
                  <a:cubicBezTo>
                    <a:pt x="383" y="285"/>
                    <a:pt x="377" y="288"/>
                    <a:pt x="376" y="288"/>
                  </a:cubicBezTo>
                  <a:cubicBezTo>
                    <a:pt x="372" y="289"/>
                    <a:pt x="373" y="290"/>
                    <a:pt x="372" y="292"/>
                  </a:cubicBezTo>
                  <a:cubicBezTo>
                    <a:pt x="371" y="293"/>
                    <a:pt x="369" y="292"/>
                    <a:pt x="369" y="292"/>
                  </a:cubicBezTo>
                  <a:cubicBezTo>
                    <a:pt x="368" y="293"/>
                    <a:pt x="369" y="296"/>
                    <a:pt x="369" y="297"/>
                  </a:cubicBezTo>
                  <a:cubicBezTo>
                    <a:pt x="369" y="300"/>
                    <a:pt x="373" y="295"/>
                    <a:pt x="373" y="299"/>
                  </a:cubicBezTo>
                  <a:cubicBezTo>
                    <a:pt x="373" y="301"/>
                    <a:pt x="374" y="301"/>
                    <a:pt x="374" y="302"/>
                  </a:cubicBezTo>
                  <a:cubicBezTo>
                    <a:pt x="373" y="307"/>
                    <a:pt x="376" y="310"/>
                    <a:pt x="376" y="311"/>
                  </a:cubicBezTo>
                  <a:cubicBezTo>
                    <a:pt x="376" y="312"/>
                    <a:pt x="376" y="313"/>
                    <a:pt x="377" y="313"/>
                  </a:cubicBezTo>
                  <a:cubicBezTo>
                    <a:pt x="377" y="314"/>
                    <a:pt x="379" y="318"/>
                    <a:pt x="379" y="318"/>
                  </a:cubicBezTo>
                  <a:cubicBezTo>
                    <a:pt x="380" y="322"/>
                    <a:pt x="380" y="321"/>
                    <a:pt x="381" y="323"/>
                  </a:cubicBezTo>
                  <a:cubicBezTo>
                    <a:pt x="382" y="325"/>
                    <a:pt x="381" y="326"/>
                    <a:pt x="381" y="328"/>
                  </a:cubicBezTo>
                  <a:cubicBezTo>
                    <a:pt x="382" y="329"/>
                    <a:pt x="385" y="329"/>
                    <a:pt x="384" y="332"/>
                  </a:cubicBezTo>
                  <a:cubicBezTo>
                    <a:pt x="379" y="330"/>
                    <a:pt x="383" y="338"/>
                    <a:pt x="380" y="339"/>
                  </a:cubicBezTo>
                  <a:cubicBezTo>
                    <a:pt x="386" y="340"/>
                    <a:pt x="386" y="348"/>
                    <a:pt x="393" y="344"/>
                  </a:cubicBezTo>
                  <a:cubicBezTo>
                    <a:pt x="387" y="350"/>
                    <a:pt x="399" y="345"/>
                    <a:pt x="400" y="349"/>
                  </a:cubicBezTo>
                  <a:close/>
                  <a:moveTo>
                    <a:pt x="442" y="284"/>
                  </a:moveTo>
                  <a:cubicBezTo>
                    <a:pt x="441" y="285"/>
                    <a:pt x="441" y="287"/>
                    <a:pt x="440" y="288"/>
                  </a:cubicBezTo>
                  <a:cubicBezTo>
                    <a:pt x="439" y="289"/>
                    <a:pt x="437" y="289"/>
                    <a:pt x="436" y="291"/>
                  </a:cubicBezTo>
                  <a:cubicBezTo>
                    <a:pt x="437" y="292"/>
                    <a:pt x="440" y="295"/>
                    <a:pt x="440" y="297"/>
                  </a:cubicBezTo>
                  <a:cubicBezTo>
                    <a:pt x="440" y="297"/>
                    <a:pt x="438" y="297"/>
                    <a:pt x="439" y="298"/>
                  </a:cubicBezTo>
                  <a:cubicBezTo>
                    <a:pt x="440" y="299"/>
                    <a:pt x="443" y="299"/>
                    <a:pt x="445" y="301"/>
                  </a:cubicBezTo>
                  <a:cubicBezTo>
                    <a:pt x="445" y="299"/>
                    <a:pt x="446" y="299"/>
                    <a:pt x="447" y="298"/>
                  </a:cubicBezTo>
                  <a:cubicBezTo>
                    <a:pt x="449" y="294"/>
                    <a:pt x="445" y="294"/>
                    <a:pt x="445" y="291"/>
                  </a:cubicBezTo>
                  <a:cubicBezTo>
                    <a:pt x="447" y="290"/>
                    <a:pt x="449" y="289"/>
                    <a:pt x="449" y="285"/>
                  </a:cubicBezTo>
                  <a:cubicBezTo>
                    <a:pt x="446" y="286"/>
                    <a:pt x="446" y="284"/>
                    <a:pt x="447" y="283"/>
                  </a:cubicBezTo>
                  <a:cubicBezTo>
                    <a:pt x="445" y="283"/>
                    <a:pt x="443" y="283"/>
                    <a:pt x="442" y="284"/>
                  </a:cubicBezTo>
                  <a:close/>
                  <a:moveTo>
                    <a:pt x="258" y="322"/>
                  </a:moveTo>
                  <a:cubicBezTo>
                    <a:pt x="257" y="328"/>
                    <a:pt x="267" y="324"/>
                    <a:pt x="268" y="322"/>
                  </a:cubicBezTo>
                  <a:cubicBezTo>
                    <a:pt x="264" y="320"/>
                    <a:pt x="262" y="320"/>
                    <a:pt x="258" y="322"/>
                  </a:cubicBezTo>
                  <a:close/>
                  <a:moveTo>
                    <a:pt x="290" y="583"/>
                  </a:moveTo>
                  <a:cubicBezTo>
                    <a:pt x="292" y="577"/>
                    <a:pt x="300" y="577"/>
                    <a:pt x="299" y="569"/>
                  </a:cubicBezTo>
                  <a:cubicBezTo>
                    <a:pt x="295" y="572"/>
                    <a:pt x="288" y="566"/>
                    <a:pt x="283" y="570"/>
                  </a:cubicBezTo>
                  <a:cubicBezTo>
                    <a:pt x="289" y="571"/>
                    <a:pt x="282" y="571"/>
                    <a:pt x="282" y="573"/>
                  </a:cubicBezTo>
                  <a:cubicBezTo>
                    <a:pt x="282" y="572"/>
                    <a:pt x="283" y="576"/>
                    <a:pt x="283" y="577"/>
                  </a:cubicBezTo>
                  <a:cubicBezTo>
                    <a:pt x="283" y="579"/>
                    <a:pt x="283" y="581"/>
                    <a:pt x="282" y="581"/>
                  </a:cubicBezTo>
                  <a:cubicBezTo>
                    <a:pt x="282" y="581"/>
                    <a:pt x="281" y="580"/>
                    <a:pt x="280" y="581"/>
                  </a:cubicBezTo>
                  <a:cubicBezTo>
                    <a:pt x="282" y="583"/>
                    <a:pt x="287" y="583"/>
                    <a:pt x="290" y="5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88"/>
            <p:cNvSpPr>
              <a:spLocks/>
            </p:cNvSpPr>
            <p:nvPr/>
          </p:nvSpPr>
          <p:spPr bwMode="auto">
            <a:xfrm>
              <a:off x="10060077" y="-1869848"/>
              <a:ext cx="63500" cy="34925"/>
            </a:xfrm>
            <a:custGeom>
              <a:avLst/>
              <a:gdLst>
                <a:gd name="T0" fmla="*/ 12 w 17"/>
                <a:gd name="T1" fmla="*/ 0 h 9"/>
                <a:gd name="T2" fmla="*/ 15 w 17"/>
                <a:gd name="T3" fmla="*/ 8 h 9"/>
                <a:gd name="T4" fmla="*/ 0 w 17"/>
                <a:gd name="T5" fmla="*/ 4 h 9"/>
                <a:gd name="T6" fmla="*/ 12 w 17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9">
                  <a:moveTo>
                    <a:pt x="12" y="0"/>
                  </a:moveTo>
                  <a:cubicBezTo>
                    <a:pt x="12" y="3"/>
                    <a:pt x="17" y="2"/>
                    <a:pt x="15" y="8"/>
                  </a:cubicBezTo>
                  <a:cubicBezTo>
                    <a:pt x="7" y="9"/>
                    <a:pt x="3" y="7"/>
                    <a:pt x="0" y="4"/>
                  </a:cubicBezTo>
                  <a:cubicBezTo>
                    <a:pt x="2" y="1"/>
                    <a:pt x="7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89"/>
            <p:cNvSpPr>
              <a:spLocks noEditPoints="1"/>
            </p:cNvSpPr>
            <p:nvPr/>
          </p:nvSpPr>
          <p:spPr bwMode="auto">
            <a:xfrm>
              <a:off x="10191840" y="-1806348"/>
              <a:ext cx="635000" cy="444500"/>
            </a:xfrm>
            <a:custGeom>
              <a:avLst/>
              <a:gdLst>
                <a:gd name="T0" fmla="*/ 16 w 169"/>
                <a:gd name="T1" fmla="*/ 6 h 118"/>
                <a:gd name="T2" fmla="*/ 22 w 169"/>
                <a:gd name="T3" fmla="*/ 5 h 118"/>
                <a:gd name="T4" fmla="*/ 22 w 169"/>
                <a:gd name="T5" fmla="*/ 8 h 118"/>
                <a:gd name="T6" fmla="*/ 22 w 169"/>
                <a:gd name="T7" fmla="*/ 13 h 118"/>
                <a:gd name="T8" fmla="*/ 26 w 169"/>
                <a:gd name="T9" fmla="*/ 25 h 118"/>
                <a:gd name="T10" fmla="*/ 36 w 169"/>
                <a:gd name="T11" fmla="*/ 6 h 118"/>
                <a:gd name="T12" fmla="*/ 49 w 169"/>
                <a:gd name="T13" fmla="*/ 5 h 118"/>
                <a:gd name="T14" fmla="*/ 57 w 169"/>
                <a:gd name="T15" fmla="*/ 19 h 118"/>
                <a:gd name="T16" fmla="*/ 67 w 169"/>
                <a:gd name="T17" fmla="*/ 16 h 118"/>
                <a:gd name="T18" fmla="*/ 81 w 169"/>
                <a:gd name="T19" fmla="*/ 15 h 118"/>
                <a:gd name="T20" fmla="*/ 87 w 169"/>
                <a:gd name="T21" fmla="*/ 20 h 118"/>
                <a:gd name="T22" fmla="*/ 92 w 169"/>
                <a:gd name="T23" fmla="*/ 23 h 118"/>
                <a:gd name="T24" fmla="*/ 95 w 169"/>
                <a:gd name="T25" fmla="*/ 25 h 118"/>
                <a:gd name="T26" fmla="*/ 108 w 169"/>
                <a:gd name="T27" fmla="*/ 27 h 118"/>
                <a:gd name="T28" fmla="*/ 119 w 169"/>
                <a:gd name="T29" fmla="*/ 33 h 118"/>
                <a:gd name="T30" fmla="*/ 123 w 169"/>
                <a:gd name="T31" fmla="*/ 37 h 118"/>
                <a:gd name="T32" fmla="*/ 131 w 169"/>
                <a:gd name="T33" fmla="*/ 44 h 118"/>
                <a:gd name="T34" fmla="*/ 126 w 169"/>
                <a:gd name="T35" fmla="*/ 55 h 118"/>
                <a:gd name="T36" fmla="*/ 138 w 169"/>
                <a:gd name="T37" fmla="*/ 57 h 118"/>
                <a:gd name="T38" fmla="*/ 141 w 169"/>
                <a:gd name="T39" fmla="*/ 64 h 118"/>
                <a:gd name="T40" fmla="*/ 153 w 169"/>
                <a:gd name="T41" fmla="*/ 65 h 118"/>
                <a:gd name="T42" fmla="*/ 160 w 169"/>
                <a:gd name="T43" fmla="*/ 72 h 118"/>
                <a:gd name="T44" fmla="*/ 162 w 169"/>
                <a:gd name="T45" fmla="*/ 78 h 118"/>
                <a:gd name="T46" fmla="*/ 155 w 169"/>
                <a:gd name="T47" fmla="*/ 88 h 118"/>
                <a:gd name="T48" fmla="*/ 146 w 169"/>
                <a:gd name="T49" fmla="*/ 86 h 118"/>
                <a:gd name="T50" fmla="*/ 137 w 169"/>
                <a:gd name="T51" fmla="*/ 78 h 118"/>
                <a:gd name="T52" fmla="*/ 130 w 169"/>
                <a:gd name="T53" fmla="*/ 85 h 118"/>
                <a:gd name="T54" fmla="*/ 140 w 169"/>
                <a:gd name="T55" fmla="*/ 91 h 118"/>
                <a:gd name="T56" fmla="*/ 146 w 169"/>
                <a:gd name="T57" fmla="*/ 100 h 118"/>
                <a:gd name="T58" fmla="*/ 141 w 169"/>
                <a:gd name="T59" fmla="*/ 110 h 118"/>
                <a:gd name="T60" fmla="*/ 123 w 169"/>
                <a:gd name="T61" fmla="*/ 103 h 118"/>
                <a:gd name="T62" fmla="*/ 129 w 169"/>
                <a:gd name="T63" fmla="*/ 110 h 118"/>
                <a:gd name="T64" fmla="*/ 136 w 169"/>
                <a:gd name="T65" fmla="*/ 114 h 118"/>
                <a:gd name="T66" fmla="*/ 129 w 169"/>
                <a:gd name="T67" fmla="*/ 114 h 118"/>
                <a:gd name="T68" fmla="*/ 113 w 169"/>
                <a:gd name="T69" fmla="*/ 109 h 118"/>
                <a:gd name="T70" fmla="*/ 105 w 169"/>
                <a:gd name="T71" fmla="*/ 105 h 118"/>
                <a:gd name="T72" fmla="*/ 101 w 169"/>
                <a:gd name="T73" fmla="*/ 98 h 118"/>
                <a:gd name="T74" fmla="*/ 92 w 169"/>
                <a:gd name="T75" fmla="*/ 82 h 118"/>
                <a:gd name="T76" fmla="*/ 94 w 169"/>
                <a:gd name="T77" fmla="*/ 78 h 118"/>
                <a:gd name="T78" fmla="*/ 96 w 169"/>
                <a:gd name="T79" fmla="*/ 72 h 118"/>
                <a:gd name="T80" fmla="*/ 101 w 169"/>
                <a:gd name="T81" fmla="*/ 65 h 118"/>
                <a:gd name="T82" fmla="*/ 96 w 169"/>
                <a:gd name="T83" fmla="*/ 57 h 118"/>
                <a:gd name="T84" fmla="*/ 91 w 169"/>
                <a:gd name="T85" fmla="*/ 53 h 118"/>
                <a:gd name="T86" fmla="*/ 87 w 169"/>
                <a:gd name="T87" fmla="*/ 53 h 118"/>
                <a:gd name="T88" fmla="*/ 81 w 169"/>
                <a:gd name="T89" fmla="*/ 51 h 118"/>
                <a:gd name="T90" fmla="*/ 70 w 169"/>
                <a:gd name="T91" fmla="*/ 39 h 118"/>
                <a:gd name="T92" fmla="*/ 59 w 169"/>
                <a:gd name="T93" fmla="*/ 41 h 118"/>
                <a:gd name="T94" fmla="*/ 49 w 169"/>
                <a:gd name="T95" fmla="*/ 41 h 118"/>
                <a:gd name="T96" fmla="*/ 37 w 169"/>
                <a:gd name="T97" fmla="*/ 41 h 118"/>
                <a:gd name="T98" fmla="*/ 16 w 169"/>
                <a:gd name="T99" fmla="*/ 37 h 118"/>
                <a:gd name="T100" fmla="*/ 7 w 169"/>
                <a:gd name="T101" fmla="*/ 32 h 118"/>
                <a:gd name="T102" fmla="*/ 4 w 169"/>
                <a:gd name="T103" fmla="*/ 25 h 118"/>
                <a:gd name="T104" fmla="*/ 5 w 169"/>
                <a:gd name="T105" fmla="*/ 19 h 118"/>
                <a:gd name="T106" fmla="*/ 109 w 169"/>
                <a:gd name="T107" fmla="*/ 81 h 118"/>
                <a:gd name="T108" fmla="*/ 116 w 169"/>
                <a:gd name="T109" fmla="*/ 75 h 118"/>
                <a:gd name="T110" fmla="*/ 109 w 169"/>
                <a:gd name="T111" fmla="*/ 8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9" h="118">
                  <a:moveTo>
                    <a:pt x="7" y="8"/>
                  </a:moveTo>
                  <a:cubicBezTo>
                    <a:pt x="9" y="12"/>
                    <a:pt x="15" y="3"/>
                    <a:pt x="16" y="6"/>
                  </a:cubicBezTo>
                  <a:cubicBezTo>
                    <a:pt x="18" y="7"/>
                    <a:pt x="17" y="4"/>
                    <a:pt x="18" y="4"/>
                  </a:cubicBezTo>
                  <a:cubicBezTo>
                    <a:pt x="20" y="3"/>
                    <a:pt x="21" y="5"/>
                    <a:pt x="22" y="5"/>
                  </a:cubicBezTo>
                  <a:cubicBezTo>
                    <a:pt x="24" y="5"/>
                    <a:pt x="24" y="0"/>
                    <a:pt x="28" y="4"/>
                  </a:cubicBezTo>
                  <a:cubicBezTo>
                    <a:pt x="28" y="10"/>
                    <a:pt x="24" y="5"/>
                    <a:pt x="22" y="8"/>
                  </a:cubicBezTo>
                  <a:cubicBezTo>
                    <a:pt x="21" y="9"/>
                    <a:pt x="25" y="9"/>
                    <a:pt x="25" y="9"/>
                  </a:cubicBezTo>
                  <a:cubicBezTo>
                    <a:pt x="25" y="11"/>
                    <a:pt x="22" y="11"/>
                    <a:pt x="22" y="13"/>
                  </a:cubicBezTo>
                  <a:cubicBezTo>
                    <a:pt x="22" y="15"/>
                    <a:pt x="23" y="16"/>
                    <a:pt x="23" y="18"/>
                  </a:cubicBezTo>
                  <a:cubicBezTo>
                    <a:pt x="24" y="20"/>
                    <a:pt x="22" y="24"/>
                    <a:pt x="26" y="25"/>
                  </a:cubicBezTo>
                  <a:cubicBezTo>
                    <a:pt x="29" y="24"/>
                    <a:pt x="27" y="17"/>
                    <a:pt x="28" y="13"/>
                  </a:cubicBezTo>
                  <a:cubicBezTo>
                    <a:pt x="34" y="15"/>
                    <a:pt x="34" y="9"/>
                    <a:pt x="36" y="6"/>
                  </a:cubicBezTo>
                  <a:cubicBezTo>
                    <a:pt x="38" y="10"/>
                    <a:pt x="41" y="3"/>
                    <a:pt x="43" y="8"/>
                  </a:cubicBezTo>
                  <a:cubicBezTo>
                    <a:pt x="46" y="8"/>
                    <a:pt x="45" y="4"/>
                    <a:pt x="49" y="5"/>
                  </a:cubicBezTo>
                  <a:cubicBezTo>
                    <a:pt x="48" y="10"/>
                    <a:pt x="52" y="11"/>
                    <a:pt x="56" y="12"/>
                  </a:cubicBezTo>
                  <a:cubicBezTo>
                    <a:pt x="54" y="16"/>
                    <a:pt x="55" y="16"/>
                    <a:pt x="57" y="19"/>
                  </a:cubicBezTo>
                  <a:cubicBezTo>
                    <a:pt x="59" y="17"/>
                    <a:pt x="61" y="17"/>
                    <a:pt x="63" y="19"/>
                  </a:cubicBezTo>
                  <a:cubicBezTo>
                    <a:pt x="66" y="20"/>
                    <a:pt x="66" y="17"/>
                    <a:pt x="67" y="16"/>
                  </a:cubicBezTo>
                  <a:cubicBezTo>
                    <a:pt x="69" y="15"/>
                    <a:pt x="71" y="17"/>
                    <a:pt x="71" y="15"/>
                  </a:cubicBezTo>
                  <a:cubicBezTo>
                    <a:pt x="75" y="16"/>
                    <a:pt x="77" y="16"/>
                    <a:pt x="81" y="15"/>
                  </a:cubicBezTo>
                  <a:cubicBezTo>
                    <a:pt x="81" y="18"/>
                    <a:pt x="85" y="17"/>
                    <a:pt x="84" y="16"/>
                  </a:cubicBezTo>
                  <a:cubicBezTo>
                    <a:pt x="85" y="17"/>
                    <a:pt x="85" y="19"/>
                    <a:pt x="87" y="20"/>
                  </a:cubicBezTo>
                  <a:cubicBezTo>
                    <a:pt x="87" y="21"/>
                    <a:pt x="90" y="21"/>
                    <a:pt x="91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5" y="23"/>
                    <a:pt x="91" y="25"/>
                    <a:pt x="94" y="27"/>
                  </a:cubicBezTo>
                  <a:cubicBezTo>
                    <a:pt x="94" y="28"/>
                    <a:pt x="95" y="25"/>
                    <a:pt x="95" y="25"/>
                  </a:cubicBezTo>
                  <a:cubicBezTo>
                    <a:pt x="97" y="26"/>
                    <a:pt x="97" y="28"/>
                    <a:pt x="101" y="29"/>
                  </a:cubicBezTo>
                  <a:cubicBezTo>
                    <a:pt x="103" y="29"/>
                    <a:pt x="105" y="28"/>
                    <a:pt x="108" y="27"/>
                  </a:cubicBezTo>
                  <a:cubicBezTo>
                    <a:pt x="107" y="33"/>
                    <a:pt x="116" y="30"/>
                    <a:pt x="116" y="34"/>
                  </a:cubicBezTo>
                  <a:cubicBezTo>
                    <a:pt x="118" y="35"/>
                    <a:pt x="119" y="34"/>
                    <a:pt x="119" y="33"/>
                  </a:cubicBezTo>
                  <a:cubicBezTo>
                    <a:pt x="121" y="34"/>
                    <a:pt x="121" y="36"/>
                    <a:pt x="122" y="39"/>
                  </a:cubicBezTo>
                  <a:cubicBezTo>
                    <a:pt x="123" y="39"/>
                    <a:pt x="123" y="38"/>
                    <a:pt x="123" y="37"/>
                  </a:cubicBezTo>
                  <a:cubicBezTo>
                    <a:pt x="125" y="39"/>
                    <a:pt x="127" y="42"/>
                    <a:pt x="131" y="41"/>
                  </a:cubicBezTo>
                  <a:cubicBezTo>
                    <a:pt x="131" y="43"/>
                    <a:pt x="130" y="44"/>
                    <a:pt x="131" y="44"/>
                  </a:cubicBezTo>
                  <a:cubicBezTo>
                    <a:pt x="133" y="47"/>
                    <a:pt x="127" y="49"/>
                    <a:pt x="131" y="50"/>
                  </a:cubicBezTo>
                  <a:cubicBezTo>
                    <a:pt x="130" y="52"/>
                    <a:pt x="126" y="52"/>
                    <a:pt x="126" y="55"/>
                  </a:cubicBezTo>
                  <a:cubicBezTo>
                    <a:pt x="129" y="61"/>
                    <a:pt x="135" y="54"/>
                    <a:pt x="137" y="60"/>
                  </a:cubicBezTo>
                  <a:cubicBezTo>
                    <a:pt x="138" y="60"/>
                    <a:pt x="138" y="58"/>
                    <a:pt x="138" y="57"/>
                  </a:cubicBezTo>
                  <a:cubicBezTo>
                    <a:pt x="141" y="57"/>
                    <a:pt x="139" y="60"/>
                    <a:pt x="140" y="61"/>
                  </a:cubicBezTo>
                  <a:cubicBezTo>
                    <a:pt x="140" y="61"/>
                    <a:pt x="141" y="64"/>
                    <a:pt x="141" y="64"/>
                  </a:cubicBezTo>
                  <a:cubicBezTo>
                    <a:pt x="143" y="64"/>
                    <a:pt x="145" y="60"/>
                    <a:pt x="144" y="67"/>
                  </a:cubicBezTo>
                  <a:cubicBezTo>
                    <a:pt x="147" y="67"/>
                    <a:pt x="148" y="64"/>
                    <a:pt x="153" y="65"/>
                  </a:cubicBezTo>
                  <a:cubicBezTo>
                    <a:pt x="153" y="66"/>
                    <a:pt x="154" y="68"/>
                    <a:pt x="154" y="69"/>
                  </a:cubicBezTo>
                  <a:cubicBezTo>
                    <a:pt x="156" y="70"/>
                    <a:pt x="161" y="68"/>
                    <a:pt x="160" y="72"/>
                  </a:cubicBezTo>
                  <a:cubicBezTo>
                    <a:pt x="165" y="70"/>
                    <a:pt x="162" y="73"/>
                    <a:pt x="167" y="74"/>
                  </a:cubicBezTo>
                  <a:cubicBezTo>
                    <a:pt x="169" y="77"/>
                    <a:pt x="162" y="78"/>
                    <a:pt x="162" y="78"/>
                  </a:cubicBezTo>
                  <a:cubicBezTo>
                    <a:pt x="162" y="79"/>
                    <a:pt x="163" y="80"/>
                    <a:pt x="164" y="79"/>
                  </a:cubicBezTo>
                  <a:cubicBezTo>
                    <a:pt x="160" y="83"/>
                    <a:pt x="157" y="82"/>
                    <a:pt x="155" y="88"/>
                  </a:cubicBezTo>
                  <a:cubicBezTo>
                    <a:pt x="154" y="87"/>
                    <a:pt x="153" y="88"/>
                    <a:pt x="153" y="89"/>
                  </a:cubicBezTo>
                  <a:cubicBezTo>
                    <a:pt x="151" y="88"/>
                    <a:pt x="146" y="89"/>
                    <a:pt x="146" y="86"/>
                  </a:cubicBezTo>
                  <a:cubicBezTo>
                    <a:pt x="146" y="83"/>
                    <a:pt x="138" y="86"/>
                    <a:pt x="140" y="81"/>
                  </a:cubicBezTo>
                  <a:cubicBezTo>
                    <a:pt x="137" y="81"/>
                    <a:pt x="137" y="80"/>
                    <a:pt x="137" y="78"/>
                  </a:cubicBezTo>
                  <a:cubicBezTo>
                    <a:pt x="135" y="78"/>
                    <a:pt x="133" y="78"/>
                    <a:pt x="131" y="78"/>
                  </a:cubicBezTo>
                  <a:cubicBezTo>
                    <a:pt x="128" y="78"/>
                    <a:pt x="131" y="83"/>
                    <a:pt x="130" y="85"/>
                  </a:cubicBezTo>
                  <a:cubicBezTo>
                    <a:pt x="130" y="88"/>
                    <a:pt x="134" y="88"/>
                    <a:pt x="134" y="91"/>
                  </a:cubicBezTo>
                  <a:cubicBezTo>
                    <a:pt x="137" y="89"/>
                    <a:pt x="140" y="94"/>
                    <a:pt x="140" y="91"/>
                  </a:cubicBezTo>
                  <a:cubicBezTo>
                    <a:pt x="142" y="92"/>
                    <a:pt x="143" y="95"/>
                    <a:pt x="143" y="99"/>
                  </a:cubicBezTo>
                  <a:cubicBezTo>
                    <a:pt x="142" y="101"/>
                    <a:pt x="145" y="100"/>
                    <a:pt x="146" y="100"/>
                  </a:cubicBezTo>
                  <a:cubicBezTo>
                    <a:pt x="147" y="104"/>
                    <a:pt x="144" y="110"/>
                    <a:pt x="144" y="113"/>
                  </a:cubicBezTo>
                  <a:cubicBezTo>
                    <a:pt x="141" y="114"/>
                    <a:pt x="142" y="111"/>
                    <a:pt x="141" y="110"/>
                  </a:cubicBezTo>
                  <a:cubicBezTo>
                    <a:pt x="139" y="109"/>
                    <a:pt x="135" y="110"/>
                    <a:pt x="134" y="106"/>
                  </a:cubicBezTo>
                  <a:cubicBezTo>
                    <a:pt x="129" y="107"/>
                    <a:pt x="129" y="101"/>
                    <a:pt x="123" y="103"/>
                  </a:cubicBezTo>
                  <a:cubicBezTo>
                    <a:pt x="123" y="106"/>
                    <a:pt x="128" y="104"/>
                    <a:pt x="129" y="106"/>
                  </a:cubicBezTo>
                  <a:cubicBezTo>
                    <a:pt x="124" y="110"/>
                    <a:pt x="133" y="108"/>
                    <a:pt x="129" y="110"/>
                  </a:cubicBezTo>
                  <a:cubicBezTo>
                    <a:pt x="129" y="112"/>
                    <a:pt x="132" y="112"/>
                    <a:pt x="134" y="113"/>
                  </a:cubicBezTo>
                  <a:cubicBezTo>
                    <a:pt x="135" y="113"/>
                    <a:pt x="134" y="114"/>
                    <a:pt x="136" y="114"/>
                  </a:cubicBezTo>
                  <a:cubicBezTo>
                    <a:pt x="138" y="114"/>
                    <a:pt x="138" y="115"/>
                    <a:pt x="138" y="117"/>
                  </a:cubicBezTo>
                  <a:cubicBezTo>
                    <a:pt x="134" y="118"/>
                    <a:pt x="132" y="116"/>
                    <a:pt x="129" y="114"/>
                  </a:cubicBezTo>
                  <a:cubicBezTo>
                    <a:pt x="127" y="113"/>
                    <a:pt x="123" y="113"/>
                    <a:pt x="120" y="112"/>
                  </a:cubicBezTo>
                  <a:cubicBezTo>
                    <a:pt x="119" y="111"/>
                    <a:pt x="115" y="109"/>
                    <a:pt x="113" y="109"/>
                  </a:cubicBezTo>
                  <a:cubicBezTo>
                    <a:pt x="111" y="109"/>
                    <a:pt x="111" y="107"/>
                    <a:pt x="110" y="106"/>
                  </a:cubicBezTo>
                  <a:cubicBezTo>
                    <a:pt x="109" y="105"/>
                    <a:pt x="106" y="106"/>
                    <a:pt x="105" y="105"/>
                  </a:cubicBezTo>
                  <a:cubicBezTo>
                    <a:pt x="104" y="103"/>
                    <a:pt x="104" y="102"/>
                    <a:pt x="103" y="100"/>
                  </a:cubicBezTo>
                  <a:cubicBezTo>
                    <a:pt x="103" y="100"/>
                    <a:pt x="99" y="100"/>
                    <a:pt x="101" y="98"/>
                  </a:cubicBezTo>
                  <a:cubicBezTo>
                    <a:pt x="95" y="98"/>
                    <a:pt x="94" y="92"/>
                    <a:pt x="91" y="89"/>
                  </a:cubicBezTo>
                  <a:cubicBezTo>
                    <a:pt x="92" y="89"/>
                    <a:pt x="90" y="84"/>
                    <a:pt x="92" y="82"/>
                  </a:cubicBezTo>
                  <a:cubicBezTo>
                    <a:pt x="92" y="82"/>
                    <a:pt x="95" y="82"/>
                    <a:pt x="95" y="82"/>
                  </a:cubicBezTo>
                  <a:cubicBezTo>
                    <a:pt x="95" y="81"/>
                    <a:pt x="93" y="80"/>
                    <a:pt x="94" y="78"/>
                  </a:cubicBezTo>
                  <a:cubicBezTo>
                    <a:pt x="94" y="78"/>
                    <a:pt x="96" y="78"/>
                    <a:pt x="96" y="78"/>
                  </a:cubicBezTo>
                  <a:cubicBezTo>
                    <a:pt x="97" y="77"/>
                    <a:pt x="96" y="73"/>
                    <a:pt x="96" y="72"/>
                  </a:cubicBezTo>
                  <a:cubicBezTo>
                    <a:pt x="97" y="72"/>
                    <a:pt x="99" y="73"/>
                    <a:pt x="99" y="72"/>
                  </a:cubicBezTo>
                  <a:cubicBezTo>
                    <a:pt x="101" y="70"/>
                    <a:pt x="99" y="66"/>
                    <a:pt x="101" y="65"/>
                  </a:cubicBezTo>
                  <a:cubicBezTo>
                    <a:pt x="100" y="64"/>
                    <a:pt x="98" y="64"/>
                    <a:pt x="96" y="64"/>
                  </a:cubicBezTo>
                  <a:cubicBezTo>
                    <a:pt x="96" y="62"/>
                    <a:pt x="96" y="59"/>
                    <a:pt x="96" y="57"/>
                  </a:cubicBezTo>
                  <a:cubicBezTo>
                    <a:pt x="95" y="57"/>
                    <a:pt x="94" y="57"/>
                    <a:pt x="94" y="58"/>
                  </a:cubicBezTo>
                  <a:cubicBezTo>
                    <a:pt x="91" y="57"/>
                    <a:pt x="92" y="54"/>
                    <a:pt x="91" y="53"/>
                  </a:cubicBezTo>
                  <a:cubicBezTo>
                    <a:pt x="90" y="52"/>
                    <a:pt x="89" y="54"/>
                    <a:pt x="88" y="54"/>
                  </a:cubicBezTo>
                  <a:cubicBezTo>
                    <a:pt x="88" y="54"/>
                    <a:pt x="87" y="53"/>
                    <a:pt x="87" y="53"/>
                  </a:cubicBezTo>
                  <a:cubicBezTo>
                    <a:pt x="86" y="52"/>
                    <a:pt x="84" y="50"/>
                    <a:pt x="84" y="50"/>
                  </a:cubicBezTo>
                  <a:cubicBezTo>
                    <a:pt x="83" y="50"/>
                    <a:pt x="82" y="52"/>
                    <a:pt x="81" y="51"/>
                  </a:cubicBezTo>
                  <a:cubicBezTo>
                    <a:pt x="81" y="51"/>
                    <a:pt x="79" y="48"/>
                    <a:pt x="75" y="48"/>
                  </a:cubicBezTo>
                  <a:cubicBezTo>
                    <a:pt x="81" y="42"/>
                    <a:pt x="68" y="46"/>
                    <a:pt x="70" y="39"/>
                  </a:cubicBezTo>
                  <a:cubicBezTo>
                    <a:pt x="66" y="39"/>
                    <a:pt x="63" y="39"/>
                    <a:pt x="63" y="43"/>
                  </a:cubicBezTo>
                  <a:cubicBezTo>
                    <a:pt x="61" y="44"/>
                    <a:pt x="59" y="41"/>
                    <a:pt x="59" y="41"/>
                  </a:cubicBezTo>
                  <a:cubicBezTo>
                    <a:pt x="57" y="41"/>
                    <a:pt x="56" y="43"/>
                    <a:pt x="54" y="43"/>
                  </a:cubicBezTo>
                  <a:cubicBezTo>
                    <a:pt x="52" y="43"/>
                    <a:pt x="51" y="41"/>
                    <a:pt x="49" y="41"/>
                  </a:cubicBezTo>
                  <a:cubicBezTo>
                    <a:pt x="46" y="41"/>
                    <a:pt x="46" y="43"/>
                    <a:pt x="43" y="43"/>
                  </a:cubicBezTo>
                  <a:cubicBezTo>
                    <a:pt x="40" y="43"/>
                    <a:pt x="39" y="42"/>
                    <a:pt x="37" y="41"/>
                  </a:cubicBezTo>
                  <a:cubicBezTo>
                    <a:pt x="31" y="41"/>
                    <a:pt x="26" y="42"/>
                    <a:pt x="19" y="40"/>
                  </a:cubicBezTo>
                  <a:cubicBezTo>
                    <a:pt x="19" y="40"/>
                    <a:pt x="17" y="37"/>
                    <a:pt x="16" y="37"/>
                  </a:cubicBezTo>
                  <a:cubicBezTo>
                    <a:pt x="14" y="36"/>
                    <a:pt x="12" y="38"/>
                    <a:pt x="12" y="34"/>
                  </a:cubicBezTo>
                  <a:cubicBezTo>
                    <a:pt x="10" y="34"/>
                    <a:pt x="5" y="36"/>
                    <a:pt x="7" y="32"/>
                  </a:cubicBezTo>
                  <a:cubicBezTo>
                    <a:pt x="11" y="33"/>
                    <a:pt x="13" y="30"/>
                    <a:pt x="15" y="29"/>
                  </a:cubicBezTo>
                  <a:cubicBezTo>
                    <a:pt x="13" y="26"/>
                    <a:pt x="5" y="28"/>
                    <a:pt x="4" y="25"/>
                  </a:cubicBezTo>
                  <a:cubicBezTo>
                    <a:pt x="3" y="24"/>
                    <a:pt x="2" y="25"/>
                    <a:pt x="2" y="26"/>
                  </a:cubicBezTo>
                  <a:cubicBezTo>
                    <a:pt x="0" y="26"/>
                    <a:pt x="4" y="20"/>
                    <a:pt x="5" y="19"/>
                  </a:cubicBezTo>
                  <a:cubicBezTo>
                    <a:pt x="4" y="14"/>
                    <a:pt x="8" y="13"/>
                    <a:pt x="7" y="8"/>
                  </a:cubicBezTo>
                  <a:close/>
                  <a:moveTo>
                    <a:pt x="109" y="81"/>
                  </a:moveTo>
                  <a:cubicBezTo>
                    <a:pt x="110" y="78"/>
                    <a:pt x="116" y="80"/>
                    <a:pt x="119" y="79"/>
                  </a:cubicBezTo>
                  <a:cubicBezTo>
                    <a:pt x="119" y="77"/>
                    <a:pt x="117" y="76"/>
                    <a:pt x="116" y="75"/>
                  </a:cubicBezTo>
                  <a:cubicBezTo>
                    <a:pt x="114" y="73"/>
                    <a:pt x="111" y="75"/>
                    <a:pt x="108" y="72"/>
                  </a:cubicBezTo>
                  <a:cubicBezTo>
                    <a:pt x="108" y="75"/>
                    <a:pt x="106" y="81"/>
                    <a:pt x="109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auto">
            <a:xfrm>
              <a:off x="9572715" y="-1782536"/>
              <a:ext cx="390525" cy="195263"/>
            </a:xfrm>
            <a:custGeom>
              <a:avLst/>
              <a:gdLst>
                <a:gd name="T0" fmla="*/ 12 w 104"/>
                <a:gd name="T1" fmla="*/ 40 h 52"/>
                <a:gd name="T2" fmla="*/ 13 w 104"/>
                <a:gd name="T3" fmla="*/ 35 h 52"/>
                <a:gd name="T4" fmla="*/ 19 w 104"/>
                <a:gd name="T5" fmla="*/ 34 h 52"/>
                <a:gd name="T6" fmla="*/ 22 w 104"/>
                <a:gd name="T7" fmla="*/ 33 h 52"/>
                <a:gd name="T8" fmla="*/ 37 w 104"/>
                <a:gd name="T9" fmla="*/ 31 h 52"/>
                <a:gd name="T10" fmla="*/ 22 w 104"/>
                <a:gd name="T11" fmla="*/ 30 h 52"/>
                <a:gd name="T12" fmla="*/ 20 w 104"/>
                <a:gd name="T13" fmla="*/ 28 h 52"/>
                <a:gd name="T14" fmla="*/ 16 w 104"/>
                <a:gd name="T15" fmla="*/ 30 h 52"/>
                <a:gd name="T16" fmla="*/ 7 w 104"/>
                <a:gd name="T17" fmla="*/ 28 h 52"/>
                <a:gd name="T18" fmla="*/ 15 w 104"/>
                <a:gd name="T19" fmla="*/ 23 h 52"/>
                <a:gd name="T20" fmla="*/ 19 w 104"/>
                <a:gd name="T21" fmla="*/ 23 h 52"/>
                <a:gd name="T22" fmla="*/ 3 w 104"/>
                <a:gd name="T23" fmla="*/ 20 h 52"/>
                <a:gd name="T24" fmla="*/ 0 w 104"/>
                <a:gd name="T25" fmla="*/ 16 h 52"/>
                <a:gd name="T26" fmla="*/ 7 w 104"/>
                <a:gd name="T27" fmla="*/ 10 h 52"/>
                <a:gd name="T28" fmla="*/ 7 w 104"/>
                <a:gd name="T29" fmla="*/ 9 h 52"/>
                <a:gd name="T30" fmla="*/ 22 w 104"/>
                <a:gd name="T31" fmla="*/ 3 h 52"/>
                <a:gd name="T32" fmla="*/ 26 w 104"/>
                <a:gd name="T33" fmla="*/ 0 h 52"/>
                <a:gd name="T34" fmla="*/ 29 w 104"/>
                <a:gd name="T35" fmla="*/ 2 h 52"/>
                <a:gd name="T36" fmla="*/ 31 w 104"/>
                <a:gd name="T37" fmla="*/ 7 h 52"/>
                <a:gd name="T38" fmla="*/ 29 w 104"/>
                <a:gd name="T39" fmla="*/ 9 h 52"/>
                <a:gd name="T40" fmla="*/ 31 w 104"/>
                <a:gd name="T41" fmla="*/ 10 h 52"/>
                <a:gd name="T42" fmla="*/ 33 w 104"/>
                <a:gd name="T43" fmla="*/ 7 h 52"/>
                <a:gd name="T44" fmla="*/ 41 w 104"/>
                <a:gd name="T45" fmla="*/ 6 h 52"/>
                <a:gd name="T46" fmla="*/ 45 w 104"/>
                <a:gd name="T47" fmla="*/ 13 h 52"/>
                <a:gd name="T48" fmla="*/ 51 w 104"/>
                <a:gd name="T49" fmla="*/ 10 h 52"/>
                <a:gd name="T50" fmla="*/ 55 w 104"/>
                <a:gd name="T51" fmla="*/ 6 h 52"/>
                <a:gd name="T52" fmla="*/ 59 w 104"/>
                <a:gd name="T53" fmla="*/ 7 h 52"/>
                <a:gd name="T54" fmla="*/ 61 w 104"/>
                <a:gd name="T55" fmla="*/ 13 h 52"/>
                <a:gd name="T56" fmla="*/ 64 w 104"/>
                <a:gd name="T57" fmla="*/ 19 h 52"/>
                <a:gd name="T58" fmla="*/ 69 w 104"/>
                <a:gd name="T59" fmla="*/ 14 h 52"/>
                <a:gd name="T60" fmla="*/ 65 w 104"/>
                <a:gd name="T61" fmla="*/ 12 h 52"/>
                <a:gd name="T62" fmla="*/ 65 w 104"/>
                <a:gd name="T63" fmla="*/ 3 h 52"/>
                <a:gd name="T64" fmla="*/ 71 w 104"/>
                <a:gd name="T65" fmla="*/ 2 h 52"/>
                <a:gd name="T66" fmla="*/ 76 w 104"/>
                <a:gd name="T67" fmla="*/ 12 h 52"/>
                <a:gd name="T68" fmla="*/ 80 w 104"/>
                <a:gd name="T69" fmla="*/ 14 h 52"/>
                <a:gd name="T70" fmla="*/ 83 w 104"/>
                <a:gd name="T71" fmla="*/ 19 h 52"/>
                <a:gd name="T72" fmla="*/ 82 w 104"/>
                <a:gd name="T73" fmla="*/ 23 h 52"/>
                <a:gd name="T74" fmla="*/ 86 w 104"/>
                <a:gd name="T75" fmla="*/ 28 h 52"/>
                <a:gd name="T76" fmla="*/ 99 w 104"/>
                <a:gd name="T77" fmla="*/ 30 h 52"/>
                <a:gd name="T78" fmla="*/ 103 w 104"/>
                <a:gd name="T79" fmla="*/ 34 h 52"/>
                <a:gd name="T80" fmla="*/ 104 w 104"/>
                <a:gd name="T81" fmla="*/ 37 h 52"/>
                <a:gd name="T82" fmla="*/ 93 w 104"/>
                <a:gd name="T83" fmla="*/ 37 h 52"/>
                <a:gd name="T84" fmla="*/ 96 w 104"/>
                <a:gd name="T85" fmla="*/ 47 h 52"/>
                <a:gd name="T86" fmla="*/ 80 w 104"/>
                <a:gd name="T87" fmla="*/ 47 h 52"/>
                <a:gd name="T88" fmla="*/ 61 w 104"/>
                <a:gd name="T89" fmla="*/ 47 h 52"/>
                <a:gd name="T90" fmla="*/ 54 w 104"/>
                <a:gd name="T91" fmla="*/ 48 h 52"/>
                <a:gd name="T92" fmla="*/ 52 w 104"/>
                <a:gd name="T93" fmla="*/ 51 h 52"/>
                <a:gd name="T94" fmla="*/ 34 w 104"/>
                <a:gd name="T95" fmla="*/ 51 h 52"/>
                <a:gd name="T96" fmla="*/ 29 w 104"/>
                <a:gd name="T97" fmla="*/ 42 h 52"/>
                <a:gd name="T98" fmla="*/ 17 w 104"/>
                <a:gd name="T99" fmla="*/ 40 h 52"/>
                <a:gd name="T100" fmla="*/ 16 w 104"/>
                <a:gd name="T101" fmla="*/ 41 h 52"/>
                <a:gd name="T102" fmla="*/ 16 w 104"/>
                <a:gd name="T103" fmla="*/ 38 h 52"/>
                <a:gd name="T104" fmla="*/ 12 w 104"/>
                <a:gd name="T105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52">
                  <a:moveTo>
                    <a:pt x="12" y="40"/>
                  </a:moveTo>
                  <a:cubicBezTo>
                    <a:pt x="9" y="40"/>
                    <a:pt x="12" y="36"/>
                    <a:pt x="13" y="35"/>
                  </a:cubicBezTo>
                  <a:cubicBezTo>
                    <a:pt x="13" y="33"/>
                    <a:pt x="17" y="35"/>
                    <a:pt x="19" y="34"/>
                  </a:cubicBezTo>
                  <a:cubicBezTo>
                    <a:pt x="20" y="34"/>
                    <a:pt x="20" y="33"/>
                    <a:pt x="22" y="33"/>
                  </a:cubicBezTo>
                  <a:cubicBezTo>
                    <a:pt x="27" y="32"/>
                    <a:pt x="33" y="34"/>
                    <a:pt x="37" y="31"/>
                  </a:cubicBezTo>
                  <a:cubicBezTo>
                    <a:pt x="36" y="28"/>
                    <a:pt x="27" y="31"/>
                    <a:pt x="22" y="30"/>
                  </a:cubicBezTo>
                  <a:cubicBezTo>
                    <a:pt x="21" y="30"/>
                    <a:pt x="20" y="28"/>
                    <a:pt x="20" y="28"/>
                  </a:cubicBezTo>
                  <a:cubicBezTo>
                    <a:pt x="19" y="28"/>
                    <a:pt x="18" y="30"/>
                    <a:pt x="16" y="30"/>
                  </a:cubicBezTo>
                  <a:cubicBezTo>
                    <a:pt x="13" y="30"/>
                    <a:pt x="10" y="28"/>
                    <a:pt x="7" y="28"/>
                  </a:cubicBezTo>
                  <a:cubicBezTo>
                    <a:pt x="4" y="24"/>
                    <a:pt x="14" y="26"/>
                    <a:pt x="15" y="23"/>
                  </a:cubicBezTo>
                  <a:cubicBezTo>
                    <a:pt x="15" y="20"/>
                    <a:pt x="18" y="23"/>
                    <a:pt x="19" y="23"/>
                  </a:cubicBezTo>
                  <a:cubicBezTo>
                    <a:pt x="19" y="15"/>
                    <a:pt x="10" y="22"/>
                    <a:pt x="3" y="20"/>
                  </a:cubicBezTo>
                  <a:cubicBezTo>
                    <a:pt x="0" y="18"/>
                    <a:pt x="6" y="16"/>
                    <a:pt x="0" y="16"/>
                  </a:cubicBezTo>
                  <a:cubicBezTo>
                    <a:pt x="2" y="13"/>
                    <a:pt x="2" y="9"/>
                    <a:pt x="7" y="10"/>
                  </a:cubicBezTo>
                  <a:cubicBezTo>
                    <a:pt x="9" y="10"/>
                    <a:pt x="8" y="8"/>
                    <a:pt x="7" y="9"/>
                  </a:cubicBezTo>
                  <a:cubicBezTo>
                    <a:pt x="10" y="5"/>
                    <a:pt x="16" y="4"/>
                    <a:pt x="22" y="3"/>
                  </a:cubicBezTo>
                  <a:cubicBezTo>
                    <a:pt x="23" y="2"/>
                    <a:pt x="23" y="0"/>
                    <a:pt x="26" y="0"/>
                  </a:cubicBezTo>
                  <a:cubicBezTo>
                    <a:pt x="26" y="2"/>
                    <a:pt x="27" y="1"/>
                    <a:pt x="29" y="2"/>
                  </a:cubicBezTo>
                  <a:cubicBezTo>
                    <a:pt x="28" y="5"/>
                    <a:pt x="26" y="7"/>
                    <a:pt x="31" y="7"/>
                  </a:cubicBezTo>
                  <a:cubicBezTo>
                    <a:pt x="31" y="9"/>
                    <a:pt x="30" y="8"/>
                    <a:pt x="29" y="9"/>
                  </a:cubicBezTo>
                  <a:cubicBezTo>
                    <a:pt x="28" y="10"/>
                    <a:pt x="30" y="10"/>
                    <a:pt x="31" y="10"/>
                  </a:cubicBezTo>
                  <a:cubicBezTo>
                    <a:pt x="33" y="10"/>
                    <a:pt x="32" y="8"/>
                    <a:pt x="33" y="7"/>
                  </a:cubicBezTo>
                  <a:cubicBezTo>
                    <a:pt x="36" y="6"/>
                    <a:pt x="38" y="7"/>
                    <a:pt x="41" y="6"/>
                  </a:cubicBezTo>
                  <a:cubicBezTo>
                    <a:pt x="43" y="8"/>
                    <a:pt x="46" y="9"/>
                    <a:pt x="45" y="13"/>
                  </a:cubicBezTo>
                  <a:cubicBezTo>
                    <a:pt x="48" y="13"/>
                    <a:pt x="47" y="9"/>
                    <a:pt x="51" y="10"/>
                  </a:cubicBezTo>
                  <a:cubicBezTo>
                    <a:pt x="52" y="9"/>
                    <a:pt x="54" y="7"/>
                    <a:pt x="55" y="6"/>
                  </a:cubicBezTo>
                  <a:cubicBezTo>
                    <a:pt x="56" y="7"/>
                    <a:pt x="57" y="7"/>
                    <a:pt x="59" y="7"/>
                  </a:cubicBezTo>
                  <a:cubicBezTo>
                    <a:pt x="60" y="9"/>
                    <a:pt x="60" y="11"/>
                    <a:pt x="61" y="13"/>
                  </a:cubicBezTo>
                  <a:cubicBezTo>
                    <a:pt x="62" y="15"/>
                    <a:pt x="65" y="15"/>
                    <a:pt x="64" y="19"/>
                  </a:cubicBezTo>
                  <a:cubicBezTo>
                    <a:pt x="66" y="18"/>
                    <a:pt x="66" y="15"/>
                    <a:pt x="69" y="14"/>
                  </a:cubicBezTo>
                  <a:cubicBezTo>
                    <a:pt x="69" y="13"/>
                    <a:pt x="66" y="13"/>
                    <a:pt x="65" y="12"/>
                  </a:cubicBezTo>
                  <a:cubicBezTo>
                    <a:pt x="64" y="9"/>
                    <a:pt x="66" y="7"/>
                    <a:pt x="65" y="3"/>
                  </a:cubicBezTo>
                  <a:cubicBezTo>
                    <a:pt x="68" y="3"/>
                    <a:pt x="68" y="1"/>
                    <a:pt x="71" y="2"/>
                  </a:cubicBezTo>
                  <a:cubicBezTo>
                    <a:pt x="71" y="5"/>
                    <a:pt x="74" y="8"/>
                    <a:pt x="76" y="12"/>
                  </a:cubicBezTo>
                  <a:cubicBezTo>
                    <a:pt x="77" y="12"/>
                    <a:pt x="79" y="18"/>
                    <a:pt x="80" y="14"/>
                  </a:cubicBezTo>
                  <a:cubicBezTo>
                    <a:pt x="82" y="15"/>
                    <a:pt x="81" y="19"/>
                    <a:pt x="83" y="19"/>
                  </a:cubicBezTo>
                  <a:cubicBezTo>
                    <a:pt x="83" y="21"/>
                    <a:pt x="83" y="23"/>
                    <a:pt x="82" y="23"/>
                  </a:cubicBezTo>
                  <a:cubicBezTo>
                    <a:pt x="82" y="25"/>
                    <a:pt x="87" y="24"/>
                    <a:pt x="86" y="28"/>
                  </a:cubicBezTo>
                  <a:cubicBezTo>
                    <a:pt x="91" y="26"/>
                    <a:pt x="92" y="31"/>
                    <a:pt x="99" y="30"/>
                  </a:cubicBezTo>
                  <a:cubicBezTo>
                    <a:pt x="96" y="35"/>
                    <a:pt x="102" y="33"/>
                    <a:pt x="103" y="34"/>
                  </a:cubicBezTo>
                  <a:cubicBezTo>
                    <a:pt x="103" y="34"/>
                    <a:pt x="100" y="38"/>
                    <a:pt x="104" y="37"/>
                  </a:cubicBezTo>
                  <a:cubicBezTo>
                    <a:pt x="102" y="44"/>
                    <a:pt x="99" y="35"/>
                    <a:pt x="93" y="37"/>
                  </a:cubicBezTo>
                  <a:cubicBezTo>
                    <a:pt x="92" y="42"/>
                    <a:pt x="98" y="40"/>
                    <a:pt x="96" y="47"/>
                  </a:cubicBezTo>
                  <a:cubicBezTo>
                    <a:pt x="91" y="48"/>
                    <a:pt x="84" y="49"/>
                    <a:pt x="80" y="47"/>
                  </a:cubicBezTo>
                  <a:cubicBezTo>
                    <a:pt x="76" y="44"/>
                    <a:pt x="67" y="43"/>
                    <a:pt x="61" y="47"/>
                  </a:cubicBezTo>
                  <a:cubicBezTo>
                    <a:pt x="59" y="48"/>
                    <a:pt x="57" y="47"/>
                    <a:pt x="54" y="48"/>
                  </a:cubicBezTo>
                  <a:cubicBezTo>
                    <a:pt x="53" y="49"/>
                    <a:pt x="53" y="49"/>
                    <a:pt x="52" y="51"/>
                  </a:cubicBezTo>
                  <a:cubicBezTo>
                    <a:pt x="49" y="49"/>
                    <a:pt x="41" y="52"/>
                    <a:pt x="34" y="51"/>
                  </a:cubicBezTo>
                  <a:cubicBezTo>
                    <a:pt x="32" y="48"/>
                    <a:pt x="30" y="45"/>
                    <a:pt x="29" y="42"/>
                  </a:cubicBezTo>
                  <a:cubicBezTo>
                    <a:pt x="24" y="42"/>
                    <a:pt x="18" y="44"/>
                    <a:pt x="17" y="40"/>
                  </a:cubicBezTo>
                  <a:cubicBezTo>
                    <a:pt x="16" y="39"/>
                    <a:pt x="16" y="40"/>
                    <a:pt x="16" y="41"/>
                  </a:cubicBezTo>
                  <a:cubicBezTo>
                    <a:pt x="14" y="41"/>
                    <a:pt x="14" y="38"/>
                    <a:pt x="16" y="38"/>
                  </a:cubicBezTo>
                  <a:cubicBezTo>
                    <a:pt x="16" y="35"/>
                    <a:pt x="12" y="39"/>
                    <a:pt x="1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91"/>
            <p:cNvSpPr>
              <a:spLocks noEditPoints="1"/>
            </p:cNvSpPr>
            <p:nvPr/>
          </p:nvSpPr>
          <p:spPr bwMode="auto">
            <a:xfrm>
              <a:off x="8531315" y="-1738086"/>
              <a:ext cx="2794000" cy="3246438"/>
            </a:xfrm>
            <a:custGeom>
              <a:avLst/>
              <a:gdLst>
                <a:gd name="T0" fmla="*/ 486 w 744"/>
                <a:gd name="T1" fmla="*/ 57 h 863"/>
                <a:gd name="T2" fmla="*/ 437 w 744"/>
                <a:gd name="T3" fmla="*/ 91 h 863"/>
                <a:gd name="T4" fmla="*/ 432 w 744"/>
                <a:gd name="T5" fmla="*/ 141 h 863"/>
                <a:gd name="T6" fmla="*/ 492 w 744"/>
                <a:gd name="T7" fmla="*/ 182 h 863"/>
                <a:gd name="T8" fmla="*/ 512 w 744"/>
                <a:gd name="T9" fmla="*/ 127 h 863"/>
                <a:gd name="T10" fmla="*/ 562 w 744"/>
                <a:gd name="T11" fmla="*/ 126 h 863"/>
                <a:gd name="T12" fmla="*/ 609 w 744"/>
                <a:gd name="T13" fmla="*/ 138 h 863"/>
                <a:gd name="T14" fmla="*/ 627 w 744"/>
                <a:gd name="T15" fmla="*/ 186 h 863"/>
                <a:gd name="T16" fmla="*/ 569 w 744"/>
                <a:gd name="T17" fmla="*/ 207 h 863"/>
                <a:gd name="T18" fmla="*/ 604 w 744"/>
                <a:gd name="T19" fmla="*/ 228 h 863"/>
                <a:gd name="T20" fmla="*/ 590 w 744"/>
                <a:gd name="T21" fmla="*/ 235 h 863"/>
                <a:gd name="T22" fmla="*/ 527 w 744"/>
                <a:gd name="T23" fmla="*/ 282 h 863"/>
                <a:gd name="T24" fmla="*/ 501 w 744"/>
                <a:gd name="T25" fmla="*/ 360 h 863"/>
                <a:gd name="T26" fmla="*/ 446 w 744"/>
                <a:gd name="T27" fmla="*/ 329 h 863"/>
                <a:gd name="T28" fmla="*/ 402 w 744"/>
                <a:gd name="T29" fmla="*/ 388 h 863"/>
                <a:gd name="T30" fmla="*/ 451 w 744"/>
                <a:gd name="T31" fmla="*/ 412 h 863"/>
                <a:gd name="T32" fmla="*/ 520 w 744"/>
                <a:gd name="T33" fmla="*/ 458 h 863"/>
                <a:gd name="T34" fmla="*/ 576 w 744"/>
                <a:gd name="T35" fmla="*/ 450 h 863"/>
                <a:gd name="T36" fmla="*/ 665 w 744"/>
                <a:gd name="T37" fmla="*/ 488 h 863"/>
                <a:gd name="T38" fmla="*/ 743 w 744"/>
                <a:gd name="T39" fmla="*/ 535 h 863"/>
                <a:gd name="T40" fmla="*/ 710 w 744"/>
                <a:gd name="T41" fmla="*/ 643 h 863"/>
                <a:gd name="T42" fmla="*/ 666 w 744"/>
                <a:gd name="T43" fmla="*/ 691 h 863"/>
                <a:gd name="T44" fmla="*/ 624 w 744"/>
                <a:gd name="T45" fmla="*/ 737 h 863"/>
                <a:gd name="T46" fmla="*/ 586 w 744"/>
                <a:gd name="T47" fmla="*/ 781 h 863"/>
                <a:gd name="T48" fmla="*/ 569 w 744"/>
                <a:gd name="T49" fmla="*/ 815 h 863"/>
                <a:gd name="T50" fmla="*/ 538 w 744"/>
                <a:gd name="T51" fmla="*/ 848 h 863"/>
                <a:gd name="T52" fmla="*/ 529 w 744"/>
                <a:gd name="T53" fmla="*/ 802 h 863"/>
                <a:gd name="T54" fmla="*/ 552 w 744"/>
                <a:gd name="T55" fmla="*/ 705 h 863"/>
                <a:gd name="T56" fmla="*/ 550 w 744"/>
                <a:gd name="T57" fmla="*/ 613 h 863"/>
                <a:gd name="T58" fmla="*/ 501 w 744"/>
                <a:gd name="T59" fmla="*/ 549 h 863"/>
                <a:gd name="T60" fmla="*/ 510 w 744"/>
                <a:gd name="T61" fmla="*/ 498 h 863"/>
                <a:gd name="T62" fmla="*/ 467 w 744"/>
                <a:gd name="T63" fmla="*/ 443 h 863"/>
                <a:gd name="T64" fmla="*/ 421 w 744"/>
                <a:gd name="T65" fmla="*/ 415 h 863"/>
                <a:gd name="T66" fmla="*/ 349 w 744"/>
                <a:gd name="T67" fmla="*/ 374 h 863"/>
                <a:gd name="T68" fmla="*/ 308 w 744"/>
                <a:gd name="T69" fmla="*/ 332 h 863"/>
                <a:gd name="T70" fmla="*/ 308 w 744"/>
                <a:gd name="T71" fmla="*/ 349 h 863"/>
                <a:gd name="T72" fmla="*/ 266 w 744"/>
                <a:gd name="T73" fmla="*/ 296 h 863"/>
                <a:gd name="T74" fmla="*/ 240 w 744"/>
                <a:gd name="T75" fmla="*/ 202 h 863"/>
                <a:gd name="T76" fmla="*/ 224 w 744"/>
                <a:gd name="T77" fmla="*/ 176 h 863"/>
                <a:gd name="T78" fmla="*/ 183 w 744"/>
                <a:gd name="T79" fmla="*/ 131 h 863"/>
                <a:gd name="T80" fmla="*/ 113 w 744"/>
                <a:gd name="T81" fmla="*/ 109 h 863"/>
                <a:gd name="T82" fmla="*/ 78 w 744"/>
                <a:gd name="T83" fmla="*/ 127 h 863"/>
                <a:gd name="T84" fmla="*/ 43 w 744"/>
                <a:gd name="T85" fmla="*/ 150 h 863"/>
                <a:gd name="T86" fmla="*/ 18 w 744"/>
                <a:gd name="T87" fmla="*/ 116 h 863"/>
                <a:gd name="T88" fmla="*/ 7 w 744"/>
                <a:gd name="T89" fmla="*/ 74 h 863"/>
                <a:gd name="T90" fmla="*/ 21 w 744"/>
                <a:gd name="T91" fmla="*/ 47 h 863"/>
                <a:gd name="T92" fmla="*/ 71 w 744"/>
                <a:gd name="T93" fmla="*/ 16 h 863"/>
                <a:gd name="T94" fmla="*/ 192 w 744"/>
                <a:gd name="T95" fmla="*/ 29 h 863"/>
                <a:gd name="T96" fmla="*/ 249 w 744"/>
                <a:gd name="T97" fmla="*/ 32 h 863"/>
                <a:gd name="T98" fmla="*/ 339 w 744"/>
                <a:gd name="T99" fmla="*/ 56 h 863"/>
                <a:gd name="T100" fmla="*/ 404 w 744"/>
                <a:gd name="T101" fmla="*/ 40 h 863"/>
                <a:gd name="T102" fmla="*/ 422 w 744"/>
                <a:gd name="T103" fmla="*/ 9 h 863"/>
                <a:gd name="T104" fmla="*/ 456 w 744"/>
                <a:gd name="T105" fmla="*/ 39 h 863"/>
                <a:gd name="T106" fmla="*/ 244 w 744"/>
                <a:gd name="T107" fmla="*/ 66 h 863"/>
                <a:gd name="T108" fmla="*/ 314 w 744"/>
                <a:gd name="T109" fmla="*/ 102 h 863"/>
                <a:gd name="T110" fmla="*/ 303 w 744"/>
                <a:gd name="T111" fmla="*/ 101 h 863"/>
                <a:gd name="T112" fmla="*/ 401 w 744"/>
                <a:gd name="T113" fmla="*/ 189 h 863"/>
                <a:gd name="T114" fmla="*/ 433 w 744"/>
                <a:gd name="T115" fmla="*/ 223 h 863"/>
                <a:gd name="T116" fmla="*/ 461 w 744"/>
                <a:gd name="T117" fmla="*/ 204 h 863"/>
                <a:gd name="T118" fmla="*/ 456 w 744"/>
                <a:gd name="T119" fmla="*/ 256 h 863"/>
                <a:gd name="T120" fmla="*/ 505 w 744"/>
                <a:gd name="T121" fmla="*/ 239 h 863"/>
                <a:gd name="T122" fmla="*/ 491 w 744"/>
                <a:gd name="T123" fmla="*/ 255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4" h="863">
                  <a:moveTo>
                    <a:pt x="453" y="47"/>
                  </a:moveTo>
                  <a:cubicBezTo>
                    <a:pt x="453" y="50"/>
                    <a:pt x="457" y="45"/>
                    <a:pt x="456" y="51"/>
                  </a:cubicBezTo>
                  <a:cubicBezTo>
                    <a:pt x="457" y="51"/>
                    <a:pt x="458" y="51"/>
                    <a:pt x="460" y="51"/>
                  </a:cubicBezTo>
                  <a:cubicBezTo>
                    <a:pt x="462" y="50"/>
                    <a:pt x="463" y="48"/>
                    <a:pt x="463" y="44"/>
                  </a:cubicBezTo>
                  <a:cubicBezTo>
                    <a:pt x="464" y="44"/>
                    <a:pt x="466" y="43"/>
                    <a:pt x="465" y="40"/>
                  </a:cubicBezTo>
                  <a:cubicBezTo>
                    <a:pt x="470" y="42"/>
                    <a:pt x="467" y="36"/>
                    <a:pt x="471" y="37"/>
                  </a:cubicBezTo>
                  <a:cubicBezTo>
                    <a:pt x="471" y="34"/>
                    <a:pt x="471" y="31"/>
                    <a:pt x="471" y="28"/>
                  </a:cubicBezTo>
                  <a:cubicBezTo>
                    <a:pt x="476" y="27"/>
                    <a:pt x="478" y="26"/>
                    <a:pt x="482" y="28"/>
                  </a:cubicBezTo>
                  <a:cubicBezTo>
                    <a:pt x="484" y="28"/>
                    <a:pt x="483" y="31"/>
                    <a:pt x="484" y="32"/>
                  </a:cubicBezTo>
                  <a:cubicBezTo>
                    <a:pt x="484" y="32"/>
                    <a:pt x="486" y="32"/>
                    <a:pt x="486" y="32"/>
                  </a:cubicBezTo>
                  <a:cubicBezTo>
                    <a:pt x="488" y="32"/>
                    <a:pt x="489" y="34"/>
                    <a:pt x="491" y="35"/>
                  </a:cubicBezTo>
                  <a:cubicBezTo>
                    <a:pt x="491" y="39"/>
                    <a:pt x="489" y="40"/>
                    <a:pt x="486" y="42"/>
                  </a:cubicBezTo>
                  <a:cubicBezTo>
                    <a:pt x="489" y="43"/>
                    <a:pt x="488" y="49"/>
                    <a:pt x="492" y="50"/>
                  </a:cubicBezTo>
                  <a:cubicBezTo>
                    <a:pt x="491" y="53"/>
                    <a:pt x="487" y="54"/>
                    <a:pt x="486" y="57"/>
                  </a:cubicBezTo>
                  <a:cubicBezTo>
                    <a:pt x="484" y="57"/>
                    <a:pt x="483" y="59"/>
                    <a:pt x="482" y="57"/>
                  </a:cubicBezTo>
                  <a:cubicBezTo>
                    <a:pt x="480" y="58"/>
                    <a:pt x="480" y="62"/>
                    <a:pt x="478" y="64"/>
                  </a:cubicBezTo>
                  <a:cubicBezTo>
                    <a:pt x="476" y="63"/>
                    <a:pt x="479" y="60"/>
                    <a:pt x="472" y="61"/>
                  </a:cubicBezTo>
                  <a:cubicBezTo>
                    <a:pt x="473" y="60"/>
                    <a:pt x="474" y="60"/>
                    <a:pt x="475" y="60"/>
                  </a:cubicBezTo>
                  <a:cubicBezTo>
                    <a:pt x="472" y="56"/>
                    <a:pt x="467" y="61"/>
                    <a:pt x="463" y="60"/>
                  </a:cubicBezTo>
                  <a:cubicBezTo>
                    <a:pt x="464" y="64"/>
                    <a:pt x="463" y="63"/>
                    <a:pt x="463" y="68"/>
                  </a:cubicBezTo>
                  <a:cubicBezTo>
                    <a:pt x="461" y="68"/>
                    <a:pt x="462" y="67"/>
                    <a:pt x="461" y="66"/>
                  </a:cubicBezTo>
                  <a:cubicBezTo>
                    <a:pt x="458" y="66"/>
                    <a:pt x="459" y="70"/>
                    <a:pt x="454" y="70"/>
                  </a:cubicBezTo>
                  <a:cubicBezTo>
                    <a:pt x="455" y="71"/>
                    <a:pt x="457" y="71"/>
                    <a:pt x="457" y="73"/>
                  </a:cubicBezTo>
                  <a:cubicBezTo>
                    <a:pt x="457" y="75"/>
                    <a:pt x="455" y="75"/>
                    <a:pt x="456" y="78"/>
                  </a:cubicBezTo>
                  <a:cubicBezTo>
                    <a:pt x="452" y="75"/>
                    <a:pt x="448" y="84"/>
                    <a:pt x="447" y="82"/>
                  </a:cubicBezTo>
                  <a:cubicBezTo>
                    <a:pt x="446" y="82"/>
                    <a:pt x="445" y="80"/>
                    <a:pt x="444" y="85"/>
                  </a:cubicBezTo>
                  <a:cubicBezTo>
                    <a:pt x="443" y="85"/>
                    <a:pt x="441" y="85"/>
                    <a:pt x="439" y="85"/>
                  </a:cubicBezTo>
                  <a:cubicBezTo>
                    <a:pt x="437" y="86"/>
                    <a:pt x="438" y="89"/>
                    <a:pt x="437" y="91"/>
                  </a:cubicBezTo>
                  <a:cubicBezTo>
                    <a:pt x="436" y="89"/>
                    <a:pt x="435" y="90"/>
                    <a:pt x="435" y="92"/>
                  </a:cubicBezTo>
                  <a:cubicBezTo>
                    <a:pt x="432" y="90"/>
                    <a:pt x="431" y="92"/>
                    <a:pt x="428" y="92"/>
                  </a:cubicBezTo>
                  <a:cubicBezTo>
                    <a:pt x="429" y="93"/>
                    <a:pt x="429" y="95"/>
                    <a:pt x="429" y="98"/>
                  </a:cubicBezTo>
                  <a:cubicBezTo>
                    <a:pt x="426" y="95"/>
                    <a:pt x="427" y="98"/>
                    <a:pt x="425" y="102"/>
                  </a:cubicBezTo>
                  <a:cubicBezTo>
                    <a:pt x="423" y="105"/>
                    <a:pt x="419" y="108"/>
                    <a:pt x="419" y="115"/>
                  </a:cubicBezTo>
                  <a:cubicBezTo>
                    <a:pt x="416" y="117"/>
                    <a:pt x="415" y="120"/>
                    <a:pt x="412" y="123"/>
                  </a:cubicBezTo>
                  <a:cubicBezTo>
                    <a:pt x="412" y="125"/>
                    <a:pt x="414" y="123"/>
                    <a:pt x="414" y="123"/>
                  </a:cubicBezTo>
                  <a:cubicBezTo>
                    <a:pt x="415" y="123"/>
                    <a:pt x="414" y="124"/>
                    <a:pt x="415" y="124"/>
                  </a:cubicBezTo>
                  <a:cubicBezTo>
                    <a:pt x="416" y="125"/>
                    <a:pt x="417" y="127"/>
                    <a:pt x="418" y="127"/>
                  </a:cubicBezTo>
                  <a:cubicBezTo>
                    <a:pt x="419" y="128"/>
                    <a:pt x="420" y="124"/>
                    <a:pt x="423" y="127"/>
                  </a:cubicBezTo>
                  <a:cubicBezTo>
                    <a:pt x="424" y="128"/>
                    <a:pt x="425" y="129"/>
                    <a:pt x="426" y="129"/>
                  </a:cubicBezTo>
                  <a:cubicBezTo>
                    <a:pt x="426" y="131"/>
                    <a:pt x="426" y="132"/>
                    <a:pt x="426" y="134"/>
                  </a:cubicBezTo>
                  <a:cubicBezTo>
                    <a:pt x="427" y="136"/>
                    <a:pt x="429" y="135"/>
                    <a:pt x="429" y="137"/>
                  </a:cubicBezTo>
                  <a:cubicBezTo>
                    <a:pt x="430" y="138"/>
                    <a:pt x="432" y="139"/>
                    <a:pt x="432" y="141"/>
                  </a:cubicBezTo>
                  <a:cubicBezTo>
                    <a:pt x="439" y="140"/>
                    <a:pt x="444" y="143"/>
                    <a:pt x="449" y="141"/>
                  </a:cubicBezTo>
                  <a:cubicBezTo>
                    <a:pt x="449" y="146"/>
                    <a:pt x="455" y="145"/>
                    <a:pt x="458" y="148"/>
                  </a:cubicBezTo>
                  <a:cubicBezTo>
                    <a:pt x="459" y="149"/>
                    <a:pt x="460" y="148"/>
                    <a:pt x="460" y="150"/>
                  </a:cubicBezTo>
                  <a:cubicBezTo>
                    <a:pt x="460" y="152"/>
                    <a:pt x="461" y="150"/>
                    <a:pt x="461" y="150"/>
                  </a:cubicBezTo>
                  <a:cubicBezTo>
                    <a:pt x="463" y="150"/>
                    <a:pt x="463" y="152"/>
                    <a:pt x="464" y="152"/>
                  </a:cubicBezTo>
                  <a:cubicBezTo>
                    <a:pt x="466" y="153"/>
                    <a:pt x="469" y="152"/>
                    <a:pt x="468" y="155"/>
                  </a:cubicBezTo>
                  <a:cubicBezTo>
                    <a:pt x="476" y="155"/>
                    <a:pt x="480" y="158"/>
                    <a:pt x="486" y="158"/>
                  </a:cubicBezTo>
                  <a:cubicBezTo>
                    <a:pt x="487" y="163"/>
                    <a:pt x="485" y="167"/>
                    <a:pt x="488" y="169"/>
                  </a:cubicBezTo>
                  <a:cubicBezTo>
                    <a:pt x="488" y="169"/>
                    <a:pt x="489" y="171"/>
                    <a:pt x="489" y="171"/>
                  </a:cubicBezTo>
                  <a:cubicBezTo>
                    <a:pt x="490" y="172"/>
                    <a:pt x="488" y="174"/>
                    <a:pt x="488" y="174"/>
                  </a:cubicBezTo>
                  <a:cubicBezTo>
                    <a:pt x="489" y="175"/>
                    <a:pt x="490" y="174"/>
                    <a:pt x="491" y="175"/>
                  </a:cubicBezTo>
                  <a:cubicBezTo>
                    <a:pt x="491" y="175"/>
                    <a:pt x="488" y="179"/>
                    <a:pt x="492" y="178"/>
                  </a:cubicBezTo>
                  <a:cubicBezTo>
                    <a:pt x="491" y="179"/>
                    <a:pt x="491" y="180"/>
                    <a:pt x="491" y="182"/>
                  </a:cubicBezTo>
                  <a:cubicBezTo>
                    <a:pt x="491" y="184"/>
                    <a:pt x="492" y="183"/>
                    <a:pt x="492" y="182"/>
                  </a:cubicBezTo>
                  <a:cubicBezTo>
                    <a:pt x="494" y="182"/>
                    <a:pt x="493" y="184"/>
                    <a:pt x="493" y="185"/>
                  </a:cubicBezTo>
                  <a:cubicBezTo>
                    <a:pt x="494" y="185"/>
                    <a:pt x="496" y="184"/>
                    <a:pt x="496" y="185"/>
                  </a:cubicBezTo>
                  <a:cubicBezTo>
                    <a:pt x="498" y="186"/>
                    <a:pt x="503" y="187"/>
                    <a:pt x="508" y="185"/>
                  </a:cubicBezTo>
                  <a:cubicBezTo>
                    <a:pt x="509" y="179"/>
                    <a:pt x="509" y="176"/>
                    <a:pt x="508" y="171"/>
                  </a:cubicBezTo>
                  <a:cubicBezTo>
                    <a:pt x="508" y="169"/>
                    <a:pt x="505" y="170"/>
                    <a:pt x="505" y="169"/>
                  </a:cubicBezTo>
                  <a:cubicBezTo>
                    <a:pt x="503" y="167"/>
                    <a:pt x="507" y="162"/>
                    <a:pt x="502" y="164"/>
                  </a:cubicBezTo>
                  <a:cubicBezTo>
                    <a:pt x="503" y="162"/>
                    <a:pt x="505" y="162"/>
                    <a:pt x="505" y="159"/>
                  </a:cubicBezTo>
                  <a:cubicBezTo>
                    <a:pt x="511" y="161"/>
                    <a:pt x="510" y="157"/>
                    <a:pt x="515" y="157"/>
                  </a:cubicBezTo>
                  <a:cubicBezTo>
                    <a:pt x="517" y="157"/>
                    <a:pt x="515" y="153"/>
                    <a:pt x="516" y="152"/>
                  </a:cubicBezTo>
                  <a:cubicBezTo>
                    <a:pt x="516" y="152"/>
                    <a:pt x="520" y="154"/>
                    <a:pt x="520" y="152"/>
                  </a:cubicBezTo>
                  <a:cubicBezTo>
                    <a:pt x="517" y="147"/>
                    <a:pt x="522" y="140"/>
                    <a:pt x="519" y="137"/>
                  </a:cubicBezTo>
                  <a:cubicBezTo>
                    <a:pt x="519" y="135"/>
                    <a:pt x="517" y="137"/>
                    <a:pt x="517" y="137"/>
                  </a:cubicBezTo>
                  <a:cubicBezTo>
                    <a:pt x="515" y="136"/>
                    <a:pt x="518" y="132"/>
                    <a:pt x="513" y="133"/>
                  </a:cubicBezTo>
                  <a:cubicBezTo>
                    <a:pt x="513" y="130"/>
                    <a:pt x="511" y="130"/>
                    <a:pt x="512" y="127"/>
                  </a:cubicBezTo>
                  <a:cubicBezTo>
                    <a:pt x="511" y="124"/>
                    <a:pt x="513" y="123"/>
                    <a:pt x="516" y="123"/>
                  </a:cubicBezTo>
                  <a:cubicBezTo>
                    <a:pt x="513" y="122"/>
                    <a:pt x="518" y="113"/>
                    <a:pt x="512" y="113"/>
                  </a:cubicBezTo>
                  <a:cubicBezTo>
                    <a:pt x="513" y="112"/>
                    <a:pt x="513" y="111"/>
                    <a:pt x="513" y="109"/>
                  </a:cubicBezTo>
                  <a:cubicBezTo>
                    <a:pt x="513" y="109"/>
                    <a:pt x="512" y="109"/>
                    <a:pt x="512" y="108"/>
                  </a:cubicBezTo>
                  <a:cubicBezTo>
                    <a:pt x="512" y="107"/>
                    <a:pt x="513" y="108"/>
                    <a:pt x="513" y="106"/>
                  </a:cubicBezTo>
                  <a:cubicBezTo>
                    <a:pt x="513" y="105"/>
                    <a:pt x="512" y="105"/>
                    <a:pt x="512" y="103"/>
                  </a:cubicBezTo>
                  <a:cubicBezTo>
                    <a:pt x="512" y="102"/>
                    <a:pt x="515" y="99"/>
                    <a:pt x="512" y="98"/>
                  </a:cubicBezTo>
                  <a:cubicBezTo>
                    <a:pt x="512" y="96"/>
                    <a:pt x="523" y="95"/>
                    <a:pt x="522" y="99"/>
                  </a:cubicBezTo>
                  <a:cubicBezTo>
                    <a:pt x="527" y="99"/>
                    <a:pt x="535" y="101"/>
                    <a:pt x="537" y="96"/>
                  </a:cubicBezTo>
                  <a:cubicBezTo>
                    <a:pt x="540" y="100"/>
                    <a:pt x="547" y="100"/>
                    <a:pt x="547" y="108"/>
                  </a:cubicBezTo>
                  <a:cubicBezTo>
                    <a:pt x="551" y="108"/>
                    <a:pt x="554" y="108"/>
                    <a:pt x="558" y="108"/>
                  </a:cubicBezTo>
                  <a:cubicBezTo>
                    <a:pt x="558" y="110"/>
                    <a:pt x="559" y="110"/>
                    <a:pt x="561" y="110"/>
                  </a:cubicBezTo>
                  <a:cubicBezTo>
                    <a:pt x="561" y="113"/>
                    <a:pt x="561" y="116"/>
                    <a:pt x="561" y="119"/>
                  </a:cubicBezTo>
                  <a:cubicBezTo>
                    <a:pt x="561" y="122"/>
                    <a:pt x="565" y="125"/>
                    <a:pt x="562" y="126"/>
                  </a:cubicBezTo>
                  <a:cubicBezTo>
                    <a:pt x="562" y="127"/>
                    <a:pt x="565" y="127"/>
                    <a:pt x="566" y="127"/>
                  </a:cubicBezTo>
                  <a:cubicBezTo>
                    <a:pt x="566" y="132"/>
                    <a:pt x="572" y="129"/>
                    <a:pt x="568" y="133"/>
                  </a:cubicBezTo>
                  <a:cubicBezTo>
                    <a:pt x="574" y="134"/>
                    <a:pt x="575" y="131"/>
                    <a:pt x="580" y="131"/>
                  </a:cubicBezTo>
                  <a:cubicBezTo>
                    <a:pt x="581" y="130"/>
                    <a:pt x="580" y="129"/>
                    <a:pt x="579" y="129"/>
                  </a:cubicBezTo>
                  <a:cubicBezTo>
                    <a:pt x="580" y="126"/>
                    <a:pt x="581" y="126"/>
                    <a:pt x="583" y="127"/>
                  </a:cubicBezTo>
                  <a:cubicBezTo>
                    <a:pt x="582" y="123"/>
                    <a:pt x="586" y="123"/>
                    <a:pt x="588" y="122"/>
                  </a:cubicBezTo>
                  <a:cubicBezTo>
                    <a:pt x="588" y="120"/>
                    <a:pt x="586" y="120"/>
                    <a:pt x="586" y="120"/>
                  </a:cubicBezTo>
                  <a:cubicBezTo>
                    <a:pt x="586" y="119"/>
                    <a:pt x="589" y="118"/>
                    <a:pt x="592" y="117"/>
                  </a:cubicBezTo>
                  <a:cubicBezTo>
                    <a:pt x="589" y="121"/>
                    <a:pt x="591" y="120"/>
                    <a:pt x="595" y="124"/>
                  </a:cubicBezTo>
                  <a:cubicBezTo>
                    <a:pt x="596" y="127"/>
                    <a:pt x="598" y="130"/>
                    <a:pt x="603" y="130"/>
                  </a:cubicBezTo>
                  <a:cubicBezTo>
                    <a:pt x="603" y="132"/>
                    <a:pt x="600" y="131"/>
                    <a:pt x="600" y="133"/>
                  </a:cubicBezTo>
                  <a:cubicBezTo>
                    <a:pt x="601" y="134"/>
                    <a:pt x="603" y="134"/>
                    <a:pt x="603" y="137"/>
                  </a:cubicBezTo>
                  <a:cubicBezTo>
                    <a:pt x="605" y="138"/>
                    <a:pt x="604" y="134"/>
                    <a:pt x="604" y="134"/>
                  </a:cubicBezTo>
                  <a:cubicBezTo>
                    <a:pt x="608" y="133"/>
                    <a:pt x="603" y="140"/>
                    <a:pt x="609" y="138"/>
                  </a:cubicBezTo>
                  <a:cubicBezTo>
                    <a:pt x="606" y="142"/>
                    <a:pt x="610" y="144"/>
                    <a:pt x="606" y="147"/>
                  </a:cubicBezTo>
                  <a:cubicBezTo>
                    <a:pt x="606" y="150"/>
                    <a:pt x="610" y="148"/>
                    <a:pt x="611" y="150"/>
                  </a:cubicBezTo>
                  <a:cubicBezTo>
                    <a:pt x="612" y="150"/>
                    <a:pt x="609" y="152"/>
                    <a:pt x="610" y="152"/>
                  </a:cubicBezTo>
                  <a:cubicBezTo>
                    <a:pt x="611" y="153"/>
                    <a:pt x="613" y="153"/>
                    <a:pt x="614" y="154"/>
                  </a:cubicBezTo>
                  <a:cubicBezTo>
                    <a:pt x="615" y="154"/>
                    <a:pt x="616" y="156"/>
                    <a:pt x="617" y="157"/>
                  </a:cubicBezTo>
                  <a:cubicBezTo>
                    <a:pt x="619" y="158"/>
                    <a:pt x="622" y="158"/>
                    <a:pt x="624" y="161"/>
                  </a:cubicBezTo>
                  <a:cubicBezTo>
                    <a:pt x="626" y="162"/>
                    <a:pt x="627" y="155"/>
                    <a:pt x="628" y="159"/>
                  </a:cubicBezTo>
                  <a:cubicBezTo>
                    <a:pt x="628" y="163"/>
                    <a:pt x="625" y="164"/>
                    <a:pt x="621" y="164"/>
                  </a:cubicBezTo>
                  <a:cubicBezTo>
                    <a:pt x="624" y="166"/>
                    <a:pt x="628" y="167"/>
                    <a:pt x="632" y="168"/>
                  </a:cubicBezTo>
                  <a:cubicBezTo>
                    <a:pt x="632" y="170"/>
                    <a:pt x="633" y="171"/>
                    <a:pt x="635" y="171"/>
                  </a:cubicBezTo>
                  <a:cubicBezTo>
                    <a:pt x="635" y="174"/>
                    <a:pt x="635" y="175"/>
                    <a:pt x="638" y="175"/>
                  </a:cubicBezTo>
                  <a:cubicBezTo>
                    <a:pt x="637" y="177"/>
                    <a:pt x="636" y="179"/>
                    <a:pt x="637" y="182"/>
                  </a:cubicBezTo>
                  <a:cubicBezTo>
                    <a:pt x="634" y="183"/>
                    <a:pt x="631" y="183"/>
                    <a:pt x="628" y="185"/>
                  </a:cubicBezTo>
                  <a:cubicBezTo>
                    <a:pt x="627" y="185"/>
                    <a:pt x="628" y="186"/>
                    <a:pt x="627" y="186"/>
                  </a:cubicBezTo>
                  <a:cubicBezTo>
                    <a:pt x="625" y="186"/>
                    <a:pt x="624" y="186"/>
                    <a:pt x="624" y="188"/>
                  </a:cubicBezTo>
                  <a:cubicBezTo>
                    <a:pt x="624" y="190"/>
                    <a:pt x="621" y="188"/>
                    <a:pt x="621" y="188"/>
                  </a:cubicBezTo>
                  <a:cubicBezTo>
                    <a:pt x="621" y="188"/>
                    <a:pt x="619" y="190"/>
                    <a:pt x="618" y="190"/>
                  </a:cubicBezTo>
                  <a:cubicBezTo>
                    <a:pt x="618" y="191"/>
                    <a:pt x="618" y="194"/>
                    <a:pt x="617" y="195"/>
                  </a:cubicBezTo>
                  <a:cubicBezTo>
                    <a:pt x="616" y="196"/>
                    <a:pt x="611" y="194"/>
                    <a:pt x="614" y="196"/>
                  </a:cubicBezTo>
                  <a:cubicBezTo>
                    <a:pt x="613" y="199"/>
                    <a:pt x="608" y="197"/>
                    <a:pt x="606" y="197"/>
                  </a:cubicBezTo>
                  <a:cubicBezTo>
                    <a:pt x="603" y="197"/>
                    <a:pt x="600" y="197"/>
                    <a:pt x="597" y="197"/>
                  </a:cubicBezTo>
                  <a:cubicBezTo>
                    <a:pt x="595" y="197"/>
                    <a:pt x="595" y="196"/>
                    <a:pt x="593" y="196"/>
                  </a:cubicBezTo>
                  <a:cubicBezTo>
                    <a:pt x="587" y="195"/>
                    <a:pt x="581" y="197"/>
                    <a:pt x="575" y="197"/>
                  </a:cubicBezTo>
                  <a:cubicBezTo>
                    <a:pt x="570" y="199"/>
                    <a:pt x="568" y="205"/>
                    <a:pt x="562" y="206"/>
                  </a:cubicBezTo>
                  <a:cubicBezTo>
                    <a:pt x="565" y="209"/>
                    <a:pt x="560" y="209"/>
                    <a:pt x="558" y="211"/>
                  </a:cubicBezTo>
                  <a:cubicBezTo>
                    <a:pt x="559" y="213"/>
                    <a:pt x="560" y="214"/>
                    <a:pt x="559" y="216"/>
                  </a:cubicBezTo>
                  <a:cubicBezTo>
                    <a:pt x="562" y="215"/>
                    <a:pt x="562" y="212"/>
                    <a:pt x="564" y="210"/>
                  </a:cubicBezTo>
                  <a:cubicBezTo>
                    <a:pt x="565" y="209"/>
                    <a:pt x="569" y="210"/>
                    <a:pt x="569" y="207"/>
                  </a:cubicBezTo>
                  <a:cubicBezTo>
                    <a:pt x="570" y="202"/>
                    <a:pt x="572" y="211"/>
                    <a:pt x="572" y="204"/>
                  </a:cubicBezTo>
                  <a:cubicBezTo>
                    <a:pt x="574" y="203"/>
                    <a:pt x="575" y="206"/>
                    <a:pt x="575" y="206"/>
                  </a:cubicBezTo>
                  <a:cubicBezTo>
                    <a:pt x="576" y="206"/>
                    <a:pt x="576" y="203"/>
                    <a:pt x="576" y="203"/>
                  </a:cubicBezTo>
                  <a:cubicBezTo>
                    <a:pt x="579" y="202"/>
                    <a:pt x="582" y="203"/>
                    <a:pt x="586" y="203"/>
                  </a:cubicBezTo>
                  <a:cubicBezTo>
                    <a:pt x="586" y="205"/>
                    <a:pt x="588" y="204"/>
                    <a:pt x="588" y="203"/>
                  </a:cubicBezTo>
                  <a:cubicBezTo>
                    <a:pt x="590" y="203"/>
                    <a:pt x="590" y="211"/>
                    <a:pt x="586" y="209"/>
                  </a:cubicBezTo>
                  <a:cubicBezTo>
                    <a:pt x="589" y="212"/>
                    <a:pt x="584" y="213"/>
                    <a:pt x="585" y="218"/>
                  </a:cubicBezTo>
                  <a:cubicBezTo>
                    <a:pt x="585" y="220"/>
                    <a:pt x="586" y="221"/>
                    <a:pt x="586" y="223"/>
                  </a:cubicBezTo>
                  <a:cubicBezTo>
                    <a:pt x="587" y="222"/>
                    <a:pt x="589" y="221"/>
                    <a:pt x="589" y="223"/>
                  </a:cubicBezTo>
                  <a:cubicBezTo>
                    <a:pt x="589" y="224"/>
                    <a:pt x="591" y="223"/>
                    <a:pt x="592" y="224"/>
                  </a:cubicBezTo>
                  <a:cubicBezTo>
                    <a:pt x="592" y="224"/>
                    <a:pt x="594" y="227"/>
                    <a:pt x="595" y="227"/>
                  </a:cubicBezTo>
                  <a:cubicBezTo>
                    <a:pt x="595" y="227"/>
                    <a:pt x="596" y="227"/>
                    <a:pt x="597" y="227"/>
                  </a:cubicBezTo>
                  <a:cubicBezTo>
                    <a:pt x="598" y="227"/>
                    <a:pt x="599" y="228"/>
                    <a:pt x="599" y="228"/>
                  </a:cubicBezTo>
                  <a:cubicBezTo>
                    <a:pt x="601" y="229"/>
                    <a:pt x="603" y="225"/>
                    <a:pt x="604" y="228"/>
                  </a:cubicBezTo>
                  <a:cubicBezTo>
                    <a:pt x="606" y="229"/>
                    <a:pt x="605" y="226"/>
                    <a:pt x="606" y="225"/>
                  </a:cubicBezTo>
                  <a:cubicBezTo>
                    <a:pt x="606" y="225"/>
                    <a:pt x="608" y="226"/>
                    <a:pt x="609" y="225"/>
                  </a:cubicBezTo>
                  <a:cubicBezTo>
                    <a:pt x="609" y="224"/>
                    <a:pt x="608" y="222"/>
                    <a:pt x="609" y="221"/>
                  </a:cubicBezTo>
                  <a:cubicBezTo>
                    <a:pt x="611" y="221"/>
                    <a:pt x="611" y="222"/>
                    <a:pt x="611" y="224"/>
                  </a:cubicBezTo>
                  <a:cubicBezTo>
                    <a:pt x="612" y="226"/>
                    <a:pt x="616" y="225"/>
                    <a:pt x="614" y="230"/>
                  </a:cubicBezTo>
                  <a:cubicBezTo>
                    <a:pt x="612" y="230"/>
                    <a:pt x="612" y="228"/>
                    <a:pt x="610" y="228"/>
                  </a:cubicBezTo>
                  <a:cubicBezTo>
                    <a:pt x="608" y="229"/>
                    <a:pt x="608" y="231"/>
                    <a:pt x="606" y="232"/>
                  </a:cubicBezTo>
                  <a:cubicBezTo>
                    <a:pt x="605" y="233"/>
                    <a:pt x="603" y="232"/>
                    <a:pt x="602" y="232"/>
                  </a:cubicBezTo>
                  <a:cubicBezTo>
                    <a:pt x="599" y="233"/>
                    <a:pt x="600" y="236"/>
                    <a:pt x="595" y="235"/>
                  </a:cubicBezTo>
                  <a:cubicBezTo>
                    <a:pt x="592" y="235"/>
                    <a:pt x="593" y="239"/>
                    <a:pt x="592" y="239"/>
                  </a:cubicBezTo>
                  <a:cubicBezTo>
                    <a:pt x="591" y="240"/>
                    <a:pt x="590" y="238"/>
                    <a:pt x="590" y="238"/>
                  </a:cubicBezTo>
                  <a:cubicBezTo>
                    <a:pt x="588" y="240"/>
                    <a:pt x="588" y="243"/>
                    <a:pt x="583" y="242"/>
                  </a:cubicBezTo>
                  <a:cubicBezTo>
                    <a:pt x="586" y="239"/>
                    <a:pt x="583" y="240"/>
                    <a:pt x="583" y="237"/>
                  </a:cubicBezTo>
                  <a:cubicBezTo>
                    <a:pt x="586" y="235"/>
                    <a:pt x="587" y="232"/>
                    <a:pt x="590" y="235"/>
                  </a:cubicBezTo>
                  <a:cubicBezTo>
                    <a:pt x="592" y="231"/>
                    <a:pt x="588" y="231"/>
                    <a:pt x="586" y="230"/>
                  </a:cubicBezTo>
                  <a:cubicBezTo>
                    <a:pt x="583" y="228"/>
                    <a:pt x="581" y="234"/>
                    <a:pt x="578" y="234"/>
                  </a:cubicBezTo>
                  <a:cubicBezTo>
                    <a:pt x="578" y="234"/>
                    <a:pt x="574" y="235"/>
                    <a:pt x="573" y="235"/>
                  </a:cubicBezTo>
                  <a:cubicBezTo>
                    <a:pt x="572" y="236"/>
                    <a:pt x="572" y="236"/>
                    <a:pt x="572" y="238"/>
                  </a:cubicBezTo>
                  <a:cubicBezTo>
                    <a:pt x="564" y="237"/>
                    <a:pt x="565" y="242"/>
                    <a:pt x="558" y="239"/>
                  </a:cubicBezTo>
                  <a:cubicBezTo>
                    <a:pt x="561" y="241"/>
                    <a:pt x="562" y="243"/>
                    <a:pt x="555" y="242"/>
                  </a:cubicBezTo>
                  <a:cubicBezTo>
                    <a:pt x="552" y="245"/>
                    <a:pt x="551" y="252"/>
                    <a:pt x="555" y="253"/>
                  </a:cubicBezTo>
                  <a:cubicBezTo>
                    <a:pt x="555" y="256"/>
                    <a:pt x="551" y="255"/>
                    <a:pt x="552" y="259"/>
                  </a:cubicBezTo>
                  <a:cubicBezTo>
                    <a:pt x="551" y="259"/>
                    <a:pt x="549" y="259"/>
                    <a:pt x="548" y="259"/>
                  </a:cubicBezTo>
                  <a:cubicBezTo>
                    <a:pt x="547" y="260"/>
                    <a:pt x="547" y="261"/>
                    <a:pt x="545" y="262"/>
                  </a:cubicBezTo>
                  <a:cubicBezTo>
                    <a:pt x="543" y="263"/>
                    <a:pt x="539" y="262"/>
                    <a:pt x="537" y="265"/>
                  </a:cubicBezTo>
                  <a:cubicBezTo>
                    <a:pt x="536" y="266"/>
                    <a:pt x="535" y="267"/>
                    <a:pt x="534" y="268"/>
                  </a:cubicBezTo>
                  <a:cubicBezTo>
                    <a:pt x="533" y="269"/>
                    <a:pt x="532" y="272"/>
                    <a:pt x="530" y="275"/>
                  </a:cubicBezTo>
                  <a:cubicBezTo>
                    <a:pt x="529" y="276"/>
                    <a:pt x="526" y="276"/>
                    <a:pt x="527" y="282"/>
                  </a:cubicBezTo>
                  <a:cubicBezTo>
                    <a:pt x="524" y="281"/>
                    <a:pt x="524" y="278"/>
                    <a:pt x="522" y="277"/>
                  </a:cubicBezTo>
                  <a:cubicBezTo>
                    <a:pt x="520" y="278"/>
                    <a:pt x="521" y="280"/>
                    <a:pt x="519" y="280"/>
                  </a:cubicBezTo>
                  <a:cubicBezTo>
                    <a:pt x="524" y="286"/>
                    <a:pt x="524" y="290"/>
                    <a:pt x="524" y="298"/>
                  </a:cubicBezTo>
                  <a:cubicBezTo>
                    <a:pt x="521" y="297"/>
                    <a:pt x="522" y="300"/>
                    <a:pt x="522" y="301"/>
                  </a:cubicBezTo>
                  <a:cubicBezTo>
                    <a:pt x="521" y="302"/>
                    <a:pt x="519" y="301"/>
                    <a:pt x="519" y="301"/>
                  </a:cubicBezTo>
                  <a:cubicBezTo>
                    <a:pt x="518" y="303"/>
                    <a:pt x="517" y="303"/>
                    <a:pt x="516" y="304"/>
                  </a:cubicBezTo>
                  <a:cubicBezTo>
                    <a:pt x="514" y="305"/>
                    <a:pt x="513" y="308"/>
                    <a:pt x="512" y="308"/>
                  </a:cubicBezTo>
                  <a:cubicBezTo>
                    <a:pt x="510" y="309"/>
                    <a:pt x="507" y="308"/>
                    <a:pt x="506" y="310"/>
                  </a:cubicBezTo>
                  <a:cubicBezTo>
                    <a:pt x="503" y="311"/>
                    <a:pt x="502" y="314"/>
                    <a:pt x="501" y="317"/>
                  </a:cubicBezTo>
                  <a:cubicBezTo>
                    <a:pt x="497" y="317"/>
                    <a:pt x="497" y="321"/>
                    <a:pt x="493" y="321"/>
                  </a:cubicBezTo>
                  <a:cubicBezTo>
                    <a:pt x="495" y="325"/>
                    <a:pt x="490" y="336"/>
                    <a:pt x="496" y="336"/>
                  </a:cubicBezTo>
                  <a:cubicBezTo>
                    <a:pt x="493" y="341"/>
                    <a:pt x="499" y="342"/>
                    <a:pt x="498" y="349"/>
                  </a:cubicBezTo>
                  <a:cubicBezTo>
                    <a:pt x="498" y="350"/>
                    <a:pt x="499" y="350"/>
                    <a:pt x="501" y="350"/>
                  </a:cubicBezTo>
                  <a:cubicBezTo>
                    <a:pt x="499" y="355"/>
                    <a:pt x="501" y="354"/>
                    <a:pt x="501" y="360"/>
                  </a:cubicBezTo>
                  <a:cubicBezTo>
                    <a:pt x="498" y="360"/>
                    <a:pt x="496" y="361"/>
                    <a:pt x="495" y="363"/>
                  </a:cubicBezTo>
                  <a:cubicBezTo>
                    <a:pt x="493" y="363"/>
                    <a:pt x="494" y="360"/>
                    <a:pt x="493" y="359"/>
                  </a:cubicBezTo>
                  <a:cubicBezTo>
                    <a:pt x="493" y="357"/>
                    <a:pt x="491" y="358"/>
                    <a:pt x="489" y="357"/>
                  </a:cubicBezTo>
                  <a:cubicBezTo>
                    <a:pt x="488" y="357"/>
                    <a:pt x="489" y="353"/>
                    <a:pt x="486" y="355"/>
                  </a:cubicBezTo>
                  <a:cubicBezTo>
                    <a:pt x="487" y="351"/>
                    <a:pt x="489" y="348"/>
                    <a:pt x="484" y="347"/>
                  </a:cubicBezTo>
                  <a:cubicBezTo>
                    <a:pt x="486" y="341"/>
                    <a:pt x="483" y="341"/>
                    <a:pt x="482" y="335"/>
                  </a:cubicBezTo>
                  <a:cubicBezTo>
                    <a:pt x="481" y="335"/>
                    <a:pt x="481" y="336"/>
                    <a:pt x="479" y="336"/>
                  </a:cubicBezTo>
                  <a:cubicBezTo>
                    <a:pt x="479" y="335"/>
                    <a:pt x="479" y="334"/>
                    <a:pt x="479" y="333"/>
                  </a:cubicBezTo>
                  <a:cubicBezTo>
                    <a:pt x="477" y="334"/>
                    <a:pt x="470" y="335"/>
                    <a:pt x="468" y="333"/>
                  </a:cubicBezTo>
                  <a:cubicBezTo>
                    <a:pt x="467" y="332"/>
                    <a:pt x="467" y="331"/>
                    <a:pt x="465" y="331"/>
                  </a:cubicBezTo>
                  <a:cubicBezTo>
                    <a:pt x="464" y="330"/>
                    <a:pt x="462" y="332"/>
                    <a:pt x="460" y="332"/>
                  </a:cubicBezTo>
                  <a:cubicBezTo>
                    <a:pt x="460" y="332"/>
                    <a:pt x="465" y="327"/>
                    <a:pt x="460" y="329"/>
                  </a:cubicBezTo>
                  <a:cubicBezTo>
                    <a:pt x="459" y="329"/>
                    <a:pt x="460" y="330"/>
                    <a:pt x="458" y="331"/>
                  </a:cubicBezTo>
                  <a:cubicBezTo>
                    <a:pt x="455" y="331"/>
                    <a:pt x="449" y="331"/>
                    <a:pt x="446" y="329"/>
                  </a:cubicBezTo>
                  <a:cubicBezTo>
                    <a:pt x="443" y="329"/>
                    <a:pt x="445" y="334"/>
                    <a:pt x="444" y="336"/>
                  </a:cubicBezTo>
                  <a:cubicBezTo>
                    <a:pt x="437" y="335"/>
                    <a:pt x="428" y="334"/>
                    <a:pt x="419" y="333"/>
                  </a:cubicBezTo>
                  <a:cubicBezTo>
                    <a:pt x="418" y="334"/>
                    <a:pt x="418" y="335"/>
                    <a:pt x="416" y="335"/>
                  </a:cubicBezTo>
                  <a:cubicBezTo>
                    <a:pt x="415" y="335"/>
                    <a:pt x="415" y="338"/>
                    <a:pt x="414" y="338"/>
                  </a:cubicBezTo>
                  <a:cubicBezTo>
                    <a:pt x="412" y="338"/>
                    <a:pt x="412" y="339"/>
                    <a:pt x="412" y="340"/>
                  </a:cubicBezTo>
                  <a:cubicBezTo>
                    <a:pt x="410" y="341"/>
                    <a:pt x="408" y="340"/>
                    <a:pt x="407" y="340"/>
                  </a:cubicBezTo>
                  <a:cubicBezTo>
                    <a:pt x="405" y="341"/>
                    <a:pt x="405" y="344"/>
                    <a:pt x="402" y="343"/>
                  </a:cubicBezTo>
                  <a:cubicBezTo>
                    <a:pt x="403" y="346"/>
                    <a:pt x="401" y="352"/>
                    <a:pt x="404" y="353"/>
                  </a:cubicBezTo>
                  <a:cubicBezTo>
                    <a:pt x="402" y="355"/>
                    <a:pt x="401" y="357"/>
                    <a:pt x="400" y="359"/>
                  </a:cubicBezTo>
                  <a:cubicBezTo>
                    <a:pt x="400" y="363"/>
                    <a:pt x="399" y="366"/>
                    <a:pt x="400" y="370"/>
                  </a:cubicBezTo>
                  <a:cubicBezTo>
                    <a:pt x="400" y="372"/>
                    <a:pt x="401" y="372"/>
                    <a:pt x="401" y="374"/>
                  </a:cubicBezTo>
                  <a:cubicBezTo>
                    <a:pt x="401" y="377"/>
                    <a:pt x="402" y="382"/>
                    <a:pt x="400" y="384"/>
                  </a:cubicBezTo>
                  <a:cubicBezTo>
                    <a:pt x="399" y="386"/>
                    <a:pt x="403" y="384"/>
                    <a:pt x="404" y="385"/>
                  </a:cubicBezTo>
                  <a:cubicBezTo>
                    <a:pt x="404" y="386"/>
                    <a:pt x="402" y="387"/>
                    <a:pt x="402" y="388"/>
                  </a:cubicBezTo>
                  <a:cubicBezTo>
                    <a:pt x="402" y="388"/>
                    <a:pt x="404" y="389"/>
                    <a:pt x="404" y="390"/>
                  </a:cubicBezTo>
                  <a:cubicBezTo>
                    <a:pt x="405" y="391"/>
                    <a:pt x="406" y="390"/>
                    <a:pt x="407" y="391"/>
                  </a:cubicBezTo>
                  <a:cubicBezTo>
                    <a:pt x="407" y="391"/>
                    <a:pt x="406" y="393"/>
                    <a:pt x="407" y="394"/>
                  </a:cubicBezTo>
                  <a:cubicBezTo>
                    <a:pt x="407" y="394"/>
                    <a:pt x="408" y="394"/>
                    <a:pt x="408" y="394"/>
                  </a:cubicBezTo>
                  <a:cubicBezTo>
                    <a:pt x="408" y="394"/>
                    <a:pt x="408" y="396"/>
                    <a:pt x="408" y="397"/>
                  </a:cubicBezTo>
                  <a:cubicBezTo>
                    <a:pt x="409" y="397"/>
                    <a:pt x="412" y="400"/>
                    <a:pt x="412" y="402"/>
                  </a:cubicBezTo>
                  <a:cubicBezTo>
                    <a:pt x="423" y="403"/>
                    <a:pt x="429" y="400"/>
                    <a:pt x="435" y="402"/>
                  </a:cubicBezTo>
                  <a:cubicBezTo>
                    <a:pt x="436" y="402"/>
                    <a:pt x="436" y="400"/>
                    <a:pt x="437" y="399"/>
                  </a:cubicBezTo>
                  <a:cubicBezTo>
                    <a:pt x="439" y="398"/>
                    <a:pt x="440" y="396"/>
                    <a:pt x="442" y="392"/>
                  </a:cubicBezTo>
                  <a:cubicBezTo>
                    <a:pt x="442" y="391"/>
                    <a:pt x="444" y="390"/>
                    <a:pt x="442" y="390"/>
                  </a:cubicBezTo>
                  <a:cubicBezTo>
                    <a:pt x="445" y="385"/>
                    <a:pt x="455" y="382"/>
                    <a:pt x="463" y="385"/>
                  </a:cubicBezTo>
                  <a:cubicBezTo>
                    <a:pt x="459" y="389"/>
                    <a:pt x="459" y="394"/>
                    <a:pt x="456" y="398"/>
                  </a:cubicBezTo>
                  <a:cubicBezTo>
                    <a:pt x="454" y="402"/>
                    <a:pt x="458" y="402"/>
                    <a:pt x="457" y="405"/>
                  </a:cubicBezTo>
                  <a:cubicBezTo>
                    <a:pt x="454" y="406"/>
                    <a:pt x="453" y="409"/>
                    <a:pt x="451" y="412"/>
                  </a:cubicBezTo>
                  <a:cubicBezTo>
                    <a:pt x="451" y="413"/>
                    <a:pt x="451" y="414"/>
                    <a:pt x="450" y="413"/>
                  </a:cubicBezTo>
                  <a:cubicBezTo>
                    <a:pt x="449" y="417"/>
                    <a:pt x="456" y="413"/>
                    <a:pt x="454" y="418"/>
                  </a:cubicBezTo>
                  <a:cubicBezTo>
                    <a:pt x="458" y="418"/>
                    <a:pt x="458" y="415"/>
                    <a:pt x="463" y="416"/>
                  </a:cubicBezTo>
                  <a:cubicBezTo>
                    <a:pt x="462" y="419"/>
                    <a:pt x="465" y="418"/>
                    <a:pt x="465" y="420"/>
                  </a:cubicBezTo>
                  <a:cubicBezTo>
                    <a:pt x="473" y="417"/>
                    <a:pt x="474" y="423"/>
                    <a:pt x="482" y="422"/>
                  </a:cubicBezTo>
                  <a:cubicBezTo>
                    <a:pt x="479" y="425"/>
                    <a:pt x="484" y="429"/>
                    <a:pt x="479" y="432"/>
                  </a:cubicBezTo>
                  <a:cubicBezTo>
                    <a:pt x="482" y="435"/>
                    <a:pt x="481" y="443"/>
                    <a:pt x="479" y="447"/>
                  </a:cubicBezTo>
                  <a:cubicBezTo>
                    <a:pt x="480" y="450"/>
                    <a:pt x="482" y="450"/>
                    <a:pt x="485" y="450"/>
                  </a:cubicBezTo>
                  <a:cubicBezTo>
                    <a:pt x="484" y="453"/>
                    <a:pt x="488" y="452"/>
                    <a:pt x="488" y="454"/>
                  </a:cubicBezTo>
                  <a:cubicBezTo>
                    <a:pt x="488" y="456"/>
                    <a:pt x="492" y="455"/>
                    <a:pt x="492" y="457"/>
                  </a:cubicBezTo>
                  <a:cubicBezTo>
                    <a:pt x="497" y="453"/>
                    <a:pt x="505" y="458"/>
                    <a:pt x="509" y="455"/>
                  </a:cubicBezTo>
                  <a:cubicBezTo>
                    <a:pt x="509" y="456"/>
                    <a:pt x="509" y="457"/>
                    <a:pt x="509" y="458"/>
                  </a:cubicBezTo>
                  <a:cubicBezTo>
                    <a:pt x="511" y="458"/>
                    <a:pt x="516" y="455"/>
                    <a:pt x="516" y="460"/>
                  </a:cubicBezTo>
                  <a:cubicBezTo>
                    <a:pt x="517" y="459"/>
                    <a:pt x="518" y="458"/>
                    <a:pt x="520" y="458"/>
                  </a:cubicBezTo>
                  <a:cubicBezTo>
                    <a:pt x="521" y="457"/>
                    <a:pt x="522" y="456"/>
                    <a:pt x="523" y="455"/>
                  </a:cubicBezTo>
                  <a:cubicBezTo>
                    <a:pt x="524" y="455"/>
                    <a:pt x="524" y="456"/>
                    <a:pt x="524" y="454"/>
                  </a:cubicBezTo>
                  <a:cubicBezTo>
                    <a:pt x="524" y="452"/>
                    <a:pt x="527" y="455"/>
                    <a:pt x="527" y="453"/>
                  </a:cubicBezTo>
                  <a:cubicBezTo>
                    <a:pt x="527" y="452"/>
                    <a:pt x="527" y="450"/>
                    <a:pt x="527" y="450"/>
                  </a:cubicBezTo>
                  <a:cubicBezTo>
                    <a:pt x="528" y="449"/>
                    <a:pt x="529" y="451"/>
                    <a:pt x="529" y="451"/>
                  </a:cubicBezTo>
                  <a:cubicBezTo>
                    <a:pt x="530" y="451"/>
                    <a:pt x="530" y="449"/>
                    <a:pt x="531" y="448"/>
                  </a:cubicBezTo>
                  <a:cubicBezTo>
                    <a:pt x="533" y="447"/>
                    <a:pt x="535" y="446"/>
                    <a:pt x="537" y="444"/>
                  </a:cubicBezTo>
                  <a:cubicBezTo>
                    <a:pt x="538" y="444"/>
                    <a:pt x="539" y="443"/>
                    <a:pt x="538" y="441"/>
                  </a:cubicBezTo>
                  <a:cubicBezTo>
                    <a:pt x="540" y="443"/>
                    <a:pt x="554" y="444"/>
                    <a:pt x="547" y="446"/>
                  </a:cubicBezTo>
                  <a:cubicBezTo>
                    <a:pt x="547" y="448"/>
                    <a:pt x="550" y="447"/>
                    <a:pt x="552" y="447"/>
                  </a:cubicBezTo>
                  <a:cubicBezTo>
                    <a:pt x="554" y="447"/>
                    <a:pt x="554" y="445"/>
                    <a:pt x="554" y="444"/>
                  </a:cubicBezTo>
                  <a:cubicBezTo>
                    <a:pt x="558" y="444"/>
                    <a:pt x="561" y="444"/>
                    <a:pt x="565" y="444"/>
                  </a:cubicBezTo>
                  <a:cubicBezTo>
                    <a:pt x="563" y="449"/>
                    <a:pt x="571" y="447"/>
                    <a:pt x="575" y="448"/>
                  </a:cubicBezTo>
                  <a:cubicBezTo>
                    <a:pt x="575" y="449"/>
                    <a:pt x="575" y="450"/>
                    <a:pt x="576" y="450"/>
                  </a:cubicBezTo>
                  <a:cubicBezTo>
                    <a:pt x="577" y="450"/>
                    <a:pt x="578" y="451"/>
                    <a:pt x="579" y="451"/>
                  </a:cubicBezTo>
                  <a:cubicBezTo>
                    <a:pt x="582" y="452"/>
                    <a:pt x="583" y="450"/>
                    <a:pt x="585" y="450"/>
                  </a:cubicBezTo>
                  <a:cubicBezTo>
                    <a:pt x="592" y="449"/>
                    <a:pt x="599" y="451"/>
                    <a:pt x="606" y="451"/>
                  </a:cubicBezTo>
                  <a:cubicBezTo>
                    <a:pt x="605" y="454"/>
                    <a:pt x="607" y="456"/>
                    <a:pt x="607" y="454"/>
                  </a:cubicBezTo>
                  <a:cubicBezTo>
                    <a:pt x="609" y="454"/>
                    <a:pt x="608" y="455"/>
                    <a:pt x="607" y="455"/>
                  </a:cubicBezTo>
                  <a:cubicBezTo>
                    <a:pt x="607" y="459"/>
                    <a:pt x="611" y="456"/>
                    <a:pt x="613" y="458"/>
                  </a:cubicBezTo>
                  <a:cubicBezTo>
                    <a:pt x="613" y="459"/>
                    <a:pt x="612" y="461"/>
                    <a:pt x="613" y="461"/>
                  </a:cubicBezTo>
                  <a:cubicBezTo>
                    <a:pt x="614" y="462"/>
                    <a:pt x="617" y="461"/>
                    <a:pt x="618" y="461"/>
                  </a:cubicBezTo>
                  <a:cubicBezTo>
                    <a:pt x="617" y="464"/>
                    <a:pt x="619" y="465"/>
                    <a:pt x="621" y="467"/>
                  </a:cubicBezTo>
                  <a:cubicBezTo>
                    <a:pt x="623" y="469"/>
                    <a:pt x="626" y="470"/>
                    <a:pt x="627" y="474"/>
                  </a:cubicBezTo>
                  <a:cubicBezTo>
                    <a:pt x="636" y="473"/>
                    <a:pt x="639" y="478"/>
                    <a:pt x="646" y="475"/>
                  </a:cubicBezTo>
                  <a:cubicBezTo>
                    <a:pt x="644" y="481"/>
                    <a:pt x="654" y="475"/>
                    <a:pt x="652" y="481"/>
                  </a:cubicBezTo>
                  <a:cubicBezTo>
                    <a:pt x="657" y="478"/>
                    <a:pt x="657" y="485"/>
                    <a:pt x="660" y="485"/>
                  </a:cubicBezTo>
                  <a:cubicBezTo>
                    <a:pt x="662" y="485"/>
                    <a:pt x="662" y="489"/>
                    <a:pt x="665" y="488"/>
                  </a:cubicBezTo>
                  <a:cubicBezTo>
                    <a:pt x="661" y="492"/>
                    <a:pt x="666" y="491"/>
                    <a:pt x="666" y="495"/>
                  </a:cubicBezTo>
                  <a:cubicBezTo>
                    <a:pt x="666" y="497"/>
                    <a:pt x="669" y="496"/>
                    <a:pt x="670" y="498"/>
                  </a:cubicBezTo>
                  <a:cubicBezTo>
                    <a:pt x="671" y="498"/>
                    <a:pt x="670" y="502"/>
                    <a:pt x="673" y="500"/>
                  </a:cubicBezTo>
                  <a:cubicBezTo>
                    <a:pt x="668" y="506"/>
                    <a:pt x="680" y="507"/>
                    <a:pt x="676" y="512"/>
                  </a:cubicBezTo>
                  <a:cubicBezTo>
                    <a:pt x="679" y="511"/>
                    <a:pt x="680" y="512"/>
                    <a:pt x="680" y="514"/>
                  </a:cubicBezTo>
                  <a:cubicBezTo>
                    <a:pt x="687" y="513"/>
                    <a:pt x="697" y="515"/>
                    <a:pt x="700" y="521"/>
                  </a:cubicBezTo>
                  <a:cubicBezTo>
                    <a:pt x="707" y="521"/>
                    <a:pt x="710" y="524"/>
                    <a:pt x="718" y="523"/>
                  </a:cubicBezTo>
                  <a:cubicBezTo>
                    <a:pt x="719" y="524"/>
                    <a:pt x="715" y="525"/>
                    <a:pt x="715" y="524"/>
                  </a:cubicBezTo>
                  <a:cubicBezTo>
                    <a:pt x="717" y="527"/>
                    <a:pt x="726" y="525"/>
                    <a:pt x="731" y="526"/>
                  </a:cubicBezTo>
                  <a:cubicBezTo>
                    <a:pt x="731" y="527"/>
                    <a:pt x="732" y="527"/>
                    <a:pt x="733" y="527"/>
                  </a:cubicBezTo>
                  <a:cubicBezTo>
                    <a:pt x="733" y="530"/>
                    <a:pt x="736" y="529"/>
                    <a:pt x="738" y="530"/>
                  </a:cubicBezTo>
                  <a:cubicBezTo>
                    <a:pt x="738" y="530"/>
                    <a:pt x="737" y="532"/>
                    <a:pt x="738" y="533"/>
                  </a:cubicBezTo>
                  <a:cubicBezTo>
                    <a:pt x="738" y="533"/>
                    <a:pt x="740" y="532"/>
                    <a:pt x="740" y="533"/>
                  </a:cubicBezTo>
                  <a:cubicBezTo>
                    <a:pt x="741" y="534"/>
                    <a:pt x="740" y="536"/>
                    <a:pt x="743" y="535"/>
                  </a:cubicBezTo>
                  <a:cubicBezTo>
                    <a:pt x="743" y="550"/>
                    <a:pt x="743" y="564"/>
                    <a:pt x="743" y="579"/>
                  </a:cubicBezTo>
                  <a:cubicBezTo>
                    <a:pt x="737" y="577"/>
                    <a:pt x="744" y="587"/>
                    <a:pt x="738" y="585"/>
                  </a:cubicBezTo>
                  <a:cubicBezTo>
                    <a:pt x="737" y="589"/>
                    <a:pt x="736" y="594"/>
                    <a:pt x="736" y="599"/>
                  </a:cubicBezTo>
                  <a:cubicBezTo>
                    <a:pt x="736" y="601"/>
                    <a:pt x="739" y="607"/>
                    <a:pt x="738" y="613"/>
                  </a:cubicBezTo>
                  <a:cubicBezTo>
                    <a:pt x="738" y="612"/>
                    <a:pt x="736" y="613"/>
                    <a:pt x="736" y="614"/>
                  </a:cubicBezTo>
                  <a:cubicBezTo>
                    <a:pt x="736" y="615"/>
                    <a:pt x="737" y="616"/>
                    <a:pt x="736" y="617"/>
                  </a:cubicBezTo>
                  <a:cubicBezTo>
                    <a:pt x="736" y="618"/>
                    <a:pt x="732" y="619"/>
                    <a:pt x="733" y="624"/>
                  </a:cubicBezTo>
                  <a:cubicBezTo>
                    <a:pt x="730" y="625"/>
                    <a:pt x="729" y="627"/>
                    <a:pt x="726" y="628"/>
                  </a:cubicBezTo>
                  <a:cubicBezTo>
                    <a:pt x="726" y="629"/>
                    <a:pt x="727" y="631"/>
                    <a:pt x="726" y="632"/>
                  </a:cubicBezTo>
                  <a:cubicBezTo>
                    <a:pt x="726" y="633"/>
                    <a:pt x="724" y="632"/>
                    <a:pt x="724" y="632"/>
                  </a:cubicBezTo>
                  <a:cubicBezTo>
                    <a:pt x="723" y="633"/>
                    <a:pt x="724" y="635"/>
                    <a:pt x="724" y="635"/>
                  </a:cubicBezTo>
                  <a:cubicBezTo>
                    <a:pt x="722" y="636"/>
                    <a:pt x="718" y="635"/>
                    <a:pt x="718" y="638"/>
                  </a:cubicBezTo>
                  <a:cubicBezTo>
                    <a:pt x="718" y="640"/>
                    <a:pt x="715" y="639"/>
                    <a:pt x="712" y="641"/>
                  </a:cubicBezTo>
                  <a:cubicBezTo>
                    <a:pt x="712" y="641"/>
                    <a:pt x="710" y="643"/>
                    <a:pt x="710" y="643"/>
                  </a:cubicBezTo>
                  <a:cubicBezTo>
                    <a:pt x="709" y="644"/>
                    <a:pt x="708" y="642"/>
                    <a:pt x="707" y="642"/>
                  </a:cubicBezTo>
                  <a:cubicBezTo>
                    <a:pt x="707" y="642"/>
                    <a:pt x="706" y="643"/>
                    <a:pt x="705" y="643"/>
                  </a:cubicBezTo>
                  <a:cubicBezTo>
                    <a:pt x="703" y="644"/>
                    <a:pt x="703" y="644"/>
                    <a:pt x="703" y="646"/>
                  </a:cubicBezTo>
                  <a:cubicBezTo>
                    <a:pt x="697" y="644"/>
                    <a:pt x="694" y="650"/>
                    <a:pt x="691" y="652"/>
                  </a:cubicBezTo>
                  <a:cubicBezTo>
                    <a:pt x="691" y="652"/>
                    <a:pt x="689" y="651"/>
                    <a:pt x="689" y="652"/>
                  </a:cubicBezTo>
                  <a:cubicBezTo>
                    <a:pt x="688" y="653"/>
                    <a:pt x="686" y="654"/>
                    <a:pt x="686" y="655"/>
                  </a:cubicBezTo>
                  <a:cubicBezTo>
                    <a:pt x="685" y="655"/>
                    <a:pt x="683" y="657"/>
                    <a:pt x="683" y="657"/>
                  </a:cubicBezTo>
                  <a:cubicBezTo>
                    <a:pt x="683" y="658"/>
                    <a:pt x="686" y="661"/>
                    <a:pt x="681" y="660"/>
                  </a:cubicBezTo>
                  <a:cubicBezTo>
                    <a:pt x="683" y="667"/>
                    <a:pt x="679" y="669"/>
                    <a:pt x="680" y="676"/>
                  </a:cubicBezTo>
                  <a:cubicBezTo>
                    <a:pt x="676" y="674"/>
                    <a:pt x="678" y="679"/>
                    <a:pt x="677" y="680"/>
                  </a:cubicBezTo>
                  <a:cubicBezTo>
                    <a:pt x="677" y="680"/>
                    <a:pt x="675" y="680"/>
                    <a:pt x="674" y="680"/>
                  </a:cubicBezTo>
                  <a:cubicBezTo>
                    <a:pt x="674" y="681"/>
                    <a:pt x="677" y="683"/>
                    <a:pt x="674" y="683"/>
                  </a:cubicBezTo>
                  <a:cubicBezTo>
                    <a:pt x="672" y="683"/>
                    <a:pt x="673" y="688"/>
                    <a:pt x="669" y="688"/>
                  </a:cubicBezTo>
                  <a:cubicBezTo>
                    <a:pt x="668" y="688"/>
                    <a:pt x="666" y="691"/>
                    <a:pt x="666" y="691"/>
                  </a:cubicBezTo>
                  <a:cubicBezTo>
                    <a:pt x="664" y="693"/>
                    <a:pt x="662" y="697"/>
                    <a:pt x="659" y="700"/>
                  </a:cubicBezTo>
                  <a:cubicBezTo>
                    <a:pt x="659" y="701"/>
                    <a:pt x="659" y="703"/>
                    <a:pt x="659" y="705"/>
                  </a:cubicBezTo>
                  <a:cubicBezTo>
                    <a:pt x="657" y="706"/>
                    <a:pt x="655" y="707"/>
                    <a:pt x="655" y="711"/>
                  </a:cubicBezTo>
                  <a:cubicBezTo>
                    <a:pt x="652" y="711"/>
                    <a:pt x="650" y="711"/>
                    <a:pt x="648" y="711"/>
                  </a:cubicBezTo>
                  <a:cubicBezTo>
                    <a:pt x="648" y="712"/>
                    <a:pt x="650" y="712"/>
                    <a:pt x="651" y="712"/>
                  </a:cubicBezTo>
                  <a:cubicBezTo>
                    <a:pt x="650" y="714"/>
                    <a:pt x="648" y="713"/>
                    <a:pt x="646" y="714"/>
                  </a:cubicBezTo>
                  <a:cubicBezTo>
                    <a:pt x="645" y="715"/>
                    <a:pt x="644" y="717"/>
                    <a:pt x="644" y="719"/>
                  </a:cubicBezTo>
                  <a:cubicBezTo>
                    <a:pt x="642" y="718"/>
                    <a:pt x="641" y="718"/>
                    <a:pt x="641" y="721"/>
                  </a:cubicBezTo>
                  <a:cubicBezTo>
                    <a:pt x="639" y="721"/>
                    <a:pt x="640" y="719"/>
                    <a:pt x="639" y="718"/>
                  </a:cubicBezTo>
                  <a:cubicBezTo>
                    <a:pt x="637" y="718"/>
                    <a:pt x="635" y="718"/>
                    <a:pt x="635" y="716"/>
                  </a:cubicBezTo>
                  <a:cubicBezTo>
                    <a:pt x="634" y="717"/>
                    <a:pt x="634" y="720"/>
                    <a:pt x="631" y="719"/>
                  </a:cubicBezTo>
                  <a:cubicBezTo>
                    <a:pt x="631" y="723"/>
                    <a:pt x="634" y="723"/>
                    <a:pt x="634" y="726"/>
                  </a:cubicBezTo>
                  <a:cubicBezTo>
                    <a:pt x="634" y="730"/>
                    <a:pt x="629" y="732"/>
                    <a:pt x="632" y="735"/>
                  </a:cubicBezTo>
                  <a:cubicBezTo>
                    <a:pt x="632" y="738"/>
                    <a:pt x="625" y="735"/>
                    <a:pt x="624" y="737"/>
                  </a:cubicBezTo>
                  <a:cubicBezTo>
                    <a:pt x="622" y="737"/>
                    <a:pt x="623" y="740"/>
                    <a:pt x="623" y="740"/>
                  </a:cubicBezTo>
                  <a:cubicBezTo>
                    <a:pt x="621" y="741"/>
                    <a:pt x="616" y="740"/>
                    <a:pt x="617" y="744"/>
                  </a:cubicBezTo>
                  <a:cubicBezTo>
                    <a:pt x="614" y="742"/>
                    <a:pt x="604" y="742"/>
                    <a:pt x="603" y="746"/>
                  </a:cubicBezTo>
                  <a:cubicBezTo>
                    <a:pt x="603" y="747"/>
                    <a:pt x="604" y="747"/>
                    <a:pt x="604" y="746"/>
                  </a:cubicBezTo>
                  <a:cubicBezTo>
                    <a:pt x="608" y="746"/>
                    <a:pt x="604" y="750"/>
                    <a:pt x="602" y="749"/>
                  </a:cubicBezTo>
                  <a:cubicBezTo>
                    <a:pt x="602" y="752"/>
                    <a:pt x="597" y="756"/>
                    <a:pt x="600" y="757"/>
                  </a:cubicBezTo>
                  <a:cubicBezTo>
                    <a:pt x="600" y="758"/>
                    <a:pt x="598" y="759"/>
                    <a:pt x="597" y="759"/>
                  </a:cubicBezTo>
                  <a:cubicBezTo>
                    <a:pt x="597" y="758"/>
                    <a:pt x="595" y="757"/>
                    <a:pt x="596" y="757"/>
                  </a:cubicBezTo>
                  <a:cubicBezTo>
                    <a:pt x="595" y="757"/>
                    <a:pt x="591" y="761"/>
                    <a:pt x="592" y="756"/>
                  </a:cubicBezTo>
                  <a:cubicBezTo>
                    <a:pt x="590" y="756"/>
                    <a:pt x="590" y="760"/>
                    <a:pt x="589" y="757"/>
                  </a:cubicBezTo>
                  <a:cubicBezTo>
                    <a:pt x="587" y="758"/>
                    <a:pt x="590" y="765"/>
                    <a:pt x="590" y="768"/>
                  </a:cubicBezTo>
                  <a:cubicBezTo>
                    <a:pt x="591" y="772"/>
                    <a:pt x="588" y="771"/>
                    <a:pt x="588" y="774"/>
                  </a:cubicBezTo>
                  <a:cubicBezTo>
                    <a:pt x="587" y="776"/>
                    <a:pt x="588" y="779"/>
                    <a:pt x="583" y="778"/>
                  </a:cubicBezTo>
                  <a:cubicBezTo>
                    <a:pt x="583" y="780"/>
                    <a:pt x="586" y="780"/>
                    <a:pt x="586" y="781"/>
                  </a:cubicBezTo>
                  <a:cubicBezTo>
                    <a:pt x="586" y="783"/>
                    <a:pt x="584" y="780"/>
                    <a:pt x="583" y="781"/>
                  </a:cubicBezTo>
                  <a:cubicBezTo>
                    <a:pt x="582" y="782"/>
                    <a:pt x="582" y="786"/>
                    <a:pt x="583" y="785"/>
                  </a:cubicBezTo>
                  <a:cubicBezTo>
                    <a:pt x="583" y="787"/>
                    <a:pt x="582" y="785"/>
                    <a:pt x="580" y="785"/>
                  </a:cubicBezTo>
                  <a:cubicBezTo>
                    <a:pt x="581" y="785"/>
                    <a:pt x="580" y="787"/>
                    <a:pt x="579" y="787"/>
                  </a:cubicBezTo>
                  <a:cubicBezTo>
                    <a:pt x="577" y="784"/>
                    <a:pt x="580" y="787"/>
                    <a:pt x="578" y="789"/>
                  </a:cubicBezTo>
                  <a:cubicBezTo>
                    <a:pt x="575" y="792"/>
                    <a:pt x="575" y="788"/>
                    <a:pt x="572" y="791"/>
                  </a:cubicBezTo>
                  <a:cubicBezTo>
                    <a:pt x="570" y="794"/>
                    <a:pt x="579" y="794"/>
                    <a:pt x="573" y="796"/>
                  </a:cubicBezTo>
                  <a:cubicBezTo>
                    <a:pt x="574" y="798"/>
                    <a:pt x="576" y="798"/>
                    <a:pt x="578" y="798"/>
                  </a:cubicBezTo>
                  <a:cubicBezTo>
                    <a:pt x="577" y="801"/>
                    <a:pt x="578" y="802"/>
                    <a:pt x="580" y="802"/>
                  </a:cubicBezTo>
                  <a:cubicBezTo>
                    <a:pt x="583" y="805"/>
                    <a:pt x="578" y="806"/>
                    <a:pt x="578" y="808"/>
                  </a:cubicBezTo>
                  <a:cubicBezTo>
                    <a:pt x="578" y="808"/>
                    <a:pt x="579" y="810"/>
                    <a:pt x="579" y="809"/>
                  </a:cubicBezTo>
                  <a:cubicBezTo>
                    <a:pt x="578" y="811"/>
                    <a:pt x="579" y="809"/>
                    <a:pt x="578" y="809"/>
                  </a:cubicBezTo>
                  <a:cubicBezTo>
                    <a:pt x="576" y="809"/>
                    <a:pt x="576" y="812"/>
                    <a:pt x="572" y="812"/>
                  </a:cubicBezTo>
                  <a:cubicBezTo>
                    <a:pt x="574" y="814"/>
                    <a:pt x="573" y="815"/>
                    <a:pt x="569" y="815"/>
                  </a:cubicBezTo>
                  <a:cubicBezTo>
                    <a:pt x="570" y="819"/>
                    <a:pt x="567" y="818"/>
                    <a:pt x="568" y="822"/>
                  </a:cubicBezTo>
                  <a:cubicBezTo>
                    <a:pt x="563" y="822"/>
                    <a:pt x="569" y="828"/>
                    <a:pt x="564" y="824"/>
                  </a:cubicBezTo>
                  <a:cubicBezTo>
                    <a:pt x="564" y="828"/>
                    <a:pt x="563" y="831"/>
                    <a:pt x="564" y="834"/>
                  </a:cubicBezTo>
                  <a:cubicBezTo>
                    <a:pt x="564" y="835"/>
                    <a:pt x="565" y="836"/>
                    <a:pt x="565" y="836"/>
                  </a:cubicBezTo>
                  <a:cubicBezTo>
                    <a:pt x="565" y="838"/>
                    <a:pt x="562" y="838"/>
                    <a:pt x="565" y="841"/>
                  </a:cubicBezTo>
                  <a:cubicBezTo>
                    <a:pt x="567" y="843"/>
                    <a:pt x="565" y="844"/>
                    <a:pt x="566" y="848"/>
                  </a:cubicBezTo>
                  <a:cubicBezTo>
                    <a:pt x="568" y="851"/>
                    <a:pt x="571" y="852"/>
                    <a:pt x="572" y="855"/>
                  </a:cubicBezTo>
                  <a:cubicBezTo>
                    <a:pt x="576" y="858"/>
                    <a:pt x="578" y="853"/>
                    <a:pt x="580" y="857"/>
                  </a:cubicBezTo>
                  <a:cubicBezTo>
                    <a:pt x="582" y="861"/>
                    <a:pt x="576" y="859"/>
                    <a:pt x="573" y="860"/>
                  </a:cubicBezTo>
                  <a:cubicBezTo>
                    <a:pt x="568" y="861"/>
                    <a:pt x="561" y="863"/>
                    <a:pt x="557" y="862"/>
                  </a:cubicBezTo>
                  <a:cubicBezTo>
                    <a:pt x="556" y="862"/>
                    <a:pt x="557" y="860"/>
                    <a:pt x="557" y="860"/>
                  </a:cubicBezTo>
                  <a:cubicBezTo>
                    <a:pt x="550" y="861"/>
                    <a:pt x="549" y="857"/>
                    <a:pt x="544" y="857"/>
                  </a:cubicBezTo>
                  <a:cubicBezTo>
                    <a:pt x="544" y="855"/>
                    <a:pt x="544" y="854"/>
                    <a:pt x="544" y="852"/>
                  </a:cubicBezTo>
                  <a:cubicBezTo>
                    <a:pt x="543" y="849"/>
                    <a:pt x="539" y="852"/>
                    <a:pt x="538" y="848"/>
                  </a:cubicBezTo>
                  <a:cubicBezTo>
                    <a:pt x="538" y="847"/>
                    <a:pt x="537" y="847"/>
                    <a:pt x="537" y="845"/>
                  </a:cubicBezTo>
                  <a:cubicBezTo>
                    <a:pt x="537" y="844"/>
                    <a:pt x="536" y="844"/>
                    <a:pt x="536" y="844"/>
                  </a:cubicBezTo>
                  <a:cubicBezTo>
                    <a:pt x="536" y="843"/>
                    <a:pt x="539" y="840"/>
                    <a:pt x="536" y="840"/>
                  </a:cubicBezTo>
                  <a:cubicBezTo>
                    <a:pt x="534" y="840"/>
                    <a:pt x="536" y="838"/>
                    <a:pt x="536" y="837"/>
                  </a:cubicBezTo>
                  <a:cubicBezTo>
                    <a:pt x="535" y="835"/>
                    <a:pt x="533" y="835"/>
                    <a:pt x="533" y="834"/>
                  </a:cubicBezTo>
                  <a:cubicBezTo>
                    <a:pt x="532" y="833"/>
                    <a:pt x="535" y="833"/>
                    <a:pt x="534" y="831"/>
                  </a:cubicBezTo>
                  <a:cubicBezTo>
                    <a:pt x="534" y="832"/>
                    <a:pt x="533" y="831"/>
                    <a:pt x="533" y="830"/>
                  </a:cubicBezTo>
                  <a:cubicBezTo>
                    <a:pt x="532" y="829"/>
                    <a:pt x="531" y="826"/>
                    <a:pt x="530" y="826"/>
                  </a:cubicBezTo>
                  <a:cubicBezTo>
                    <a:pt x="529" y="824"/>
                    <a:pt x="532" y="823"/>
                    <a:pt x="531" y="822"/>
                  </a:cubicBezTo>
                  <a:cubicBezTo>
                    <a:pt x="531" y="821"/>
                    <a:pt x="529" y="820"/>
                    <a:pt x="529" y="820"/>
                  </a:cubicBezTo>
                  <a:cubicBezTo>
                    <a:pt x="529" y="819"/>
                    <a:pt x="534" y="818"/>
                    <a:pt x="530" y="816"/>
                  </a:cubicBezTo>
                  <a:cubicBezTo>
                    <a:pt x="530" y="815"/>
                    <a:pt x="532" y="815"/>
                    <a:pt x="533" y="815"/>
                  </a:cubicBezTo>
                  <a:cubicBezTo>
                    <a:pt x="533" y="811"/>
                    <a:pt x="533" y="808"/>
                    <a:pt x="533" y="805"/>
                  </a:cubicBezTo>
                  <a:cubicBezTo>
                    <a:pt x="532" y="803"/>
                    <a:pt x="530" y="803"/>
                    <a:pt x="529" y="802"/>
                  </a:cubicBezTo>
                  <a:cubicBezTo>
                    <a:pt x="530" y="798"/>
                    <a:pt x="534" y="794"/>
                    <a:pt x="531" y="789"/>
                  </a:cubicBezTo>
                  <a:cubicBezTo>
                    <a:pt x="535" y="791"/>
                    <a:pt x="535" y="787"/>
                    <a:pt x="538" y="788"/>
                  </a:cubicBezTo>
                  <a:cubicBezTo>
                    <a:pt x="538" y="784"/>
                    <a:pt x="538" y="780"/>
                    <a:pt x="538" y="775"/>
                  </a:cubicBezTo>
                  <a:cubicBezTo>
                    <a:pt x="545" y="775"/>
                    <a:pt x="542" y="766"/>
                    <a:pt x="545" y="763"/>
                  </a:cubicBezTo>
                  <a:cubicBezTo>
                    <a:pt x="544" y="764"/>
                    <a:pt x="543" y="764"/>
                    <a:pt x="543" y="763"/>
                  </a:cubicBezTo>
                  <a:cubicBezTo>
                    <a:pt x="540" y="764"/>
                    <a:pt x="538" y="767"/>
                    <a:pt x="538" y="771"/>
                  </a:cubicBezTo>
                  <a:cubicBezTo>
                    <a:pt x="536" y="770"/>
                    <a:pt x="534" y="769"/>
                    <a:pt x="534" y="766"/>
                  </a:cubicBezTo>
                  <a:cubicBezTo>
                    <a:pt x="532" y="763"/>
                    <a:pt x="538" y="761"/>
                    <a:pt x="537" y="760"/>
                  </a:cubicBezTo>
                  <a:cubicBezTo>
                    <a:pt x="534" y="758"/>
                    <a:pt x="537" y="761"/>
                    <a:pt x="540" y="759"/>
                  </a:cubicBezTo>
                  <a:cubicBezTo>
                    <a:pt x="541" y="751"/>
                    <a:pt x="537" y="745"/>
                    <a:pt x="538" y="739"/>
                  </a:cubicBezTo>
                  <a:cubicBezTo>
                    <a:pt x="538" y="739"/>
                    <a:pt x="541" y="739"/>
                    <a:pt x="541" y="739"/>
                  </a:cubicBezTo>
                  <a:cubicBezTo>
                    <a:pt x="540" y="732"/>
                    <a:pt x="541" y="731"/>
                    <a:pt x="541" y="723"/>
                  </a:cubicBezTo>
                  <a:cubicBezTo>
                    <a:pt x="544" y="719"/>
                    <a:pt x="549" y="715"/>
                    <a:pt x="547" y="709"/>
                  </a:cubicBezTo>
                  <a:cubicBezTo>
                    <a:pt x="552" y="715"/>
                    <a:pt x="547" y="699"/>
                    <a:pt x="552" y="705"/>
                  </a:cubicBezTo>
                  <a:cubicBezTo>
                    <a:pt x="552" y="702"/>
                    <a:pt x="552" y="699"/>
                    <a:pt x="551" y="695"/>
                  </a:cubicBezTo>
                  <a:cubicBezTo>
                    <a:pt x="550" y="694"/>
                    <a:pt x="548" y="691"/>
                    <a:pt x="548" y="690"/>
                  </a:cubicBezTo>
                  <a:cubicBezTo>
                    <a:pt x="548" y="688"/>
                    <a:pt x="549" y="687"/>
                    <a:pt x="550" y="686"/>
                  </a:cubicBezTo>
                  <a:cubicBezTo>
                    <a:pt x="550" y="683"/>
                    <a:pt x="549" y="678"/>
                    <a:pt x="552" y="681"/>
                  </a:cubicBezTo>
                  <a:cubicBezTo>
                    <a:pt x="552" y="677"/>
                    <a:pt x="552" y="674"/>
                    <a:pt x="554" y="670"/>
                  </a:cubicBezTo>
                  <a:cubicBezTo>
                    <a:pt x="555" y="667"/>
                    <a:pt x="554" y="669"/>
                    <a:pt x="554" y="666"/>
                  </a:cubicBezTo>
                  <a:cubicBezTo>
                    <a:pt x="554" y="665"/>
                    <a:pt x="557" y="660"/>
                    <a:pt x="555" y="659"/>
                  </a:cubicBezTo>
                  <a:cubicBezTo>
                    <a:pt x="554" y="658"/>
                    <a:pt x="555" y="657"/>
                    <a:pt x="555" y="655"/>
                  </a:cubicBezTo>
                  <a:cubicBezTo>
                    <a:pt x="555" y="653"/>
                    <a:pt x="555" y="651"/>
                    <a:pt x="555" y="649"/>
                  </a:cubicBezTo>
                  <a:cubicBezTo>
                    <a:pt x="555" y="647"/>
                    <a:pt x="556" y="647"/>
                    <a:pt x="557" y="645"/>
                  </a:cubicBezTo>
                  <a:cubicBezTo>
                    <a:pt x="557" y="640"/>
                    <a:pt x="556" y="635"/>
                    <a:pt x="557" y="629"/>
                  </a:cubicBezTo>
                  <a:cubicBezTo>
                    <a:pt x="557" y="628"/>
                    <a:pt x="558" y="627"/>
                    <a:pt x="558" y="625"/>
                  </a:cubicBezTo>
                  <a:cubicBezTo>
                    <a:pt x="558" y="621"/>
                    <a:pt x="553" y="617"/>
                    <a:pt x="554" y="613"/>
                  </a:cubicBezTo>
                  <a:cubicBezTo>
                    <a:pt x="553" y="611"/>
                    <a:pt x="552" y="613"/>
                    <a:pt x="550" y="613"/>
                  </a:cubicBezTo>
                  <a:cubicBezTo>
                    <a:pt x="548" y="610"/>
                    <a:pt x="543" y="606"/>
                    <a:pt x="540" y="606"/>
                  </a:cubicBezTo>
                  <a:cubicBezTo>
                    <a:pt x="539" y="606"/>
                    <a:pt x="538" y="602"/>
                    <a:pt x="537" y="603"/>
                  </a:cubicBezTo>
                  <a:cubicBezTo>
                    <a:pt x="535" y="605"/>
                    <a:pt x="537" y="602"/>
                    <a:pt x="536" y="601"/>
                  </a:cubicBezTo>
                  <a:cubicBezTo>
                    <a:pt x="534" y="600"/>
                    <a:pt x="529" y="603"/>
                    <a:pt x="533" y="599"/>
                  </a:cubicBezTo>
                  <a:cubicBezTo>
                    <a:pt x="533" y="596"/>
                    <a:pt x="529" y="598"/>
                    <a:pt x="527" y="597"/>
                  </a:cubicBezTo>
                  <a:cubicBezTo>
                    <a:pt x="527" y="597"/>
                    <a:pt x="528" y="595"/>
                    <a:pt x="527" y="594"/>
                  </a:cubicBezTo>
                  <a:cubicBezTo>
                    <a:pt x="527" y="594"/>
                    <a:pt x="525" y="594"/>
                    <a:pt x="524" y="593"/>
                  </a:cubicBezTo>
                  <a:cubicBezTo>
                    <a:pt x="523" y="591"/>
                    <a:pt x="521" y="587"/>
                    <a:pt x="520" y="583"/>
                  </a:cubicBezTo>
                  <a:cubicBezTo>
                    <a:pt x="520" y="581"/>
                    <a:pt x="518" y="582"/>
                    <a:pt x="517" y="582"/>
                  </a:cubicBezTo>
                  <a:cubicBezTo>
                    <a:pt x="516" y="581"/>
                    <a:pt x="517" y="575"/>
                    <a:pt x="515" y="575"/>
                  </a:cubicBezTo>
                  <a:cubicBezTo>
                    <a:pt x="512" y="575"/>
                    <a:pt x="511" y="567"/>
                    <a:pt x="509" y="564"/>
                  </a:cubicBezTo>
                  <a:cubicBezTo>
                    <a:pt x="507" y="562"/>
                    <a:pt x="505" y="558"/>
                    <a:pt x="503" y="555"/>
                  </a:cubicBezTo>
                  <a:cubicBezTo>
                    <a:pt x="503" y="554"/>
                    <a:pt x="501" y="553"/>
                    <a:pt x="501" y="552"/>
                  </a:cubicBezTo>
                  <a:cubicBezTo>
                    <a:pt x="500" y="552"/>
                    <a:pt x="501" y="550"/>
                    <a:pt x="501" y="549"/>
                  </a:cubicBezTo>
                  <a:cubicBezTo>
                    <a:pt x="500" y="548"/>
                    <a:pt x="499" y="549"/>
                    <a:pt x="498" y="548"/>
                  </a:cubicBezTo>
                  <a:cubicBezTo>
                    <a:pt x="498" y="548"/>
                    <a:pt x="496" y="537"/>
                    <a:pt x="495" y="545"/>
                  </a:cubicBezTo>
                  <a:cubicBezTo>
                    <a:pt x="492" y="544"/>
                    <a:pt x="494" y="536"/>
                    <a:pt x="493" y="533"/>
                  </a:cubicBezTo>
                  <a:cubicBezTo>
                    <a:pt x="497" y="533"/>
                    <a:pt x="497" y="529"/>
                    <a:pt x="499" y="527"/>
                  </a:cubicBezTo>
                  <a:cubicBezTo>
                    <a:pt x="500" y="523"/>
                    <a:pt x="496" y="524"/>
                    <a:pt x="495" y="523"/>
                  </a:cubicBezTo>
                  <a:cubicBezTo>
                    <a:pt x="495" y="518"/>
                    <a:pt x="497" y="517"/>
                    <a:pt x="496" y="512"/>
                  </a:cubicBezTo>
                  <a:cubicBezTo>
                    <a:pt x="497" y="511"/>
                    <a:pt x="499" y="510"/>
                    <a:pt x="501" y="510"/>
                  </a:cubicBezTo>
                  <a:cubicBezTo>
                    <a:pt x="501" y="509"/>
                    <a:pt x="500" y="507"/>
                    <a:pt x="501" y="506"/>
                  </a:cubicBezTo>
                  <a:cubicBezTo>
                    <a:pt x="501" y="506"/>
                    <a:pt x="503" y="506"/>
                    <a:pt x="503" y="506"/>
                  </a:cubicBezTo>
                  <a:cubicBezTo>
                    <a:pt x="504" y="506"/>
                    <a:pt x="503" y="505"/>
                    <a:pt x="503" y="505"/>
                  </a:cubicBezTo>
                  <a:cubicBezTo>
                    <a:pt x="504" y="504"/>
                    <a:pt x="507" y="502"/>
                    <a:pt x="506" y="502"/>
                  </a:cubicBezTo>
                  <a:cubicBezTo>
                    <a:pt x="506" y="502"/>
                    <a:pt x="505" y="502"/>
                    <a:pt x="505" y="502"/>
                  </a:cubicBezTo>
                  <a:cubicBezTo>
                    <a:pt x="505" y="502"/>
                    <a:pt x="505" y="499"/>
                    <a:pt x="506" y="500"/>
                  </a:cubicBezTo>
                  <a:cubicBezTo>
                    <a:pt x="509" y="504"/>
                    <a:pt x="507" y="498"/>
                    <a:pt x="510" y="498"/>
                  </a:cubicBezTo>
                  <a:cubicBezTo>
                    <a:pt x="513" y="497"/>
                    <a:pt x="511" y="495"/>
                    <a:pt x="513" y="492"/>
                  </a:cubicBezTo>
                  <a:cubicBezTo>
                    <a:pt x="513" y="492"/>
                    <a:pt x="520" y="487"/>
                    <a:pt x="516" y="484"/>
                  </a:cubicBezTo>
                  <a:cubicBezTo>
                    <a:pt x="514" y="482"/>
                    <a:pt x="516" y="483"/>
                    <a:pt x="516" y="481"/>
                  </a:cubicBezTo>
                  <a:cubicBezTo>
                    <a:pt x="516" y="477"/>
                    <a:pt x="513" y="467"/>
                    <a:pt x="515" y="464"/>
                  </a:cubicBezTo>
                  <a:cubicBezTo>
                    <a:pt x="508" y="465"/>
                    <a:pt x="508" y="459"/>
                    <a:pt x="501" y="461"/>
                  </a:cubicBezTo>
                  <a:cubicBezTo>
                    <a:pt x="498" y="462"/>
                    <a:pt x="501" y="463"/>
                    <a:pt x="499" y="467"/>
                  </a:cubicBezTo>
                  <a:cubicBezTo>
                    <a:pt x="492" y="467"/>
                    <a:pt x="489" y="463"/>
                    <a:pt x="482" y="463"/>
                  </a:cubicBezTo>
                  <a:cubicBezTo>
                    <a:pt x="482" y="460"/>
                    <a:pt x="478" y="461"/>
                    <a:pt x="479" y="457"/>
                  </a:cubicBezTo>
                  <a:cubicBezTo>
                    <a:pt x="478" y="456"/>
                    <a:pt x="475" y="457"/>
                    <a:pt x="474" y="455"/>
                  </a:cubicBezTo>
                  <a:cubicBezTo>
                    <a:pt x="473" y="455"/>
                    <a:pt x="474" y="453"/>
                    <a:pt x="474" y="453"/>
                  </a:cubicBezTo>
                  <a:cubicBezTo>
                    <a:pt x="473" y="452"/>
                    <a:pt x="471" y="453"/>
                    <a:pt x="471" y="453"/>
                  </a:cubicBezTo>
                  <a:cubicBezTo>
                    <a:pt x="470" y="451"/>
                    <a:pt x="471" y="448"/>
                    <a:pt x="468" y="448"/>
                  </a:cubicBezTo>
                  <a:cubicBezTo>
                    <a:pt x="468" y="445"/>
                    <a:pt x="471" y="446"/>
                    <a:pt x="468" y="443"/>
                  </a:cubicBezTo>
                  <a:cubicBezTo>
                    <a:pt x="468" y="441"/>
                    <a:pt x="467" y="442"/>
                    <a:pt x="467" y="443"/>
                  </a:cubicBezTo>
                  <a:cubicBezTo>
                    <a:pt x="465" y="441"/>
                    <a:pt x="464" y="438"/>
                    <a:pt x="460" y="439"/>
                  </a:cubicBezTo>
                  <a:cubicBezTo>
                    <a:pt x="462" y="434"/>
                    <a:pt x="455" y="438"/>
                    <a:pt x="457" y="433"/>
                  </a:cubicBezTo>
                  <a:cubicBezTo>
                    <a:pt x="456" y="433"/>
                    <a:pt x="448" y="432"/>
                    <a:pt x="450" y="433"/>
                  </a:cubicBezTo>
                  <a:cubicBezTo>
                    <a:pt x="448" y="432"/>
                    <a:pt x="450" y="431"/>
                    <a:pt x="449" y="430"/>
                  </a:cubicBezTo>
                  <a:cubicBezTo>
                    <a:pt x="448" y="430"/>
                    <a:pt x="446" y="430"/>
                    <a:pt x="446" y="430"/>
                  </a:cubicBezTo>
                  <a:cubicBezTo>
                    <a:pt x="445" y="430"/>
                    <a:pt x="442" y="428"/>
                    <a:pt x="437" y="429"/>
                  </a:cubicBezTo>
                  <a:cubicBezTo>
                    <a:pt x="439" y="424"/>
                    <a:pt x="434" y="427"/>
                    <a:pt x="432" y="425"/>
                  </a:cubicBezTo>
                  <a:cubicBezTo>
                    <a:pt x="431" y="424"/>
                    <a:pt x="432" y="422"/>
                    <a:pt x="432" y="422"/>
                  </a:cubicBezTo>
                  <a:cubicBezTo>
                    <a:pt x="431" y="421"/>
                    <a:pt x="429" y="422"/>
                    <a:pt x="429" y="422"/>
                  </a:cubicBezTo>
                  <a:cubicBezTo>
                    <a:pt x="429" y="421"/>
                    <a:pt x="429" y="420"/>
                    <a:pt x="429" y="419"/>
                  </a:cubicBezTo>
                  <a:cubicBezTo>
                    <a:pt x="429" y="419"/>
                    <a:pt x="427" y="419"/>
                    <a:pt x="426" y="419"/>
                  </a:cubicBezTo>
                  <a:cubicBezTo>
                    <a:pt x="426" y="419"/>
                    <a:pt x="427" y="417"/>
                    <a:pt x="426" y="416"/>
                  </a:cubicBezTo>
                  <a:cubicBezTo>
                    <a:pt x="425" y="415"/>
                    <a:pt x="425" y="418"/>
                    <a:pt x="425" y="418"/>
                  </a:cubicBezTo>
                  <a:cubicBezTo>
                    <a:pt x="424" y="418"/>
                    <a:pt x="421" y="416"/>
                    <a:pt x="421" y="415"/>
                  </a:cubicBezTo>
                  <a:cubicBezTo>
                    <a:pt x="419" y="417"/>
                    <a:pt x="418" y="415"/>
                    <a:pt x="416" y="415"/>
                  </a:cubicBezTo>
                  <a:cubicBezTo>
                    <a:pt x="414" y="415"/>
                    <a:pt x="412" y="417"/>
                    <a:pt x="409" y="418"/>
                  </a:cubicBezTo>
                  <a:cubicBezTo>
                    <a:pt x="406" y="418"/>
                    <a:pt x="406" y="416"/>
                    <a:pt x="404" y="416"/>
                  </a:cubicBezTo>
                  <a:cubicBezTo>
                    <a:pt x="400" y="416"/>
                    <a:pt x="401" y="418"/>
                    <a:pt x="398" y="416"/>
                  </a:cubicBezTo>
                  <a:cubicBezTo>
                    <a:pt x="396" y="415"/>
                    <a:pt x="395" y="416"/>
                    <a:pt x="391" y="415"/>
                  </a:cubicBezTo>
                  <a:cubicBezTo>
                    <a:pt x="390" y="415"/>
                    <a:pt x="390" y="412"/>
                    <a:pt x="390" y="412"/>
                  </a:cubicBezTo>
                  <a:cubicBezTo>
                    <a:pt x="389" y="412"/>
                    <a:pt x="388" y="412"/>
                    <a:pt x="387" y="412"/>
                  </a:cubicBezTo>
                  <a:cubicBezTo>
                    <a:pt x="385" y="412"/>
                    <a:pt x="379" y="411"/>
                    <a:pt x="383" y="408"/>
                  </a:cubicBezTo>
                  <a:cubicBezTo>
                    <a:pt x="379" y="408"/>
                    <a:pt x="378" y="405"/>
                    <a:pt x="374" y="405"/>
                  </a:cubicBezTo>
                  <a:cubicBezTo>
                    <a:pt x="374" y="404"/>
                    <a:pt x="373" y="403"/>
                    <a:pt x="373" y="401"/>
                  </a:cubicBezTo>
                  <a:cubicBezTo>
                    <a:pt x="367" y="400"/>
                    <a:pt x="365" y="395"/>
                    <a:pt x="359" y="395"/>
                  </a:cubicBezTo>
                  <a:cubicBezTo>
                    <a:pt x="358" y="390"/>
                    <a:pt x="355" y="388"/>
                    <a:pt x="356" y="381"/>
                  </a:cubicBezTo>
                  <a:cubicBezTo>
                    <a:pt x="356" y="376"/>
                    <a:pt x="348" y="379"/>
                    <a:pt x="352" y="373"/>
                  </a:cubicBezTo>
                  <a:cubicBezTo>
                    <a:pt x="350" y="372"/>
                    <a:pt x="349" y="373"/>
                    <a:pt x="349" y="374"/>
                  </a:cubicBezTo>
                  <a:cubicBezTo>
                    <a:pt x="347" y="374"/>
                    <a:pt x="348" y="372"/>
                    <a:pt x="348" y="371"/>
                  </a:cubicBezTo>
                  <a:cubicBezTo>
                    <a:pt x="347" y="370"/>
                    <a:pt x="344" y="370"/>
                    <a:pt x="343" y="367"/>
                  </a:cubicBezTo>
                  <a:cubicBezTo>
                    <a:pt x="343" y="365"/>
                    <a:pt x="341" y="366"/>
                    <a:pt x="339" y="366"/>
                  </a:cubicBezTo>
                  <a:cubicBezTo>
                    <a:pt x="339" y="365"/>
                    <a:pt x="341" y="364"/>
                    <a:pt x="341" y="363"/>
                  </a:cubicBezTo>
                  <a:cubicBezTo>
                    <a:pt x="341" y="363"/>
                    <a:pt x="339" y="360"/>
                    <a:pt x="339" y="360"/>
                  </a:cubicBezTo>
                  <a:cubicBezTo>
                    <a:pt x="339" y="360"/>
                    <a:pt x="337" y="361"/>
                    <a:pt x="336" y="360"/>
                  </a:cubicBezTo>
                  <a:cubicBezTo>
                    <a:pt x="335" y="359"/>
                    <a:pt x="336" y="357"/>
                    <a:pt x="335" y="356"/>
                  </a:cubicBezTo>
                  <a:cubicBezTo>
                    <a:pt x="332" y="353"/>
                    <a:pt x="328" y="352"/>
                    <a:pt x="327" y="346"/>
                  </a:cubicBezTo>
                  <a:cubicBezTo>
                    <a:pt x="324" y="344"/>
                    <a:pt x="324" y="347"/>
                    <a:pt x="321" y="345"/>
                  </a:cubicBezTo>
                  <a:cubicBezTo>
                    <a:pt x="322" y="342"/>
                    <a:pt x="319" y="342"/>
                    <a:pt x="318" y="340"/>
                  </a:cubicBezTo>
                  <a:cubicBezTo>
                    <a:pt x="317" y="338"/>
                    <a:pt x="318" y="333"/>
                    <a:pt x="314" y="333"/>
                  </a:cubicBezTo>
                  <a:cubicBezTo>
                    <a:pt x="315" y="327"/>
                    <a:pt x="311" y="324"/>
                    <a:pt x="307" y="322"/>
                  </a:cubicBezTo>
                  <a:cubicBezTo>
                    <a:pt x="306" y="323"/>
                    <a:pt x="305" y="325"/>
                    <a:pt x="304" y="326"/>
                  </a:cubicBezTo>
                  <a:cubicBezTo>
                    <a:pt x="303" y="330"/>
                    <a:pt x="307" y="330"/>
                    <a:pt x="308" y="332"/>
                  </a:cubicBezTo>
                  <a:cubicBezTo>
                    <a:pt x="309" y="333"/>
                    <a:pt x="308" y="334"/>
                    <a:pt x="308" y="335"/>
                  </a:cubicBezTo>
                  <a:cubicBezTo>
                    <a:pt x="308" y="335"/>
                    <a:pt x="310" y="335"/>
                    <a:pt x="310" y="335"/>
                  </a:cubicBezTo>
                  <a:cubicBezTo>
                    <a:pt x="311" y="337"/>
                    <a:pt x="309" y="340"/>
                    <a:pt x="311" y="340"/>
                  </a:cubicBezTo>
                  <a:cubicBezTo>
                    <a:pt x="313" y="341"/>
                    <a:pt x="312" y="344"/>
                    <a:pt x="314" y="347"/>
                  </a:cubicBezTo>
                  <a:cubicBezTo>
                    <a:pt x="314" y="348"/>
                    <a:pt x="315" y="347"/>
                    <a:pt x="315" y="349"/>
                  </a:cubicBezTo>
                  <a:cubicBezTo>
                    <a:pt x="315" y="352"/>
                    <a:pt x="319" y="351"/>
                    <a:pt x="318" y="356"/>
                  </a:cubicBezTo>
                  <a:cubicBezTo>
                    <a:pt x="318" y="358"/>
                    <a:pt x="321" y="357"/>
                    <a:pt x="322" y="357"/>
                  </a:cubicBezTo>
                  <a:cubicBezTo>
                    <a:pt x="321" y="359"/>
                    <a:pt x="324" y="360"/>
                    <a:pt x="324" y="360"/>
                  </a:cubicBezTo>
                  <a:cubicBezTo>
                    <a:pt x="324" y="361"/>
                    <a:pt x="322" y="363"/>
                    <a:pt x="322" y="363"/>
                  </a:cubicBezTo>
                  <a:cubicBezTo>
                    <a:pt x="323" y="365"/>
                    <a:pt x="327" y="364"/>
                    <a:pt x="325" y="369"/>
                  </a:cubicBezTo>
                  <a:cubicBezTo>
                    <a:pt x="323" y="367"/>
                    <a:pt x="323" y="365"/>
                    <a:pt x="318" y="366"/>
                  </a:cubicBezTo>
                  <a:cubicBezTo>
                    <a:pt x="320" y="360"/>
                    <a:pt x="315" y="361"/>
                    <a:pt x="315" y="357"/>
                  </a:cubicBezTo>
                  <a:cubicBezTo>
                    <a:pt x="315" y="355"/>
                    <a:pt x="313" y="355"/>
                    <a:pt x="311" y="353"/>
                  </a:cubicBezTo>
                  <a:cubicBezTo>
                    <a:pt x="310" y="352"/>
                    <a:pt x="309" y="350"/>
                    <a:pt x="308" y="349"/>
                  </a:cubicBezTo>
                  <a:cubicBezTo>
                    <a:pt x="306" y="349"/>
                    <a:pt x="304" y="348"/>
                    <a:pt x="303" y="346"/>
                  </a:cubicBezTo>
                  <a:cubicBezTo>
                    <a:pt x="303" y="342"/>
                    <a:pt x="304" y="344"/>
                    <a:pt x="306" y="345"/>
                  </a:cubicBezTo>
                  <a:cubicBezTo>
                    <a:pt x="307" y="339"/>
                    <a:pt x="301" y="340"/>
                    <a:pt x="301" y="335"/>
                  </a:cubicBezTo>
                  <a:cubicBezTo>
                    <a:pt x="299" y="334"/>
                    <a:pt x="298" y="332"/>
                    <a:pt x="294" y="332"/>
                  </a:cubicBezTo>
                  <a:cubicBezTo>
                    <a:pt x="295" y="328"/>
                    <a:pt x="297" y="329"/>
                    <a:pt x="294" y="325"/>
                  </a:cubicBezTo>
                  <a:cubicBezTo>
                    <a:pt x="294" y="325"/>
                    <a:pt x="293" y="324"/>
                    <a:pt x="293" y="324"/>
                  </a:cubicBezTo>
                  <a:cubicBezTo>
                    <a:pt x="291" y="320"/>
                    <a:pt x="293" y="316"/>
                    <a:pt x="286" y="317"/>
                  </a:cubicBezTo>
                  <a:cubicBezTo>
                    <a:pt x="287" y="315"/>
                    <a:pt x="287" y="314"/>
                    <a:pt x="286" y="312"/>
                  </a:cubicBezTo>
                  <a:cubicBezTo>
                    <a:pt x="286" y="312"/>
                    <a:pt x="285" y="310"/>
                    <a:pt x="284" y="310"/>
                  </a:cubicBezTo>
                  <a:cubicBezTo>
                    <a:pt x="284" y="309"/>
                    <a:pt x="281" y="310"/>
                    <a:pt x="280" y="310"/>
                  </a:cubicBezTo>
                  <a:cubicBezTo>
                    <a:pt x="279" y="309"/>
                    <a:pt x="283" y="308"/>
                    <a:pt x="283" y="308"/>
                  </a:cubicBezTo>
                  <a:cubicBezTo>
                    <a:pt x="282" y="305"/>
                    <a:pt x="274" y="304"/>
                    <a:pt x="270" y="303"/>
                  </a:cubicBezTo>
                  <a:cubicBezTo>
                    <a:pt x="270" y="302"/>
                    <a:pt x="270" y="301"/>
                    <a:pt x="269" y="300"/>
                  </a:cubicBezTo>
                  <a:cubicBezTo>
                    <a:pt x="268" y="298"/>
                    <a:pt x="267" y="297"/>
                    <a:pt x="266" y="296"/>
                  </a:cubicBezTo>
                  <a:cubicBezTo>
                    <a:pt x="265" y="294"/>
                    <a:pt x="265" y="291"/>
                    <a:pt x="263" y="287"/>
                  </a:cubicBezTo>
                  <a:cubicBezTo>
                    <a:pt x="263" y="287"/>
                    <a:pt x="261" y="286"/>
                    <a:pt x="261" y="286"/>
                  </a:cubicBezTo>
                  <a:cubicBezTo>
                    <a:pt x="260" y="284"/>
                    <a:pt x="261" y="281"/>
                    <a:pt x="258" y="282"/>
                  </a:cubicBezTo>
                  <a:cubicBezTo>
                    <a:pt x="258" y="276"/>
                    <a:pt x="255" y="273"/>
                    <a:pt x="252" y="269"/>
                  </a:cubicBezTo>
                  <a:cubicBezTo>
                    <a:pt x="251" y="267"/>
                    <a:pt x="251" y="263"/>
                    <a:pt x="248" y="265"/>
                  </a:cubicBezTo>
                  <a:cubicBezTo>
                    <a:pt x="250" y="248"/>
                    <a:pt x="248" y="239"/>
                    <a:pt x="248" y="218"/>
                  </a:cubicBezTo>
                  <a:cubicBezTo>
                    <a:pt x="248" y="217"/>
                    <a:pt x="247" y="217"/>
                    <a:pt x="247" y="216"/>
                  </a:cubicBezTo>
                  <a:cubicBezTo>
                    <a:pt x="246" y="215"/>
                    <a:pt x="245" y="214"/>
                    <a:pt x="244" y="213"/>
                  </a:cubicBezTo>
                  <a:cubicBezTo>
                    <a:pt x="243" y="212"/>
                    <a:pt x="243" y="211"/>
                    <a:pt x="241" y="211"/>
                  </a:cubicBezTo>
                  <a:cubicBezTo>
                    <a:pt x="240" y="205"/>
                    <a:pt x="234" y="201"/>
                    <a:pt x="230" y="196"/>
                  </a:cubicBezTo>
                  <a:cubicBezTo>
                    <a:pt x="229" y="195"/>
                    <a:pt x="228" y="195"/>
                    <a:pt x="228" y="193"/>
                  </a:cubicBezTo>
                  <a:cubicBezTo>
                    <a:pt x="229" y="194"/>
                    <a:pt x="232" y="195"/>
                    <a:pt x="233" y="193"/>
                  </a:cubicBezTo>
                  <a:cubicBezTo>
                    <a:pt x="235" y="193"/>
                    <a:pt x="234" y="197"/>
                    <a:pt x="238" y="196"/>
                  </a:cubicBezTo>
                  <a:cubicBezTo>
                    <a:pt x="239" y="197"/>
                    <a:pt x="240" y="199"/>
                    <a:pt x="240" y="202"/>
                  </a:cubicBezTo>
                  <a:cubicBezTo>
                    <a:pt x="247" y="201"/>
                    <a:pt x="248" y="205"/>
                    <a:pt x="252" y="207"/>
                  </a:cubicBezTo>
                  <a:cubicBezTo>
                    <a:pt x="251" y="212"/>
                    <a:pt x="254" y="213"/>
                    <a:pt x="256" y="216"/>
                  </a:cubicBezTo>
                  <a:cubicBezTo>
                    <a:pt x="258" y="215"/>
                    <a:pt x="258" y="213"/>
                    <a:pt x="258" y="211"/>
                  </a:cubicBezTo>
                  <a:cubicBezTo>
                    <a:pt x="258" y="210"/>
                    <a:pt x="255" y="209"/>
                    <a:pt x="255" y="209"/>
                  </a:cubicBezTo>
                  <a:cubicBezTo>
                    <a:pt x="254" y="206"/>
                    <a:pt x="254" y="205"/>
                    <a:pt x="254" y="203"/>
                  </a:cubicBezTo>
                  <a:cubicBezTo>
                    <a:pt x="253" y="202"/>
                    <a:pt x="252" y="202"/>
                    <a:pt x="252" y="202"/>
                  </a:cubicBezTo>
                  <a:cubicBezTo>
                    <a:pt x="252" y="201"/>
                    <a:pt x="253" y="200"/>
                    <a:pt x="254" y="200"/>
                  </a:cubicBezTo>
                  <a:cubicBezTo>
                    <a:pt x="252" y="197"/>
                    <a:pt x="249" y="198"/>
                    <a:pt x="249" y="195"/>
                  </a:cubicBezTo>
                  <a:cubicBezTo>
                    <a:pt x="243" y="195"/>
                    <a:pt x="242" y="190"/>
                    <a:pt x="235" y="190"/>
                  </a:cubicBezTo>
                  <a:cubicBezTo>
                    <a:pt x="237" y="186"/>
                    <a:pt x="231" y="189"/>
                    <a:pt x="233" y="185"/>
                  </a:cubicBezTo>
                  <a:cubicBezTo>
                    <a:pt x="231" y="183"/>
                    <a:pt x="229" y="185"/>
                    <a:pt x="227" y="182"/>
                  </a:cubicBezTo>
                  <a:cubicBezTo>
                    <a:pt x="227" y="181"/>
                    <a:pt x="229" y="181"/>
                    <a:pt x="230" y="181"/>
                  </a:cubicBezTo>
                  <a:cubicBezTo>
                    <a:pt x="232" y="177"/>
                    <a:pt x="225" y="179"/>
                    <a:pt x="226" y="179"/>
                  </a:cubicBezTo>
                  <a:cubicBezTo>
                    <a:pt x="224" y="178"/>
                    <a:pt x="225" y="177"/>
                    <a:pt x="224" y="176"/>
                  </a:cubicBezTo>
                  <a:cubicBezTo>
                    <a:pt x="224" y="176"/>
                    <a:pt x="221" y="177"/>
                    <a:pt x="221" y="176"/>
                  </a:cubicBezTo>
                  <a:cubicBezTo>
                    <a:pt x="221" y="175"/>
                    <a:pt x="223" y="175"/>
                    <a:pt x="223" y="174"/>
                  </a:cubicBezTo>
                  <a:cubicBezTo>
                    <a:pt x="222" y="171"/>
                    <a:pt x="221" y="174"/>
                    <a:pt x="219" y="174"/>
                  </a:cubicBezTo>
                  <a:cubicBezTo>
                    <a:pt x="216" y="171"/>
                    <a:pt x="217" y="168"/>
                    <a:pt x="216" y="166"/>
                  </a:cubicBezTo>
                  <a:cubicBezTo>
                    <a:pt x="215" y="166"/>
                    <a:pt x="214" y="165"/>
                    <a:pt x="212" y="165"/>
                  </a:cubicBezTo>
                  <a:cubicBezTo>
                    <a:pt x="217" y="157"/>
                    <a:pt x="200" y="162"/>
                    <a:pt x="202" y="154"/>
                  </a:cubicBezTo>
                  <a:cubicBezTo>
                    <a:pt x="203" y="154"/>
                    <a:pt x="205" y="154"/>
                    <a:pt x="206" y="154"/>
                  </a:cubicBezTo>
                  <a:cubicBezTo>
                    <a:pt x="206" y="151"/>
                    <a:pt x="200" y="155"/>
                    <a:pt x="202" y="150"/>
                  </a:cubicBezTo>
                  <a:cubicBezTo>
                    <a:pt x="199" y="150"/>
                    <a:pt x="196" y="150"/>
                    <a:pt x="193" y="150"/>
                  </a:cubicBezTo>
                  <a:cubicBezTo>
                    <a:pt x="196" y="148"/>
                    <a:pt x="192" y="146"/>
                    <a:pt x="195" y="145"/>
                  </a:cubicBezTo>
                  <a:cubicBezTo>
                    <a:pt x="195" y="143"/>
                    <a:pt x="191" y="143"/>
                    <a:pt x="192" y="144"/>
                  </a:cubicBezTo>
                  <a:cubicBezTo>
                    <a:pt x="189" y="141"/>
                    <a:pt x="192" y="140"/>
                    <a:pt x="189" y="137"/>
                  </a:cubicBezTo>
                  <a:cubicBezTo>
                    <a:pt x="186" y="137"/>
                    <a:pt x="183" y="137"/>
                    <a:pt x="181" y="137"/>
                  </a:cubicBezTo>
                  <a:cubicBezTo>
                    <a:pt x="181" y="135"/>
                    <a:pt x="183" y="134"/>
                    <a:pt x="183" y="131"/>
                  </a:cubicBezTo>
                  <a:cubicBezTo>
                    <a:pt x="182" y="129"/>
                    <a:pt x="179" y="130"/>
                    <a:pt x="182" y="127"/>
                  </a:cubicBezTo>
                  <a:cubicBezTo>
                    <a:pt x="177" y="128"/>
                    <a:pt x="174" y="129"/>
                    <a:pt x="168" y="129"/>
                  </a:cubicBezTo>
                  <a:cubicBezTo>
                    <a:pt x="168" y="125"/>
                    <a:pt x="165" y="123"/>
                    <a:pt x="161" y="122"/>
                  </a:cubicBezTo>
                  <a:cubicBezTo>
                    <a:pt x="160" y="121"/>
                    <a:pt x="158" y="121"/>
                    <a:pt x="157" y="120"/>
                  </a:cubicBezTo>
                  <a:cubicBezTo>
                    <a:pt x="156" y="120"/>
                    <a:pt x="157" y="118"/>
                    <a:pt x="157" y="117"/>
                  </a:cubicBezTo>
                  <a:cubicBezTo>
                    <a:pt x="156" y="117"/>
                    <a:pt x="153" y="118"/>
                    <a:pt x="154" y="116"/>
                  </a:cubicBezTo>
                  <a:cubicBezTo>
                    <a:pt x="149" y="114"/>
                    <a:pt x="140" y="119"/>
                    <a:pt x="137" y="116"/>
                  </a:cubicBezTo>
                  <a:cubicBezTo>
                    <a:pt x="137" y="116"/>
                    <a:pt x="137" y="115"/>
                    <a:pt x="137" y="115"/>
                  </a:cubicBezTo>
                  <a:cubicBezTo>
                    <a:pt x="136" y="114"/>
                    <a:pt x="134" y="116"/>
                    <a:pt x="134" y="116"/>
                  </a:cubicBezTo>
                  <a:cubicBezTo>
                    <a:pt x="133" y="116"/>
                    <a:pt x="133" y="112"/>
                    <a:pt x="127" y="113"/>
                  </a:cubicBezTo>
                  <a:cubicBezTo>
                    <a:pt x="127" y="110"/>
                    <a:pt x="121" y="111"/>
                    <a:pt x="125" y="108"/>
                  </a:cubicBezTo>
                  <a:cubicBezTo>
                    <a:pt x="123" y="108"/>
                    <a:pt x="123" y="109"/>
                    <a:pt x="122" y="109"/>
                  </a:cubicBezTo>
                  <a:cubicBezTo>
                    <a:pt x="121" y="109"/>
                    <a:pt x="120" y="108"/>
                    <a:pt x="120" y="108"/>
                  </a:cubicBezTo>
                  <a:cubicBezTo>
                    <a:pt x="117" y="108"/>
                    <a:pt x="116" y="111"/>
                    <a:pt x="113" y="109"/>
                  </a:cubicBezTo>
                  <a:cubicBezTo>
                    <a:pt x="110" y="109"/>
                    <a:pt x="113" y="114"/>
                    <a:pt x="112" y="116"/>
                  </a:cubicBezTo>
                  <a:cubicBezTo>
                    <a:pt x="111" y="115"/>
                    <a:pt x="110" y="114"/>
                    <a:pt x="108" y="115"/>
                  </a:cubicBezTo>
                  <a:cubicBezTo>
                    <a:pt x="106" y="115"/>
                    <a:pt x="107" y="117"/>
                    <a:pt x="106" y="117"/>
                  </a:cubicBezTo>
                  <a:cubicBezTo>
                    <a:pt x="105" y="118"/>
                    <a:pt x="100" y="118"/>
                    <a:pt x="98" y="119"/>
                  </a:cubicBezTo>
                  <a:cubicBezTo>
                    <a:pt x="97" y="120"/>
                    <a:pt x="97" y="121"/>
                    <a:pt x="95" y="122"/>
                  </a:cubicBezTo>
                  <a:cubicBezTo>
                    <a:pt x="93" y="122"/>
                    <a:pt x="92" y="120"/>
                    <a:pt x="89" y="120"/>
                  </a:cubicBezTo>
                  <a:cubicBezTo>
                    <a:pt x="92" y="118"/>
                    <a:pt x="95" y="117"/>
                    <a:pt x="94" y="112"/>
                  </a:cubicBezTo>
                  <a:cubicBezTo>
                    <a:pt x="96" y="112"/>
                    <a:pt x="96" y="111"/>
                    <a:pt x="97" y="109"/>
                  </a:cubicBezTo>
                  <a:cubicBezTo>
                    <a:pt x="96" y="107"/>
                    <a:pt x="94" y="108"/>
                    <a:pt x="92" y="108"/>
                  </a:cubicBezTo>
                  <a:cubicBezTo>
                    <a:pt x="90" y="109"/>
                    <a:pt x="91" y="111"/>
                    <a:pt x="88" y="113"/>
                  </a:cubicBezTo>
                  <a:cubicBezTo>
                    <a:pt x="87" y="114"/>
                    <a:pt x="87" y="116"/>
                    <a:pt x="85" y="116"/>
                  </a:cubicBezTo>
                  <a:cubicBezTo>
                    <a:pt x="84" y="116"/>
                    <a:pt x="84" y="120"/>
                    <a:pt x="81" y="119"/>
                  </a:cubicBezTo>
                  <a:cubicBezTo>
                    <a:pt x="82" y="121"/>
                    <a:pt x="80" y="121"/>
                    <a:pt x="78" y="122"/>
                  </a:cubicBezTo>
                  <a:cubicBezTo>
                    <a:pt x="78" y="123"/>
                    <a:pt x="78" y="125"/>
                    <a:pt x="78" y="127"/>
                  </a:cubicBezTo>
                  <a:cubicBezTo>
                    <a:pt x="74" y="129"/>
                    <a:pt x="73" y="133"/>
                    <a:pt x="70" y="136"/>
                  </a:cubicBezTo>
                  <a:cubicBezTo>
                    <a:pt x="69" y="136"/>
                    <a:pt x="68" y="135"/>
                    <a:pt x="67" y="136"/>
                  </a:cubicBezTo>
                  <a:cubicBezTo>
                    <a:pt x="67" y="136"/>
                    <a:pt x="68" y="138"/>
                    <a:pt x="67" y="138"/>
                  </a:cubicBezTo>
                  <a:cubicBezTo>
                    <a:pt x="67" y="139"/>
                    <a:pt x="61" y="139"/>
                    <a:pt x="63" y="140"/>
                  </a:cubicBezTo>
                  <a:cubicBezTo>
                    <a:pt x="65" y="142"/>
                    <a:pt x="59" y="141"/>
                    <a:pt x="57" y="144"/>
                  </a:cubicBezTo>
                  <a:cubicBezTo>
                    <a:pt x="57" y="144"/>
                    <a:pt x="55" y="149"/>
                    <a:pt x="54" y="148"/>
                  </a:cubicBezTo>
                  <a:cubicBezTo>
                    <a:pt x="53" y="147"/>
                    <a:pt x="54" y="148"/>
                    <a:pt x="53" y="150"/>
                  </a:cubicBezTo>
                  <a:cubicBezTo>
                    <a:pt x="51" y="150"/>
                    <a:pt x="49" y="150"/>
                    <a:pt x="47" y="150"/>
                  </a:cubicBezTo>
                  <a:cubicBezTo>
                    <a:pt x="44" y="151"/>
                    <a:pt x="50" y="152"/>
                    <a:pt x="43" y="152"/>
                  </a:cubicBezTo>
                  <a:cubicBezTo>
                    <a:pt x="40" y="153"/>
                    <a:pt x="38" y="152"/>
                    <a:pt x="35" y="154"/>
                  </a:cubicBezTo>
                  <a:cubicBezTo>
                    <a:pt x="33" y="155"/>
                    <a:pt x="32" y="158"/>
                    <a:pt x="29" y="157"/>
                  </a:cubicBezTo>
                  <a:cubicBezTo>
                    <a:pt x="29" y="153"/>
                    <a:pt x="33" y="154"/>
                    <a:pt x="36" y="152"/>
                  </a:cubicBezTo>
                  <a:cubicBezTo>
                    <a:pt x="37" y="152"/>
                    <a:pt x="38" y="152"/>
                    <a:pt x="38" y="151"/>
                  </a:cubicBezTo>
                  <a:cubicBezTo>
                    <a:pt x="38" y="149"/>
                    <a:pt x="41" y="150"/>
                    <a:pt x="43" y="150"/>
                  </a:cubicBezTo>
                  <a:cubicBezTo>
                    <a:pt x="45" y="150"/>
                    <a:pt x="44" y="146"/>
                    <a:pt x="45" y="145"/>
                  </a:cubicBezTo>
                  <a:cubicBezTo>
                    <a:pt x="45" y="145"/>
                    <a:pt x="46" y="148"/>
                    <a:pt x="49" y="144"/>
                  </a:cubicBezTo>
                  <a:cubicBezTo>
                    <a:pt x="49" y="143"/>
                    <a:pt x="50" y="144"/>
                    <a:pt x="50" y="143"/>
                  </a:cubicBezTo>
                  <a:cubicBezTo>
                    <a:pt x="50" y="141"/>
                    <a:pt x="54" y="142"/>
                    <a:pt x="56" y="140"/>
                  </a:cubicBezTo>
                  <a:cubicBezTo>
                    <a:pt x="56" y="138"/>
                    <a:pt x="56" y="135"/>
                    <a:pt x="56" y="133"/>
                  </a:cubicBezTo>
                  <a:cubicBezTo>
                    <a:pt x="60" y="137"/>
                    <a:pt x="56" y="129"/>
                    <a:pt x="61" y="130"/>
                  </a:cubicBezTo>
                  <a:cubicBezTo>
                    <a:pt x="62" y="127"/>
                    <a:pt x="55" y="131"/>
                    <a:pt x="57" y="126"/>
                  </a:cubicBezTo>
                  <a:cubicBezTo>
                    <a:pt x="56" y="129"/>
                    <a:pt x="47" y="125"/>
                    <a:pt x="46" y="129"/>
                  </a:cubicBezTo>
                  <a:cubicBezTo>
                    <a:pt x="44" y="129"/>
                    <a:pt x="45" y="126"/>
                    <a:pt x="45" y="126"/>
                  </a:cubicBezTo>
                  <a:cubicBezTo>
                    <a:pt x="43" y="125"/>
                    <a:pt x="39" y="127"/>
                    <a:pt x="36" y="126"/>
                  </a:cubicBezTo>
                  <a:cubicBezTo>
                    <a:pt x="38" y="123"/>
                    <a:pt x="34" y="124"/>
                    <a:pt x="33" y="123"/>
                  </a:cubicBezTo>
                  <a:cubicBezTo>
                    <a:pt x="33" y="122"/>
                    <a:pt x="35" y="121"/>
                    <a:pt x="35" y="122"/>
                  </a:cubicBezTo>
                  <a:cubicBezTo>
                    <a:pt x="32" y="118"/>
                    <a:pt x="30" y="119"/>
                    <a:pt x="28" y="115"/>
                  </a:cubicBezTo>
                  <a:cubicBezTo>
                    <a:pt x="26" y="117"/>
                    <a:pt x="22" y="116"/>
                    <a:pt x="18" y="116"/>
                  </a:cubicBezTo>
                  <a:cubicBezTo>
                    <a:pt x="18" y="114"/>
                    <a:pt x="18" y="114"/>
                    <a:pt x="19" y="113"/>
                  </a:cubicBezTo>
                  <a:cubicBezTo>
                    <a:pt x="18" y="111"/>
                    <a:pt x="14" y="111"/>
                    <a:pt x="15" y="106"/>
                  </a:cubicBezTo>
                  <a:cubicBezTo>
                    <a:pt x="15" y="105"/>
                    <a:pt x="13" y="103"/>
                    <a:pt x="12" y="105"/>
                  </a:cubicBezTo>
                  <a:cubicBezTo>
                    <a:pt x="9" y="105"/>
                    <a:pt x="12" y="101"/>
                    <a:pt x="12" y="99"/>
                  </a:cubicBezTo>
                  <a:cubicBezTo>
                    <a:pt x="13" y="98"/>
                    <a:pt x="12" y="97"/>
                    <a:pt x="12" y="96"/>
                  </a:cubicBezTo>
                  <a:cubicBezTo>
                    <a:pt x="13" y="96"/>
                    <a:pt x="15" y="97"/>
                    <a:pt x="15" y="96"/>
                  </a:cubicBezTo>
                  <a:cubicBezTo>
                    <a:pt x="16" y="95"/>
                    <a:pt x="15" y="93"/>
                    <a:pt x="17" y="92"/>
                  </a:cubicBezTo>
                  <a:cubicBezTo>
                    <a:pt x="20" y="92"/>
                    <a:pt x="25" y="91"/>
                    <a:pt x="28" y="89"/>
                  </a:cubicBezTo>
                  <a:cubicBezTo>
                    <a:pt x="29" y="88"/>
                    <a:pt x="31" y="89"/>
                    <a:pt x="33" y="88"/>
                  </a:cubicBezTo>
                  <a:cubicBezTo>
                    <a:pt x="36" y="87"/>
                    <a:pt x="31" y="84"/>
                    <a:pt x="39" y="85"/>
                  </a:cubicBezTo>
                  <a:cubicBezTo>
                    <a:pt x="38" y="82"/>
                    <a:pt x="38" y="79"/>
                    <a:pt x="36" y="74"/>
                  </a:cubicBezTo>
                  <a:cubicBezTo>
                    <a:pt x="33" y="71"/>
                    <a:pt x="26" y="79"/>
                    <a:pt x="22" y="75"/>
                  </a:cubicBezTo>
                  <a:cubicBezTo>
                    <a:pt x="20" y="73"/>
                    <a:pt x="22" y="77"/>
                    <a:pt x="17" y="77"/>
                  </a:cubicBezTo>
                  <a:cubicBezTo>
                    <a:pt x="15" y="74"/>
                    <a:pt x="10" y="76"/>
                    <a:pt x="7" y="74"/>
                  </a:cubicBezTo>
                  <a:cubicBezTo>
                    <a:pt x="6" y="74"/>
                    <a:pt x="9" y="71"/>
                    <a:pt x="7" y="71"/>
                  </a:cubicBezTo>
                  <a:cubicBezTo>
                    <a:pt x="4" y="71"/>
                    <a:pt x="1" y="70"/>
                    <a:pt x="1" y="66"/>
                  </a:cubicBezTo>
                  <a:cubicBezTo>
                    <a:pt x="10" y="66"/>
                    <a:pt x="0" y="61"/>
                    <a:pt x="10" y="63"/>
                  </a:cubicBezTo>
                  <a:cubicBezTo>
                    <a:pt x="11" y="62"/>
                    <a:pt x="10" y="61"/>
                    <a:pt x="10" y="61"/>
                  </a:cubicBezTo>
                  <a:cubicBezTo>
                    <a:pt x="10" y="58"/>
                    <a:pt x="12" y="61"/>
                    <a:pt x="12" y="61"/>
                  </a:cubicBezTo>
                  <a:cubicBezTo>
                    <a:pt x="15" y="61"/>
                    <a:pt x="15" y="60"/>
                    <a:pt x="18" y="60"/>
                  </a:cubicBezTo>
                  <a:cubicBezTo>
                    <a:pt x="19" y="60"/>
                    <a:pt x="19" y="62"/>
                    <a:pt x="21" y="63"/>
                  </a:cubicBezTo>
                  <a:cubicBezTo>
                    <a:pt x="24" y="63"/>
                    <a:pt x="27" y="62"/>
                    <a:pt x="31" y="63"/>
                  </a:cubicBezTo>
                  <a:cubicBezTo>
                    <a:pt x="33" y="63"/>
                    <a:pt x="33" y="64"/>
                    <a:pt x="35" y="63"/>
                  </a:cubicBezTo>
                  <a:cubicBezTo>
                    <a:pt x="37" y="62"/>
                    <a:pt x="35" y="61"/>
                    <a:pt x="35" y="60"/>
                  </a:cubicBezTo>
                  <a:cubicBezTo>
                    <a:pt x="36" y="60"/>
                    <a:pt x="37" y="60"/>
                    <a:pt x="38" y="58"/>
                  </a:cubicBezTo>
                  <a:cubicBezTo>
                    <a:pt x="38" y="55"/>
                    <a:pt x="31" y="59"/>
                    <a:pt x="33" y="54"/>
                  </a:cubicBezTo>
                  <a:cubicBezTo>
                    <a:pt x="29" y="54"/>
                    <a:pt x="26" y="52"/>
                    <a:pt x="22" y="51"/>
                  </a:cubicBezTo>
                  <a:cubicBezTo>
                    <a:pt x="24" y="49"/>
                    <a:pt x="24" y="49"/>
                    <a:pt x="21" y="47"/>
                  </a:cubicBezTo>
                  <a:cubicBezTo>
                    <a:pt x="20" y="47"/>
                    <a:pt x="20" y="46"/>
                    <a:pt x="19" y="46"/>
                  </a:cubicBezTo>
                  <a:cubicBezTo>
                    <a:pt x="18" y="45"/>
                    <a:pt x="15" y="45"/>
                    <a:pt x="14" y="44"/>
                  </a:cubicBezTo>
                  <a:cubicBezTo>
                    <a:pt x="14" y="45"/>
                    <a:pt x="17" y="40"/>
                    <a:pt x="14" y="40"/>
                  </a:cubicBezTo>
                  <a:cubicBezTo>
                    <a:pt x="13" y="40"/>
                    <a:pt x="14" y="42"/>
                    <a:pt x="12" y="42"/>
                  </a:cubicBezTo>
                  <a:cubicBezTo>
                    <a:pt x="11" y="42"/>
                    <a:pt x="10" y="40"/>
                    <a:pt x="8" y="40"/>
                  </a:cubicBezTo>
                  <a:cubicBezTo>
                    <a:pt x="11" y="36"/>
                    <a:pt x="17" y="35"/>
                    <a:pt x="22" y="33"/>
                  </a:cubicBezTo>
                  <a:cubicBezTo>
                    <a:pt x="21" y="28"/>
                    <a:pt x="26" y="29"/>
                    <a:pt x="28" y="26"/>
                  </a:cubicBezTo>
                  <a:cubicBezTo>
                    <a:pt x="29" y="24"/>
                    <a:pt x="27" y="22"/>
                    <a:pt x="29" y="21"/>
                  </a:cubicBezTo>
                  <a:cubicBezTo>
                    <a:pt x="33" y="24"/>
                    <a:pt x="33" y="22"/>
                    <a:pt x="39" y="22"/>
                  </a:cubicBezTo>
                  <a:cubicBezTo>
                    <a:pt x="42" y="18"/>
                    <a:pt x="46" y="15"/>
                    <a:pt x="54" y="16"/>
                  </a:cubicBezTo>
                  <a:cubicBezTo>
                    <a:pt x="56" y="17"/>
                    <a:pt x="55" y="14"/>
                    <a:pt x="56" y="14"/>
                  </a:cubicBezTo>
                  <a:cubicBezTo>
                    <a:pt x="58" y="12"/>
                    <a:pt x="64" y="15"/>
                    <a:pt x="64" y="11"/>
                  </a:cubicBezTo>
                  <a:cubicBezTo>
                    <a:pt x="66" y="10"/>
                    <a:pt x="66" y="13"/>
                    <a:pt x="67" y="14"/>
                  </a:cubicBezTo>
                  <a:cubicBezTo>
                    <a:pt x="69" y="15"/>
                    <a:pt x="72" y="13"/>
                    <a:pt x="71" y="16"/>
                  </a:cubicBezTo>
                  <a:cubicBezTo>
                    <a:pt x="77" y="16"/>
                    <a:pt x="83" y="16"/>
                    <a:pt x="89" y="16"/>
                  </a:cubicBezTo>
                  <a:cubicBezTo>
                    <a:pt x="84" y="22"/>
                    <a:pt x="99" y="14"/>
                    <a:pt x="94" y="21"/>
                  </a:cubicBezTo>
                  <a:cubicBezTo>
                    <a:pt x="97" y="21"/>
                    <a:pt x="99" y="20"/>
                    <a:pt x="99" y="18"/>
                  </a:cubicBezTo>
                  <a:cubicBezTo>
                    <a:pt x="102" y="21"/>
                    <a:pt x="108" y="19"/>
                    <a:pt x="112" y="21"/>
                  </a:cubicBezTo>
                  <a:cubicBezTo>
                    <a:pt x="112" y="21"/>
                    <a:pt x="112" y="22"/>
                    <a:pt x="113" y="22"/>
                  </a:cubicBezTo>
                  <a:cubicBezTo>
                    <a:pt x="114" y="22"/>
                    <a:pt x="115" y="23"/>
                    <a:pt x="116" y="23"/>
                  </a:cubicBezTo>
                  <a:cubicBezTo>
                    <a:pt x="120" y="24"/>
                    <a:pt x="121" y="21"/>
                    <a:pt x="123" y="23"/>
                  </a:cubicBezTo>
                  <a:cubicBezTo>
                    <a:pt x="124" y="24"/>
                    <a:pt x="140" y="24"/>
                    <a:pt x="141" y="25"/>
                  </a:cubicBezTo>
                  <a:cubicBezTo>
                    <a:pt x="143" y="26"/>
                    <a:pt x="152" y="27"/>
                    <a:pt x="157" y="28"/>
                  </a:cubicBezTo>
                  <a:cubicBezTo>
                    <a:pt x="158" y="29"/>
                    <a:pt x="161" y="30"/>
                    <a:pt x="161" y="33"/>
                  </a:cubicBezTo>
                  <a:cubicBezTo>
                    <a:pt x="166" y="34"/>
                    <a:pt x="168" y="37"/>
                    <a:pt x="172" y="35"/>
                  </a:cubicBezTo>
                  <a:cubicBezTo>
                    <a:pt x="173" y="39"/>
                    <a:pt x="179" y="37"/>
                    <a:pt x="183" y="37"/>
                  </a:cubicBezTo>
                  <a:cubicBezTo>
                    <a:pt x="183" y="36"/>
                    <a:pt x="182" y="36"/>
                    <a:pt x="181" y="36"/>
                  </a:cubicBezTo>
                  <a:cubicBezTo>
                    <a:pt x="183" y="33"/>
                    <a:pt x="187" y="30"/>
                    <a:pt x="192" y="29"/>
                  </a:cubicBezTo>
                  <a:cubicBezTo>
                    <a:pt x="192" y="32"/>
                    <a:pt x="193" y="32"/>
                    <a:pt x="193" y="30"/>
                  </a:cubicBezTo>
                  <a:cubicBezTo>
                    <a:pt x="195" y="31"/>
                    <a:pt x="194" y="33"/>
                    <a:pt x="196" y="33"/>
                  </a:cubicBezTo>
                  <a:cubicBezTo>
                    <a:pt x="199" y="34"/>
                    <a:pt x="199" y="31"/>
                    <a:pt x="199" y="29"/>
                  </a:cubicBezTo>
                  <a:cubicBezTo>
                    <a:pt x="202" y="28"/>
                    <a:pt x="203" y="30"/>
                    <a:pt x="205" y="30"/>
                  </a:cubicBezTo>
                  <a:cubicBezTo>
                    <a:pt x="206" y="29"/>
                    <a:pt x="204" y="27"/>
                    <a:pt x="207" y="25"/>
                  </a:cubicBezTo>
                  <a:cubicBezTo>
                    <a:pt x="210" y="25"/>
                    <a:pt x="211" y="27"/>
                    <a:pt x="212" y="25"/>
                  </a:cubicBezTo>
                  <a:cubicBezTo>
                    <a:pt x="214" y="26"/>
                    <a:pt x="212" y="28"/>
                    <a:pt x="210" y="28"/>
                  </a:cubicBezTo>
                  <a:cubicBezTo>
                    <a:pt x="212" y="32"/>
                    <a:pt x="221" y="24"/>
                    <a:pt x="224" y="29"/>
                  </a:cubicBezTo>
                  <a:cubicBezTo>
                    <a:pt x="229" y="29"/>
                    <a:pt x="221" y="25"/>
                    <a:pt x="226" y="25"/>
                  </a:cubicBezTo>
                  <a:cubicBezTo>
                    <a:pt x="226" y="23"/>
                    <a:pt x="227" y="22"/>
                    <a:pt x="230" y="22"/>
                  </a:cubicBezTo>
                  <a:cubicBezTo>
                    <a:pt x="230" y="23"/>
                    <a:pt x="230" y="25"/>
                    <a:pt x="230" y="26"/>
                  </a:cubicBezTo>
                  <a:cubicBezTo>
                    <a:pt x="233" y="23"/>
                    <a:pt x="234" y="28"/>
                    <a:pt x="237" y="29"/>
                  </a:cubicBezTo>
                  <a:cubicBezTo>
                    <a:pt x="241" y="29"/>
                    <a:pt x="244" y="29"/>
                    <a:pt x="245" y="26"/>
                  </a:cubicBezTo>
                  <a:cubicBezTo>
                    <a:pt x="247" y="27"/>
                    <a:pt x="251" y="27"/>
                    <a:pt x="249" y="32"/>
                  </a:cubicBezTo>
                  <a:cubicBezTo>
                    <a:pt x="253" y="31"/>
                    <a:pt x="256" y="30"/>
                    <a:pt x="256" y="26"/>
                  </a:cubicBezTo>
                  <a:cubicBezTo>
                    <a:pt x="260" y="29"/>
                    <a:pt x="262" y="25"/>
                    <a:pt x="265" y="29"/>
                  </a:cubicBezTo>
                  <a:cubicBezTo>
                    <a:pt x="268" y="29"/>
                    <a:pt x="271" y="29"/>
                    <a:pt x="275" y="29"/>
                  </a:cubicBezTo>
                  <a:cubicBezTo>
                    <a:pt x="275" y="29"/>
                    <a:pt x="273" y="31"/>
                    <a:pt x="273" y="32"/>
                  </a:cubicBezTo>
                  <a:cubicBezTo>
                    <a:pt x="273" y="32"/>
                    <a:pt x="277" y="33"/>
                    <a:pt x="276" y="33"/>
                  </a:cubicBezTo>
                  <a:cubicBezTo>
                    <a:pt x="277" y="33"/>
                    <a:pt x="278" y="31"/>
                    <a:pt x="280" y="32"/>
                  </a:cubicBezTo>
                  <a:cubicBezTo>
                    <a:pt x="281" y="32"/>
                    <a:pt x="280" y="34"/>
                    <a:pt x="280" y="35"/>
                  </a:cubicBezTo>
                  <a:cubicBezTo>
                    <a:pt x="284" y="37"/>
                    <a:pt x="290" y="33"/>
                    <a:pt x="294" y="35"/>
                  </a:cubicBezTo>
                  <a:cubicBezTo>
                    <a:pt x="295" y="36"/>
                    <a:pt x="297" y="36"/>
                    <a:pt x="299" y="36"/>
                  </a:cubicBezTo>
                  <a:cubicBezTo>
                    <a:pt x="296" y="41"/>
                    <a:pt x="303" y="37"/>
                    <a:pt x="303" y="40"/>
                  </a:cubicBezTo>
                  <a:cubicBezTo>
                    <a:pt x="304" y="43"/>
                    <a:pt x="300" y="42"/>
                    <a:pt x="300" y="44"/>
                  </a:cubicBezTo>
                  <a:cubicBezTo>
                    <a:pt x="300" y="47"/>
                    <a:pt x="301" y="47"/>
                    <a:pt x="301" y="49"/>
                  </a:cubicBezTo>
                  <a:cubicBezTo>
                    <a:pt x="316" y="47"/>
                    <a:pt x="329" y="47"/>
                    <a:pt x="341" y="51"/>
                  </a:cubicBezTo>
                  <a:cubicBezTo>
                    <a:pt x="340" y="53"/>
                    <a:pt x="339" y="54"/>
                    <a:pt x="339" y="56"/>
                  </a:cubicBezTo>
                  <a:cubicBezTo>
                    <a:pt x="342" y="56"/>
                    <a:pt x="342" y="54"/>
                    <a:pt x="345" y="54"/>
                  </a:cubicBezTo>
                  <a:cubicBezTo>
                    <a:pt x="344" y="49"/>
                    <a:pt x="345" y="51"/>
                    <a:pt x="343" y="46"/>
                  </a:cubicBezTo>
                  <a:cubicBezTo>
                    <a:pt x="344" y="43"/>
                    <a:pt x="355" y="43"/>
                    <a:pt x="352" y="42"/>
                  </a:cubicBezTo>
                  <a:cubicBezTo>
                    <a:pt x="353" y="39"/>
                    <a:pt x="354" y="41"/>
                    <a:pt x="356" y="42"/>
                  </a:cubicBezTo>
                  <a:cubicBezTo>
                    <a:pt x="356" y="43"/>
                    <a:pt x="359" y="43"/>
                    <a:pt x="359" y="44"/>
                  </a:cubicBezTo>
                  <a:cubicBezTo>
                    <a:pt x="364" y="45"/>
                    <a:pt x="368" y="43"/>
                    <a:pt x="373" y="44"/>
                  </a:cubicBezTo>
                  <a:cubicBezTo>
                    <a:pt x="373" y="45"/>
                    <a:pt x="373" y="46"/>
                    <a:pt x="374" y="46"/>
                  </a:cubicBezTo>
                  <a:cubicBezTo>
                    <a:pt x="375" y="46"/>
                    <a:pt x="376" y="47"/>
                    <a:pt x="377" y="47"/>
                  </a:cubicBezTo>
                  <a:cubicBezTo>
                    <a:pt x="382" y="48"/>
                    <a:pt x="387" y="44"/>
                    <a:pt x="394" y="46"/>
                  </a:cubicBezTo>
                  <a:cubicBezTo>
                    <a:pt x="398" y="43"/>
                    <a:pt x="397" y="41"/>
                    <a:pt x="398" y="37"/>
                  </a:cubicBezTo>
                  <a:cubicBezTo>
                    <a:pt x="397" y="33"/>
                    <a:pt x="393" y="35"/>
                    <a:pt x="393" y="33"/>
                  </a:cubicBezTo>
                  <a:cubicBezTo>
                    <a:pt x="393" y="26"/>
                    <a:pt x="406" y="30"/>
                    <a:pt x="409" y="32"/>
                  </a:cubicBezTo>
                  <a:cubicBezTo>
                    <a:pt x="409" y="34"/>
                    <a:pt x="408" y="35"/>
                    <a:pt x="405" y="35"/>
                  </a:cubicBezTo>
                  <a:cubicBezTo>
                    <a:pt x="408" y="37"/>
                    <a:pt x="405" y="38"/>
                    <a:pt x="404" y="40"/>
                  </a:cubicBezTo>
                  <a:cubicBezTo>
                    <a:pt x="403" y="43"/>
                    <a:pt x="406" y="43"/>
                    <a:pt x="408" y="43"/>
                  </a:cubicBezTo>
                  <a:cubicBezTo>
                    <a:pt x="406" y="47"/>
                    <a:pt x="409" y="48"/>
                    <a:pt x="407" y="51"/>
                  </a:cubicBezTo>
                  <a:cubicBezTo>
                    <a:pt x="411" y="54"/>
                    <a:pt x="413" y="45"/>
                    <a:pt x="412" y="46"/>
                  </a:cubicBezTo>
                  <a:cubicBezTo>
                    <a:pt x="413" y="45"/>
                    <a:pt x="416" y="49"/>
                    <a:pt x="415" y="43"/>
                  </a:cubicBezTo>
                  <a:cubicBezTo>
                    <a:pt x="421" y="44"/>
                    <a:pt x="420" y="38"/>
                    <a:pt x="423" y="36"/>
                  </a:cubicBezTo>
                  <a:cubicBezTo>
                    <a:pt x="422" y="32"/>
                    <a:pt x="419" y="29"/>
                    <a:pt x="414" y="29"/>
                  </a:cubicBezTo>
                  <a:cubicBezTo>
                    <a:pt x="416" y="27"/>
                    <a:pt x="411" y="23"/>
                    <a:pt x="407" y="22"/>
                  </a:cubicBezTo>
                  <a:cubicBezTo>
                    <a:pt x="407" y="20"/>
                    <a:pt x="407" y="18"/>
                    <a:pt x="405" y="18"/>
                  </a:cubicBezTo>
                  <a:cubicBezTo>
                    <a:pt x="405" y="15"/>
                    <a:pt x="409" y="13"/>
                    <a:pt x="409" y="11"/>
                  </a:cubicBezTo>
                  <a:cubicBezTo>
                    <a:pt x="409" y="10"/>
                    <a:pt x="413" y="9"/>
                    <a:pt x="412" y="8"/>
                  </a:cubicBezTo>
                  <a:cubicBezTo>
                    <a:pt x="408" y="4"/>
                    <a:pt x="417" y="9"/>
                    <a:pt x="414" y="5"/>
                  </a:cubicBezTo>
                  <a:cubicBezTo>
                    <a:pt x="414" y="0"/>
                    <a:pt x="417" y="6"/>
                    <a:pt x="418" y="7"/>
                  </a:cubicBezTo>
                  <a:cubicBezTo>
                    <a:pt x="419" y="7"/>
                    <a:pt x="422" y="6"/>
                    <a:pt x="423" y="7"/>
                  </a:cubicBezTo>
                  <a:cubicBezTo>
                    <a:pt x="424" y="7"/>
                    <a:pt x="421" y="9"/>
                    <a:pt x="422" y="9"/>
                  </a:cubicBezTo>
                  <a:cubicBezTo>
                    <a:pt x="423" y="10"/>
                    <a:pt x="426" y="9"/>
                    <a:pt x="426" y="9"/>
                  </a:cubicBezTo>
                  <a:cubicBezTo>
                    <a:pt x="427" y="10"/>
                    <a:pt x="425" y="13"/>
                    <a:pt x="426" y="14"/>
                  </a:cubicBezTo>
                  <a:cubicBezTo>
                    <a:pt x="426" y="14"/>
                    <a:pt x="429" y="13"/>
                    <a:pt x="429" y="14"/>
                  </a:cubicBezTo>
                  <a:cubicBezTo>
                    <a:pt x="430" y="17"/>
                    <a:pt x="427" y="16"/>
                    <a:pt x="429" y="19"/>
                  </a:cubicBezTo>
                  <a:cubicBezTo>
                    <a:pt x="430" y="20"/>
                    <a:pt x="431" y="20"/>
                    <a:pt x="430" y="22"/>
                  </a:cubicBezTo>
                  <a:cubicBezTo>
                    <a:pt x="430" y="22"/>
                    <a:pt x="429" y="22"/>
                    <a:pt x="429" y="23"/>
                  </a:cubicBezTo>
                  <a:cubicBezTo>
                    <a:pt x="429" y="26"/>
                    <a:pt x="428" y="26"/>
                    <a:pt x="428" y="28"/>
                  </a:cubicBezTo>
                  <a:cubicBezTo>
                    <a:pt x="427" y="30"/>
                    <a:pt x="437" y="30"/>
                    <a:pt x="435" y="26"/>
                  </a:cubicBezTo>
                  <a:cubicBezTo>
                    <a:pt x="437" y="26"/>
                    <a:pt x="436" y="30"/>
                    <a:pt x="440" y="29"/>
                  </a:cubicBezTo>
                  <a:cubicBezTo>
                    <a:pt x="438" y="32"/>
                    <a:pt x="441" y="32"/>
                    <a:pt x="440" y="36"/>
                  </a:cubicBezTo>
                  <a:cubicBezTo>
                    <a:pt x="446" y="37"/>
                    <a:pt x="445" y="32"/>
                    <a:pt x="450" y="35"/>
                  </a:cubicBezTo>
                  <a:cubicBezTo>
                    <a:pt x="451" y="35"/>
                    <a:pt x="451" y="34"/>
                    <a:pt x="451" y="33"/>
                  </a:cubicBezTo>
                  <a:cubicBezTo>
                    <a:pt x="455" y="34"/>
                    <a:pt x="450" y="35"/>
                    <a:pt x="453" y="37"/>
                  </a:cubicBezTo>
                  <a:cubicBezTo>
                    <a:pt x="453" y="38"/>
                    <a:pt x="456" y="39"/>
                    <a:pt x="456" y="39"/>
                  </a:cubicBezTo>
                  <a:cubicBezTo>
                    <a:pt x="456" y="41"/>
                    <a:pt x="451" y="43"/>
                    <a:pt x="453" y="47"/>
                  </a:cubicBezTo>
                  <a:close/>
                  <a:moveTo>
                    <a:pt x="286" y="63"/>
                  </a:moveTo>
                  <a:cubicBezTo>
                    <a:pt x="285" y="60"/>
                    <a:pt x="288" y="59"/>
                    <a:pt x="286" y="58"/>
                  </a:cubicBezTo>
                  <a:cubicBezTo>
                    <a:pt x="286" y="59"/>
                    <a:pt x="286" y="60"/>
                    <a:pt x="284" y="60"/>
                  </a:cubicBezTo>
                  <a:cubicBezTo>
                    <a:pt x="284" y="58"/>
                    <a:pt x="285" y="56"/>
                    <a:pt x="283" y="56"/>
                  </a:cubicBezTo>
                  <a:cubicBezTo>
                    <a:pt x="281" y="58"/>
                    <a:pt x="275" y="62"/>
                    <a:pt x="272" y="58"/>
                  </a:cubicBezTo>
                  <a:cubicBezTo>
                    <a:pt x="271" y="55"/>
                    <a:pt x="278" y="59"/>
                    <a:pt x="276" y="54"/>
                  </a:cubicBezTo>
                  <a:cubicBezTo>
                    <a:pt x="275" y="54"/>
                    <a:pt x="273" y="54"/>
                    <a:pt x="273" y="53"/>
                  </a:cubicBezTo>
                  <a:cubicBezTo>
                    <a:pt x="271" y="52"/>
                    <a:pt x="270" y="55"/>
                    <a:pt x="268" y="56"/>
                  </a:cubicBezTo>
                  <a:cubicBezTo>
                    <a:pt x="265" y="57"/>
                    <a:pt x="261" y="56"/>
                    <a:pt x="258" y="57"/>
                  </a:cubicBezTo>
                  <a:cubicBezTo>
                    <a:pt x="258" y="57"/>
                    <a:pt x="257" y="58"/>
                    <a:pt x="256" y="58"/>
                  </a:cubicBezTo>
                  <a:cubicBezTo>
                    <a:pt x="252" y="60"/>
                    <a:pt x="247" y="60"/>
                    <a:pt x="242" y="60"/>
                  </a:cubicBezTo>
                  <a:cubicBezTo>
                    <a:pt x="243" y="62"/>
                    <a:pt x="240" y="63"/>
                    <a:pt x="242" y="64"/>
                  </a:cubicBezTo>
                  <a:cubicBezTo>
                    <a:pt x="242" y="63"/>
                    <a:pt x="244" y="63"/>
                    <a:pt x="244" y="66"/>
                  </a:cubicBezTo>
                  <a:cubicBezTo>
                    <a:pt x="250" y="66"/>
                    <a:pt x="259" y="60"/>
                    <a:pt x="261" y="66"/>
                  </a:cubicBezTo>
                  <a:cubicBezTo>
                    <a:pt x="257" y="63"/>
                    <a:pt x="259" y="66"/>
                    <a:pt x="256" y="67"/>
                  </a:cubicBezTo>
                  <a:cubicBezTo>
                    <a:pt x="254" y="67"/>
                    <a:pt x="252" y="68"/>
                    <a:pt x="251" y="70"/>
                  </a:cubicBezTo>
                  <a:cubicBezTo>
                    <a:pt x="258" y="71"/>
                    <a:pt x="262" y="68"/>
                    <a:pt x="269" y="68"/>
                  </a:cubicBezTo>
                  <a:cubicBezTo>
                    <a:pt x="269" y="70"/>
                    <a:pt x="269" y="72"/>
                    <a:pt x="270" y="73"/>
                  </a:cubicBezTo>
                  <a:cubicBezTo>
                    <a:pt x="271" y="71"/>
                    <a:pt x="273" y="71"/>
                    <a:pt x="275" y="71"/>
                  </a:cubicBezTo>
                  <a:cubicBezTo>
                    <a:pt x="275" y="69"/>
                    <a:pt x="276" y="66"/>
                    <a:pt x="277" y="66"/>
                  </a:cubicBezTo>
                  <a:cubicBezTo>
                    <a:pt x="280" y="63"/>
                    <a:pt x="279" y="66"/>
                    <a:pt x="283" y="66"/>
                  </a:cubicBezTo>
                  <a:cubicBezTo>
                    <a:pt x="283" y="64"/>
                    <a:pt x="284" y="62"/>
                    <a:pt x="286" y="63"/>
                  </a:cubicBezTo>
                  <a:close/>
                  <a:moveTo>
                    <a:pt x="296" y="110"/>
                  </a:moveTo>
                  <a:cubicBezTo>
                    <a:pt x="297" y="107"/>
                    <a:pt x="301" y="108"/>
                    <a:pt x="303" y="106"/>
                  </a:cubicBezTo>
                  <a:cubicBezTo>
                    <a:pt x="303" y="106"/>
                    <a:pt x="305" y="106"/>
                    <a:pt x="306" y="106"/>
                  </a:cubicBezTo>
                  <a:cubicBezTo>
                    <a:pt x="308" y="105"/>
                    <a:pt x="310" y="106"/>
                    <a:pt x="313" y="105"/>
                  </a:cubicBezTo>
                  <a:cubicBezTo>
                    <a:pt x="313" y="105"/>
                    <a:pt x="314" y="102"/>
                    <a:pt x="314" y="102"/>
                  </a:cubicBezTo>
                  <a:cubicBezTo>
                    <a:pt x="318" y="99"/>
                    <a:pt x="320" y="103"/>
                    <a:pt x="321" y="101"/>
                  </a:cubicBezTo>
                  <a:cubicBezTo>
                    <a:pt x="320" y="101"/>
                    <a:pt x="319" y="99"/>
                    <a:pt x="321" y="99"/>
                  </a:cubicBezTo>
                  <a:cubicBezTo>
                    <a:pt x="324" y="99"/>
                    <a:pt x="324" y="98"/>
                    <a:pt x="325" y="99"/>
                  </a:cubicBezTo>
                  <a:cubicBezTo>
                    <a:pt x="326" y="100"/>
                    <a:pt x="327" y="98"/>
                    <a:pt x="327" y="98"/>
                  </a:cubicBezTo>
                  <a:cubicBezTo>
                    <a:pt x="324" y="99"/>
                    <a:pt x="327" y="94"/>
                    <a:pt x="329" y="98"/>
                  </a:cubicBezTo>
                  <a:cubicBezTo>
                    <a:pt x="330" y="95"/>
                    <a:pt x="332" y="94"/>
                    <a:pt x="332" y="91"/>
                  </a:cubicBezTo>
                  <a:cubicBezTo>
                    <a:pt x="327" y="90"/>
                    <a:pt x="326" y="93"/>
                    <a:pt x="321" y="92"/>
                  </a:cubicBezTo>
                  <a:cubicBezTo>
                    <a:pt x="321" y="95"/>
                    <a:pt x="320" y="96"/>
                    <a:pt x="318" y="96"/>
                  </a:cubicBezTo>
                  <a:cubicBezTo>
                    <a:pt x="314" y="99"/>
                    <a:pt x="315" y="96"/>
                    <a:pt x="311" y="96"/>
                  </a:cubicBezTo>
                  <a:cubicBezTo>
                    <a:pt x="310" y="96"/>
                    <a:pt x="311" y="98"/>
                    <a:pt x="308" y="98"/>
                  </a:cubicBezTo>
                  <a:cubicBezTo>
                    <a:pt x="306" y="98"/>
                    <a:pt x="306" y="96"/>
                    <a:pt x="303" y="96"/>
                  </a:cubicBezTo>
                  <a:cubicBezTo>
                    <a:pt x="302" y="95"/>
                    <a:pt x="303" y="94"/>
                    <a:pt x="301" y="94"/>
                  </a:cubicBezTo>
                  <a:cubicBezTo>
                    <a:pt x="301" y="95"/>
                    <a:pt x="301" y="97"/>
                    <a:pt x="300" y="98"/>
                  </a:cubicBezTo>
                  <a:cubicBezTo>
                    <a:pt x="300" y="100"/>
                    <a:pt x="302" y="99"/>
                    <a:pt x="303" y="101"/>
                  </a:cubicBezTo>
                  <a:cubicBezTo>
                    <a:pt x="298" y="100"/>
                    <a:pt x="298" y="102"/>
                    <a:pt x="297" y="103"/>
                  </a:cubicBezTo>
                  <a:cubicBezTo>
                    <a:pt x="295" y="105"/>
                    <a:pt x="292" y="104"/>
                    <a:pt x="292" y="106"/>
                  </a:cubicBezTo>
                  <a:cubicBezTo>
                    <a:pt x="291" y="110"/>
                    <a:pt x="285" y="106"/>
                    <a:pt x="287" y="110"/>
                  </a:cubicBezTo>
                  <a:cubicBezTo>
                    <a:pt x="290" y="110"/>
                    <a:pt x="293" y="110"/>
                    <a:pt x="296" y="110"/>
                  </a:cubicBezTo>
                  <a:close/>
                  <a:moveTo>
                    <a:pt x="398" y="165"/>
                  </a:moveTo>
                  <a:cubicBezTo>
                    <a:pt x="397" y="165"/>
                    <a:pt x="397" y="166"/>
                    <a:pt x="397" y="166"/>
                  </a:cubicBezTo>
                  <a:cubicBezTo>
                    <a:pt x="396" y="167"/>
                    <a:pt x="393" y="168"/>
                    <a:pt x="393" y="168"/>
                  </a:cubicBezTo>
                  <a:cubicBezTo>
                    <a:pt x="391" y="170"/>
                    <a:pt x="394" y="173"/>
                    <a:pt x="391" y="174"/>
                  </a:cubicBezTo>
                  <a:cubicBezTo>
                    <a:pt x="391" y="172"/>
                    <a:pt x="391" y="170"/>
                    <a:pt x="390" y="169"/>
                  </a:cubicBezTo>
                  <a:cubicBezTo>
                    <a:pt x="390" y="171"/>
                    <a:pt x="390" y="173"/>
                    <a:pt x="390" y="175"/>
                  </a:cubicBezTo>
                  <a:cubicBezTo>
                    <a:pt x="392" y="175"/>
                    <a:pt x="394" y="175"/>
                    <a:pt x="397" y="175"/>
                  </a:cubicBezTo>
                  <a:cubicBezTo>
                    <a:pt x="396" y="177"/>
                    <a:pt x="399" y="179"/>
                    <a:pt x="400" y="181"/>
                  </a:cubicBezTo>
                  <a:cubicBezTo>
                    <a:pt x="401" y="185"/>
                    <a:pt x="402" y="184"/>
                    <a:pt x="404" y="186"/>
                  </a:cubicBezTo>
                  <a:cubicBezTo>
                    <a:pt x="402" y="186"/>
                    <a:pt x="400" y="187"/>
                    <a:pt x="401" y="189"/>
                  </a:cubicBezTo>
                  <a:cubicBezTo>
                    <a:pt x="401" y="191"/>
                    <a:pt x="403" y="191"/>
                    <a:pt x="402" y="193"/>
                  </a:cubicBezTo>
                  <a:cubicBezTo>
                    <a:pt x="404" y="193"/>
                    <a:pt x="406" y="193"/>
                    <a:pt x="408" y="193"/>
                  </a:cubicBezTo>
                  <a:cubicBezTo>
                    <a:pt x="410" y="192"/>
                    <a:pt x="410" y="188"/>
                    <a:pt x="409" y="185"/>
                  </a:cubicBezTo>
                  <a:cubicBezTo>
                    <a:pt x="408" y="184"/>
                    <a:pt x="406" y="183"/>
                    <a:pt x="405" y="182"/>
                  </a:cubicBezTo>
                  <a:cubicBezTo>
                    <a:pt x="408" y="174"/>
                    <a:pt x="405" y="179"/>
                    <a:pt x="404" y="176"/>
                  </a:cubicBezTo>
                  <a:cubicBezTo>
                    <a:pt x="402" y="174"/>
                    <a:pt x="402" y="168"/>
                    <a:pt x="401" y="165"/>
                  </a:cubicBezTo>
                  <a:cubicBezTo>
                    <a:pt x="400" y="165"/>
                    <a:pt x="399" y="165"/>
                    <a:pt x="398" y="165"/>
                  </a:cubicBezTo>
                  <a:close/>
                  <a:moveTo>
                    <a:pt x="453" y="209"/>
                  </a:moveTo>
                  <a:cubicBezTo>
                    <a:pt x="448" y="207"/>
                    <a:pt x="449" y="211"/>
                    <a:pt x="447" y="211"/>
                  </a:cubicBezTo>
                  <a:cubicBezTo>
                    <a:pt x="447" y="210"/>
                    <a:pt x="446" y="210"/>
                    <a:pt x="444" y="210"/>
                  </a:cubicBezTo>
                  <a:cubicBezTo>
                    <a:pt x="445" y="215"/>
                    <a:pt x="439" y="212"/>
                    <a:pt x="437" y="214"/>
                  </a:cubicBezTo>
                  <a:cubicBezTo>
                    <a:pt x="436" y="215"/>
                    <a:pt x="437" y="216"/>
                    <a:pt x="436" y="217"/>
                  </a:cubicBezTo>
                  <a:cubicBezTo>
                    <a:pt x="435" y="218"/>
                    <a:pt x="433" y="217"/>
                    <a:pt x="433" y="218"/>
                  </a:cubicBezTo>
                  <a:cubicBezTo>
                    <a:pt x="436" y="219"/>
                    <a:pt x="433" y="220"/>
                    <a:pt x="433" y="223"/>
                  </a:cubicBezTo>
                  <a:cubicBezTo>
                    <a:pt x="436" y="225"/>
                    <a:pt x="437" y="220"/>
                    <a:pt x="439" y="220"/>
                  </a:cubicBezTo>
                  <a:cubicBezTo>
                    <a:pt x="441" y="219"/>
                    <a:pt x="444" y="220"/>
                    <a:pt x="447" y="220"/>
                  </a:cubicBezTo>
                  <a:cubicBezTo>
                    <a:pt x="449" y="220"/>
                    <a:pt x="449" y="219"/>
                    <a:pt x="451" y="218"/>
                  </a:cubicBezTo>
                  <a:cubicBezTo>
                    <a:pt x="455" y="218"/>
                    <a:pt x="459" y="220"/>
                    <a:pt x="460" y="221"/>
                  </a:cubicBezTo>
                  <a:cubicBezTo>
                    <a:pt x="459" y="222"/>
                    <a:pt x="457" y="221"/>
                    <a:pt x="457" y="223"/>
                  </a:cubicBezTo>
                  <a:cubicBezTo>
                    <a:pt x="458" y="222"/>
                    <a:pt x="458" y="224"/>
                    <a:pt x="458" y="224"/>
                  </a:cubicBezTo>
                  <a:cubicBezTo>
                    <a:pt x="459" y="224"/>
                    <a:pt x="460" y="223"/>
                    <a:pt x="460" y="223"/>
                  </a:cubicBezTo>
                  <a:cubicBezTo>
                    <a:pt x="465" y="223"/>
                    <a:pt x="463" y="223"/>
                    <a:pt x="467" y="221"/>
                  </a:cubicBezTo>
                  <a:cubicBezTo>
                    <a:pt x="471" y="219"/>
                    <a:pt x="474" y="223"/>
                    <a:pt x="477" y="220"/>
                  </a:cubicBezTo>
                  <a:cubicBezTo>
                    <a:pt x="473" y="219"/>
                    <a:pt x="477" y="214"/>
                    <a:pt x="474" y="217"/>
                  </a:cubicBezTo>
                  <a:cubicBezTo>
                    <a:pt x="471" y="219"/>
                    <a:pt x="471" y="211"/>
                    <a:pt x="471" y="211"/>
                  </a:cubicBezTo>
                  <a:cubicBezTo>
                    <a:pt x="471" y="211"/>
                    <a:pt x="467" y="212"/>
                    <a:pt x="468" y="209"/>
                  </a:cubicBezTo>
                  <a:cubicBezTo>
                    <a:pt x="466" y="209"/>
                    <a:pt x="464" y="209"/>
                    <a:pt x="461" y="209"/>
                  </a:cubicBezTo>
                  <a:cubicBezTo>
                    <a:pt x="462" y="207"/>
                    <a:pt x="463" y="206"/>
                    <a:pt x="461" y="204"/>
                  </a:cubicBezTo>
                  <a:cubicBezTo>
                    <a:pt x="457" y="206"/>
                    <a:pt x="458" y="204"/>
                    <a:pt x="453" y="204"/>
                  </a:cubicBezTo>
                  <a:cubicBezTo>
                    <a:pt x="452" y="206"/>
                    <a:pt x="451" y="207"/>
                    <a:pt x="453" y="209"/>
                  </a:cubicBezTo>
                  <a:close/>
                  <a:moveTo>
                    <a:pt x="491" y="244"/>
                  </a:moveTo>
                  <a:cubicBezTo>
                    <a:pt x="490" y="244"/>
                    <a:pt x="489" y="243"/>
                    <a:pt x="489" y="242"/>
                  </a:cubicBezTo>
                  <a:cubicBezTo>
                    <a:pt x="495" y="244"/>
                    <a:pt x="489" y="233"/>
                    <a:pt x="495" y="234"/>
                  </a:cubicBezTo>
                  <a:cubicBezTo>
                    <a:pt x="498" y="237"/>
                    <a:pt x="499" y="233"/>
                    <a:pt x="503" y="234"/>
                  </a:cubicBezTo>
                  <a:cubicBezTo>
                    <a:pt x="501" y="225"/>
                    <a:pt x="491" y="224"/>
                    <a:pt x="482" y="225"/>
                  </a:cubicBezTo>
                  <a:cubicBezTo>
                    <a:pt x="481" y="225"/>
                    <a:pt x="481" y="224"/>
                    <a:pt x="481" y="223"/>
                  </a:cubicBezTo>
                  <a:cubicBezTo>
                    <a:pt x="478" y="222"/>
                    <a:pt x="477" y="225"/>
                    <a:pt x="474" y="225"/>
                  </a:cubicBezTo>
                  <a:cubicBezTo>
                    <a:pt x="472" y="225"/>
                    <a:pt x="472" y="223"/>
                    <a:pt x="470" y="224"/>
                  </a:cubicBezTo>
                  <a:cubicBezTo>
                    <a:pt x="468" y="225"/>
                    <a:pt x="467" y="226"/>
                    <a:pt x="465" y="227"/>
                  </a:cubicBezTo>
                  <a:cubicBezTo>
                    <a:pt x="463" y="228"/>
                    <a:pt x="462" y="227"/>
                    <a:pt x="460" y="228"/>
                  </a:cubicBezTo>
                  <a:cubicBezTo>
                    <a:pt x="460" y="231"/>
                    <a:pt x="459" y="232"/>
                    <a:pt x="457" y="232"/>
                  </a:cubicBezTo>
                  <a:cubicBezTo>
                    <a:pt x="457" y="244"/>
                    <a:pt x="455" y="244"/>
                    <a:pt x="456" y="256"/>
                  </a:cubicBezTo>
                  <a:cubicBezTo>
                    <a:pt x="461" y="258"/>
                    <a:pt x="458" y="252"/>
                    <a:pt x="463" y="253"/>
                  </a:cubicBezTo>
                  <a:cubicBezTo>
                    <a:pt x="462" y="251"/>
                    <a:pt x="463" y="249"/>
                    <a:pt x="464" y="248"/>
                  </a:cubicBezTo>
                  <a:cubicBezTo>
                    <a:pt x="466" y="245"/>
                    <a:pt x="464" y="241"/>
                    <a:pt x="465" y="237"/>
                  </a:cubicBezTo>
                  <a:cubicBezTo>
                    <a:pt x="466" y="236"/>
                    <a:pt x="468" y="234"/>
                    <a:pt x="468" y="234"/>
                  </a:cubicBezTo>
                  <a:cubicBezTo>
                    <a:pt x="469" y="232"/>
                    <a:pt x="468" y="230"/>
                    <a:pt x="470" y="230"/>
                  </a:cubicBezTo>
                  <a:cubicBezTo>
                    <a:pt x="472" y="230"/>
                    <a:pt x="474" y="229"/>
                    <a:pt x="475" y="228"/>
                  </a:cubicBezTo>
                  <a:cubicBezTo>
                    <a:pt x="473" y="233"/>
                    <a:pt x="480" y="229"/>
                    <a:pt x="479" y="232"/>
                  </a:cubicBezTo>
                  <a:cubicBezTo>
                    <a:pt x="480" y="237"/>
                    <a:pt x="480" y="235"/>
                    <a:pt x="479" y="239"/>
                  </a:cubicBezTo>
                  <a:cubicBezTo>
                    <a:pt x="481" y="240"/>
                    <a:pt x="482" y="239"/>
                    <a:pt x="482" y="241"/>
                  </a:cubicBezTo>
                  <a:cubicBezTo>
                    <a:pt x="481" y="241"/>
                    <a:pt x="480" y="241"/>
                    <a:pt x="479" y="242"/>
                  </a:cubicBezTo>
                  <a:cubicBezTo>
                    <a:pt x="484" y="241"/>
                    <a:pt x="489" y="247"/>
                    <a:pt x="491" y="244"/>
                  </a:cubicBezTo>
                  <a:close/>
                  <a:moveTo>
                    <a:pt x="516" y="238"/>
                  </a:moveTo>
                  <a:cubicBezTo>
                    <a:pt x="516" y="238"/>
                    <a:pt x="516" y="241"/>
                    <a:pt x="516" y="241"/>
                  </a:cubicBezTo>
                  <a:cubicBezTo>
                    <a:pt x="514" y="243"/>
                    <a:pt x="507" y="237"/>
                    <a:pt x="505" y="239"/>
                  </a:cubicBezTo>
                  <a:cubicBezTo>
                    <a:pt x="505" y="242"/>
                    <a:pt x="503" y="242"/>
                    <a:pt x="502" y="244"/>
                  </a:cubicBezTo>
                  <a:cubicBezTo>
                    <a:pt x="505" y="248"/>
                    <a:pt x="506" y="245"/>
                    <a:pt x="510" y="245"/>
                  </a:cubicBezTo>
                  <a:cubicBezTo>
                    <a:pt x="513" y="245"/>
                    <a:pt x="518" y="246"/>
                    <a:pt x="520" y="244"/>
                  </a:cubicBezTo>
                  <a:cubicBezTo>
                    <a:pt x="519" y="244"/>
                    <a:pt x="519" y="243"/>
                    <a:pt x="520" y="242"/>
                  </a:cubicBezTo>
                  <a:cubicBezTo>
                    <a:pt x="521" y="242"/>
                    <a:pt x="523" y="242"/>
                    <a:pt x="523" y="241"/>
                  </a:cubicBezTo>
                  <a:cubicBezTo>
                    <a:pt x="519" y="241"/>
                    <a:pt x="518" y="238"/>
                    <a:pt x="516" y="238"/>
                  </a:cubicBezTo>
                  <a:close/>
                  <a:moveTo>
                    <a:pt x="496" y="249"/>
                  </a:moveTo>
                  <a:cubicBezTo>
                    <a:pt x="496" y="249"/>
                    <a:pt x="495" y="247"/>
                    <a:pt x="493" y="248"/>
                  </a:cubicBezTo>
                  <a:cubicBezTo>
                    <a:pt x="493" y="248"/>
                    <a:pt x="494" y="250"/>
                    <a:pt x="493" y="251"/>
                  </a:cubicBezTo>
                  <a:cubicBezTo>
                    <a:pt x="491" y="251"/>
                    <a:pt x="489" y="251"/>
                    <a:pt x="486" y="251"/>
                  </a:cubicBezTo>
                  <a:cubicBezTo>
                    <a:pt x="489" y="256"/>
                    <a:pt x="482" y="252"/>
                    <a:pt x="482" y="255"/>
                  </a:cubicBezTo>
                  <a:cubicBezTo>
                    <a:pt x="484" y="255"/>
                    <a:pt x="485" y="255"/>
                    <a:pt x="486" y="255"/>
                  </a:cubicBezTo>
                  <a:cubicBezTo>
                    <a:pt x="487" y="256"/>
                    <a:pt x="485" y="257"/>
                    <a:pt x="485" y="258"/>
                  </a:cubicBezTo>
                  <a:cubicBezTo>
                    <a:pt x="489" y="259"/>
                    <a:pt x="488" y="255"/>
                    <a:pt x="491" y="255"/>
                  </a:cubicBezTo>
                  <a:cubicBezTo>
                    <a:pt x="492" y="256"/>
                    <a:pt x="494" y="257"/>
                    <a:pt x="498" y="256"/>
                  </a:cubicBezTo>
                  <a:cubicBezTo>
                    <a:pt x="497" y="251"/>
                    <a:pt x="507" y="255"/>
                    <a:pt x="505" y="248"/>
                  </a:cubicBezTo>
                  <a:cubicBezTo>
                    <a:pt x="500" y="247"/>
                    <a:pt x="498" y="249"/>
                    <a:pt x="496" y="2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11990477" y="-1249136"/>
              <a:ext cx="173038" cy="260350"/>
            </a:xfrm>
            <a:custGeom>
              <a:avLst/>
              <a:gdLst>
                <a:gd name="T0" fmla="*/ 13 w 46"/>
                <a:gd name="T1" fmla="*/ 7 h 69"/>
                <a:gd name="T2" fmla="*/ 23 w 46"/>
                <a:gd name="T3" fmla="*/ 6 h 69"/>
                <a:gd name="T4" fmla="*/ 24 w 46"/>
                <a:gd name="T5" fmla="*/ 14 h 69"/>
                <a:gd name="T6" fmla="*/ 17 w 46"/>
                <a:gd name="T7" fmla="*/ 18 h 69"/>
                <a:gd name="T8" fmla="*/ 26 w 46"/>
                <a:gd name="T9" fmla="*/ 22 h 69"/>
                <a:gd name="T10" fmla="*/ 30 w 46"/>
                <a:gd name="T11" fmla="*/ 32 h 69"/>
                <a:gd name="T12" fmla="*/ 33 w 46"/>
                <a:gd name="T13" fmla="*/ 35 h 69"/>
                <a:gd name="T14" fmla="*/ 38 w 46"/>
                <a:gd name="T15" fmla="*/ 38 h 69"/>
                <a:gd name="T16" fmla="*/ 35 w 46"/>
                <a:gd name="T17" fmla="*/ 44 h 69"/>
                <a:gd name="T18" fmla="*/ 44 w 46"/>
                <a:gd name="T19" fmla="*/ 45 h 69"/>
                <a:gd name="T20" fmla="*/ 44 w 46"/>
                <a:gd name="T21" fmla="*/ 53 h 69"/>
                <a:gd name="T22" fmla="*/ 41 w 46"/>
                <a:gd name="T23" fmla="*/ 53 h 69"/>
                <a:gd name="T24" fmla="*/ 44 w 46"/>
                <a:gd name="T25" fmla="*/ 55 h 69"/>
                <a:gd name="T26" fmla="*/ 41 w 46"/>
                <a:gd name="T27" fmla="*/ 59 h 69"/>
                <a:gd name="T28" fmla="*/ 37 w 46"/>
                <a:gd name="T29" fmla="*/ 62 h 69"/>
                <a:gd name="T30" fmla="*/ 23 w 46"/>
                <a:gd name="T31" fmla="*/ 60 h 69"/>
                <a:gd name="T32" fmla="*/ 17 w 46"/>
                <a:gd name="T33" fmla="*/ 62 h 69"/>
                <a:gd name="T34" fmla="*/ 7 w 46"/>
                <a:gd name="T35" fmla="*/ 62 h 69"/>
                <a:gd name="T36" fmla="*/ 10 w 46"/>
                <a:gd name="T37" fmla="*/ 60 h 69"/>
                <a:gd name="T38" fmla="*/ 12 w 46"/>
                <a:gd name="T39" fmla="*/ 62 h 69"/>
                <a:gd name="T40" fmla="*/ 13 w 46"/>
                <a:gd name="T41" fmla="*/ 59 h 69"/>
                <a:gd name="T42" fmla="*/ 21 w 46"/>
                <a:gd name="T43" fmla="*/ 58 h 69"/>
                <a:gd name="T44" fmla="*/ 10 w 46"/>
                <a:gd name="T45" fmla="*/ 53 h 69"/>
                <a:gd name="T46" fmla="*/ 10 w 46"/>
                <a:gd name="T47" fmla="*/ 45 h 69"/>
                <a:gd name="T48" fmla="*/ 13 w 46"/>
                <a:gd name="T49" fmla="*/ 44 h 69"/>
                <a:gd name="T50" fmla="*/ 19 w 46"/>
                <a:gd name="T51" fmla="*/ 44 h 69"/>
                <a:gd name="T52" fmla="*/ 20 w 46"/>
                <a:gd name="T53" fmla="*/ 35 h 69"/>
                <a:gd name="T54" fmla="*/ 16 w 46"/>
                <a:gd name="T55" fmla="*/ 29 h 69"/>
                <a:gd name="T56" fmla="*/ 10 w 46"/>
                <a:gd name="T57" fmla="*/ 31 h 69"/>
                <a:gd name="T58" fmla="*/ 10 w 46"/>
                <a:gd name="T59" fmla="*/ 24 h 69"/>
                <a:gd name="T60" fmla="*/ 5 w 46"/>
                <a:gd name="T61" fmla="*/ 21 h 69"/>
                <a:gd name="T62" fmla="*/ 0 w 46"/>
                <a:gd name="T63" fmla="*/ 7 h 69"/>
                <a:gd name="T64" fmla="*/ 7 w 46"/>
                <a:gd name="T65" fmla="*/ 0 h 69"/>
                <a:gd name="T66" fmla="*/ 20 w 46"/>
                <a:gd name="T67" fmla="*/ 0 h 69"/>
                <a:gd name="T68" fmla="*/ 13 w 46"/>
                <a:gd name="T69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" h="69">
                  <a:moveTo>
                    <a:pt x="13" y="7"/>
                  </a:moveTo>
                  <a:cubicBezTo>
                    <a:pt x="14" y="9"/>
                    <a:pt x="20" y="6"/>
                    <a:pt x="23" y="6"/>
                  </a:cubicBezTo>
                  <a:cubicBezTo>
                    <a:pt x="24" y="7"/>
                    <a:pt x="24" y="11"/>
                    <a:pt x="24" y="14"/>
                  </a:cubicBezTo>
                  <a:cubicBezTo>
                    <a:pt x="21" y="15"/>
                    <a:pt x="18" y="15"/>
                    <a:pt x="17" y="18"/>
                  </a:cubicBezTo>
                  <a:cubicBezTo>
                    <a:pt x="18" y="21"/>
                    <a:pt x="21" y="23"/>
                    <a:pt x="26" y="22"/>
                  </a:cubicBezTo>
                  <a:cubicBezTo>
                    <a:pt x="25" y="28"/>
                    <a:pt x="31" y="26"/>
                    <a:pt x="30" y="32"/>
                  </a:cubicBezTo>
                  <a:cubicBezTo>
                    <a:pt x="30" y="34"/>
                    <a:pt x="33" y="33"/>
                    <a:pt x="33" y="35"/>
                  </a:cubicBezTo>
                  <a:cubicBezTo>
                    <a:pt x="33" y="38"/>
                    <a:pt x="37" y="36"/>
                    <a:pt x="38" y="38"/>
                  </a:cubicBezTo>
                  <a:cubicBezTo>
                    <a:pt x="38" y="40"/>
                    <a:pt x="36" y="41"/>
                    <a:pt x="35" y="44"/>
                  </a:cubicBezTo>
                  <a:cubicBezTo>
                    <a:pt x="39" y="43"/>
                    <a:pt x="42" y="43"/>
                    <a:pt x="44" y="45"/>
                  </a:cubicBezTo>
                  <a:cubicBezTo>
                    <a:pt x="42" y="47"/>
                    <a:pt x="46" y="51"/>
                    <a:pt x="44" y="53"/>
                  </a:cubicBezTo>
                  <a:cubicBezTo>
                    <a:pt x="44" y="54"/>
                    <a:pt x="41" y="53"/>
                    <a:pt x="41" y="53"/>
                  </a:cubicBezTo>
                  <a:cubicBezTo>
                    <a:pt x="41" y="55"/>
                    <a:pt x="43" y="54"/>
                    <a:pt x="44" y="55"/>
                  </a:cubicBezTo>
                  <a:cubicBezTo>
                    <a:pt x="43" y="56"/>
                    <a:pt x="41" y="56"/>
                    <a:pt x="41" y="59"/>
                  </a:cubicBezTo>
                  <a:cubicBezTo>
                    <a:pt x="39" y="59"/>
                    <a:pt x="39" y="61"/>
                    <a:pt x="37" y="62"/>
                  </a:cubicBezTo>
                  <a:cubicBezTo>
                    <a:pt x="32" y="61"/>
                    <a:pt x="29" y="60"/>
                    <a:pt x="23" y="60"/>
                  </a:cubicBezTo>
                  <a:cubicBezTo>
                    <a:pt x="20" y="63"/>
                    <a:pt x="22" y="63"/>
                    <a:pt x="17" y="62"/>
                  </a:cubicBezTo>
                  <a:cubicBezTo>
                    <a:pt x="16" y="64"/>
                    <a:pt x="7" y="69"/>
                    <a:pt x="7" y="62"/>
                  </a:cubicBezTo>
                  <a:cubicBezTo>
                    <a:pt x="9" y="63"/>
                    <a:pt x="10" y="60"/>
                    <a:pt x="10" y="60"/>
                  </a:cubicBezTo>
                  <a:cubicBezTo>
                    <a:pt x="11" y="60"/>
                    <a:pt x="12" y="62"/>
                    <a:pt x="12" y="62"/>
                  </a:cubicBezTo>
                  <a:cubicBezTo>
                    <a:pt x="13" y="61"/>
                    <a:pt x="12" y="60"/>
                    <a:pt x="13" y="59"/>
                  </a:cubicBezTo>
                  <a:cubicBezTo>
                    <a:pt x="15" y="57"/>
                    <a:pt x="18" y="59"/>
                    <a:pt x="21" y="58"/>
                  </a:cubicBezTo>
                  <a:cubicBezTo>
                    <a:pt x="20" y="51"/>
                    <a:pt x="14" y="56"/>
                    <a:pt x="10" y="53"/>
                  </a:cubicBezTo>
                  <a:cubicBezTo>
                    <a:pt x="10" y="51"/>
                    <a:pt x="10" y="48"/>
                    <a:pt x="10" y="45"/>
                  </a:cubicBezTo>
                  <a:cubicBezTo>
                    <a:pt x="13" y="46"/>
                    <a:pt x="15" y="44"/>
                    <a:pt x="13" y="44"/>
                  </a:cubicBezTo>
                  <a:cubicBezTo>
                    <a:pt x="14" y="39"/>
                    <a:pt x="16" y="45"/>
                    <a:pt x="19" y="44"/>
                  </a:cubicBezTo>
                  <a:cubicBezTo>
                    <a:pt x="21" y="44"/>
                    <a:pt x="16" y="38"/>
                    <a:pt x="20" y="35"/>
                  </a:cubicBezTo>
                  <a:cubicBezTo>
                    <a:pt x="19" y="32"/>
                    <a:pt x="15" y="34"/>
                    <a:pt x="16" y="29"/>
                  </a:cubicBezTo>
                  <a:cubicBezTo>
                    <a:pt x="15" y="31"/>
                    <a:pt x="13" y="31"/>
                    <a:pt x="10" y="31"/>
                  </a:cubicBezTo>
                  <a:cubicBezTo>
                    <a:pt x="10" y="29"/>
                    <a:pt x="10" y="26"/>
                    <a:pt x="10" y="24"/>
                  </a:cubicBezTo>
                  <a:cubicBezTo>
                    <a:pt x="10" y="21"/>
                    <a:pt x="5" y="23"/>
                    <a:pt x="5" y="21"/>
                  </a:cubicBezTo>
                  <a:cubicBezTo>
                    <a:pt x="7" y="16"/>
                    <a:pt x="6" y="8"/>
                    <a:pt x="0" y="7"/>
                  </a:cubicBezTo>
                  <a:cubicBezTo>
                    <a:pt x="2" y="4"/>
                    <a:pt x="6" y="4"/>
                    <a:pt x="7" y="0"/>
                  </a:cubicBezTo>
                  <a:cubicBezTo>
                    <a:pt x="12" y="0"/>
                    <a:pt x="16" y="0"/>
                    <a:pt x="20" y="0"/>
                  </a:cubicBezTo>
                  <a:cubicBezTo>
                    <a:pt x="17" y="2"/>
                    <a:pt x="15" y="4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93"/>
            <p:cNvSpPr>
              <a:spLocks/>
            </p:cNvSpPr>
            <p:nvPr/>
          </p:nvSpPr>
          <p:spPr bwMode="auto">
            <a:xfrm>
              <a:off x="8805952" y="-1238023"/>
              <a:ext cx="44450" cy="38100"/>
            </a:xfrm>
            <a:custGeom>
              <a:avLst/>
              <a:gdLst>
                <a:gd name="T0" fmla="*/ 11 w 12"/>
                <a:gd name="T1" fmla="*/ 1 h 10"/>
                <a:gd name="T2" fmla="*/ 12 w 12"/>
                <a:gd name="T3" fmla="*/ 7 h 10"/>
                <a:gd name="T4" fmla="*/ 5 w 12"/>
                <a:gd name="T5" fmla="*/ 10 h 10"/>
                <a:gd name="T6" fmla="*/ 5 w 12"/>
                <a:gd name="T7" fmla="*/ 7 h 10"/>
                <a:gd name="T8" fmla="*/ 2 w 12"/>
                <a:gd name="T9" fmla="*/ 8 h 10"/>
                <a:gd name="T10" fmla="*/ 4 w 12"/>
                <a:gd name="T11" fmla="*/ 7 h 10"/>
                <a:gd name="T12" fmla="*/ 11 w 12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">
                  <a:moveTo>
                    <a:pt x="11" y="1"/>
                  </a:moveTo>
                  <a:cubicBezTo>
                    <a:pt x="9" y="3"/>
                    <a:pt x="10" y="5"/>
                    <a:pt x="12" y="7"/>
                  </a:cubicBezTo>
                  <a:cubicBezTo>
                    <a:pt x="11" y="9"/>
                    <a:pt x="8" y="9"/>
                    <a:pt x="5" y="10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4" y="7"/>
                    <a:pt x="4" y="8"/>
                    <a:pt x="2" y="8"/>
                  </a:cubicBezTo>
                  <a:cubicBezTo>
                    <a:pt x="0" y="7"/>
                    <a:pt x="3" y="8"/>
                    <a:pt x="4" y="7"/>
                  </a:cubicBezTo>
                  <a:cubicBezTo>
                    <a:pt x="5" y="6"/>
                    <a:pt x="8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94"/>
            <p:cNvSpPr>
              <a:spLocks/>
            </p:cNvSpPr>
            <p:nvPr/>
          </p:nvSpPr>
          <p:spPr bwMode="auto">
            <a:xfrm>
              <a:off x="15130552" y="-812573"/>
              <a:ext cx="25400" cy="30163"/>
            </a:xfrm>
            <a:custGeom>
              <a:avLst/>
              <a:gdLst>
                <a:gd name="T0" fmla="*/ 2 w 7"/>
                <a:gd name="T1" fmla="*/ 2 h 8"/>
                <a:gd name="T2" fmla="*/ 7 w 7"/>
                <a:gd name="T3" fmla="*/ 0 h 8"/>
                <a:gd name="T4" fmla="*/ 0 w 7"/>
                <a:gd name="T5" fmla="*/ 7 h 8"/>
                <a:gd name="T6" fmla="*/ 2 w 7"/>
                <a:gd name="T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2" y="2"/>
                  </a:moveTo>
                  <a:cubicBezTo>
                    <a:pt x="3" y="0"/>
                    <a:pt x="4" y="2"/>
                    <a:pt x="7" y="0"/>
                  </a:cubicBezTo>
                  <a:cubicBezTo>
                    <a:pt x="6" y="4"/>
                    <a:pt x="6" y="8"/>
                    <a:pt x="0" y="7"/>
                  </a:cubicBezTo>
                  <a:cubicBezTo>
                    <a:pt x="0" y="6"/>
                    <a:pt x="6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95"/>
            <p:cNvSpPr>
              <a:spLocks/>
            </p:cNvSpPr>
            <p:nvPr/>
          </p:nvSpPr>
          <p:spPr bwMode="auto">
            <a:xfrm>
              <a:off x="14465390" y="19277"/>
              <a:ext cx="214313" cy="242888"/>
            </a:xfrm>
            <a:custGeom>
              <a:avLst/>
              <a:gdLst>
                <a:gd name="T0" fmla="*/ 46 w 57"/>
                <a:gd name="T1" fmla="*/ 4 h 65"/>
                <a:gd name="T2" fmla="*/ 51 w 57"/>
                <a:gd name="T3" fmla="*/ 7 h 65"/>
                <a:gd name="T4" fmla="*/ 57 w 57"/>
                <a:gd name="T5" fmla="*/ 11 h 65"/>
                <a:gd name="T6" fmla="*/ 51 w 57"/>
                <a:gd name="T7" fmla="*/ 18 h 65"/>
                <a:gd name="T8" fmla="*/ 50 w 57"/>
                <a:gd name="T9" fmla="*/ 26 h 65"/>
                <a:gd name="T10" fmla="*/ 53 w 57"/>
                <a:gd name="T11" fmla="*/ 29 h 65"/>
                <a:gd name="T12" fmla="*/ 53 w 57"/>
                <a:gd name="T13" fmla="*/ 33 h 65"/>
                <a:gd name="T14" fmla="*/ 55 w 57"/>
                <a:gd name="T15" fmla="*/ 36 h 65"/>
                <a:gd name="T16" fmla="*/ 48 w 57"/>
                <a:gd name="T17" fmla="*/ 40 h 65"/>
                <a:gd name="T18" fmla="*/ 47 w 57"/>
                <a:gd name="T19" fmla="*/ 47 h 65"/>
                <a:gd name="T20" fmla="*/ 47 w 57"/>
                <a:gd name="T21" fmla="*/ 50 h 65"/>
                <a:gd name="T22" fmla="*/ 44 w 57"/>
                <a:gd name="T23" fmla="*/ 50 h 65"/>
                <a:gd name="T24" fmla="*/ 40 w 57"/>
                <a:gd name="T25" fmla="*/ 56 h 65"/>
                <a:gd name="T26" fmla="*/ 40 w 57"/>
                <a:gd name="T27" fmla="*/ 64 h 65"/>
                <a:gd name="T28" fmla="*/ 26 w 57"/>
                <a:gd name="T29" fmla="*/ 60 h 65"/>
                <a:gd name="T30" fmla="*/ 25 w 57"/>
                <a:gd name="T31" fmla="*/ 63 h 65"/>
                <a:gd name="T32" fmla="*/ 20 w 57"/>
                <a:gd name="T33" fmla="*/ 60 h 65"/>
                <a:gd name="T34" fmla="*/ 13 w 57"/>
                <a:gd name="T35" fmla="*/ 60 h 65"/>
                <a:gd name="T36" fmla="*/ 9 w 57"/>
                <a:gd name="T37" fmla="*/ 59 h 65"/>
                <a:gd name="T38" fmla="*/ 4 w 57"/>
                <a:gd name="T39" fmla="*/ 50 h 65"/>
                <a:gd name="T40" fmla="*/ 5 w 57"/>
                <a:gd name="T41" fmla="*/ 45 h 65"/>
                <a:gd name="T42" fmla="*/ 4 w 57"/>
                <a:gd name="T43" fmla="*/ 45 h 65"/>
                <a:gd name="T44" fmla="*/ 2 w 57"/>
                <a:gd name="T45" fmla="*/ 33 h 65"/>
                <a:gd name="T46" fmla="*/ 16 w 57"/>
                <a:gd name="T47" fmla="*/ 32 h 65"/>
                <a:gd name="T48" fmla="*/ 16 w 57"/>
                <a:gd name="T49" fmla="*/ 28 h 65"/>
                <a:gd name="T50" fmla="*/ 26 w 57"/>
                <a:gd name="T51" fmla="*/ 21 h 65"/>
                <a:gd name="T52" fmla="*/ 34 w 57"/>
                <a:gd name="T53" fmla="*/ 18 h 65"/>
                <a:gd name="T54" fmla="*/ 36 w 57"/>
                <a:gd name="T55" fmla="*/ 14 h 65"/>
                <a:gd name="T56" fmla="*/ 39 w 57"/>
                <a:gd name="T57" fmla="*/ 14 h 65"/>
                <a:gd name="T58" fmla="*/ 41 w 57"/>
                <a:gd name="T59" fmla="*/ 11 h 65"/>
                <a:gd name="T60" fmla="*/ 47 w 57"/>
                <a:gd name="T61" fmla="*/ 4 h 65"/>
                <a:gd name="T62" fmla="*/ 46 w 57"/>
                <a:gd name="T63" fmla="*/ 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65">
                  <a:moveTo>
                    <a:pt x="46" y="4"/>
                  </a:moveTo>
                  <a:cubicBezTo>
                    <a:pt x="47" y="0"/>
                    <a:pt x="49" y="7"/>
                    <a:pt x="51" y="7"/>
                  </a:cubicBezTo>
                  <a:cubicBezTo>
                    <a:pt x="53" y="8"/>
                    <a:pt x="54" y="11"/>
                    <a:pt x="57" y="11"/>
                  </a:cubicBezTo>
                  <a:cubicBezTo>
                    <a:pt x="56" y="14"/>
                    <a:pt x="56" y="18"/>
                    <a:pt x="51" y="18"/>
                  </a:cubicBezTo>
                  <a:cubicBezTo>
                    <a:pt x="50" y="20"/>
                    <a:pt x="53" y="26"/>
                    <a:pt x="50" y="26"/>
                  </a:cubicBezTo>
                  <a:cubicBezTo>
                    <a:pt x="49" y="28"/>
                    <a:pt x="52" y="28"/>
                    <a:pt x="53" y="29"/>
                  </a:cubicBezTo>
                  <a:cubicBezTo>
                    <a:pt x="53" y="30"/>
                    <a:pt x="52" y="32"/>
                    <a:pt x="53" y="33"/>
                  </a:cubicBezTo>
                  <a:cubicBezTo>
                    <a:pt x="53" y="35"/>
                    <a:pt x="55" y="35"/>
                    <a:pt x="55" y="36"/>
                  </a:cubicBezTo>
                  <a:cubicBezTo>
                    <a:pt x="55" y="40"/>
                    <a:pt x="51" y="43"/>
                    <a:pt x="48" y="40"/>
                  </a:cubicBezTo>
                  <a:cubicBezTo>
                    <a:pt x="49" y="44"/>
                    <a:pt x="51" y="44"/>
                    <a:pt x="47" y="47"/>
                  </a:cubicBezTo>
                  <a:cubicBezTo>
                    <a:pt x="47" y="48"/>
                    <a:pt x="47" y="50"/>
                    <a:pt x="47" y="50"/>
                  </a:cubicBezTo>
                  <a:cubicBezTo>
                    <a:pt x="47" y="51"/>
                    <a:pt x="45" y="50"/>
                    <a:pt x="44" y="50"/>
                  </a:cubicBezTo>
                  <a:cubicBezTo>
                    <a:pt x="43" y="52"/>
                    <a:pt x="44" y="57"/>
                    <a:pt x="40" y="56"/>
                  </a:cubicBezTo>
                  <a:cubicBezTo>
                    <a:pt x="43" y="58"/>
                    <a:pt x="39" y="59"/>
                    <a:pt x="40" y="64"/>
                  </a:cubicBezTo>
                  <a:cubicBezTo>
                    <a:pt x="33" y="65"/>
                    <a:pt x="31" y="61"/>
                    <a:pt x="26" y="60"/>
                  </a:cubicBezTo>
                  <a:cubicBezTo>
                    <a:pt x="25" y="60"/>
                    <a:pt x="25" y="62"/>
                    <a:pt x="25" y="63"/>
                  </a:cubicBezTo>
                  <a:cubicBezTo>
                    <a:pt x="22" y="64"/>
                    <a:pt x="21" y="60"/>
                    <a:pt x="20" y="60"/>
                  </a:cubicBezTo>
                  <a:cubicBezTo>
                    <a:pt x="18" y="59"/>
                    <a:pt x="15" y="61"/>
                    <a:pt x="13" y="60"/>
                  </a:cubicBezTo>
                  <a:cubicBezTo>
                    <a:pt x="12" y="60"/>
                    <a:pt x="14" y="56"/>
                    <a:pt x="9" y="59"/>
                  </a:cubicBezTo>
                  <a:cubicBezTo>
                    <a:pt x="8" y="55"/>
                    <a:pt x="8" y="51"/>
                    <a:pt x="4" y="50"/>
                  </a:cubicBezTo>
                  <a:cubicBezTo>
                    <a:pt x="3" y="48"/>
                    <a:pt x="5" y="47"/>
                    <a:pt x="5" y="45"/>
                  </a:cubicBezTo>
                  <a:cubicBezTo>
                    <a:pt x="5" y="43"/>
                    <a:pt x="3" y="44"/>
                    <a:pt x="4" y="45"/>
                  </a:cubicBezTo>
                  <a:cubicBezTo>
                    <a:pt x="0" y="42"/>
                    <a:pt x="3" y="38"/>
                    <a:pt x="2" y="33"/>
                  </a:cubicBezTo>
                  <a:cubicBezTo>
                    <a:pt x="8" y="34"/>
                    <a:pt x="12" y="33"/>
                    <a:pt x="16" y="32"/>
                  </a:cubicBezTo>
                  <a:cubicBezTo>
                    <a:pt x="16" y="30"/>
                    <a:pt x="19" y="28"/>
                    <a:pt x="16" y="28"/>
                  </a:cubicBezTo>
                  <a:cubicBezTo>
                    <a:pt x="17" y="26"/>
                    <a:pt x="29" y="23"/>
                    <a:pt x="26" y="21"/>
                  </a:cubicBezTo>
                  <a:cubicBezTo>
                    <a:pt x="28" y="19"/>
                    <a:pt x="31" y="18"/>
                    <a:pt x="34" y="18"/>
                  </a:cubicBezTo>
                  <a:cubicBezTo>
                    <a:pt x="37" y="18"/>
                    <a:pt x="35" y="15"/>
                    <a:pt x="36" y="14"/>
                  </a:cubicBezTo>
                  <a:cubicBezTo>
                    <a:pt x="36" y="13"/>
                    <a:pt x="38" y="14"/>
                    <a:pt x="39" y="14"/>
                  </a:cubicBezTo>
                  <a:cubicBezTo>
                    <a:pt x="40" y="13"/>
                    <a:pt x="39" y="10"/>
                    <a:pt x="41" y="11"/>
                  </a:cubicBezTo>
                  <a:cubicBezTo>
                    <a:pt x="40" y="5"/>
                    <a:pt x="45" y="6"/>
                    <a:pt x="47" y="4"/>
                  </a:cubicBezTo>
                  <a:cubicBezTo>
                    <a:pt x="47" y="4"/>
                    <a:pt x="46" y="4"/>
                    <a:pt x="4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96"/>
            <p:cNvSpPr>
              <a:spLocks/>
            </p:cNvSpPr>
            <p:nvPr/>
          </p:nvSpPr>
          <p:spPr bwMode="auto">
            <a:xfrm>
              <a:off x="14682877" y="195489"/>
              <a:ext cx="98425" cy="109538"/>
            </a:xfrm>
            <a:custGeom>
              <a:avLst/>
              <a:gdLst>
                <a:gd name="T0" fmla="*/ 23 w 26"/>
                <a:gd name="T1" fmla="*/ 0 h 29"/>
                <a:gd name="T2" fmla="*/ 18 w 26"/>
                <a:gd name="T3" fmla="*/ 6 h 29"/>
                <a:gd name="T4" fmla="*/ 17 w 26"/>
                <a:gd name="T5" fmla="*/ 6 h 29"/>
                <a:gd name="T6" fmla="*/ 18 w 26"/>
                <a:gd name="T7" fmla="*/ 10 h 29"/>
                <a:gd name="T8" fmla="*/ 21 w 26"/>
                <a:gd name="T9" fmla="*/ 13 h 29"/>
                <a:gd name="T10" fmla="*/ 23 w 26"/>
                <a:gd name="T11" fmla="*/ 26 h 29"/>
                <a:gd name="T12" fmla="*/ 17 w 26"/>
                <a:gd name="T13" fmla="*/ 26 h 29"/>
                <a:gd name="T14" fmla="*/ 13 w 26"/>
                <a:gd name="T15" fmla="*/ 12 h 29"/>
                <a:gd name="T16" fmla="*/ 7 w 26"/>
                <a:gd name="T17" fmla="*/ 16 h 29"/>
                <a:gd name="T18" fmla="*/ 7 w 26"/>
                <a:gd name="T19" fmla="*/ 24 h 29"/>
                <a:gd name="T20" fmla="*/ 3 w 26"/>
                <a:gd name="T21" fmla="*/ 28 h 29"/>
                <a:gd name="T22" fmla="*/ 2 w 26"/>
                <a:gd name="T23" fmla="*/ 21 h 29"/>
                <a:gd name="T24" fmla="*/ 3 w 26"/>
                <a:gd name="T25" fmla="*/ 20 h 29"/>
                <a:gd name="T26" fmla="*/ 2 w 26"/>
                <a:gd name="T27" fmla="*/ 19 h 29"/>
                <a:gd name="T28" fmla="*/ 3 w 26"/>
                <a:gd name="T29" fmla="*/ 13 h 29"/>
                <a:gd name="T30" fmla="*/ 0 w 26"/>
                <a:gd name="T31" fmla="*/ 10 h 29"/>
                <a:gd name="T32" fmla="*/ 11 w 26"/>
                <a:gd name="T33" fmla="*/ 0 h 29"/>
                <a:gd name="T34" fmla="*/ 23 w 26"/>
                <a:gd name="T3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9">
                  <a:moveTo>
                    <a:pt x="23" y="0"/>
                  </a:moveTo>
                  <a:cubicBezTo>
                    <a:pt x="26" y="6"/>
                    <a:pt x="16" y="4"/>
                    <a:pt x="18" y="6"/>
                  </a:cubicBezTo>
                  <a:cubicBezTo>
                    <a:pt x="20" y="8"/>
                    <a:pt x="19" y="6"/>
                    <a:pt x="17" y="6"/>
                  </a:cubicBezTo>
                  <a:cubicBezTo>
                    <a:pt x="17" y="8"/>
                    <a:pt x="18" y="9"/>
                    <a:pt x="18" y="10"/>
                  </a:cubicBezTo>
                  <a:cubicBezTo>
                    <a:pt x="19" y="11"/>
                    <a:pt x="21" y="12"/>
                    <a:pt x="21" y="13"/>
                  </a:cubicBezTo>
                  <a:cubicBezTo>
                    <a:pt x="22" y="16"/>
                    <a:pt x="22" y="21"/>
                    <a:pt x="23" y="26"/>
                  </a:cubicBezTo>
                  <a:cubicBezTo>
                    <a:pt x="21" y="26"/>
                    <a:pt x="19" y="26"/>
                    <a:pt x="17" y="26"/>
                  </a:cubicBezTo>
                  <a:cubicBezTo>
                    <a:pt x="15" y="21"/>
                    <a:pt x="13" y="17"/>
                    <a:pt x="13" y="12"/>
                  </a:cubicBezTo>
                  <a:cubicBezTo>
                    <a:pt x="10" y="12"/>
                    <a:pt x="12" y="17"/>
                    <a:pt x="7" y="16"/>
                  </a:cubicBezTo>
                  <a:cubicBezTo>
                    <a:pt x="7" y="19"/>
                    <a:pt x="7" y="21"/>
                    <a:pt x="7" y="24"/>
                  </a:cubicBezTo>
                  <a:cubicBezTo>
                    <a:pt x="8" y="27"/>
                    <a:pt x="3" y="26"/>
                    <a:pt x="3" y="28"/>
                  </a:cubicBezTo>
                  <a:cubicBezTo>
                    <a:pt x="1" y="29"/>
                    <a:pt x="1" y="24"/>
                    <a:pt x="2" y="21"/>
                  </a:cubicBezTo>
                  <a:cubicBezTo>
                    <a:pt x="2" y="21"/>
                    <a:pt x="3" y="20"/>
                    <a:pt x="3" y="20"/>
                  </a:cubicBezTo>
                  <a:cubicBezTo>
                    <a:pt x="3" y="18"/>
                    <a:pt x="2" y="19"/>
                    <a:pt x="2" y="19"/>
                  </a:cubicBezTo>
                  <a:cubicBezTo>
                    <a:pt x="1" y="18"/>
                    <a:pt x="4" y="15"/>
                    <a:pt x="3" y="13"/>
                  </a:cubicBezTo>
                  <a:cubicBezTo>
                    <a:pt x="4" y="11"/>
                    <a:pt x="2" y="10"/>
                    <a:pt x="0" y="10"/>
                  </a:cubicBezTo>
                  <a:cubicBezTo>
                    <a:pt x="2" y="5"/>
                    <a:pt x="4" y="0"/>
                    <a:pt x="11" y="0"/>
                  </a:cubicBezTo>
                  <a:cubicBezTo>
                    <a:pt x="7" y="5"/>
                    <a:pt x="19" y="1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7"/>
            <p:cNvSpPr>
              <a:spLocks/>
            </p:cNvSpPr>
            <p:nvPr/>
          </p:nvSpPr>
          <p:spPr bwMode="auto">
            <a:xfrm>
              <a:off x="14393952" y="305027"/>
              <a:ext cx="225425" cy="63500"/>
            </a:xfrm>
            <a:custGeom>
              <a:avLst/>
              <a:gdLst>
                <a:gd name="T0" fmla="*/ 1 w 60"/>
                <a:gd name="T1" fmla="*/ 5 h 17"/>
                <a:gd name="T2" fmla="*/ 7 w 60"/>
                <a:gd name="T3" fmla="*/ 1 h 17"/>
                <a:gd name="T4" fmla="*/ 10 w 60"/>
                <a:gd name="T5" fmla="*/ 4 h 17"/>
                <a:gd name="T6" fmla="*/ 13 w 60"/>
                <a:gd name="T7" fmla="*/ 5 h 17"/>
                <a:gd name="T8" fmla="*/ 27 w 60"/>
                <a:gd name="T9" fmla="*/ 8 h 17"/>
                <a:gd name="T10" fmla="*/ 41 w 60"/>
                <a:gd name="T11" fmla="*/ 6 h 17"/>
                <a:gd name="T12" fmla="*/ 44 w 60"/>
                <a:gd name="T13" fmla="*/ 9 h 17"/>
                <a:gd name="T14" fmla="*/ 48 w 60"/>
                <a:gd name="T15" fmla="*/ 11 h 17"/>
                <a:gd name="T16" fmla="*/ 55 w 60"/>
                <a:gd name="T17" fmla="*/ 11 h 17"/>
                <a:gd name="T18" fmla="*/ 56 w 60"/>
                <a:gd name="T19" fmla="*/ 15 h 17"/>
                <a:gd name="T20" fmla="*/ 53 w 60"/>
                <a:gd name="T21" fmla="*/ 15 h 17"/>
                <a:gd name="T22" fmla="*/ 25 w 60"/>
                <a:gd name="T23" fmla="*/ 11 h 17"/>
                <a:gd name="T24" fmla="*/ 18 w 60"/>
                <a:gd name="T25" fmla="*/ 11 h 17"/>
                <a:gd name="T26" fmla="*/ 8 w 60"/>
                <a:gd name="T27" fmla="*/ 8 h 17"/>
                <a:gd name="T28" fmla="*/ 1 w 60"/>
                <a:gd name="T2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7">
                  <a:moveTo>
                    <a:pt x="1" y="5"/>
                  </a:moveTo>
                  <a:cubicBezTo>
                    <a:pt x="0" y="1"/>
                    <a:pt x="6" y="3"/>
                    <a:pt x="7" y="1"/>
                  </a:cubicBezTo>
                  <a:cubicBezTo>
                    <a:pt x="10" y="0"/>
                    <a:pt x="9" y="3"/>
                    <a:pt x="10" y="4"/>
                  </a:cubicBezTo>
                  <a:cubicBezTo>
                    <a:pt x="11" y="4"/>
                    <a:pt x="13" y="3"/>
                    <a:pt x="13" y="5"/>
                  </a:cubicBezTo>
                  <a:cubicBezTo>
                    <a:pt x="19" y="3"/>
                    <a:pt x="21" y="4"/>
                    <a:pt x="27" y="8"/>
                  </a:cubicBezTo>
                  <a:cubicBezTo>
                    <a:pt x="32" y="5"/>
                    <a:pt x="34" y="6"/>
                    <a:pt x="41" y="6"/>
                  </a:cubicBezTo>
                  <a:cubicBezTo>
                    <a:pt x="43" y="6"/>
                    <a:pt x="43" y="8"/>
                    <a:pt x="44" y="9"/>
                  </a:cubicBezTo>
                  <a:cubicBezTo>
                    <a:pt x="46" y="9"/>
                    <a:pt x="48" y="9"/>
                    <a:pt x="48" y="11"/>
                  </a:cubicBezTo>
                  <a:cubicBezTo>
                    <a:pt x="51" y="9"/>
                    <a:pt x="55" y="14"/>
                    <a:pt x="55" y="11"/>
                  </a:cubicBezTo>
                  <a:cubicBezTo>
                    <a:pt x="60" y="11"/>
                    <a:pt x="52" y="15"/>
                    <a:pt x="56" y="15"/>
                  </a:cubicBezTo>
                  <a:cubicBezTo>
                    <a:pt x="56" y="17"/>
                    <a:pt x="55" y="15"/>
                    <a:pt x="53" y="15"/>
                  </a:cubicBezTo>
                  <a:cubicBezTo>
                    <a:pt x="43" y="17"/>
                    <a:pt x="34" y="12"/>
                    <a:pt x="25" y="11"/>
                  </a:cubicBezTo>
                  <a:cubicBezTo>
                    <a:pt x="23" y="10"/>
                    <a:pt x="21" y="11"/>
                    <a:pt x="18" y="11"/>
                  </a:cubicBezTo>
                  <a:cubicBezTo>
                    <a:pt x="15" y="10"/>
                    <a:pt x="12" y="9"/>
                    <a:pt x="8" y="8"/>
                  </a:cubicBezTo>
                  <a:cubicBezTo>
                    <a:pt x="6" y="7"/>
                    <a:pt x="2" y="8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8"/>
            <p:cNvSpPr>
              <a:spLocks/>
            </p:cNvSpPr>
            <p:nvPr/>
          </p:nvSpPr>
          <p:spPr bwMode="auto">
            <a:xfrm>
              <a:off x="14693990" y="379639"/>
              <a:ext cx="30163" cy="11113"/>
            </a:xfrm>
            <a:custGeom>
              <a:avLst/>
              <a:gdLst>
                <a:gd name="T0" fmla="*/ 3 w 8"/>
                <a:gd name="T1" fmla="*/ 2 h 3"/>
                <a:gd name="T2" fmla="*/ 8 w 8"/>
                <a:gd name="T3" fmla="*/ 3 h 3"/>
                <a:gd name="T4" fmla="*/ 3 w 8"/>
                <a:gd name="T5" fmla="*/ 3 h 3"/>
                <a:gd name="T6" fmla="*/ 1 w 8"/>
                <a:gd name="T7" fmla="*/ 2 h 3"/>
                <a:gd name="T8" fmla="*/ 3 w 8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3" y="2"/>
                  </a:moveTo>
                  <a:cubicBezTo>
                    <a:pt x="5" y="2"/>
                    <a:pt x="8" y="1"/>
                    <a:pt x="8" y="3"/>
                  </a:cubicBezTo>
                  <a:cubicBezTo>
                    <a:pt x="7" y="3"/>
                    <a:pt x="5" y="3"/>
                    <a:pt x="3" y="3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0"/>
                    <a:pt x="2" y="0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99"/>
            <p:cNvSpPr>
              <a:spLocks/>
            </p:cNvSpPr>
            <p:nvPr/>
          </p:nvSpPr>
          <p:spPr bwMode="auto">
            <a:xfrm>
              <a:off x="15697290" y="1105127"/>
              <a:ext cx="165100" cy="165100"/>
            </a:xfrm>
            <a:custGeom>
              <a:avLst/>
              <a:gdLst>
                <a:gd name="T0" fmla="*/ 1 w 44"/>
                <a:gd name="T1" fmla="*/ 38 h 44"/>
                <a:gd name="T2" fmla="*/ 4 w 44"/>
                <a:gd name="T3" fmla="*/ 32 h 44"/>
                <a:gd name="T4" fmla="*/ 7 w 44"/>
                <a:gd name="T5" fmla="*/ 31 h 44"/>
                <a:gd name="T6" fmla="*/ 7 w 44"/>
                <a:gd name="T7" fmla="*/ 28 h 44"/>
                <a:gd name="T8" fmla="*/ 9 w 44"/>
                <a:gd name="T9" fmla="*/ 28 h 44"/>
                <a:gd name="T10" fmla="*/ 11 w 44"/>
                <a:gd name="T11" fmla="*/ 25 h 44"/>
                <a:gd name="T12" fmla="*/ 16 w 44"/>
                <a:gd name="T13" fmla="*/ 24 h 44"/>
                <a:gd name="T14" fmla="*/ 19 w 44"/>
                <a:gd name="T15" fmla="*/ 21 h 44"/>
                <a:gd name="T16" fmla="*/ 22 w 44"/>
                <a:gd name="T17" fmla="*/ 17 h 44"/>
                <a:gd name="T18" fmla="*/ 25 w 44"/>
                <a:gd name="T19" fmla="*/ 14 h 44"/>
                <a:gd name="T20" fmla="*/ 29 w 44"/>
                <a:gd name="T21" fmla="*/ 15 h 44"/>
                <a:gd name="T22" fmla="*/ 28 w 44"/>
                <a:gd name="T23" fmla="*/ 10 h 44"/>
                <a:gd name="T24" fmla="*/ 33 w 44"/>
                <a:gd name="T25" fmla="*/ 3 h 44"/>
                <a:gd name="T26" fmla="*/ 37 w 44"/>
                <a:gd name="T27" fmla="*/ 0 h 44"/>
                <a:gd name="T28" fmla="*/ 42 w 44"/>
                <a:gd name="T29" fmla="*/ 3 h 44"/>
                <a:gd name="T30" fmla="*/ 43 w 44"/>
                <a:gd name="T31" fmla="*/ 10 h 44"/>
                <a:gd name="T32" fmla="*/ 42 w 44"/>
                <a:gd name="T33" fmla="*/ 14 h 44"/>
                <a:gd name="T34" fmla="*/ 39 w 44"/>
                <a:gd name="T35" fmla="*/ 14 h 44"/>
                <a:gd name="T36" fmla="*/ 37 w 44"/>
                <a:gd name="T37" fmla="*/ 21 h 44"/>
                <a:gd name="T38" fmla="*/ 32 w 44"/>
                <a:gd name="T39" fmla="*/ 22 h 44"/>
                <a:gd name="T40" fmla="*/ 28 w 44"/>
                <a:gd name="T41" fmla="*/ 32 h 44"/>
                <a:gd name="T42" fmla="*/ 25 w 44"/>
                <a:gd name="T43" fmla="*/ 38 h 44"/>
                <a:gd name="T44" fmla="*/ 22 w 44"/>
                <a:gd name="T45" fmla="*/ 40 h 44"/>
                <a:gd name="T46" fmla="*/ 11 w 44"/>
                <a:gd name="T47" fmla="*/ 36 h 44"/>
                <a:gd name="T48" fmla="*/ 5 w 44"/>
                <a:gd name="T49" fmla="*/ 38 h 44"/>
                <a:gd name="T50" fmla="*/ 4 w 44"/>
                <a:gd name="T51" fmla="*/ 35 h 44"/>
                <a:gd name="T52" fmla="*/ 1 w 44"/>
                <a:gd name="T53" fmla="*/ 3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" h="44">
                  <a:moveTo>
                    <a:pt x="1" y="38"/>
                  </a:moveTo>
                  <a:cubicBezTo>
                    <a:pt x="0" y="36"/>
                    <a:pt x="3" y="34"/>
                    <a:pt x="4" y="32"/>
                  </a:cubicBezTo>
                  <a:cubicBezTo>
                    <a:pt x="4" y="32"/>
                    <a:pt x="6" y="31"/>
                    <a:pt x="7" y="31"/>
                  </a:cubicBezTo>
                  <a:cubicBezTo>
                    <a:pt x="7" y="30"/>
                    <a:pt x="6" y="28"/>
                    <a:pt x="7" y="28"/>
                  </a:cubicBezTo>
                  <a:cubicBezTo>
                    <a:pt x="7" y="27"/>
                    <a:pt x="9" y="28"/>
                    <a:pt x="9" y="28"/>
                  </a:cubicBezTo>
                  <a:cubicBezTo>
                    <a:pt x="10" y="27"/>
                    <a:pt x="10" y="25"/>
                    <a:pt x="11" y="25"/>
                  </a:cubicBezTo>
                  <a:cubicBezTo>
                    <a:pt x="13" y="24"/>
                    <a:pt x="16" y="25"/>
                    <a:pt x="16" y="24"/>
                  </a:cubicBezTo>
                  <a:cubicBezTo>
                    <a:pt x="17" y="21"/>
                    <a:pt x="16" y="21"/>
                    <a:pt x="19" y="21"/>
                  </a:cubicBezTo>
                  <a:cubicBezTo>
                    <a:pt x="22" y="20"/>
                    <a:pt x="21" y="18"/>
                    <a:pt x="22" y="17"/>
                  </a:cubicBezTo>
                  <a:cubicBezTo>
                    <a:pt x="22" y="16"/>
                    <a:pt x="26" y="20"/>
                    <a:pt x="25" y="14"/>
                  </a:cubicBezTo>
                  <a:cubicBezTo>
                    <a:pt x="27" y="13"/>
                    <a:pt x="27" y="15"/>
                    <a:pt x="29" y="15"/>
                  </a:cubicBezTo>
                  <a:cubicBezTo>
                    <a:pt x="29" y="13"/>
                    <a:pt x="27" y="12"/>
                    <a:pt x="28" y="10"/>
                  </a:cubicBezTo>
                  <a:cubicBezTo>
                    <a:pt x="33" y="11"/>
                    <a:pt x="32" y="4"/>
                    <a:pt x="33" y="3"/>
                  </a:cubicBezTo>
                  <a:cubicBezTo>
                    <a:pt x="34" y="1"/>
                    <a:pt x="38" y="2"/>
                    <a:pt x="37" y="0"/>
                  </a:cubicBezTo>
                  <a:cubicBezTo>
                    <a:pt x="39" y="1"/>
                    <a:pt x="39" y="3"/>
                    <a:pt x="42" y="3"/>
                  </a:cubicBezTo>
                  <a:cubicBezTo>
                    <a:pt x="40" y="6"/>
                    <a:pt x="44" y="6"/>
                    <a:pt x="43" y="10"/>
                  </a:cubicBezTo>
                  <a:cubicBezTo>
                    <a:pt x="41" y="9"/>
                    <a:pt x="42" y="12"/>
                    <a:pt x="42" y="14"/>
                  </a:cubicBezTo>
                  <a:cubicBezTo>
                    <a:pt x="41" y="14"/>
                    <a:pt x="39" y="13"/>
                    <a:pt x="39" y="14"/>
                  </a:cubicBezTo>
                  <a:cubicBezTo>
                    <a:pt x="38" y="14"/>
                    <a:pt x="38" y="18"/>
                    <a:pt x="37" y="21"/>
                  </a:cubicBezTo>
                  <a:cubicBezTo>
                    <a:pt x="35" y="23"/>
                    <a:pt x="35" y="20"/>
                    <a:pt x="32" y="22"/>
                  </a:cubicBezTo>
                  <a:cubicBezTo>
                    <a:pt x="28" y="24"/>
                    <a:pt x="29" y="29"/>
                    <a:pt x="28" y="32"/>
                  </a:cubicBezTo>
                  <a:cubicBezTo>
                    <a:pt x="27" y="33"/>
                    <a:pt x="23" y="33"/>
                    <a:pt x="25" y="38"/>
                  </a:cubicBezTo>
                  <a:cubicBezTo>
                    <a:pt x="22" y="37"/>
                    <a:pt x="22" y="39"/>
                    <a:pt x="22" y="40"/>
                  </a:cubicBezTo>
                  <a:cubicBezTo>
                    <a:pt x="19" y="37"/>
                    <a:pt x="11" y="44"/>
                    <a:pt x="11" y="36"/>
                  </a:cubicBezTo>
                  <a:cubicBezTo>
                    <a:pt x="10" y="37"/>
                    <a:pt x="7" y="39"/>
                    <a:pt x="5" y="38"/>
                  </a:cubicBezTo>
                  <a:cubicBezTo>
                    <a:pt x="5" y="38"/>
                    <a:pt x="4" y="35"/>
                    <a:pt x="4" y="35"/>
                  </a:cubicBezTo>
                  <a:cubicBezTo>
                    <a:pt x="1" y="35"/>
                    <a:pt x="7" y="40"/>
                    <a:pt x="1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00"/>
            <p:cNvSpPr>
              <a:spLocks/>
            </p:cNvSpPr>
            <p:nvPr/>
          </p:nvSpPr>
          <p:spPr bwMode="auto">
            <a:xfrm>
              <a:off x="10060077" y="-2144486"/>
              <a:ext cx="228600" cy="169863"/>
            </a:xfrm>
            <a:custGeom>
              <a:avLst/>
              <a:gdLst>
                <a:gd name="T0" fmla="*/ 16 w 61"/>
                <a:gd name="T1" fmla="*/ 0 h 45"/>
                <a:gd name="T2" fmla="*/ 23 w 61"/>
                <a:gd name="T3" fmla="*/ 5 h 45"/>
                <a:gd name="T4" fmla="*/ 28 w 61"/>
                <a:gd name="T5" fmla="*/ 7 h 45"/>
                <a:gd name="T6" fmla="*/ 30 w 61"/>
                <a:gd name="T7" fmla="*/ 7 h 45"/>
                <a:gd name="T8" fmla="*/ 32 w 61"/>
                <a:gd name="T9" fmla="*/ 8 h 45"/>
                <a:gd name="T10" fmla="*/ 36 w 61"/>
                <a:gd name="T11" fmla="*/ 11 h 45"/>
                <a:gd name="T12" fmla="*/ 40 w 61"/>
                <a:gd name="T13" fmla="*/ 11 h 45"/>
                <a:gd name="T14" fmla="*/ 49 w 61"/>
                <a:gd name="T15" fmla="*/ 14 h 45"/>
                <a:gd name="T16" fmla="*/ 49 w 61"/>
                <a:gd name="T17" fmla="*/ 18 h 45"/>
                <a:gd name="T18" fmla="*/ 53 w 61"/>
                <a:gd name="T19" fmla="*/ 18 h 45"/>
                <a:gd name="T20" fmla="*/ 53 w 61"/>
                <a:gd name="T21" fmla="*/ 21 h 45"/>
                <a:gd name="T22" fmla="*/ 61 w 61"/>
                <a:gd name="T23" fmla="*/ 26 h 45"/>
                <a:gd name="T24" fmla="*/ 60 w 61"/>
                <a:gd name="T25" fmla="*/ 30 h 45"/>
                <a:gd name="T26" fmla="*/ 57 w 61"/>
                <a:gd name="T27" fmla="*/ 29 h 45"/>
                <a:gd name="T28" fmla="*/ 50 w 61"/>
                <a:gd name="T29" fmla="*/ 33 h 45"/>
                <a:gd name="T30" fmla="*/ 49 w 61"/>
                <a:gd name="T31" fmla="*/ 36 h 45"/>
                <a:gd name="T32" fmla="*/ 46 w 61"/>
                <a:gd name="T33" fmla="*/ 39 h 45"/>
                <a:gd name="T34" fmla="*/ 37 w 61"/>
                <a:gd name="T35" fmla="*/ 39 h 45"/>
                <a:gd name="T36" fmla="*/ 37 w 61"/>
                <a:gd name="T37" fmla="*/ 40 h 45"/>
                <a:gd name="T38" fmla="*/ 32 w 61"/>
                <a:gd name="T39" fmla="*/ 42 h 45"/>
                <a:gd name="T40" fmla="*/ 30 w 61"/>
                <a:gd name="T41" fmla="*/ 39 h 45"/>
                <a:gd name="T42" fmla="*/ 22 w 61"/>
                <a:gd name="T43" fmla="*/ 39 h 45"/>
                <a:gd name="T44" fmla="*/ 19 w 61"/>
                <a:gd name="T45" fmla="*/ 36 h 45"/>
                <a:gd name="T46" fmla="*/ 23 w 61"/>
                <a:gd name="T47" fmla="*/ 33 h 45"/>
                <a:gd name="T48" fmla="*/ 16 w 61"/>
                <a:gd name="T49" fmla="*/ 32 h 45"/>
                <a:gd name="T50" fmla="*/ 21 w 61"/>
                <a:gd name="T51" fmla="*/ 29 h 45"/>
                <a:gd name="T52" fmla="*/ 23 w 61"/>
                <a:gd name="T53" fmla="*/ 26 h 45"/>
                <a:gd name="T54" fmla="*/ 28 w 61"/>
                <a:gd name="T55" fmla="*/ 28 h 45"/>
                <a:gd name="T56" fmla="*/ 26 w 61"/>
                <a:gd name="T57" fmla="*/ 23 h 45"/>
                <a:gd name="T58" fmla="*/ 14 w 61"/>
                <a:gd name="T59" fmla="*/ 26 h 45"/>
                <a:gd name="T60" fmla="*/ 9 w 61"/>
                <a:gd name="T61" fmla="*/ 25 h 45"/>
                <a:gd name="T62" fmla="*/ 7 w 61"/>
                <a:gd name="T63" fmla="*/ 22 h 45"/>
                <a:gd name="T64" fmla="*/ 1 w 61"/>
                <a:gd name="T65" fmla="*/ 19 h 45"/>
                <a:gd name="T66" fmla="*/ 0 w 61"/>
                <a:gd name="T67" fmla="*/ 15 h 45"/>
                <a:gd name="T68" fmla="*/ 4 w 61"/>
                <a:gd name="T69" fmla="*/ 12 h 45"/>
                <a:gd name="T70" fmla="*/ 7 w 61"/>
                <a:gd name="T71" fmla="*/ 9 h 45"/>
                <a:gd name="T72" fmla="*/ 8 w 61"/>
                <a:gd name="T73" fmla="*/ 5 h 45"/>
                <a:gd name="T74" fmla="*/ 11 w 61"/>
                <a:gd name="T75" fmla="*/ 5 h 45"/>
                <a:gd name="T76" fmla="*/ 14 w 61"/>
                <a:gd name="T77" fmla="*/ 2 h 45"/>
                <a:gd name="T78" fmla="*/ 16 w 61"/>
                <a:gd name="T7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1" h="45">
                  <a:moveTo>
                    <a:pt x="16" y="0"/>
                  </a:moveTo>
                  <a:cubicBezTo>
                    <a:pt x="18" y="2"/>
                    <a:pt x="22" y="2"/>
                    <a:pt x="23" y="5"/>
                  </a:cubicBezTo>
                  <a:cubicBezTo>
                    <a:pt x="26" y="4"/>
                    <a:pt x="27" y="6"/>
                    <a:pt x="28" y="7"/>
                  </a:cubicBezTo>
                  <a:cubicBezTo>
                    <a:pt x="28" y="7"/>
                    <a:pt x="30" y="6"/>
                    <a:pt x="30" y="7"/>
                  </a:cubicBezTo>
                  <a:cubicBezTo>
                    <a:pt x="31" y="7"/>
                    <a:pt x="31" y="9"/>
                    <a:pt x="32" y="8"/>
                  </a:cubicBezTo>
                  <a:cubicBezTo>
                    <a:pt x="34" y="6"/>
                    <a:pt x="33" y="9"/>
                    <a:pt x="36" y="11"/>
                  </a:cubicBezTo>
                  <a:cubicBezTo>
                    <a:pt x="37" y="11"/>
                    <a:pt x="39" y="10"/>
                    <a:pt x="40" y="11"/>
                  </a:cubicBezTo>
                  <a:cubicBezTo>
                    <a:pt x="41" y="11"/>
                    <a:pt x="43" y="16"/>
                    <a:pt x="49" y="14"/>
                  </a:cubicBezTo>
                  <a:cubicBezTo>
                    <a:pt x="49" y="15"/>
                    <a:pt x="49" y="16"/>
                    <a:pt x="49" y="18"/>
                  </a:cubicBezTo>
                  <a:cubicBezTo>
                    <a:pt x="50" y="18"/>
                    <a:pt x="52" y="17"/>
                    <a:pt x="53" y="18"/>
                  </a:cubicBezTo>
                  <a:cubicBezTo>
                    <a:pt x="53" y="18"/>
                    <a:pt x="52" y="20"/>
                    <a:pt x="53" y="21"/>
                  </a:cubicBezTo>
                  <a:cubicBezTo>
                    <a:pt x="55" y="22"/>
                    <a:pt x="58" y="23"/>
                    <a:pt x="61" y="26"/>
                  </a:cubicBezTo>
                  <a:cubicBezTo>
                    <a:pt x="61" y="27"/>
                    <a:pt x="61" y="30"/>
                    <a:pt x="60" y="30"/>
                  </a:cubicBezTo>
                  <a:cubicBezTo>
                    <a:pt x="58" y="31"/>
                    <a:pt x="57" y="29"/>
                    <a:pt x="57" y="29"/>
                  </a:cubicBezTo>
                  <a:cubicBezTo>
                    <a:pt x="54" y="30"/>
                    <a:pt x="53" y="32"/>
                    <a:pt x="50" y="33"/>
                  </a:cubicBezTo>
                  <a:cubicBezTo>
                    <a:pt x="49" y="33"/>
                    <a:pt x="49" y="35"/>
                    <a:pt x="49" y="36"/>
                  </a:cubicBezTo>
                  <a:cubicBezTo>
                    <a:pt x="46" y="36"/>
                    <a:pt x="46" y="37"/>
                    <a:pt x="46" y="39"/>
                  </a:cubicBezTo>
                  <a:cubicBezTo>
                    <a:pt x="41" y="40"/>
                    <a:pt x="40" y="36"/>
                    <a:pt x="37" y="39"/>
                  </a:cubicBezTo>
                  <a:cubicBezTo>
                    <a:pt x="36" y="39"/>
                    <a:pt x="37" y="40"/>
                    <a:pt x="37" y="40"/>
                  </a:cubicBezTo>
                  <a:cubicBezTo>
                    <a:pt x="37" y="45"/>
                    <a:pt x="32" y="37"/>
                    <a:pt x="32" y="42"/>
                  </a:cubicBezTo>
                  <a:cubicBezTo>
                    <a:pt x="30" y="42"/>
                    <a:pt x="31" y="40"/>
                    <a:pt x="30" y="39"/>
                  </a:cubicBezTo>
                  <a:cubicBezTo>
                    <a:pt x="27" y="42"/>
                    <a:pt x="26" y="38"/>
                    <a:pt x="22" y="39"/>
                  </a:cubicBezTo>
                  <a:cubicBezTo>
                    <a:pt x="22" y="36"/>
                    <a:pt x="21" y="36"/>
                    <a:pt x="19" y="36"/>
                  </a:cubicBezTo>
                  <a:cubicBezTo>
                    <a:pt x="19" y="34"/>
                    <a:pt x="23" y="36"/>
                    <a:pt x="23" y="33"/>
                  </a:cubicBezTo>
                  <a:cubicBezTo>
                    <a:pt x="24" y="30"/>
                    <a:pt x="18" y="33"/>
                    <a:pt x="16" y="32"/>
                  </a:cubicBezTo>
                  <a:cubicBezTo>
                    <a:pt x="15" y="28"/>
                    <a:pt x="19" y="30"/>
                    <a:pt x="21" y="29"/>
                  </a:cubicBezTo>
                  <a:cubicBezTo>
                    <a:pt x="21" y="29"/>
                    <a:pt x="23" y="26"/>
                    <a:pt x="23" y="26"/>
                  </a:cubicBezTo>
                  <a:cubicBezTo>
                    <a:pt x="24" y="26"/>
                    <a:pt x="26" y="28"/>
                    <a:pt x="28" y="28"/>
                  </a:cubicBezTo>
                  <a:cubicBezTo>
                    <a:pt x="28" y="25"/>
                    <a:pt x="26" y="25"/>
                    <a:pt x="26" y="23"/>
                  </a:cubicBezTo>
                  <a:cubicBezTo>
                    <a:pt x="25" y="24"/>
                    <a:pt x="16" y="24"/>
                    <a:pt x="14" y="26"/>
                  </a:cubicBezTo>
                  <a:cubicBezTo>
                    <a:pt x="11" y="29"/>
                    <a:pt x="13" y="26"/>
                    <a:pt x="9" y="25"/>
                  </a:cubicBezTo>
                  <a:cubicBezTo>
                    <a:pt x="5" y="24"/>
                    <a:pt x="2" y="26"/>
                    <a:pt x="7" y="22"/>
                  </a:cubicBezTo>
                  <a:cubicBezTo>
                    <a:pt x="6" y="19"/>
                    <a:pt x="2" y="21"/>
                    <a:pt x="1" y="19"/>
                  </a:cubicBezTo>
                  <a:cubicBezTo>
                    <a:pt x="3" y="16"/>
                    <a:pt x="6" y="12"/>
                    <a:pt x="0" y="15"/>
                  </a:cubicBezTo>
                  <a:cubicBezTo>
                    <a:pt x="0" y="13"/>
                    <a:pt x="1" y="12"/>
                    <a:pt x="4" y="12"/>
                  </a:cubicBezTo>
                  <a:cubicBezTo>
                    <a:pt x="5" y="12"/>
                    <a:pt x="5" y="9"/>
                    <a:pt x="7" y="9"/>
                  </a:cubicBezTo>
                  <a:cubicBezTo>
                    <a:pt x="9" y="9"/>
                    <a:pt x="7" y="6"/>
                    <a:pt x="8" y="5"/>
                  </a:cubicBezTo>
                  <a:cubicBezTo>
                    <a:pt x="8" y="5"/>
                    <a:pt x="10" y="5"/>
                    <a:pt x="11" y="5"/>
                  </a:cubicBezTo>
                  <a:cubicBezTo>
                    <a:pt x="12" y="5"/>
                    <a:pt x="12" y="2"/>
                    <a:pt x="14" y="2"/>
                  </a:cubicBezTo>
                  <a:cubicBezTo>
                    <a:pt x="14" y="1"/>
                    <a:pt x="16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01"/>
            <p:cNvSpPr>
              <a:spLocks/>
            </p:cNvSpPr>
            <p:nvPr/>
          </p:nvSpPr>
          <p:spPr bwMode="auto">
            <a:xfrm>
              <a:off x="12358777" y="-2084161"/>
              <a:ext cx="307975" cy="153988"/>
            </a:xfrm>
            <a:custGeom>
              <a:avLst/>
              <a:gdLst>
                <a:gd name="T0" fmla="*/ 29 w 82"/>
                <a:gd name="T1" fmla="*/ 28 h 41"/>
                <a:gd name="T2" fmla="*/ 26 w 82"/>
                <a:gd name="T3" fmla="*/ 30 h 41"/>
                <a:gd name="T4" fmla="*/ 19 w 82"/>
                <a:gd name="T5" fmla="*/ 28 h 41"/>
                <a:gd name="T6" fmla="*/ 23 w 82"/>
                <a:gd name="T7" fmla="*/ 26 h 41"/>
                <a:gd name="T8" fmla="*/ 31 w 82"/>
                <a:gd name="T9" fmla="*/ 20 h 41"/>
                <a:gd name="T10" fmla="*/ 29 w 82"/>
                <a:gd name="T11" fmla="*/ 16 h 41"/>
                <a:gd name="T12" fmla="*/ 22 w 82"/>
                <a:gd name="T13" fmla="*/ 16 h 41"/>
                <a:gd name="T14" fmla="*/ 15 w 82"/>
                <a:gd name="T15" fmla="*/ 21 h 41"/>
                <a:gd name="T16" fmla="*/ 5 w 82"/>
                <a:gd name="T17" fmla="*/ 20 h 41"/>
                <a:gd name="T18" fmla="*/ 6 w 82"/>
                <a:gd name="T19" fmla="*/ 10 h 41"/>
                <a:gd name="T20" fmla="*/ 3 w 82"/>
                <a:gd name="T21" fmla="*/ 12 h 41"/>
                <a:gd name="T22" fmla="*/ 2 w 82"/>
                <a:gd name="T23" fmla="*/ 5 h 41"/>
                <a:gd name="T24" fmla="*/ 5 w 82"/>
                <a:gd name="T25" fmla="*/ 6 h 41"/>
                <a:gd name="T26" fmla="*/ 13 w 82"/>
                <a:gd name="T27" fmla="*/ 3 h 41"/>
                <a:gd name="T28" fmla="*/ 15 w 82"/>
                <a:gd name="T29" fmla="*/ 7 h 41"/>
                <a:gd name="T30" fmla="*/ 26 w 82"/>
                <a:gd name="T31" fmla="*/ 9 h 41"/>
                <a:gd name="T32" fmla="*/ 30 w 82"/>
                <a:gd name="T33" fmla="*/ 3 h 41"/>
                <a:gd name="T34" fmla="*/ 44 w 82"/>
                <a:gd name="T35" fmla="*/ 5 h 41"/>
                <a:gd name="T36" fmla="*/ 45 w 82"/>
                <a:gd name="T37" fmla="*/ 5 h 41"/>
                <a:gd name="T38" fmla="*/ 51 w 82"/>
                <a:gd name="T39" fmla="*/ 9 h 41"/>
                <a:gd name="T40" fmla="*/ 50 w 82"/>
                <a:gd name="T41" fmla="*/ 12 h 41"/>
                <a:gd name="T42" fmla="*/ 57 w 82"/>
                <a:gd name="T43" fmla="*/ 10 h 41"/>
                <a:gd name="T44" fmla="*/ 65 w 82"/>
                <a:gd name="T45" fmla="*/ 13 h 41"/>
                <a:gd name="T46" fmla="*/ 67 w 82"/>
                <a:gd name="T47" fmla="*/ 16 h 41"/>
                <a:gd name="T48" fmla="*/ 68 w 82"/>
                <a:gd name="T49" fmla="*/ 17 h 41"/>
                <a:gd name="T50" fmla="*/ 69 w 82"/>
                <a:gd name="T51" fmla="*/ 20 h 41"/>
                <a:gd name="T52" fmla="*/ 72 w 82"/>
                <a:gd name="T53" fmla="*/ 20 h 41"/>
                <a:gd name="T54" fmla="*/ 72 w 82"/>
                <a:gd name="T55" fmla="*/ 23 h 41"/>
                <a:gd name="T56" fmla="*/ 75 w 82"/>
                <a:gd name="T57" fmla="*/ 23 h 41"/>
                <a:gd name="T58" fmla="*/ 76 w 82"/>
                <a:gd name="T59" fmla="*/ 27 h 41"/>
                <a:gd name="T60" fmla="*/ 81 w 82"/>
                <a:gd name="T61" fmla="*/ 27 h 41"/>
                <a:gd name="T62" fmla="*/ 76 w 82"/>
                <a:gd name="T63" fmla="*/ 30 h 41"/>
                <a:gd name="T64" fmla="*/ 76 w 82"/>
                <a:gd name="T65" fmla="*/ 31 h 41"/>
                <a:gd name="T66" fmla="*/ 62 w 82"/>
                <a:gd name="T67" fmla="*/ 31 h 41"/>
                <a:gd name="T68" fmla="*/ 62 w 82"/>
                <a:gd name="T69" fmla="*/ 23 h 41"/>
                <a:gd name="T70" fmla="*/ 48 w 82"/>
                <a:gd name="T71" fmla="*/ 21 h 41"/>
                <a:gd name="T72" fmla="*/ 47 w 82"/>
                <a:gd name="T73" fmla="*/ 26 h 41"/>
                <a:gd name="T74" fmla="*/ 44 w 82"/>
                <a:gd name="T75" fmla="*/ 26 h 41"/>
                <a:gd name="T76" fmla="*/ 41 w 82"/>
                <a:gd name="T77" fmla="*/ 28 h 41"/>
                <a:gd name="T78" fmla="*/ 43 w 82"/>
                <a:gd name="T79" fmla="*/ 30 h 41"/>
                <a:gd name="T80" fmla="*/ 38 w 82"/>
                <a:gd name="T81" fmla="*/ 31 h 41"/>
                <a:gd name="T82" fmla="*/ 38 w 82"/>
                <a:gd name="T83" fmla="*/ 40 h 41"/>
                <a:gd name="T84" fmla="*/ 20 w 82"/>
                <a:gd name="T85" fmla="*/ 34 h 41"/>
                <a:gd name="T86" fmla="*/ 24 w 82"/>
                <a:gd name="T87" fmla="*/ 31 h 41"/>
                <a:gd name="T88" fmla="*/ 30 w 82"/>
                <a:gd name="T89" fmla="*/ 31 h 41"/>
                <a:gd name="T90" fmla="*/ 29 w 82"/>
                <a:gd name="T91" fmla="*/ 2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2" h="41">
                  <a:moveTo>
                    <a:pt x="29" y="28"/>
                  </a:moveTo>
                  <a:cubicBezTo>
                    <a:pt x="28" y="25"/>
                    <a:pt x="26" y="30"/>
                    <a:pt x="26" y="30"/>
                  </a:cubicBezTo>
                  <a:cubicBezTo>
                    <a:pt x="24" y="30"/>
                    <a:pt x="22" y="27"/>
                    <a:pt x="19" y="28"/>
                  </a:cubicBezTo>
                  <a:cubicBezTo>
                    <a:pt x="19" y="26"/>
                    <a:pt x="21" y="27"/>
                    <a:pt x="23" y="26"/>
                  </a:cubicBezTo>
                  <a:cubicBezTo>
                    <a:pt x="26" y="24"/>
                    <a:pt x="28" y="20"/>
                    <a:pt x="31" y="20"/>
                  </a:cubicBezTo>
                  <a:cubicBezTo>
                    <a:pt x="31" y="19"/>
                    <a:pt x="28" y="19"/>
                    <a:pt x="29" y="16"/>
                  </a:cubicBezTo>
                  <a:cubicBezTo>
                    <a:pt x="26" y="15"/>
                    <a:pt x="23" y="20"/>
                    <a:pt x="22" y="16"/>
                  </a:cubicBezTo>
                  <a:cubicBezTo>
                    <a:pt x="20" y="18"/>
                    <a:pt x="17" y="20"/>
                    <a:pt x="15" y="21"/>
                  </a:cubicBezTo>
                  <a:cubicBezTo>
                    <a:pt x="10" y="22"/>
                    <a:pt x="10" y="19"/>
                    <a:pt x="5" y="20"/>
                  </a:cubicBezTo>
                  <a:cubicBezTo>
                    <a:pt x="8" y="17"/>
                    <a:pt x="8" y="14"/>
                    <a:pt x="6" y="10"/>
                  </a:cubicBezTo>
                  <a:cubicBezTo>
                    <a:pt x="5" y="10"/>
                    <a:pt x="4" y="11"/>
                    <a:pt x="3" y="12"/>
                  </a:cubicBezTo>
                  <a:cubicBezTo>
                    <a:pt x="0" y="12"/>
                    <a:pt x="3" y="7"/>
                    <a:pt x="2" y="5"/>
                  </a:cubicBezTo>
                  <a:cubicBezTo>
                    <a:pt x="4" y="4"/>
                    <a:pt x="4" y="5"/>
                    <a:pt x="5" y="6"/>
                  </a:cubicBezTo>
                  <a:cubicBezTo>
                    <a:pt x="6" y="3"/>
                    <a:pt x="13" y="6"/>
                    <a:pt x="13" y="3"/>
                  </a:cubicBezTo>
                  <a:cubicBezTo>
                    <a:pt x="15" y="3"/>
                    <a:pt x="14" y="6"/>
                    <a:pt x="15" y="7"/>
                  </a:cubicBezTo>
                  <a:cubicBezTo>
                    <a:pt x="20" y="8"/>
                    <a:pt x="25" y="0"/>
                    <a:pt x="26" y="9"/>
                  </a:cubicBezTo>
                  <a:cubicBezTo>
                    <a:pt x="30" y="9"/>
                    <a:pt x="30" y="7"/>
                    <a:pt x="30" y="3"/>
                  </a:cubicBezTo>
                  <a:cubicBezTo>
                    <a:pt x="34" y="5"/>
                    <a:pt x="38" y="4"/>
                    <a:pt x="44" y="5"/>
                  </a:cubicBezTo>
                  <a:cubicBezTo>
                    <a:pt x="45" y="5"/>
                    <a:pt x="45" y="7"/>
                    <a:pt x="45" y="5"/>
                  </a:cubicBezTo>
                  <a:cubicBezTo>
                    <a:pt x="48" y="5"/>
                    <a:pt x="46" y="11"/>
                    <a:pt x="51" y="9"/>
                  </a:cubicBezTo>
                  <a:cubicBezTo>
                    <a:pt x="51" y="10"/>
                    <a:pt x="50" y="10"/>
                    <a:pt x="50" y="12"/>
                  </a:cubicBezTo>
                  <a:cubicBezTo>
                    <a:pt x="52" y="11"/>
                    <a:pt x="57" y="13"/>
                    <a:pt x="57" y="10"/>
                  </a:cubicBezTo>
                  <a:cubicBezTo>
                    <a:pt x="58" y="12"/>
                    <a:pt x="59" y="14"/>
                    <a:pt x="65" y="13"/>
                  </a:cubicBezTo>
                  <a:cubicBezTo>
                    <a:pt x="63" y="16"/>
                    <a:pt x="64" y="15"/>
                    <a:pt x="67" y="16"/>
                  </a:cubicBezTo>
                  <a:cubicBezTo>
                    <a:pt x="67" y="16"/>
                    <a:pt x="66" y="17"/>
                    <a:pt x="68" y="17"/>
                  </a:cubicBezTo>
                  <a:cubicBezTo>
                    <a:pt x="70" y="17"/>
                    <a:pt x="68" y="19"/>
                    <a:pt x="69" y="20"/>
                  </a:cubicBezTo>
                  <a:cubicBezTo>
                    <a:pt x="70" y="20"/>
                    <a:pt x="72" y="20"/>
                    <a:pt x="72" y="20"/>
                  </a:cubicBezTo>
                  <a:cubicBezTo>
                    <a:pt x="73" y="21"/>
                    <a:pt x="72" y="22"/>
                    <a:pt x="72" y="23"/>
                  </a:cubicBezTo>
                  <a:cubicBezTo>
                    <a:pt x="73" y="23"/>
                    <a:pt x="75" y="22"/>
                    <a:pt x="75" y="23"/>
                  </a:cubicBezTo>
                  <a:cubicBezTo>
                    <a:pt x="76" y="24"/>
                    <a:pt x="75" y="26"/>
                    <a:pt x="76" y="27"/>
                  </a:cubicBezTo>
                  <a:cubicBezTo>
                    <a:pt x="79" y="27"/>
                    <a:pt x="80" y="25"/>
                    <a:pt x="81" y="27"/>
                  </a:cubicBezTo>
                  <a:cubicBezTo>
                    <a:pt x="82" y="31"/>
                    <a:pt x="77" y="29"/>
                    <a:pt x="76" y="30"/>
                  </a:cubicBezTo>
                  <a:cubicBezTo>
                    <a:pt x="76" y="30"/>
                    <a:pt x="76" y="31"/>
                    <a:pt x="76" y="31"/>
                  </a:cubicBezTo>
                  <a:cubicBezTo>
                    <a:pt x="73" y="32"/>
                    <a:pt x="67" y="30"/>
                    <a:pt x="62" y="31"/>
                  </a:cubicBezTo>
                  <a:cubicBezTo>
                    <a:pt x="61" y="27"/>
                    <a:pt x="62" y="28"/>
                    <a:pt x="62" y="23"/>
                  </a:cubicBezTo>
                  <a:cubicBezTo>
                    <a:pt x="61" y="19"/>
                    <a:pt x="51" y="19"/>
                    <a:pt x="48" y="21"/>
                  </a:cubicBezTo>
                  <a:cubicBezTo>
                    <a:pt x="46" y="21"/>
                    <a:pt x="48" y="24"/>
                    <a:pt x="47" y="26"/>
                  </a:cubicBezTo>
                  <a:cubicBezTo>
                    <a:pt x="47" y="26"/>
                    <a:pt x="44" y="25"/>
                    <a:pt x="44" y="26"/>
                  </a:cubicBezTo>
                  <a:cubicBezTo>
                    <a:pt x="43" y="27"/>
                    <a:pt x="44" y="29"/>
                    <a:pt x="41" y="28"/>
                  </a:cubicBezTo>
                  <a:cubicBezTo>
                    <a:pt x="41" y="30"/>
                    <a:pt x="42" y="30"/>
                    <a:pt x="43" y="30"/>
                  </a:cubicBezTo>
                  <a:cubicBezTo>
                    <a:pt x="42" y="31"/>
                    <a:pt x="40" y="31"/>
                    <a:pt x="38" y="31"/>
                  </a:cubicBezTo>
                  <a:cubicBezTo>
                    <a:pt x="37" y="36"/>
                    <a:pt x="38" y="34"/>
                    <a:pt x="38" y="40"/>
                  </a:cubicBezTo>
                  <a:cubicBezTo>
                    <a:pt x="34" y="41"/>
                    <a:pt x="21" y="41"/>
                    <a:pt x="20" y="34"/>
                  </a:cubicBezTo>
                  <a:cubicBezTo>
                    <a:pt x="23" y="34"/>
                    <a:pt x="24" y="33"/>
                    <a:pt x="24" y="31"/>
                  </a:cubicBezTo>
                  <a:cubicBezTo>
                    <a:pt x="28" y="31"/>
                    <a:pt x="27" y="34"/>
                    <a:pt x="30" y="31"/>
                  </a:cubicBezTo>
                  <a:cubicBezTo>
                    <a:pt x="29" y="30"/>
                    <a:pt x="26" y="29"/>
                    <a:pt x="29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02"/>
            <p:cNvSpPr>
              <a:spLocks/>
            </p:cNvSpPr>
            <p:nvPr/>
          </p:nvSpPr>
          <p:spPr bwMode="auto">
            <a:xfrm>
              <a:off x="9493340" y="-1963511"/>
              <a:ext cx="146050" cy="79375"/>
            </a:xfrm>
            <a:custGeom>
              <a:avLst/>
              <a:gdLst>
                <a:gd name="T0" fmla="*/ 38 w 39"/>
                <a:gd name="T1" fmla="*/ 3 h 21"/>
                <a:gd name="T2" fmla="*/ 38 w 39"/>
                <a:gd name="T3" fmla="*/ 8 h 21"/>
                <a:gd name="T4" fmla="*/ 36 w 39"/>
                <a:gd name="T5" fmla="*/ 8 h 21"/>
                <a:gd name="T6" fmla="*/ 36 w 39"/>
                <a:gd name="T7" fmla="*/ 12 h 21"/>
                <a:gd name="T8" fmla="*/ 31 w 39"/>
                <a:gd name="T9" fmla="*/ 15 h 21"/>
                <a:gd name="T10" fmla="*/ 27 w 39"/>
                <a:gd name="T11" fmla="*/ 10 h 21"/>
                <a:gd name="T12" fmla="*/ 23 w 39"/>
                <a:gd name="T13" fmla="*/ 13 h 21"/>
                <a:gd name="T14" fmla="*/ 17 w 39"/>
                <a:gd name="T15" fmla="*/ 19 h 21"/>
                <a:gd name="T16" fmla="*/ 2 w 39"/>
                <a:gd name="T17" fmla="*/ 19 h 21"/>
                <a:gd name="T18" fmla="*/ 0 w 39"/>
                <a:gd name="T19" fmla="*/ 13 h 21"/>
                <a:gd name="T20" fmla="*/ 6 w 39"/>
                <a:gd name="T21" fmla="*/ 15 h 21"/>
                <a:gd name="T22" fmla="*/ 12 w 39"/>
                <a:gd name="T23" fmla="*/ 10 h 21"/>
                <a:gd name="T24" fmla="*/ 14 w 39"/>
                <a:gd name="T25" fmla="*/ 8 h 21"/>
                <a:gd name="T26" fmla="*/ 19 w 39"/>
                <a:gd name="T27" fmla="*/ 6 h 21"/>
                <a:gd name="T28" fmla="*/ 20 w 39"/>
                <a:gd name="T29" fmla="*/ 6 h 21"/>
                <a:gd name="T30" fmla="*/ 23 w 39"/>
                <a:gd name="T31" fmla="*/ 3 h 21"/>
                <a:gd name="T32" fmla="*/ 28 w 39"/>
                <a:gd name="T33" fmla="*/ 3 h 21"/>
                <a:gd name="T34" fmla="*/ 38 w 39"/>
                <a:gd name="T3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1">
                  <a:moveTo>
                    <a:pt x="38" y="3"/>
                  </a:moveTo>
                  <a:cubicBezTo>
                    <a:pt x="38" y="4"/>
                    <a:pt x="39" y="7"/>
                    <a:pt x="38" y="8"/>
                  </a:cubicBezTo>
                  <a:cubicBezTo>
                    <a:pt x="38" y="8"/>
                    <a:pt x="36" y="7"/>
                    <a:pt x="36" y="8"/>
                  </a:cubicBezTo>
                  <a:cubicBezTo>
                    <a:pt x="35" y="8"/>
                    <a:pt x="37" y="12"/>
                    <a:pt x="36" y="12"/>
                  </a:cubicBezTo>
                  <a:cubicBezTo>
                    <a:pt x="34" y="12"/>
                    <a:pt x="32" y="10"/>
                    <a:pt x="31" y="15"/>
                  </a:cubicBezTo>
                  <a:cubicBezTo>
                    <a:pt x="29" y="15"/>
                    <a:pt x="30" y="10"/>
                    <a:pt x="27" y="10"/>
                  </a:cubicBezTo>
                  <a:cubicBezTo>
                    <a:pt x="24" y="10"/>
                    <a:pt x="25" y="13"/>
                    <a:pt x="23" y="13"/>
                  </a:cubicBezTo>
                  <a:cubicBezTo>
                    <a:pt x="21" y="15"/>
                    <a:pt x="17" y="15"/>
                    <a:pt x="17" y="19"/>
                  </a:cubicBezTo>
                  <a:cubicBezTo>
                    <a:pt x="11" y="21"/>
                    <a:pt x="8" y="20"/>
                    <a:pt x="2" y="19"/>
                  </a:cubicBezTo>
                  <a:cubicBezTo>
                    <a:pt x="2" y="16"/>
                    <a:pt x="0" y="16"/>
                    <a:pt x="0" y="13"/>
                  </a:cubicBezTo>
                  <a:cubicBezTo>
                    <a:pt x="2" y="14"/>
                    <a:pt x="4" y="15"/>
                    <a:pt x="6" y="15"/>
                  </a:cubicBezTo>
                  <a:cubicBezTo>
                    <a:pt x="9" y="15"/>
                    <a:pt x="9" y="11"/>
                    <a:pt x="12" y="10"/>
                  </a:cubicBezTo>
                  <a:cubicBezTo>
                    <a:pt x="12" y="10"/>
                    <a:pt x="14" y="7"/>
                    <a:pt x="14" y="8"/>
                  </a:cubicBezTo>
                  <a:cubicBezTo>
                    <a:pt x="17" y="10"/>
                    <a:pt x="15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1" y="6"/>
                    <a:pt x="23" y="4"/>
                    <a:pt x="23" y="3"/>
                  </a:cubicBezTo>
                  <a:cubicBezTo>
                    <a:pt x="25" y="3"/>
                    <a:pt x="27" y="4"/>
                    <a:pt x="28" y="3"/>
                  </a:cubicBezTo>
                  <a:cubicBezTo>
                    <a:pt x="30" y="3"/>
                    <a:pt x="35" y="0"/>
                    <a:pt x="3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03"/>
            <p:cNvSpPr>
              <a:spLocks/>
            </p:cNvSpPr>
            <p:nvPr/>
          </p:nvSpPr>
          <p:spPr bwMode="auto">
            <a:xfrm>
              <a:off x="9891802" y="-1930173"/>
              <a:ext cx="146050" cy="76200"/>
            </a:xfrm>
            <a:custGeom>
              <a:avLst/>
              <a:gdLst>
                <a:gd name="T0" fmla="*/ 35 w 39"/>
                <a:gd name="T1" fmla="*/ 1 h 20"/>
                <a:gd name="T2" fmla="*/ 39 w 39"/>
                <a:gd name="T3" fmla="*/ 14 h 20"/>
                <a:gd name="T4" fmla="*/ 36 w 39"/>
                <a:gd name="T5" fmla="*/ 13 h 20"/>
                <a:gd name="T6" fmla="*/ 36 w 39"/>
                <a:gd name="T7" fmla="*/ 17 h 20"/>
                <a:gd name="T8" fmla="*/ 31 w 39"/>
                <a:gd name="T9" fmla="*/ 18 h 20"/>
                <a:gd name="T10" fmla="*/ 29 w 39"/>
                <a:gd name="T11" fmla="*/ 20 h 20"/>
                <a:gd name="T12" fmla="*/ 25 w 39"/>
                <a:gd name="T13" fmla="*/ 20 h 20"/>
                <a:gd name="T14" fmla="*/ 25 w 39"/>
                <a:gd name="T15" fmla="*/ 14 h 20"/>
                <a:gd name="T16" fmla="*/ 11 w 39"/>
                <a:gd name="T17" fmla="*/ 13 h 20"/>
                <a:gd name="T18" fmla="*/ 0 w 39"/>
                <a:gd name="T19" fmla="*/ 6 h 20"/>
                <a:gd name="T20" fmla="*/ 1 w 39"/>
                <a:gd name="T21" fmla="*/ 3 h 20"/>
                <a:gd name="T22" fmla="*/ 4 w 39"/>
                <a:gd name="T23" fmla="*/ 4 h 20"/>
                <a:gd name="T24" fmla="*/ 11 w 39"/>
                <a:gd name="T25" fmla="*/ 7 h 20"/>
                <a:gd name="T26" fmla="*/ 14 w 39"/>
                <a:gd name="T27" fmla="*/ 7 h 20"/>
                <a:gd name="T28" fmla="*/ 15 w 39"/>
                <a:gd name="T29" fmla="*/ 10 h 20"/>
                <a:gd name="T30" fmla="*/ 16 w 39"/>
                <a:gd name="T31" fmla="*/ 4 h 20"/>
                <a:gd name="T32" fmla="*/ 19 w 39"/>
                <a:gd name="T33" fmla="*/ 7 h 20"/>
                <a:gd name="T34" fmla="*/ 35 w 39"/>
                <a:gd name="T35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5" y="1"/>
                  </a:moveTo>
                  <a:cubicBezTo>
                    <a:pt x="33" y="9"/>
                    <a:pt x="39" y="9"/>
                    <a:pt x="39" y="14"/>
                  </a:cubicBezTo>
                  <a:cubicBezTo>
                    <a:pt x="38" y="14"/>
                    <a:pt x="37" y="12"/>
                    <a:pt x="36" y="13"/>
                  </a:cubicBezTo>
                  <a:cubicBezTo>
                    <a:pt x="35" y="13"/>
                    <a:pt x="37" y="16"/>
                    <a:pt x="36" y="17"/>
                  </a:cubicBezTo>
                  <a:cubicBezTo>
                    <a:pt x="35" y="18"/>
                    <a:pt x="32" y="18"/>
                    <a:pt x="31" y="18"/>
                  </a:cubicBezTo>
                  <a:cubicBezTo>
                    <a:pt x="30" y="18"/>
                    <a:pt x="30" y="20"/>
                    <a:pt x="29" y="20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3" y="18"/>
                    <a:pt x="23" y="16"/>
                    <a:pt x="25" y="14"/>
                  </a:cubicBezTo>
                  <a:cubicBezTo>
                    <a:pt x="20" y="16"/>
                    <a:pt x="17" y="13"/>
                    <a:pt x="11" y="13"/>
                  </a:cubicBezTo>
                  <a:cubicBezTo>
                    <a:pt x="10" y="8"/>
                    <a:pt x="3" y="8"/>
                    <a:pt x="0" y="6"/>
                  </a:cubicBezTo>
                  <a:cubicBezTo>
                    <a:pt x="0" y="6"/>
                    <a:pt x="1" y="3"/>
                    <a:pt x="1" y="3"/>
                  </a:cubicBezTo>
                  <a:cubicBezTo>
                    <a:pt x="3" y="2"/>
                    <a:pt x="3" y="4"/>
                    <a:pt x="4" y="4"/>
                  </a:cubicBezTo>
                  <a:cubicBezTo>
                    <a:pt x="6" y="5"/>
                    <a:pt x="10" y="6"/>
                    <a:pt x="11" y="7"/>
                  </a:cubicBezTo>
                  <a:cubicBezTo>
                    <a:pt x="11" y="8"/>
                    <a:pt x="13" y="7"/>
                    <a:pt x="14" y="7"/>
                  </a:cubicBezTo>
                  <a:cubicBezTo>
                    <a:pt x="14" y="8"/>
                    <a:pt x="13" y="10"/>
                    <a:pt x="15" y="10"/>
                  </a:cubicBezTo>
                  <a:cubicBezTo>
                    <a:pt x="19" y="9"/>
                    <a:pt x="13" y="6"/>
                    <a:pt x="16" y="4"/>
                  </a:cubicBezTo>
                  <a:cubicBezTo>
                    <a:pt x="19" y="2"/>
                    <a:pt x="19" y="7"/>
                    <a:pt x="19" y="7"/>
                  </a:cubicBezTo>
                  <a:cubicBezTo>
                    <a:pt x="24" y="7"/>
                    <a:pt x="26" y="0"/>
                    <a:pt x="3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04"/>
            <p:cNvSpPr>
              <a:spLocks/>
            </p:cNvSpPr>
            <p:nvPr/>
          </p:nvSpPr>
          <p:spPr bwMode="auto">
            <a:xfrm>
              <a:off x="9609227" y="-1930173"/>
              <a:ext cx="258763" cy="101600"/>
            </a:xfrm>
            <a:custGeom>
              <a:avLst/>
              <a:gdLst>
                <a:gd name="T0" fmla="*/ 31 w 69"/>
                <a:gd name="T1" fmla="*/ 10 h 27"/>
                <a:gd name="T2" fmla="*/ 45 w 69"/>
                <a:gd name="T3" fmla="*/ 16 h 27"/>
                <a:gd name="T4" fmla="*/ 45 w 69"/>
                <a:gd name="T5" fmla="*/ 8 h 27"/>
                <a:gd name="T6" fmla="*/ 41 w 69"/>
                <a:gd name="T7" fmla="*/ 3 h 27"/>
                <a:gd name="T8" fmla="*/ 51 w 69"/>
                <a:gd name="T9" fmla="*/ 1 h 27"/>
                <a:gd name="T10" fmla="*/ 54 w 69"/>
                <a:gd name="T11" fmla="*/ 4 h 27"/>
                <a:gd name="T12" fmla="*/ 54 w 69"/>
                <a:gd name="T13" fmla="*/ 7 h 27"/>
                <a:gd name="T14" fmla="*/ 59 w 69"/>
                <a:gd name="T15" fmla="*/ 11 h 27"/>
                <a:gd name="T16" fmla="*/ 63 w 69"/>
                <a:gd name="T17" fmla="*/ 8 h 27"/>
                <a:gd name="T18" fmla="*/ 68 w 69"/>
                <a:gd name="T19" fmla="*/ 11 h 27"/>
                <a:gd name="T20" fmla="*/ 69 w 69"/>
                <a:gd name="T21" fmla="*/ 14 h 27"/>
                <a:gd name="T22" fmla="*/ 68 w 69"/>
                <a:gd name="T23" fmla="*/ 20 h 27"/>
                <a:gd name="T24" fmla="*/ 59 w 69"/>
                <a:gd name="T25" fmla="*/ 21 h 27"/>
                <a:gd name="T26" fmla="*/ 54 w 69"/>
                <a:gd name="T27" fmla="*/ 20 h 27"/>
                <a:gd name="T28" fmla="*/ 41 w 69"/>
                <a:gd name="T29" fmla="*/ 23 h 27"/>
                <a:gd name="T30" fmla="*/ 38 w 69"/>
                <a:gd name="T31" fmla="*/ 23 h 27"/>
                <a:gd name="T32" fmla="*/ 34 w 69"/>
                <a:gd name="T33" fmla="*/ 24 h 27"/>
                <a:gd name="T34" fmla="*/ 20 w 69"/>
                <a:gd name="T35" fmla="*/ 27 h 27"/>
                <a:gd name="T36" fmla="*/ 33 w 69"/>
                <a:gd name="T37" fmla="*/ 23 h 27"/>
                <a:gd name="T38" fmla="*/ 26 w 69"/>
                <a:gd name="T39" fmla="*/ 20 h 27"/>
                <a:gd name="T40" fmla="*/ 20 w 69"/>
                <a:gd name="T41" fmla="*/ 17 h 27"/>
                <a:gd name="T42" fmla="*/ 14 w 69"/>
                <a:gd name="T43" fmla="*/ 20 h 27"/>
                <a:gd name="T44" fmla="*/ 10 w 69"/>
                <a:gd name="T45" fmla="*/ 18 h 27"/>
                <a:gd name="T46" fmla="*/ 0 w 69"/>
                <a:gd name="T47" fmla="*/ 17 h 27"/>
                <a:gd name="T48" fmla="*/ 3 w 69"/>
                <a:gd name="T49" fmla="*/ 14 h 27"/>
                <a:gd name="T50" fmla="*/ 5 w 69"/>
                <a:gd name="T51" fmla="*/ 10 h 27"/>
                <a:gd name="T52" fmla="*/ 10 w 69"/>
                <a:gd name="T53" fmla="*/ 8 h 27"/>
                <a:gd name="T54" fmla="*/ 9 w 69"/>
                <a:gd name="T55" fmla="*/ 6 h 27"/>
                <a:gd name="T56" fmla="*/ 12 w 69"/>
                <a:gd name="T57" fmla="*/ 6 h 27"/>
                <a:gd name="T58" fmla="*/ 16 w 69"/>
                <a:gd name="T59" fmla="*/ 4 h 27"/>
                <a:gd name="T60" fmla="*/ 23 w 69"/>
                <a:gd name="T61" fmla="*/ 6 h 27"/>
                <a:gd name="T62" fmla="*/ 24 w 69"/>
                <a:gd name="T63" fmla="*/ 8 h 27"/>
                <a:gd name="T64" fmla="*/ 27 w 69"/>
                <a:gd name="T65" fmla="*/ 8 h 27"/>
                <a:gd name="T66" fmla="*/ 27 w 69"/>
                <a:gd name="T67" fmla="*/ 13 h 27"/>
                <a:gd name="T68" fmla="*/ 31 w 69"/>
                <a:gd name="T69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9" h="27">
                  <a:moveTo>
                    <a:pt x="31" y="10"/>
                  </a:moveTo>
                  <a:cubicBezTo>
                    <a:pt x="30" y="15"/>
                    <a:pt x="43" y="12"/>
                    <a:pt x="45" y="16"/>
                  </a:cubicBezTo>
                  <a:cubicBezTo>
                    <a:pt x="48" y="10"/>
                    <a:pt x="36" y="9"/>
                    <a:pt x="45" y="8"/>
                  </a:cubicBezTo>
                  <a:cubicBezTo>
                    <a:pt x="47" y="3"/>
                    <a:pt x="39" y="8"/>
                    <a:pt x="41" y="3"/>
                  </a:cubicBezTo>
                  <a:cubicBezTo>
                    <a:pt x="45" y="4"/>
                    <a:pt x="46" y="0"/>
                    <a:pt x="51" y="1"/>
                  </a:cubicBezTo>
                  <a:cubicBezTo>
                    <a:pt x="50" y="4"/>
                    <a:pt x="53" y="3"/>
                    <a:pt x="54" y="4"/>
                  </a:cubicBezTo>
                  <a:cubicBezTo>
                    <a:pt x="54" y="5"/>
                    <a:pt x="53" y="7"/>
                    <a:pt x="54" y="7"/>
                  </a:cubicBezTo>
                  <a:cubicBezTo>
                    <a:pt x="55" y="8"/>
                    <a:pt x="57" y="9"/>
                    <a:pt x="59" y="11"/>
                  </a:cubicBezTo>
                  <a:cubicBezTo>
                    <a:pt x="61" y="10"/>
                    <a:pt x="61" y="8"/>
                    <a:pt x="63" y="8"/>
                  </a:cubicBezTo>
                  <a:cubicBezTo>
                    <a:pt x="66" y="8"/>
                    <a:pt x="67" y="10"/>
                    <a:pt x="68" y="11"/>
                  </a:cubicBezTo>
                  <a:cubicBezTo>
                    <a:pt x="68" y="11"/>
                    <a:pt x="69" y="14"/>
                    <a:pt x="69" y="14"/>
                  </a:cubicBezTo>
                  <a:cubicBezTo>
                    <a:pt x="67" y="16"/>
                    <a:pt x="69" y="15"/>
                    <a:pt x="68" y="20"/>
                  </a:cubicBezTo>
                  <a:cubicBezTo>
                    <a:pt x="65" y="16"/>
                    <a:pt x="62" y="21"/>
                    <a:pt x="59" y="21"/>
                  </a:cubicBezTo>
                  <a:cubicBezTo>
                    <a:pt x="57" y="21"/>
                    <a:pt x="56" y="20"/>
                    <a:pt x="54" y="20"/>
                  </a:cubicBezTo>
                  <a:cubicBezTo>
                    <a:pt x="50" y="20"/>
                    <a:pt x="44" y="21"/>
                    <a:pt x="41" y="23"/>
                  </a:cubicBezTo>
                  <a:cubicBezTo>
                    <a:pt x="40" y="23"/>
                    <a:pt x="38" y="22"/>
                    <a:pt x="38" y="23"/>
                  </a:cubicBezTo>
                  <a:cubicBezTo>
                    <a:pt x="37" y="24"/>
                    <a:pt x="36" y="23"/>
                    <a:pt x="34" y="24"/>
                  </a:cubicBezTo>
                  <a:cubicBezTo>
                    <a:pt x="32" y="24"/>
                    <a:pt x="25" y="26"/>
                    <a:pt x="20" y="27"/>
                  </a:cubicBezTo>
                  <a:cubicBezTo>
                    <a:pt x="21" y="22"/>
                    <a:pt x="27" y="23"/>
                    <a:pt x="33" y="23"/>
                  </a:cubicBezTo>
                  <a:cubicBezTo>
                    <a:pt x="33" y="16"/>
                    <a:pt x="28" y="20"/>
                    <a:pt x="26" y="20"/>
                  </a:cubicBezTo>
                  <a:cubicBezTo>
                    <a:pt x="23" y="19"/>
                    <a:pt x="22" y="19"/>
                    <a:pt x="20" y="17"/>
                  </a:cubicBezTo>
                  <a:cubicBezTo>
                    <a:pt x="17" y="16"/>
                    <a:pt x="17" y="19"/>
                    <a:pt x="14" y="20"/>
                  </a:cubicBezTo>
                  <a:cubicBezTo>
                    <a:pt x="12" y="20"/>
                    <a:pt x="12" y="19"/>
                    <a:pt x="10" y="18"/>
                  </a:cubicBezTo>
                  <a:cubicBezTo>
                    <a:pt x="7" y="18"/>
                    <a:pt x="3" y="19"/>
                    <a:pt x="0" y="17"/>
                  </a:cubicBezTo>
                  <a:cubicBezTo>
                    <a:pt x="0" y="15"/>
                    <a:pt x="2" y="15"/>
                    <a:pt x="3" y="14"/>
                  </a:cubicBezTo>
                  <a:cubicBezTo>
                    <a:pt x="3" y="14"/>
                    <a:pt x="4" y="10"/>
                    <a:pt x="5" y="10"/>
                  </a:cubicBezTo>
                  <a:cubicBezTo>
                    <a:pt x="6" y="9"/>
                    <a:pt x="9" y="10"/>
                    <a:pt x="10" y="8"/>
                  </a:cubicBezTo>
                  <a:cubicBezTo>
                    <a:pt x="11" y="8"/>
                    <a:pt x="5" y="7"/>
                    <a:pt x="9" y="6"/>
                  </a:cubicBezTo>
                  <a:cubicBezTo>
                    <a:pt x="10" y="5"/>
                    <a:pt x="11" y="6"/>
                    <a:pt x="12" y="6"/>
                  </a:cubicBezTo>
                  <a:cubicBezTo>
                    <a:pt x="13" y="5"/>
                    <a:pt x="14" y="4"/>
                    <a:pt x="16" y="4"/>
                  </a:cubicBezTo>
                  <a:cubicBezTo>
                    <a:pt x="17" y="4"/>
                    <a:pt x="22" y="5"/>
                    <a:pt x="23" y="6"/>
                  </a:cubicBezTo>
                  <a:cubicBezTo>
                    <a:pt x="24" y="6"/>
                    <a:pt x="23" y="8"/>
                    <a:pt x="24" y="8"/>
                  </a:cubicBezTo>
                  <a:cubicBezTo>
                    <a:pt x="25" y="9"/>
                    <a:pt x="27" y="8"/>
                    <a:pt x="27" y="8"/>
                  </a:cubicBezTo>
                  <a:cubicBezTo>
                    <a:pt x="28" y="10"/>
                    <a:pt x="24" y="13"/>
                    <a:pt x="27" y="13"/>
                  </a:cubicBezTo>
                  <a:cubicBezTo>
                    <a:pt x="28" y="13"/>
                    <a:pt x="29" y="9"/>
                    <a:pt x="3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05"/>
            <p:cNvSpPr>
              <a:spLocks/>
            </p:cNvSpPr>
            <p:nvPr/>
          </p:nvSpPr>
          <p:spPr bwMode="auto">
            <a:xfrm>
              <a:off x="9433015" y="-1828573"/>
              <a:ext cx="206375" cy="139700"/>
            </a:xfrm>
            <a:custGeom>
              <a:avLst/>
              <a:gdLst>
                <a:gd name="T0" fmla="*/ 7 w 55"/>
                <a:gd name="T1" fmla="*/ 1 h 37"/>
                <a:gd name="T2" fmla="*/ 30 w 55"/>
                <a:gd name="T3" fmla="*/ 3 h 37"/>
                <a:gd name="T4" fmla="*/ 33 w 55"/>
                <a:gd name="T5" fmla="*/ 3 h 37"/>
                <a:gd name="T6" fmla="*/ 39 w 55"/>
                <a:gd name="T7" fmla="*/ 4 h 37"/>
                <a:gd name="T8" fmla="*/ 44 w 55"/>
                <a:gd name="T9" fmla="*/ 4 h 37"/>
                <a:gd name="T10" fmla="*/ 46 w 55"/>
                <a:gd name="T11" fmla="*/ 5 h 37"/>
                <a:gd name="T12" fmla="*/ 54 w 55"/>
                <a:gd name="T13" fmla="*/ 11 h 37"/>
                <a:gd name="T14" fmla="*/ 42 w 55"/>
                <a:gd name="T15" fmla="*/ 14 h 37"/>
                <a:gd name="T16" fmla="*/ 40 w 55"/>
                <a:gd name="T17" fmla="*/ 17 h 37"/>
                <a:gd name="T18" fmla="*/ 37 w 55"/>
                <a:gd name="T19" fmla="*/ 15 h 37"/>
                <a:gd name="T20" fmla="*/ 36 w 55"/>
                <a:gd name="T21" fmla="*/ 17 h 37"/>
                <a:gd name="T22" fmla="*/ 37 w 55"/>
                <a:gd name="T23" fmla="*/ 18 h 37"/>
                <a:gd name="T24" fmla="*/ 35 w 55"/>
                <a:gd name="T25" fmla="*/ 19 h 37"/>
                <a:gd name="T26" fmla="*/ 35 w 55"/>
                <a:gd name="T27" fmla="*/ 22 h 37"/>
                <a:gd name="T28" fmla="*/ 32 w 55"/>
                <a:gd name="T29" fmla="*/ 22 h 37"/>
                <a:gd name="T30" fmla="*/ 29 w 55"/>
                <a:gd name="T31" fmla="*/ 25 h 37"/>
                <a:gd name="T32" fmla="*/ 29 w 55"/>
                <a:gd name="T33" fmla="*/ 31 h 37"/>
                <a:gd name="T34" fmla="*/ 12 w 55"/>
                <a:gd name="T35" fmla="*/ 35 h 37"/>
                <a:gd name="T36" fmla="*/ 0 w 55"/>
                <a:gd name="T37" fmla="*/ 26 h 37"/>
                <a:gd name="T38" fmla="*/ 4 w 55"/>
                <a:gd name="T39" fmla="*/ 24 h 37"/>
                <a:gd name="T40" fmla="*/ 5 w 55"/>
                <a:gd name="T41" fmla="*/ 21 h 37"/>
                <a:gd name="T42" fmla="*/ 4 w 55"/>
                <a:gd name="T43" fmla="*/ 15 h 37"/>
                <a:gd name="T44" fmla="*/ 7 w 55"/>
                <a:gd name="T45" fmla="*/ 14 h 37"/>
                <a:gd name="T46" fmla="*/ 9 w 55"/>
                <a:gd name="T47" fmla="*/ 8 h 37"/>
                <a:gd name="T48" fmla="*/ 7 w 55"/>
                <a:gd name="T49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37">
                  <a:moveTo>
                    <a:pt x="7" y="1"/>
                  </a:moveTo>
                  <a:cubicBezTo>
                    <a:pt x="15" y="1"/>
                    <a:pt x="24" y="0"/>
                    <a:pt x="30" y="3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5" y="4"/>
                    <a:pt x="37" y="3"/>
                    <a:pt x="39" y="4"/>
                  </a:cubicBezTo>
                  <a:cubicBezTo>
                    <a:pt x="41" y="6"/>
                    <a:pt x="39" y="2"/>
                    <a:pt x="44" y="4"/>
                  </a:cubicBezTo>
                  <a:cubicBezTo>
                    <a:pt x="45" y="4"/>
                    <a:pt x="45" y="5"/>
                    <a:pt x="46" y="5"/>
                  </a:cubicBezTo>
                  <a:cubicBezTo>
                    <a:pt x="47" y="5"/>
                    <a:pt x="55" y="7"/>
                    <a:pt x="54" y="11"/>
                  </a:cubicBezTo>
                  <a:cubicBezTo>
                    <a:pt x="50" y="12"/>
                    <a:pt x="45" y="12"/>
                    <a:pt x="42" y="14"/>
                  </a:cubicBezTo>
                  <a:cubicBezTo>
                    <a:pt x="40" y="14"/>
                    <a:pt x="41" y="16"/>
                    <a:pt x="40" y="17"/>
                  </a:cubicBezTo>
                  <a:cubicBezTo>
                    <a:pt x="40" y="17"/>
                    <a:pt x="38" y="14"/>
                    <a:pt x="37" y="15"/>
                  </a:cubicBezTo>
                  <a:cubicBezTo>
                    <a:pt x="38" y="15"/>
                    <a:pt x="36" y="17"/>
                    <a:pt x="36" y="17"/>
                  </a:cubicBezTo>
                  <a:cubicBezTo>
                    <a:pt x="36" y="17"/>
                    <a:pt x="37" y="18"/>
                    <a:pt x="37" y="18"/>
                  </a:cubicBezTo>
                  <a:cubicBezTo>
                    <a:pt x="37" y="19"/>
                    <a:pt x="35" y="18"/>
                    <a:pt x="35" y="19"/>
                  </a:cubicBezTo>
                  <a:cubicBezTo>
                    <a:pt x="34" y="20"/>
                    <a:pt x="35" y="22"/>
                    <a:pt x="35" y="22"/>
                  </a:cubicBezTo>
                  <a:cubicBezTo>
                    <a:pt x="34" y="23"/>
                    <a:pt x="32" y="22"/>
                    <a:pt x="32" y="22"/>
                  </a:cubicBezTo>
                  <a:cubicBezTo>
                    <a:pt x="31" y="23"/>
                    <a:pt x="31" y="25"/>
                    <a:pt x="29" y="25"/>
                  </a:cubicBezTo>
                  <a:cubicBezTo>
                    <a:pt x="29" y="27"/>
                    <a:pt x="29" y="29"/>
                    <a:pt x="29" y="31"/>
                  </a:cubicBezTo>
                  <a:cubicBezTo>
                    <a:pt x="22" y="30"/>
                    <a:pt x="23" y="37"/>
                    <a:pt x="12" y="35"/>
                  </a:cubicBezTo>
                  <a:cubicBezTo>
                    <a:pt x="14" y="26"/>
                    <a:pt x="5" y="28"/>
                    <a:pt x="0" y="26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4" y="23"/>
                    <a:pt x="1" y="20"/>
                    <a:pt x="5" y="21"/>
                  </a:cubicBezTo>
                  <a:cubicBezTo>
                    <a:pt x="5" y="18"/>
                    <a:pt x="3" y="18"/>
                    <a:pt x="4" y="15"/>
                  </a:cubicBezTo>
                  <a:cubicBezTo>
                    <a:pt x="6" y="17"/>
                    <a:pt x="6" y="16"/>
                    <a:pt x="7" y="14"/>
                  </a:cubicBezTo>
                  <a:cubicBezTo>
                    <a:pt x="7" y="12"/>
                    <a:pt x="9" y="12"/>
                    <a:pt x="9" y="8"/>
                  </a:cubicBezTo>
                  <a:cubicBezTo>
                    <a:pt x="10" y="4"/>
                    <a:pt x="5" y="6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06"/>
            <p:cNvSpPr>
              <a:spLocks/>
            </p:cNvSpPr>
            <p:nvPr/>
          </p:nvSpPr>
          <p:spPr bwMode="auto">
            <a:xfrm>
              <a:off x="9845765" y="-1798411"/>
              <a:ext cx="46038" cy="34925"/>
            </a:xfrm>
            <a:custGeom>
              <a:avLst/>
              <a:gdLst>
                <a:gd name="T0" fmla="*/ 2 w 12"/>
                <a:gd name="T1" fmla="*/ 0 h 9"/>
                <a:gd name="T2" fmla="*/ 10 w 12"/>
                <a:gd name="T3" fmla="*/ 0 h 9"/>
                <a:gd name="T4" fmla="*/ 12 w 12"/>
                <a:gd name="T5" fmla="*/ 6 h 9"/>
                <a:gd name="T6" fmla="*/ 9 w 12"/>
                <a:gd name="T7" fmla="*/ 9 h 9"/>
                <a:gd name="T8" fmla="*/ 0 w 12"/>
                <a:gd name="T9" fmla="*/ 4 h 9"/>
                <a:gd name="T10" fmla="*/ 2 w 12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9">
                  <a:moveTo>
                    <a:pt x="2" y="0"/>
                  </a:moveTo>
                  <a:cubicBezTo>
                    <a:pt x="5" y="0"/>
                    <a:pt x="7" y="0"/>
                    <a:pt x="10" y="0"/>
                  </a:cubicBezTo>
                  <a:cubicBezTo>
                    <a:pt x="10" y="3"/>
                    <a:pt x="12" y="3"/>
                    <a:pt x="12" y="6"/>
                  </a:cubicBezTo>
                  <a:cubicBezTo>
                    <a:pt x="9" y="5"/>
                    <a:pt x="9" y="7"/>
                    <a:pt x="9" y="9"/>
                  </a:cubicBezTo>
                  <a:cubicBezTo>
                    <a:pt x="7" y="7"/>
                    <a:pt x="5" y="4"/>
                    <a:pt x="0" y="4"/>
                  </a:cubicBezTo>
                  <a:cubicBezTo>
                    <a:pt x="1" y="3"/>
                    <a:pt x="2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07"/>
            <p:cNvSpPr>
              <a:spLocks/>
            </p:cNvSpPr>
            <p:nvPr/>
          </p:nvSpPr>
          <p:spPr bwMode="auto">
            <a:xfrm>
              <a:off x="10075952" y="-1812698"/>
              <a:ext cx="104775" cy="74613"/>
            </a:xfrm>
            <a:custGeom>
              <a:avLst/>
              <a:gdLst>
                <a:gd name="T0" fmla="*/ 25 w 28"/>
                <a:gd name="T1" fmla="*/ 1 h 20"/>
                <a:gd name="T2" fmla="*/ 26 w 28"/>
                <a:gd name="T3" fmla="*/ 8 h 20"/>
                <a:gd name="T4" fmla="*/ 24 w 28"/>
                <a:gd name="T5" fmla="*/ 11 h 20"/>
                <a:gd name="T6" fmla="*/ 17 w 28"/>
                <a:gd name="T7" fmla="*/ 13 h 20"/>
                <a:gd name="T8" fmla="*/ 5 w 28"/>
                <a:gd name="T9" fmla="*/ 20 h 20"/>
                <a:gd name="T10" fmla="*/ 4 w 28"/>
                <a:gd name="T11" fmla="*/ 14 h 20"/>
                <a:gd name="T12" fmla="*/ 1 w 28"/>
                <a:gd name="T13" fmla="*/ 11 h 20"/>
                <a:gd name="T14" fmla="*/ 1 w 28"/>
                <a:gd name="T15" fmla="*/ 4 h 20"/>
                <a:gd name="T16" fmla="*/ 4 w 28"/>
                <a:gd name="T17" fmla="*/ 1 h 20"/>
                <a:gd name="T18" fmla="*/ 8 w 28"/>
                <a:gd name="T19" fmla="*/ 0 h 20"/>
                <a:gd name="T20" fmla="*/ 19 w 28"/>
                <a:gd name="T21" fmla="*/ 3 h 20"/>
                <a:gd name="T22" fmla="*/ 25 w 28"/>
                <a:gd name="T23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0">
                  <a:moveTo>
                    <a:pt x="25" y="1"/>
                  </a:moveTo>
                  <a:cubicBezTo>
                    <a:pt x="28" y="1"/>
                    <a:pt x="26" y="6"/>
                    <a:pt x="26" y="8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19" y="9"/>
                    <a:pt x="18" y="16"/>
                    <a:pt x="17" y="13"/>
                  </a:cubicBezTo>
                  <a:cubicBezTo>
                    <a:pt x="13" y="15"/>
                    <a:pt x="11" y="19"/>
                    <a:pt x="5" y="20"/>
                  </a:cubicBezTo>
                  <a:cubicBezTo>
                    <a:pt x="4" y="18"/>
                    <a:pt x="4" y="16"/>
                    <a:pt x="4" y="14"/>
                  </a:cubicBezTo>
                  <a:cubicBezTo>
                    <a:pt x="3" y="13"/>
                    <a:pt x="2" y="13"/>
                    <a:pt x="1" y="11"/>
                  </a:cubicBezTo>
                  <a:cubicBezTo>
                    <a:pt x="0" y="9"/>
                    <a:pt x="2" y="6"/>
                    <a:pt x="1" y="4"/>
                  </a:cubicBezTo>
                  <a:cubicBezTo>
                    <a:pt x="4" y="5"/>
                    <a:pt x="4" y="3"/>
                    <a:pt x="4" y="1"/>
                  </a:cubicBezTo>
                  <a:cubicBezTo>
                    <a:pt x="6" y="1"/>
                    <a:pt x="8" y="2"/>
                    <a:pt x="8" y="0"/>
                  </a:cubicBezTo>
                  <a:cubicBezTo>
                    <a:pt x="10" y="3"/>
                    <a:pt x="17" y="0"/>
                    <a:pt x="19" y="3"/>
                  </a:cubicBezTo>
                  <a:cubicBezTo>
                    <a:pt x="22" y="3"/>
                    <a:pt x="25" y="3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08"/>
            <p:cNvSpPr>
              <a:spLocks/>
            </p:cNvSpPr>
            <p:nvPr/>
          </p:nvSpPr>
          <p:spPr bwMode="auto">
            <a:xfrm>
              <a:off x="11611065" y="-1523773"/>
              <a:ext cx="225425" cy="109538"/>
            </a:xfrm>
            <a:custGeom>
              <a:avLst/>
              <a:gdLst>
                <a:gd name="T0" fmla="*/ 44 w 60"/>
                <a:gd name="T1" fmla="*/ 0 h 29"/>
                <a:gd name="T2" fmla="*/ 49 w 60"/>
                <a:gd name="T3" fmla="*/ 3 h 29"/>
                <a:gd name="T4" fmla="*/ 54 w 60"/>
                <a:gd name="T5" fmla="*/ 4 h 29"/>
                <a:gd name="T6" fmla="*/ 52 w 60"/>
                <a:gd name="T7" fmla="*/ 7 h 29"/>
                <a:gd name="T8" fmla="*/ 59 w 60"/>
                <a:gd name="T9" fmla="*/ 11 h 29"/>
                <a:gd name="T10" fmla="*/ 55 w 60"/>
                <a:gd name="T11" fmla="*/ 20 h 29"/>
                <a:gd name="T12" fmla="*/ 51 w 60"/>
                <a:gd name="T13" fmla="*/ 21 h 29"/>
                <a:gd name="T14" fmla="*/ 45 w 60"/>
                <a:gd name="T15" fmla="*/ 24 h 29"/>
                <a:gd name="T16" fmla="*/ 41 w 60"/>
                <a:gd name="T17" fmla="*/ 25 h 29"/>
                <a:gd name="T18" fmla="*/ 38 w 60"/>
                <a:gd name="T19" fmla="*/ 27 h 29"/>
                <a:gd name="T20" fmla="*/ 21 w 60"/>
                <a:gd name="T21" fmla="*/ 28 h 29"/>
                <a:gd name="T22" fmla="*/ 20 w 60"/>
                <a:gd name="T23" fmla="*/ 27 h 29"/>
                <a:gd name="T24" fmla="*/ 14 w 60"/>
                <a:gd name="T25" fmla="*/ 24 h 29"/>
                <a:gd name="T26" fmla="*/ 12 w 60"/>
                <a:gd name="T27" fmla="*/ 23 h 29"/>
                <a:gd name="T28" fmla="*/ 14 w 60"/>
                <a:gd name="T29" fmla="*/ 21 h 29"/>
                <a:gd name="T30" fmla="*/ 10 w 60"/>
                <a:gd name="T31" fmla="*/ 18 h 29"/>
                <a:gd name="T32" fmla="*/ 10 w 60"/>
                <a:gd name="T33" fmla="*/ 10 h 29"/>
                <a:gd name="T34" fmla="*/ 2 w 60"/>
                <a:gd name="T35" fmla="*/ 11 h 29"/>
                <a:gd name="T36" fmla="*/ 5 w 60"/>
                <a:gd name="T37" fmla="*/ 6 h 29"/>
                <a:gd name="T38" fmla="*/ 16 w 60"/>
                <a:gd name="T39" fmla="*/ 6 h 29"/>
                <a:gd name="T40" fmla="*/ 17 w 60"/>
                <a:gd name="T41" fmla="*/ 11 h 29"/>
                <a:gd name="T42" fmla="*/ 21 w 60"/>
                <a:gd name="T43" fmla="*/ 6 h 29"/>
                <a:gd name="T44" fmla="*/ 30 w 60"/>
                <a:gd name="T45" fmla="*/ 9 h 29"/>
                <a:gd name="T46" fmla="*/ 33 w 60"/>
                <a:gd name="T47" fmla="*/ 6 h 29"/>
                <a:gd name="T48" fmla="*/ 41 w 60"/>
                <a:gd name="T49" fmla="*/ 4 h 29"/>
                <a:gd name="T50" fmla="*/ 44 w 60"/>
                <a:gd name="T5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0" h="29">
                  <a:moveTo>
                    <a:pt x="44" y="0"/>
                  </a:moveTo>
                  <a:cubicBezTo>
                    <a:pt x="45" y="0"/>
                    <a:pt x="47" y="2"/>
                    <a:pt x="49" y="3"/>
                  </a:cubicBezTo>
                  <a:cubicBezTo>
                    <a:pt x="50" y="3"/>
                    <a:pt x="53" y="4"/>
                    <a:pt x="54" y="4"/>
                  </a:cubicBezTo>
                  <a:cubicBezTo>
                    <a:pt x="54" y="4"/>
                    <a:pt x="52" y="7"/>
                    <a:pt x="52" y="7"/>
                  </a:cubicBezTo>
                  <a:cubicBezTo>
                    <a:pt x="52" y="10"/>
                    <a:pt x="56" y="12"/>
                    <a:pt x="59" y="11"/>
                  </a:cubicBezTo>
                  <a:cubicBezTo>
                    <a:pt x="60" y="15"/>
                    <a:pt x="59" y="17"/>
                    <a:pt x="55" y="20"/>
                  </a:cubicBezTo>
                  <a:cubicBezTo>
                    <a:pt x="54" y="21"/>
                    <a:pt x="52" y="20"/>
                    <a:pt x="51" y="21"/>
                  </a:cubicBezTo>
                  <a:cubicBezTo>
                    <a:pt x="48" y="23"/>
                    <a:pt x="49" y="23"/>
                    <a:pt x="45" y="24"/>
                  </a:cubicBezTo>
                  <a:cubicBezTo>
                    <a:pt x="45" y="24"/>
                    <a:pt x="41" y="25"/>
                    <a:pt x="41" y="25"/>
                  </a:cubicBezTo>
                  <a:cubicBezTo>
                    <a:pt x="40" y="26"/>
                    <a:pt x="40" y="26"/>
                    <a:pt x="38" y="27"/>
                  </a:cubicBezTo>
                  <a:cubicBezTo>
                    <a:pt x="37" y="27"/>
                    <a:pt x="26" y="29"/>
                    <a:pt x="21" y="28"/>
                  </a:cubicBezTo>
                  <a:cubicBezTo>
                    <a:pt x="21" y="28"/>
                    <a:pt x="21" y="27"/>
                    <a:pt x="20" y="27"/>
                  </a:cubicBezTo>
                  <a:cubicBezTo>
                    <a:pt x="18" y="27"/>
                    <a:pt x="17" y="24"/>
                    <a:pt x="14" y="24"/>
                  </a:cubicBezTo>
                  <a:cubicBezTo>
                    <a:pt x="13" y="24"/>
                    <a:pt x="13" y="22"/>
                    <a:pt x="12" y="23"/>
                  </a:cubicBezTo>
                  <a:cubicBezTo>
                    <a:pt x="12" y="21"/>
                    <a:pt x="13" y="21"/>
                    <a:pt x="14" y="21"/>
                  </a:cubicBezTo>
                  <a:cubicBezTo>
                    <a:pt x="14" y="19"/>
                    <a:pt x="11" y="20"/>
                    <a:pt x="10" y="18"/>
                  </a:cubicBezTo>
                  <a:cubicBezTo>
                    <a:pt x="9" y="16"/>
                    <a:pt x="11" y="14"/>
                    <a:pt x="10" y="10"/>
                  </a:cubicBezTo>
                  <a:cubicBezTo>
                    <a:pt x="5" y="8"/>
                    <a:pt x="5" y="15"/>
                    <a:pt x="2" y="11"/>
                  </a:cubicBezTo>
                  <a:cubicBezTo>
                    <a:pt x="0" y="7"/>
                    <a:pt x="6" y="10"/>
                    <a:pt x="5" y="6"/>
                  </a:cubicBezTo>
                  <a:cubicBezTo>
                    <a:pt x="10" y="7"/>
                    <a:pt x="9" y="6"/>
                    <a:pt x="16" y="6"/>
                  </a:cubicBezTo>
                  <a:cubicBezTo>
                    <a:pt x="17" y="9"/>
                    <a:pt x="20" y="8"/>
                    <a:pt x="17" y="11"/>
                  </a:cubicBezTo>
                  <a:cubicBezTo>
                    <a:pt x="21" y="12"/>
                    <a:pt x="22" y="9"/>
                    <a:pt x="21" y="6"/>
                  </a:cubicBezTo>
                  <a:cubicBezTo>
                    <a:pt x="22" y="8"/>
                    <a:pt x="34" y="2"/>
                    <a:pt x="30" y="9"/>
                  </a:cubicBezTo>
                  <a:cubicBezTo>
                    <a:pt x="33" y="10"/>
                    <a:pt x="32" y="6"/>
                    <a:pt x="33" y="6"/>
                  </a:cubicBezTo>
                  <a:cubicBezTo>
                    <a:pt x="35" y="4"/>
                    <a:pt x="38" y="5"/>
                    <a:pt x="41" y="4"/>
                  </a:cubicBezTo>
                  <a:cubicBezTo>
                    <a:pt x="43" y="4"/>
                    <a:pt x="44" y="2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09"/>
            <p:cNvSpPr>
              <a:spLocks/>
            </p:cNvSpPr>
            <p:nvPr/>
          </p:nvSpPr>
          <p:spPr bwMode="auto">
            <a:xfrm>
              <a:off x="10260102" y="-1496786"/>
              <a:ext cx="134938" cy="93663"/>
            </a:xfrm>
            <a:custGeom>
              <a:avLst/>
              <a:gdLst>
                <a:gd name="T0" fmla="*/ 10 w 36"/>
                <a:gd name="T1" fmla="*/ 0 h 25"/>
                <a:gd name="T2" fmla="*/ 18 w 36"/>
                <a:gd name="T3" fmla="*/ 9 h 25"/>
                <a:gd name="T4" fmla="*/ 21 w 36"/>
                <a:gd name="T5" fmla="*/ 7 h 25"/>
                <a:gd name="T6" fmla="*/ 25 w 36"/>
                <a:gd name="T7" fmla="*/ 11 h 25"/>
                <a:gd name="T8" fmla="*/ 31 w 36"/>
                <a:gd name="T9" fmla="*/ 18 h 25"/>
                <a:gd name="T10" fmla="*/ 36 w 36"/>
                <a:gd name="T11" fmla="*/ 20 h 25"/>
                <a:gd name="T12" fmla="*/ 18 w 36"/>
                <a:gd name="T13" fmla="*/ 21 h 25"/>
                <a:gd name="T14" fmla="*/ 11 w 36"/>
                <a:gd name="T15" fmla="*/ 25 h 25"/>
                <a:gd name="T16" fmla="*/ 0 w 36"/>
                <a:gd name="T17" fmla="*/ 21 h 25"/>
                <a:gd name="T18" fmla="*/ 3 w 36"/>
                <a:gd name="T19" fmla="*/ 20 h 25"/>
                <a:gd name="T20" fmla="*/ 4 w 36"/>
                <a:gd name="T21" fmla="*/ 17 h 25"/>
                <a:gd name="T22" fmla="*/ 4 w 36"/>
                <a:gd name="T23" fmla="*/ 4 h 25"/>
                <a:gd name="T24" fmla="*/ 10 w 36"/>
                <a:gd name="T2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25">
                  <a:moveTo>
                    <a:pt x="10" y="0"/>
                  </a:moveTo>
                  <a:cubicBezTo>
                    <a:pt x="12" y="4"/>
                    <a:pt x="19" y="2"/>
                    <a:pt x="18" y="9"/>
                  </a:cubicBezTo>
                  <a:cubicBezTo>
                    <a:pt x="19" y="10"/>
                    <a:pt x="21" y="7"/>
                    <a:pt x="21" y="7"/>
                  </a:cubicBezTo>
                  <a:cubicBezTo>
                    <a:pt x="23" y="8"/>
                    <a:pt x="22" y="11"/>
                    <a:pt x="25" y="11"/>
                  </a:cubicBezTo>
                  <a:cubicBezTo>
                    <a:pt x="27" y="11"/>
                    <a:pt x="29" y="16"/>
                    <a:pt x="31" y="18"/>
                  </a:cubicBezTo>
                  <a:cubicBezTo>
                    <a:pt x="35" y="17"/>
                    <a:pt x="34" y="17"/>
                    <a:pt x="36" y="20"/>
                  </a:cubicBezTo>
                  <a:cubicBezTo>
                    <a:pt x="33" y="23"/>
                    <a:pt x="24" y="20"/>
                    <a:pt x="18" y="21"/>
                  </a:cubicBezTo>
                  <a:cubicBezTo>
                    <a:pt x="16" y="23"/>
                    <a:pt x="12" y="23"/>
                    <a:pt x="11" y="25"/>
                  </a:cubicBezTo>
                  <a:cubicBezTo>
                    <a:pt x="8" y="23"/>
                    <a:pt x="6" y="20"/>
                    <a:pt x="0" y="21"/>
                  </a:cubicBezTo>
                  <a:cubicBezTo>
                    <a:pt x="0" y="20"/>
                    <a:pt x="2" y="20"/>
                    <a:pt x="3" y="20"/>
                  </a:cubicBezTo>
                  <a:cubicBezTo>
                    <a:pt x="1" y="18"/>
                    <a:pt x="1" y="17"/>
                    <a:pt x="4" y="17"/>
                  </a:cubicBezTo>
                  <a:cubicBezTo>
                    <a:pt x="1" y="12"/>
                    <a:pt x="4" y="10"/>
                    <a:pt x="4" y="4"/>
                  </a:cubicBezTo>
                  <a:cubicBezTo>
                    <a:pt x="7" y="4"/>
                    <a:pt x="10" y="4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10"/>
            <p:cNvSpPr>
              <a:spLocks/>
            </p:cNvSpPr>
            <p:nvPr/>
          </p:nvSpPr>
          <p:spPr bwMode="auto">
            <a:xfrm>
              <a:off x="14179640" y="55789"/>
              <a:ext cx="225425" cy="241300"/>
            </a:xfrm>
            <a:custGeom>
              <a:avLst/>
              <a:gdLst>
                <a:gd name="T0" fmla="*/ 5 w 60"/>
                <a:gd name="T1" fmla="*/ 9 h 64"/>
                <a:gd name="T2" fmla="*/ 2 w 60"/>
                <a:gd name="T3" fmla="*/ 8 h 64"/>
                <a:gd name="T4" fmla="*/ 0 w 60"/>
                <a:gd name="T5" fmla="*/ 4 h 64"/>
                <a:gd name="T6" fmla="*/ 11 w 60"/>
                <a:gd name="T7" fmla="*/ 2 h 64"/>
                <a:gd name="T8" fmla="*/ 16 w 60"/>
                <a:gd name="T9" fmla="*/ 5 h 64"/>
                <a:gd name="T10" fmla="*/ 16 w 60"/>
                <a:gd name="T11" fmla="*/ 8 h 64"/>
                <a:gd name="T12" fmla="*/ 19 w 60"/>
                <a:gd name="T13" fmla="*/ 11 h 64"/>
                <a:gd name="T14" fmla="*/ 25 w 60"/>
                <a:gd name="T15" fmla="*/ 14 h 64"/>
                <a:gd name="T16" fmla="*/ 35 w 60"/>
                <a:gd name="T17" fmla="*/ 22 h 64"/>
                <a:gd name="T18" fmla="*/ 37 w 60"/>
                <a:gd name="T19" fmla="*/ 26 h 64"/>
                <a:gd name="T20" fmla="*/ 42 w 60"/>
                <a:gd name="T21" fmla="*/ 28 h 64"/>
                <a:gd name="T22" fmla="*/ 44 w 60"/>
                <a:gd name="T23" fmla="*/ 30 h 64"/>
                <a:gd name="T24" fmla="*/ 44 w 60"/>
                <a:gd name="T25" fmla="*/ 33 h 64"/>
                <a:gd name="T26" fmla="*/ 47 w 60"/>
                <a:gd name="T27" fmla="*/ 36 h 64"/>
                <a:gd name="T28" fmla="*/ 51 w 60"/>
                <a:gd name="T29" fmla="*/ 40 h 64"/>
                <a:gd name="T30" fmla="*/ 54 w 60"/>
                <a:gd name="T31" fmla="*/ 43 h 64"/>
                <a:gd name="T32" fmla="*/ 57 w 60"/>
                <a:gd name="T33" fmla="*/ 50 h 64"/>
                <a:gd name="T34" fmla="*/ 58 w 60"/>
                <a:gd name="T35" fmla="*/ 56 h 64"/>
                <a:gd name="T36" fmla="*/ 60 w 60"/>
                <a:gd name="T37" fmla="*/ 60 h 64"/>
                <a:gd name="T38" fmla="*/ 53 w 60"/>
                <a:gd name="T39" fmla="*/ 61 h 64"/>
                <a:gd name="T40" fmla="*/ 47 w 60"/>
                <a:gd name="T41" fmla="*/ 61 h 64"/>
                <a:gd name="T42" fmla="*/ 47 w 60"/>
                <a:gd name="T43" fmla="*/ 58 h 64"/>
                <a:gd name="T44" fmla="*/ 44 w 60"/>
                <a:gd name="T45" fmla="*/ 58 h 64"/>
                <a:gd name="T46" fmla="*/ 37 w 60"/>
                <a:gd name="T47" fmla="*/ 53 h 64"/>
                <a:gd name="T48" fmla="*/ 39 w 60"/>
                <a:gd name="T49" fmla="*/ 50 h 64"/>
                <a:gd name="T50" fmla="*/ 37 w 60"/>
                <a:gd name="T51" fmla="*/ 50 h 64"/>
                <a:gd name="T52" fmla="*/ 36 w 60"/>
                <a:gd name="T53" fmla="*/ 47 h 64"/>
                <a:gd name="T54" fmla="*/ 33 w 60"/>
                <a:gd name="T55" fmla="*/ 47 h 64"/>
                <a:gd name="T56" fmla="*/ 28 w 60"/>
                <a:gd name="T57" fmla="*/ 42 h 64"/>
                <a:gd name="T58" fmla="*/ 25 w 60"/>
                <a:gd name="T59" fmla="*/ 32 h 64"/>
                <a:gd name="T60" fmla="*/ 23 w 60"/>
                <a:gd name="T61" fmla="*/ 35 h 64"/>
                <a:gd name="T62" fmla="*/ 21 w 60"/>
                <a:gd name="T63" fmla="*/ 28 h 64"/>
                <a:gd name="T64" fmla="*/ 18 w 60"/>
                <a:gd name="T65" fmla="*/ 25 h 64"/>
                <a:gd name="T66" fmla="*/ 15 w 60"/>
                <a:gd name="T67" fmla="*/ 23 h 64"/>
                <a:gd name="T68" fmla="*/ 14 w 60"/>
                <a:gd name="T69" fmla="*/ 18 h 64"/>
                <a:gd name="T70" fmla="*/ 9 w 60"/>
                <a:gd name="T71" fmla="*/ 15 h 64"/>
                <a:gd name="T72" fmla="*/ 7 w 60"/>
                <a:gd name="T73" fmla="*/ 12 h 64"/>
                <a:gd name="T74" fmla="*/ 5 w 60"/>
                <a:gd name="T75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0" h="64">
                  <a:moveTo>
                    <a:pt x="5" y="9"/>
                  </a:moveTo>
                  <a:cubicBezTo>
                    <a:pt x="5" y="8"/>
                    <a:pt x="3" y="9"/>
                    <a:pt x="2" y="8"/>
                  </a:cubicBezTo>
                  <a:cubicBezTo>
                    <a:pt x="1" y="7"/>
                    <a:pt x="2" y="3"/>
                    <a:pt x="0" y="4"/>
                  </a:cubicBezTo>
                  <a:cubicBezTo>
                    <a:pt x="3" y="0"/>
                    <a:pt x="6" y="5"/>
                    <a:pt x="11" y="2"/>
                  </a:cubicBezTo>
                  <a:cubicBezTo>
                    <a:pt x="10" y="6"/>
                    <a:pt x="15" y="4"/>
                    <a:pt x="16" y="5"/>
                  </a:cubicBezTo>
                  <a:cubicBezTo>
                    <a:pt x="17" y="5"/>
                    <a:pt x="16" y="8"/>
                    <a:pt x="16" y="8"/>
                  </a:cubicBezTo>
                  <a:cubicBezTo>
                    <a:pt x="18" y="9"/>
                    <a:pt x="20" y="8"/>
                    <a:pt x="19" y="11"/>
                  </a:cubicBezTo>
                  <a:cubicBezTo>
                    <a:pt x="23" y="10"/>
                    <a:pt x="22" y="13"/>
                    <a:pt x="25" y="14"/>
                  </a:cubicBezTo>
                  <a:cubicBezTo>
                    <a:pt x="27" y="14"/>
                    <a:pt x="31" y="22"/>
                    <a:pt x="35" y="22"/>
                  </a:cubicBezTo>
                  <a:cubicBezTo>
                    <a:pt x="38" y="22"/>
                    <a:pt x="36" y="25"/>
                    <a:pt x="37" y="26"/>
                  </a:cubicBezTo>
                  <a:cubicBezTo>
                    <a:pt x="38" y="27"/>
                    <a:pt x="41" y="27"/>
                    <a:pt x="42" y="28"/>
                  </a:cubicBezTo>
                  <a:cubicBezTo>
                    <a:pt x="42" y="28"/>
                    <a:pt x="44" y="30"/>
                    <a:pt x="44" y="30"/>
                  </a:cubicBezTo>
                  <a:cubicBezTo>
                    <a:pt x="45" y="31"/>
                    <a:pt x="44" y="33"/>
                    <a:pt x="44" y="33"/>
                  </a:cubicBezTo>
                  <a:cubicBezTo>
                    <a:pt x="45" y="34"/>
                    <a:pt x="46" y="35"/>
                    <a:pt x="47" y="36"/>
                  </a:cubicBezTo>
                  <a:cubicBezTo>
                    <a:pt x="48" y="37"/>
                    <a:pt x="49" y="40"/>
                    <a:pt x="51" y="40"/>
                  </a:cubicBezTo>
                  <a:cubicBezTo>
                    <a:pt x="52" y="40"/>
                    <a:pt x="54" y="43"/>
                    <a:pt x="54" y="43"/>
                  </a:cubicBezTo>
                  <a:cubicBezTo>
                    <a:pt x="56" y="44"/>
                    <a:pt x="55" y="50"/>
                    <a:pt x="57" y="50"/>
                  </a:cubicBezTo>
                  <a:cubicBezTo>
                    <a:pt x="59" y="50"/>
                    <a:pt x="59" y="54"/>
                    <a:pt x="58" y="56"/>
                  </a:cubicBezTo>
                  <a:cubicBezTo>
                    <a:pt x="58" y="58"/>
                    <a:pt x="55" y="60"/>
                    <a:pt x="60" y="60"/>
                  </a:cubicBezTo>
                  <a:cubicBezTo>
                    <a:pt x="59" y="64"/>
                    <a:pt x="55" y="62"/>
                    <a:pt x="53" y="61"/>
                  </a:cubicBezTo>
                  <a:cubicBezTo>
                    <a:pt x="51" y="61"/>
                    <a:pt x="49" y="62"/>
                    <a:pt x="47" y="61"/>
                  </a:cubicBezTo>
                  <a:cubicBezTo>
                    <a:pt x="47" y="61"/>
                    <a:pt x="48" y="59"/>
                    <a:pt x="47" y="58"/>
                  </a:cubicBezTo>
                  <a:cubicBezTo>
                    <a:pt x="47" y="58"/>
                    <a:pt x="45" y="59"/>
                    <a:pt x="44" y="58"/>
                  </a:cubicBezTo>
                  <a:cubicBezTo>
                    <a:pt x="43" y="57"/>
                    <a:pt x="41" y="53"/>
                    <a:pt x="37" y="53"/>
                  </a:cubicBezTo>
                  <a:cubicBezTo>
                    <a:pt x="38" y="52"/>
                    <a:pt x="39" y="51"/>
                    <a:pt x="39" y="50"/>
                  </a:cubicBezTo>
                  <a:cubicBezTo>
                    <a:pt x="39" y="48"/>
                    <a:pt x="37" y="49"/>
                    <a:pt x="37" y="50"/>
                  </a:cubicBezTo>
                  <a:cubicBezTo>
                    <a:pt x="36" y="50"/>
                    <a:pt x="37" y="48"/>
                    <a:pt x="36" y="47"/>
                  </a:cubicBezTo>
                  <a:cubicBezTo>
                    <a:pt x="35" y="47"/>
                    <a:pt x="34" y="48"/>
                    <a:pt x="33" y="47"/>
                  </a:cubicBezTo>
                  <a:cubicBezTo>
                    <a:pt x="31" y="45"/>
                    <a:pt x="31" y="42"/>
                    <a:pt x="28" y="42"/>
                  </a:cubicBezTo>
                  <a:cubicBezTo>
                    <a:pt x="29" y="36"/>
                    <a:pt x="25" y="36"/>
                    <a:pt x="25" y="32"/>
                  </a:cubicBezTo>
                  <a:cubicBezTo>
                    <a:pt x="23" y="32"/>
                    <a:pt x="24" y="34"/>
                    <a:pt x="23" y="35"/>
                  </a:cubicBezTo>
                  <a:cubicBezTo>
                    <a:pt x="21" y="33"/>
                    <a:pt x="22" y="30"/>
                    <a:pt x="21" y="28"/>
                  </a:cubicBezTo>
                  <a:cubicBezTo>
                    <a:pt x="20" y="27"/>
                    <a:pt x="18" y="25"/>
                    <a:pt x="18" y="25"/>
                  </a:cubicBezTo>
                  <a:cubicBezTo>
                    <a:pt x="17" y="24"/>
                    <a:pt x="17" y="23"/>
                    <a:pt x="15" y="23"/>
                  </a:cubicBezTo>
                  <a:cubicBezTo>
                    <a:pt x="16" y="20"/>
                    <a:pt x="14" y="20"/>
                    <a:pt x="14" y="18"/>
                  </a:cubicBezTo>
                  <a:cubicBezTo>
                    <a:pt x="13" y="16"/>
                    <a:pt x="11" y="16"/>
                    <a:pt x="9" y="15"/>
                  </a:cubicBezTo>
                  <a:cubicBezTo>
                    <a:pt x="9" y="15"/>
                    <a:pt x="6" y="12"/>
                    <a:pt x="7" y="12"/>
                  </a:cubicBezTo>
                  <a:cubicBezTo>
                    <a:pt x="6" y="9"/>
                    <a:pt x="10" y="7"/>
                    <a:pt x="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11"/>
            <p:cNvSpPr>
              <a:spLocks/>
            </p:cNvSpPr>
            <p:nvPr/>
          </p:nvSpPr>
          <p:spPr bwMode="auto">
            <a:xfrm>
              <a:off x="13060452" y="435202"/>
              <a:ext cx="161925" cy="293688"/>
            </a:xfrm>
            <a:custGeom>
              <a:avLst/>
              <a:gdLst>
                <a:gd name="T0" fmla="*/ 32 w 43"/>
                <a:gd name="T1" fmla="*/ 0 h 78"/>
                <a:gd name="T2" fmla="*/ 38 w 43"/>
                <a:gd name="T3" fmla="*/ 1 h 78"/>
                <a:gd name="T4" fmla="*/ 35 w 43"/>
                <a:gd name="T5" fmla="*/ 26 h 78"/>
                <a:gd name="T6" fmla="*/ 32 w 43"/>
                <a:gd name="T7" fmla="*/ 43 h 78"/>
                <a:gd name="T8" fmla="*/ 28 w 43"/>
                <a:gd name="T9" fmla="*/ 50 h 78"/>
                <a:gd name="T10" fmla="*/ 27 w 43"/>
                <a:gd name="T11" fmla="*/ 58 h 78"/>
                <a:gd name="T12" fmla="*/ 27 w 43"/>
                <a:gd name="T13" fmla="*/ 61 h 78"/>
                <a:gd name="T14" fmla="*/ 24 w 43"/>
                <a:gd name="T15" fmla="*/ 63 h 78"/>
                <a:gd name="T16" fmla="*/ 23 w 43"/>
                <a:gd name="T17" fmla="*/ 71 h 78"/>
                <a:gd name="T18" fmla="*/ 21 w 43"/>
                <a:gd name="T19" fmla="*/ 72 h 78"/>
                <a:gd name="T20" fmla="*/ 20 w 43"/>
                <a:gd name="T21" fmla="*/ 77 h 78"/>
                <a:gd name="T22" fmla="*/ 6 w 43"/>
                <a:gd name="T23" fmla="*/ 78 h 78"/>
                <a:gd name="T24" fmla="*/ 4 w 43"/>
                <a:gd name="T25" fmla="*/ 71 h 78"/>
                <a:gd name="T26" fmla="*/ 3 w 43"/>
                <a:gd name="T27" fmla="*/ 68 h 78"/>
                <a:gd name="T28" fmla="*/ 0 w 43"/>
                <a:gd name="T29" fmla="*/ 67 h 78"/>
                <a:gd name="T30" fmla="*/ 0 w 43"/>
                <a:gd name="T31" fmla="*/ 61 h 78"/>
                <a:gd name="T32" fmla="*/ 2 w 43"/>
                <a:gd name="T33" fmla="*/ 60 h 78"/>
                <a:gd name="T34" fmla="*/ 0 w 43"/>
                <a:gd name="T35" fmla="*/ 58 h 78"/>
                <a:gd name="T36" fmla="*/ 3 w 43"/>
                <a:gd name="T37" fmla="*/ 53 h 78"/>
                <a:gd name="T38" fmla="*/ 3 w 43"/>
                <a:gd name="T39" fmla="*/ 50 h 78"/>
                <a:gd name="T40" fmla="*/ 6 w 43"/>
                <a:gd name="T41" fmla="*/ 49 h 78"/>
                <a:gd name="T42" fmla="*/ 9 w 43"/>
                <a:gd name="T43" fmla="*/ 42 h 78"/>
                <a:gd name="T44" fmla="*/ 6 w 43"/>
                <a:gd name="T45" fmla="*/ 37 h 78"/>
                <a:gd name="T46" fmla="*/ 6 w 43"/>
                <a:gd name="T47" fmla="*/ 29 h 78"/>
                <a:gd name="T48" fmla="*/ 9 w 43"/>
                <a:gd name="T49" fmla="*/ 26 h 78"/>
                <a:gd name="T50" fmla="*/ 13 w 43"/>
                <a:gd name="T51" fmla="*/ 23 h 78"/>
                <a:gd name="T52" fmla="*/ 20 w 43"/>
                <a:gd name="T53" fmla="*/ 18 h 78"/>
                <a:gd name="T54" fmla="*/ 24 w 43"/>
                <a:gd name="T55" fmla="*/ 19 h 78"/>
                <a:gd name="T56" fmla="*/ 25 w 43"/>
                <a:gd name="T57" fmla="*/ 11 h 78"/>
                <a:gd name="T58" fmla="*/ 30 w 43"/>
                <a:gd name="T59" fmla="*/ 9 h 78"/>
                <a:gd name="T60" fmla="*/ 32 w 43"/>
                <a:gd name="T6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78">
                  <a:moveTo>
                    <a:pt x="32" y="0"/>
                  </a:moveTo>
                  <a:cubicBezTo>
                    <a:pt x="34" y="1"/>
                    <a:pt x="36" y="1"/>
                    <a:pt x="38" y="1"/>
                  </a:cubicBezTo>
                  <a:cubicBezTo>
                    <a:pt x="36" y="8"/>
                    <a:pt x="43" y="21"/>
                    <a:pt x="35" y="26"/>
                  </a:cubicBezTo>
                  <a:cubicBezTo>
                    <a:pt x="35" y="33"/>
                    <a:pt x="34" y="37"/>
                    <a:pt x="32" y="43"/>
                  </a:cubicBezTo>
                  <a:cubicBezTo>
                    <a:pt x="32" y="45"/>
                    <a:pt x="31" y="50"/>
                    <a:pt x="28" y="50"/>
                  </a:cubicBezTo>
                  <a:cubicBezTo>
                    <a:pt x="29" y="54"/>
                    <a:pt x="27" y="56"/>
                    <a:pt x="27" y="58"/>
                  </a:cubicBezTo>
                  <a:cubicBezTo>
                    <a:pt x="27" y="59"/>
                    <a:pt x="27" y="61"/>
                    <a:pt x="27" y="61"/>
                  </a:cubicBezTo>
                  <a:cubicBezTo>
                    <a:pt x="27" y="62"/>
                    <a:pt x="24" y="62"/>
                    <a:pt x="24" y="63"/>
                  </a:cubicBezTo>
                  <a:cubicBezTo>
                    <a:pt x="23" y="65"/>
                    <a:pt x="24" y="68"/>
                    <a:pt x="23" y="71"/>
                  </a:cubicBezTo>
                  <a:cubicBezTo>
                    <a:pt x="22" y="72"/>
                    <a:pt x="21" y="71"/>
                    <a:pt x="21" y="72"/>
                  </a:cubicBezTo>
                  <a:cubicBezTo>
                    <a:pt x="21" y="74"/>
                    <a:pt x="19" y="75"/>
                    <a:pt x="20" y="77"/>
                  </a:cubicBezTo>
                  <a:cubicBezTo>
                    <a:pt x="16" y="78"/>
                    <a:pt x="11" y="78"/>
                    <a:pt x="6" y="78"/>
                  </a:cubicBezTo>
                  <a:cubicBezTo>
                    <a:pt x="6" y="75"/>
                    <a:pt x="3" y="75"/>
                    <a:pt x="4" y="71"/>
                  </a:cubicBezTo>
                  <a:cubicBezTo>
                    <a:pt x="3" y="71"/>
                    <a:pt x="3" y="69"/>
                    <a:pt x="3" y="68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5"/>
                    <a:pt x="0" y="63"/>
                    <a:pt x="0" y="61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0" y="58"/>
                    <a:pt x="0" y="58"/>
                  </a:cubicBezTo>
                  <a:cubicBezTo>
                    <a:pt x="1" y="56"/>
                    <a:pt x="2" y="54"/>
                    <a:pt x="3" y="53"/>
                  </a:cubicBezTo>
                  <a:cubicBezTo>
                    <a:pt x="3" y="52"/>
                    <a:pt x="3" y="50"/>
                    <a:pt x="3" y="50"/>
                  </a:cubicBezTo>
                  <a:cubicBezTo>
                    <a:pt x="3" y="50"/>
                    <a:pt x="6" y="49"/>
                    <a:pt x="6" y="49"/>
                  </a:cubicBezTo>
                  <a:cubicBezTo>
                    <a:pt x="6" y="46"/>
                    <a:pt x="4" y="37"/>
                    <a:pt x="9" y="42"/>
                  </a:cubicBezTo>
                  <a:cubicBezTo>
                    <a:pt x="9" y="39"/>
                    <a:pt x="6" y="40"/>
                    <a:pt x="6" y="37"/>
                  </a:cubicBezTo>
                  <a:cubicBezTo>
                    <a:pt x="6" y="35"/>
                    <a:pt x="6" y="32"/>
                    <a:pt x="6" y="29"/>
                  </a:cubicBezTo>
                  <a:cubicBezTo>
                    <a:pt x="8" y="30"/>
                    <a:pt x="8" y="28"/>
                    <a:pt x="9" y="26"/>
                  </a:cubicBezTo>
                  <a:cubicBezTo>
                    <a:pt x="11" y="27"/>
                    <a:pt x="12" y="24"/>
                    <a:pt x="13" y="23"/>
                  </a:cubicBezTo>
                  <a:cubicBezTo>
                    <a:pt x="15" y="22"/>
                    <a:pt x="21" y="23"/>
                    <a:pt x="20" y="18"/>
                  </a:cubicBezTo>
                  <a:cubicBezTo>
                    <a:pt x="22" y="17"/>
                    <a:pt x="22" y="19"/>
                    <a:pt x="24" y="19"/>
                  </a:cubicBezTo>
                  <a:cubicBezTo>
                    <a:pt x="23" y="15"/>
                    <a:pt x="25" y="14"/>
                    <a:pt x="25" y="11"/>
                  </a:cubicBezTo>
                  <a:cubicBezTo>
                    <a:pt x="30" y="13"/>
                    <a:pt x="28" y="2"/>
                    <a:pt x="30" y="9"/>
                  </a:cubicBezTo>
                  <a:cubicBezTo>
                    <a:pt x="34" y="7"/>
                    <a:pt x="30" y="2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12"/>
            <p:cNvSpPr>
              <a:spLocks/>
            </p:cNvSpPr>
            <p:nvPr/>
          </p:nvSpPr>
          <p:spPr bwMode="auto">
            <a:xfrm>
              <a:off x="14559052" y="420914"/>
              <a:ext cx="868363" cy="635000"/>
            </a:xfrm>
            <a:custGeom>
              <a:avLst/>
              <a:gdLst>
                <a:gd name="T0" fmla="*/ 134 w 231"/>
                <a:gd name="T1" fmla="*/ 13 h 169"/>
                <a:gd name="T2" fmla="*/ 129 w 231"/>
                <a:gd name="T3" fmla="*/ 16 h 169"/>
                <a:gd name="T4" fmla="*/ 136 w 231"/>
                <a:gd name="T5" fmla="*/ 25 h 169"/>
                <a:gd name="T6" fmla="*/ 155 w 231"/>
                <a:gd name="T7" fmla="*/ 36 h 169"/>
                <a:gd name="T8" fmla="*/ 161 w 231"/>
                <a:gd name="T9" fmla="*/ 27 h 169"/>
                <a:gd name="T10" fmla="*/ 162 w 231"/>
                <a:gd name="T11" fmla="*/ 22 h 169"/>
                <a:gd name="T12" fmla="*/ 164 w 231"/>
                <a:gd name="T13" fmla="*/ 9 h 169"/>
                <a:gd name="T14" fmla="*/ 168 w 231"/>
                <a:gd name="T15" fmla="*/ 2 h 169"/>
                <a:gd name="T16" fmla="*/ 172 w 231"/>
                <a:gd name="T17" fmla="*/ 8 h 169"/>
                <a:gd name="T18" fmla="*/ 179 w 231"/>
                <a:gd name="T19" fmla="*/ 22 h 169"/>
                <a:gd name="T20" fmla="*/ 186 w 231"/>
                <a:gd name="T21" fmla="*/ 32 h 169"/>
                <a:gd name="T22" fmla="*/ 193 w 231"/>
                <a:gd name="T23" fmla="*/ 41 h 169"/>
                <a:gd name="T24" fmla="*/ 197 w 231"/>
                <a:gd name="T25" fmla="*/ 53 h 169"/>
                <a:gd name="T26" fmla="*/ 202 w 231"/>
                <a:gd name="T27" fmla="*/ 55 h 169"/>
                <a:gd name="T28" fmla="*/ 210 w 231"/>
                <a:gd name="T29" fmla="*/ 61 h 169"/>
                <a:gd name="T30" fmla="*/ 217 w 231"/>
                <a:gd name="T31" fmla="*/ 75 h 169"/>
                <a:gd name="T32" fmla="*/ 220 w 231"/>
                <a:gd name="T33" fmla="*/ 78 h 169"/>
                <a:gd name="T34" fmla="*/ 228 w 231"/>
                <a:gd name="T35" fmla="*/ 83 h 169"/>
                <a:gd name="T36" fmla="*/ 231 w 231"/>
                <a:gd name="T37" fmla="*/ 107 h 169"/>
                <a:gd name="T38" fmla="*/ 227 w 231"/>
                <a:gd name="T39" fmla="*/ 119 h 169"/>
                <a:gd name="T40" fmla="*/ 227 w 231"/>
                <a:gd name="T41" fmla="*/ 123 h 169"/>
                <a:gd name="T42" fmla="*/ 224 w 231"/>
                <a:gd name="T43" fmla="*/ 131 h 169"/>
                <a:gd name="T44" fmla="*/ 216 w 231"/>
                <a:gd name="T45" fmla="*/ 138 h 169"/>
                <a:gd name="T46" fmla="*/ 209 w 231"/>
                <a:gd name="T47" fmla="*/ 159 h 169"/>
                <a:gd name="T48" fmla="*/ 196 w 231"/>
                <a:gd name="T49" fmla="*/ 165 h 169"/>
                <a:gd name="T50" fmla="*/ 190 w 231"/>
                <a:gd name="T51" fmla="*/ 169 h 169"/>
                <a:gd name="T52" fmla="*/ 179 w 231"/>
                <a:gd name="T53" fmla="*/ 166 h 169"/>
                <a:gd name="T54" fmla="*/ 154 w 231"/>
                <a:gd name="T55" fmla="*/ 162 h 169"/>
                <a:gd name="T56" fmla="*/ 152 w 231"/>
                <a:gd name="T57" fmla="*/ 154 h 169"/>
                <a:gd name="T58" fmla="*/ 151 w 231"/>
                <a:gd name="T59" fmla="*/ 149 h 169"/>
                <a:gd name="T60" fmla="*/ 140 w 231"/>
                <a:gd name="T61" fmla="*/ 141 h 169"/>
                <a:gd name="T62" fmla="*/ 134 w 231"/>
                <a:gd name="T63" fmla="*/ 134 h 169"/>
                <a:gd name="T64" fmla="*/ 123 w 231"/>
                <a:gd name="T65" fmla="*/ 130 h 169"/>
                <a:gd name="T66" fmla="*/ 117 w 231"/>
                <a:gd name="T67" fmla="*/ 127 h 169"/>
                <a:gd name="T68" fmla="*/ 91 w 231"/>
                <a:gd name="T69" fmla="*/ 121 h 169"/>
                <a:gd name="T70" fmla="*/ 77 w 231"/>
                <a:gd name="T71" fmla="*/ 126 h 169"/>
                <a:gd name="T72" fmla="*/ 71 w 231"/>
                <a:gd name="T73" fmla="*/ 128 h 169"/>
                <a:gd name="T74" fmla="*/ 67 w 231"/>
                <a:gd name="T75" fmla="*/ 133 h 169"/>
                <a:gd name="T76" fmla="*/ 64 w 231"/>
                <a:gd name="T77" fmla="*/ 133 h 169"/>
                <a:gd name="T78" fmla="*/ 39 w 231"/>
                <a:gd name="T79" fmla="*/ 137 h 169"/>
                <a:gd name="T80" fmla="*/ 35 w 231"/>
                <a:gd name="T81" fmla="*/ 140 h 169"/>
                <a:gd name="T82" fmla="*/ 11 w 231"/>
                <a:gd name="T83" fmla="*/ 144 h 169"/>
                <a:gd name="T84" fmla="*/ 14 w 231"/>
                <a:gd name="T85" fmla="*/ 128 h 169"/>
                <a:gd name="T86" fmla="*/ 11 w 231"/>
                <a:gd name="T87" fmla="*/ 120 h 169"/>
                <a:gd name="T88" fmla="*/ 11 w 231"/>
                <a:gd name="T89" fmla="*/ 114 h 169"/>
                <a:gd name="T90" fmla="*/ 7 w 231"/>
                <a:gd name="T91" fmla="*/ 106 h 169"/>
                <a:gd name="T92" fmla="*/ 5 w 231"/>
                <a:gd name="T93" fmla="*/ 99 h 169"/>
                <a:gd name="T94" fmla="*/ 2 w 231"/>
                <a:gd name="T95" fmla="*/ 91 h 169"/>
                <a:gd name="T96" fmla="*/ 4 w 231"/>
                <a:gd name="T97" fmla="*/ 83 h 169"/>
                <a:gd name="T98" fmla="*/ 4 w 231"/>
                <a:gd name="T99" fmla="*/ 65 h 169"/>
                <a:gd name="T100" fmla="*/ 19 w 231"/>
                <a:gd name="T101" fmla="*/ 55 h 169"/>
                <a:gd name="T102" fmla="*/ 37 w 231"/>
                <a:gd name="T103" fmla="*/ 51 h 169"/>
                <a:gd name="T104" fmla="*/ 47 w 231"/>
                <a:gd name="T105" fmla="*/ 47 h 169"/>
                <a:gd name="T106" fmla="*/ 51 w 231"/>
                <a:gd name="T107" fmla="*/ 32 h 169"/>
                <a:gd name="T108" fmla="*/ 64 w 231"/>
                <a:gd name="T109" fmla="*/ 32 h 169"/>
                <a:gd name="T110" fmla="*/ 67 w 231"/>
                <a:gd name="T111" fmla="*/ 22 h 169"/>
                <a:gd name="T112" fmla="*/ 78 w 231"/>
                <a:gd name="T113" fmla="*/ 15 h 169"/>
                <a:gd name="T114" fmla="*/ 87 w 231"/>
                <a:gd name="T115" fmla="*/ 19 h 169"/>
                <a:gd name="T116" fmla="*/ 89 w 231"/>
                <a:gd name="T117" fmla="*/ 20 h 169"/>
                <a:gd name="T118" fmla="*/ 92 w 231"/>
                <a:gd name="T119" fmla="*/ 18 h 169"/>
                <a:gd name="T120" fmla="*/ 102 w 231"/>
                <a:gd name="T121" fmla="*/ 9 h 169"/>
                <a:gd name="T122" fmla="*/ 109 w 231"/>
                <a:gd name="T123" fmla="*/ 6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1" h="169">
                  <a:moveTo>
                    <a:pt x="134" y="6"/>
                  </a:moveTo>
                  <a:cubicBezTo>
                    <a:pt x="134" y="9"/>
                    <a:pt x="134" y="11"/>
                    <a:pt x="134" y="13"/>
                  </a:cubicBezTo>
                  <a:cubicBezTo>
                    <a:pt x="133" y="13"/>
                    <a:pt x="131" y="13"/>
                    <a:pt x="130" y="13"/>
                  </a:cubicBezTo>
                  <a:cubicBezTo>
                    <a:pt x="132" y="15"/>
                    <a:pt x="131" y="16"/>
                    <a:pt x="129" y="16"/>
                  </a:cubicBezTo>
                  <a:cubicBezTo>
                    <a:pt x="131" y="19"/>
                    <a:pt x="128" y="18"/>
                    <a:pt x="129" y="22"/>
                  </a:cubicBezTo>
                  <a:cubicBezTo>
                    <a:pt x="130" y="24"/>
                    <a:pt x="132" y="25"/>
                    <a:pt x="136" y="25"/>
                  </a:cubicBezTo>
                  <a:cubicBezTo>
                    <a:pt x="136" y="31"/>
                    <a:pt x="145" y="28"/>
                    <a:pt x="145" y="34"/>
                  </a:cubicBezTo>
                  <a:cubicBezTo>
                    <a:pt x="149" y="34"/>
                    <a:pt x="153" y="34"/>
                    <a:pt x="155" y="36"/>
                  </a:cubicBezTo>
                  <a:cubicBezTo>
                    <a:pt x="158" y="35"/>
                    <a:pt x="155" y="29"/>
                    <a:pt x="161" y="32"/>
                  </a:cubicBezTo>
                  <a:cubicBezTo>
                    <a:pt x="160" y="31"/>
                    <a:pt x="159" y="27"/>
                    <a:pt x="161" y="27"/>
                  </a:cubicBezTo>
                  <a:cubicBezTo>
                    <a:pt x="163" y="27"/>
                    <a:pt x="161" y="25"/>
                    <a:pt x="161" y="23"/>
                  </a:cubicBezTo>
                  <a:cubicBezTo>
                    <a:pt x="161" y="23"/>
                    <a:pt x="162" y="23"/>
                    <a:pt x="162" y="22"/>
                  </a:cubicBezTo>
                  <a:cubicBezTo>
                    <a:pt x="162" y="20"/>
                    <a:pt x="164" y="19"/>
                    <a:pt x="164" y="16"/>
                  </a:cubicBezTo>
                  <a:cubicBezTo>
                    <a:pt x="163" y="15"/>
                    <a:pt x="162" y="13"/>
                    <a:pt x="164" y="9"/>
                  </a:cubicBezTo>
                  <a:cubicBezTo>
                    <a:pt x="164" y="9"/>
                    <a:pt x="166" y="9"/>
                    <a:pt x="167" y="9"/>
                  </a:cubicBezTo>
                  <a:cubicBezTo>
                    <a:pt x="168" y="8"/>
                    <a:pt x="167" y="3"/>
                    <a:pt x="168" y="2"/>
                  </a:cubicBezTo>
                  <a:cubicBezTo>
                    <a:pt x="171" y="2"/>
                    <a:pt x="169" y="6"/>
                    <a:pt x="171" y="8"/>
                  </a:cubicBezTo>
                  <a:cubicBezTo>
                    <a:pt x="171" y="8"/>
                    <a:pt x="172" y="8"/>
                    <a:pt x="172" y="8"/>
                  </a:cubicBezTo>
                  <a:cubicBezTo>
                    <a:pt x="173" y="10"/>
                    <a:pt x="174" y="13"/>
                    <a:pt x="175" y="15"/>
                  </a:cubicBezTo>
                  <a:cubicBezTo>
                    <a:pt x="176" y="17"/>
                    <a:pt x="179" y="19"/>
                    <a:pt x="179" y="22"/>
                  </a:cubicBezTo>
                  <a:cubicBezTo>
                    <a:pt x="183" y="18"/>
                    <a:pt x="180" y="24"/>
                    <a:pt x="185" y="23"/>
                  </a:cubicBezTo>
                  <a:cubicBezTo>
                    <a:pt x="185" y="26"/>
                    <a:pt x="184" y="30"/>
                    <a:pt x="186" y="32"/>
                  </a:cubicBezTo>
                  <a:cubicBezTo>
                    <a:pt x="188" y="34"/>
                    <a:pt x="186" y="37"/>
                    <a:pt x="188" y="41"/>
                  </a:cubicBezTo>
                  <a:cubicBezTo>
                    <a:pt x="191" y="37"/>
                    <a:pt x="188" y="41"/>
                    <a:pt x="193" y="41"/>
                  </a:cubicBezTo>
                  <a:cubicBezTo>
                    <a:pt x="194" y="44"/>
                    <a:pt x="192" y="44"/>
                    <a:pt x="192" y="46"/>
                  </a:cubicBezTo>
                  <a:cubicBezTo>
                    <a:pt x="194" y="48"/>
                    <a:pt x="198" y="48"/>
                    <a:pt x="197" y="53"/>
                  </a:cubicBezTo>
                  <a:cubicBezTo>
                    <a:pt x="198" y="53"/>
                    <a:pt x="201" y="52"/>
                    <a:pt x="202" y="53"/>
                  </a:cubicBezTo>
                  <a:cubicBezTo>
                    <a:pt x="202" y="53"/>
                    <a:pt x="201" y="55"/>
                    <a:pt x="202" y="55"/>
                  </a:cubicBezTo>
                  <a:cubicBezTo>
                    <a:pt x="202" y="56"/>
                    <a:pt x="204" y="55"/>
                    <a:pt x="204" y="55"/>
                  </a:cubicBezTo>
                  <a:cubicBezTo>
                    <a:pt x="206" y="58"/>
                    <a:pt x="206" y="62"/>
                    <a:pt x="210" y="61"/>
                  </a:cubicBezTo>
                  <a:cubicBezTo>
                    <a:pt x="210" y="65"/>
                    <a:pt x="213" y="69"/>
                    <a:pt x="214" y="71"/>
                  </a:cubicBezTo>
                  <a:cubicBezTo>
                    <a:pt x="215" y="72"/>
                    <a:pt x="216" y="74"/>
                    <a:pt x="217" y="75"/>
                  </a:cubicBezTo>
                  <a:cubicBezTo>
                    <a:pt x="217" y="76"/>
                    <a:pt x="219" y="75"/>
                    <a:pt x="220" y="75"/>
                  </a:cubicBezTo>
                  <a:cubicBezTo>
                    <a:pt x="220" y="76"/>
                    <a:pt x="219" y="78"/>
                    <a:pt x="220" y="78"/>
                  </a:cubicBezTo>
                  <a:cubicBezTo>
                    <a:pt x="221" y="79"/>
                    <a:pt x="223" y="79"/>
                    <a:pt x="223" y="78"/>
                  </a:cubicBezTo>
                  <a:cubicBezTo>
                    <a:pt x="226" y="81"/>
                    <a:pt x="223" y="85"/>
                    <a:pt x="228" y="83"/>
                  </a:cubicBezTo>
                  <a:cubicBezTo>
                    <a:pt x="225" y="87"/>
                    <a:pt x="229" y="93"/>
                    <a:pt x="230" y="99"/>
                  </a:cubicBezTo>
                  <a:cubicBezTo>
                    <a:pt x="230" y="102"/>
                    <a:pt x="228" y="105"/>
                    <a:pt x="231" y="107"/>
                  </a:cubicBezTo>
                  <a:cubicBezTo>
                    <a:pt x="228" y="110"/>
                    <a:pt x="229" y="111"/>
                    <a:pt x="228" y="117"/>
                  </a:cubicBezTo>
                  <a:cubicBezTo>
                    <a:pt x="228" y="117"/>
                    <a:pt x="226" y="118"/>
                    <a:pt x="227" y="119"/>
                  </a:cubicBezTo>
                  <a:cubicBezTo>
                    <a:pt x="227" y="119"/>
                    <a:pt x="228" y="119"/>
                    <a:pt x="228" y="119"/>
                  </a:cubicBezTo>
                  <a:cubicBezTo>
                    <a:pt x="228" y="119"/>
                    <a:pt x="227" y="122"/>
                    <a:pt x="227" y="123"/>
                  </a:cubicBezTo>
                  <a:cubicBezTo>
                    <a:pt x="227" y="123"/>
                    <a:pt x="224" y="124"/>
                    <a:pt x="224" y="124"/>
                  </a:cubicBezTo>
                  <a:cubicBezTo>
                    <a:pt x="224" y="126"/>
                    <a:pt x="227" y="128"/>
                    <a:pt x="224" y="131"/>
                  </a:cubicBezTo>
                  <a:cubicBezTo>
                    <a:pt x="221" y="131"/>
                    <a:pt x="222" y="135"/>
                    <a:pt x="218" y="134"/>
                  </a:cubicBezTo>
                  <a:cubicBezTo>
                    <a:pt x="219" y="137"/>
                    <a:pt x="218" y="138"/>
                    <a:pt x="216" y="138"/>
                  </a:cubicBezTo>
                  <a:cubicBezTo>
                    <a:pt x="217" y="144"/>
                    <a:pt x="213" y="145"/>
                    <a:pt x="214" y="151"/>
                  </a:cubicBezTo>
                  <a:cubicBezTo>
                    <a:pt x="208" y="150"/>
                    <a:pt x="209" y="155"/>
                    <a:pt x="209" y="159"/>
                  </a:cubicBezTo>
                  <a:cubicBezTo>
                    <a:pt x="207" y="159"/>
                    <a:pt x="204" y="159"/>
                    <a:pt x="204" y="161"/>
                  </a:cubicBezTo>
                  <a:cubicBezTo>
                    <a:pt x="204" y="163"/>
                    <a:pt x="199" y="163"/>
                    <a:pt x="196" y="165"/>
                  </a:cubicBezTo>
                  <a:cubicBezTo>
                    <a:pt x="195" y="165"/>
                    <a:pt x="194" y="167"/>
                    <a:pt x="193" y="168"/>
                  </a:cubicBezTo>
                  <a:cubicBezTo>
                    <a:pt x="192" y="168"/>
                    <a:pt x="190" y="167"/>
                    <a:pt x="190" y="169"/>
                  </a:cubicBezTo>
                  <a:cubicBezTo>
                    <a:pt x="187" y="167"/>
                    <a:pt x="186" y="164"/>
                    <a:pt x="182" y="163"/>
                  </a:cubicBezTo>
                  <a:cubicBezTo>
                    <a:pt x="179" y="162"/>
                    <a:pt x="180" y="166"/>
                    <a:pt x="179" y="166"/>
                  </a:cubicBezTo>
                  <a:cubicBezTo>
                    <a:pt x="176" y="168"/>
                    <a:pt x="171" y="166"/>
                    <a:pt x="169" y="169"/>
                  </a:cubicBezTo>
                  <a:cubicBezTo>
                    <a:pt x="164" y="167"/>
                    <a:pt x="161" y="163"/>
                    <a:pt x="154" y="162"/>
                  </a:cubicBezTo>
                  <a:cubicBezTo>
                    <a:pt x="155" y="160"/>
                    <a:pt x="155" y="159"/>
                    <a:pt x="154" y="155"/>
                  </a:cubicBezTo>
                  <a:cubicBezTo>
                    <a:pt x="154" y="154"/>
                    <a:pt x="153" y="155"/>
                    <a:pt x="152" y="154"/>
                  </a:cubicBezTo>
                  <a:cubicBezTo>
                    <a:pt x="152" y="153"/>
                    <a:pt x="153" y="153"/>
                    <a:pt x="152" y="152"/>
                  </a:cubicBezTo>
                  <a:cubicBezTo>
                    <a:pt x="152" y="151"/>
                    <a:pt x="149" y="150"/>
                    <a:pt x="151" y="149"/>
                  </a:cubicBezTo>
                  <a:cubicBezTo>
                    <a:pt x="150" y="148"/>
                    <a:pt x="145" y="145"/>
                    <a:pt x="144" y="148"/>
                  </a:cubicBezTo>
                  <a:cubicBezTo>
                    <a:pt x="142" y="146"/>
                    <a:pt x="142" y="143"/>
                    <a:pt x="140" y="141"/>
                  </a:cubicBezTo>
                  <a:cubicBezTo>
                    <a:pt x="139" y="138"/>
                    <a:pt x="141" y="137"/>
                    <a:pt x="141" y="135"/>
                  </a:cubicBezTo>
                  <a:cubicBezTo>
                    <a:pt x="140" y="134"/>
                    <a:pt x="139" y="135"/>
                    <a:pt x="134" y="134"/>
                  </a:cubicBezTo>
                  <a:cubicBezTo>
                    <a:pt x="131" y="136"/>
                    <a:pt x="132" y="141"/>
                    <a:pt x="126" y="140"/>
                  </a:cubicBezTo>
                  <a:cubicBezTo>
                    <a:pt x="127" y="134"/>
                    <a:pt x="122" y="135"/>
                    <a:pt x="123" y="130"/>
                  </a:cubicBezTo>
                  <a:cubicBezTo>
                    <a:pt x="120" y="130"/>
                    <a:pt x="119" y="127"/>
                    <a:pt x="115" y="128"/>
                  </a:cubicBezTo>
                  <a:cubicBezTo>
                    <a:pt x="115" y="127"/>
                    <a:pt x="116" y="127"/>
                    <a:pt x="117" y="127"/>
                  </a:cubicBezTo>
                  <a:cubicBezTo>
                    <a:pt x="114" y="123"/>
                    <a:pt x="110" y="127"/>
                    <a:pt x="103" y="126"/>
                  </a:cubicBezTo>
                  <a:cubicBezTo>
                    <a:pt x="99" y="125"/>
                    <a:pt x="95" y="123"/>
                    <a:pt x="91" y="121"/>
                  </a:cubicBezTo>
                  <a:cubicBezTo>
                    <a:pt x="88" y="122"/>
                    <a:pt x="83" y="122"/>
                    <a:pt x="82" y="126"/>
                  </a:cubicBezTo>
                  <a:cubicBezTo>
                    <a:pt x="80" y="126"/>
                    <a:pt x="79" y="125"/>
                    <a:pt x="77" y="126"/>
                  </a:cubicBezTo>
                  <a:cubicBezTo>
                    <a:pt x="75" y="126"/>
                    <a:pt x="76" y="127"/>
                    <a:pt x="75" y="127"/>
                  </a:cubicBezTo>
                  <a:cubicBezTo>
                    <a:pt x="73" y="128"/>
                    <a:pt x="74" y="125"/>
                    <a:pt x="71" y="128"/>
                  </a:cubicBezTo>
                  <a:cubicBezTo>
                    <a:pt x="71" y="129"/>
                    <a:pt x="69" y="130"/>
                    <a:pt x="70" y="131"/>
                  </a:cubicBezTo>
                  <a:cubicBezTo>
                    <a:pt x="68" y="129"/>
                    <a:pt x="67" y="127"/>
                    <a:pt x="67" y="133"/>
                  </a:cubicBezTo>
                  <a:cubicBezTo>
                    <a:pt x="66" y="132"/>
                    <a:pt x="66" y="131"/>
                    <a:pt x="64" y="131"/>
                  </a:cubicBezTo>
                  <a:cubicBezTo>
                    <a:pt x="62" y="131"/>
                    <a:pt x="64" y="133"/>
                    <a:pt x="64" y="133"/>
                  </a:cubicBezTo>
                  <a:cubicBezTo>
                    <a:pt x="62" y="136"/>
                    <a:pt x="58" y="134"/>
                    <a:pt x="57" y="138"/>
                  </a:cubicBezTo>
                  <a:cubicBezTo>
                    <a:pt x="53" y="135"/>
                    <a:pt x="45" y="137"/>
                    <a:pt x="39" y="137"/>
                  </a:cubicBezTo>
                  <a:cubicBezTo>
                    <a:pt x="37" y="136"/>
                    <a:pt x="38" y="139"/>
                    <a:pt x="37" y="140"/>
                  </a:cubicBezTo>
                  <a:cubicBezTo>
                    <a:pt x="37" y="140"/>
                    <a:pt x="35" y="139"/>
                    <a:pt x="35" y="140"/>
                  </a:cubicBezTo>
                  <a:cubicBezTo>
                    <a:pt x="33" y="140"/>
                    <a:pt x="32" y="141"/>
                    <a:pt x="30" y="141"/>
                  </a:cubicBezTo>
                  <a:cubicBezTo>
                    <a:pt x="26" y="142"/>
                    <a:pt x="19" y="145"/>
                    <a:pt x="11" y="144"/>
                  </a:cubicBezTo>
                  <a:cubicBezTo>
                    <a:pt x="12" y="140"/>
                    <a:pt x="11" y="135"/>
                    <a:pt x="15" y="135"/>
                  </a:cubicBezTo>
                  <a:cubicBezTo>
                    <a:pt x="14" y="134"/>
                    <a:pt x="17" y="129"/>
                    <a:pt x="14" y="128"/>
                  </a:cubicBezTo>
                  <a:cubicBezTo>
                    <a:pt x="10" y="128"/>
                    <a:pt x="15" y="127"/>
                    <a:pt x="14" y="123"/>
                  </a:cubicBezTo>
                  <a:cubicBezTo>
                    <a:pt x="12" y="119"/>
                    <a:pt x="12" y="126"/>
                    <a:pt x="11" y="120"/>
                  </a:cubicBezTo>
                  <a:cubicBezTo>
                    <a:pt x="11" y="120"/>
                    <a:pt x="11" y="117"/>
                    <a:pt x="11" y="117"/>
                  </a:cubicBezTo>
                  <a:cubicBezTo>
                    <a:pt x="9" y="116"/>
                    <a:pt x="11" y="117"/>
                    <a:pt x="11" y="114"/>
                  </a:cubicBezTo>
                  <a:cubicBezTo>
                    <a:pt x="10" y="112"/>
                    <a:pt x="7" y="109"/>
                    <a:pt x="9" y="107"/>
                  </a:cubicBezTo>
                  <a:cubicBezTo>
                    <a:pt x="10" y="106"/>
                    <a:pt x="7" y="107"/>
                    <a:pt x="7" y="106"/>
                  </a:cubicBezTo>
                  <a:cubicBezTo>
                    <a:pt x="6" y="105"/>
                    <a:pt x="7" y="104"/>
                    <a:pt x="7" y="103"/>
                  </a:cubicBezTo>
                  <a:cubicBezTo>
                    <a:pt x="7" y="103"/>
                    <a:pt x="5" y="99"/>
                    <a:pt x="5" y="99"/>
                  </a:cubicBezTo>
                  <a:cubicBezTo>
                    <a:pt x="3" y="97"/>
                    <a:pt x="6" y="98"/>
                    <a:pt x="5" y="96"/>
                  </a:cubicBezTo>
                  <a:cubicBezTo>
                    <a:pt x="5" y="94"/>
                    <a:pt x="2" y="93"/>
                    <a:pt x="2" y="91"/>
                  </a:cubicBezTo>
                  <a:cubicBezTo>
                    <a:pt x="6" y="91"/>
                    <a:pt x="4" y="85"/>
                    <a:pt x="7" y="85"/>
                  </a:cubicBezTo>
                  <a:cubicBezTo>
                    <a:pt x="7" y="83"/>
                    <a:pt x="4" y="84"/>
                    <a:pt x="4" y="83"/>
                  </a:cubicBezTo>
                  <a:cubicBezTo>
                    <a:pt x="3" y="82"/>
                    <a:pt x="5" y="78"/>
                    <a:pt x="1" y="79"/>
                  </a:cubicBezTo>
                  <a:cubicBezTo>
                    <a:pt x="0" y="73"/>
                    <a:pt x="3" y="70"/>
                    <a:pt x="4" y="65"/>
                  </a:cubicBezTo>
                  <a:cubicBezTo>
                    <a:pt x="5" y="68"/>
                    <a:pt x="11" y="66"/>
                    <a:pt x="11" y="62"/>
                  </a:cubicBezTo>
                  <a:cubicBezTo>
                    <a:pt x="11" y="60"/>
                    <a:pt x="20" y="62"/>
                    <a:pt x="19" y="55"/>
                  </a:cubicBezTo>
                  <a:cubicBezTo>
                    <a:pt x="27" y="56"/>
                    <a:pt x="31" y="53"/>
                    <a:pt x="37" y="53"/>
                  </a:cubicBezTo>
                  <a:cubicBezTo>
                    <a:pt x="39" y="53"/>
                    <a:pt x="38" y="51"/>
                    <a:pt x="37" y="51"/>
                  </a:cubicBezTo>
                  <a:cubicBezTo>
                    <a:pt x="40" y="48"/>
                    <a:pt x="44" y="51"/>
                    <a:pt x="44" y="46"/>
                  </a:cubicBezTo>
                  <a:cubicBezTo>
                    <a:pt x="46" y="46"/>
                    <a:pt x="46" y="47"/>
                    <a:pt x="47" y="47"/>
                  </a:cubicBezTo>
                  <a:cubicBezTo>
                    <a:pt x="51" y="48"/>
                    <a:pt x="46" y="41"/>
                    <a:pt x="51" y="43"/>
                  </a:cubicBezTo>
                  <a:cubicBezTo>
                    <a:pt x="50" y="37"/>
                    <a:pt x="51" y="38"/>
                    <a:pt x="51" y="32"/>
                  </a:cubicBezTo>
                  <a:cubicBezTo>
                    <a:pt x="55" y="32"/>
                    <a:pt x="57" y="33"/>
                    <a:pt x="60" y="34"/>
                  </a:cubicBezTo>
                  <a:cubicBezTo>
                    <a:pt x="61" y="34"/>
                    <a:pt x="61" y="31"/>
                    <a:pt x="64" y="32"/>
                  </a:cubicBezTo>
                  <a:cubicBezTo>
                    <a:pt x="62" y="28"/>
                    <a:pt x="68" y="26"/>
                    <a:pt x="64" y="26"/>
                  </a:cubicBezTo>
                  <a:cubicBezTo>
                    <a:pt x="65" y="25"/>
                    <a:pt x="67" y="25"/>
                    <a:pt x="67" y="22"/>
                  </a:cubicBezTo>
                  <a:cubicBezTo>
                    <a:pt x="71" y="23"/>
                    <a:pt x="69" y="17"/>
                    <a:pt x="74" y="19"/>
                  </a:cubicBezTo>
                  <a:cubicBezTo>
                    <a:pt x="75" y="18"/>
                    <a:pt x="77" y="16"/>
                    <a:pt x="78" y="15"/>
                  </a:cubicBezTo>
                  <a:cubicBezTo>
                    <a:pt x="80" y="16"/>
                    <a:pt x="82" y="17"/>
                    <a:pt x="85" y="16"/>
                  </a:cubicBezTo>
                  <a:cubicBezTo>
                    <a:pt x="82" y="19"/>
                    <a:pt x="86" y="18"/>
                    <a:pt x="87" y="19"/>
                  </a:cubicBezTo>
                  <a:cubicBezTo>
                    <a:pt x="87" y="19"/>
                    <a:pt x="86" y="20"/>
                    <a:pt x="87" y="20"/>
                  </a:cubicBezTo>
                  <a:cubicBezTo>
                    <a:pt x="87" y="21"/>
                    <a:pt x="89" y="20"/>
                    <a:pt x="89" y="20"/>
                  </a:cubicBezTo>
                  <a:cubicBezTo>
                    <a:pt x="90" y="21"/>
                    <a:pt x="91" y="25"/>
                    <a:pt x="95" y="23"/>
                  </a:cubicBezTo>
                  <a:cubicBezTo>
                    <a:pt x="97" y="24"/>
                    <a:pt x="96" y="16"/>
                    <a:pt x="92" y="18"/>
                  </a:cubicBezTo>
                  <a:cubicBezTo>
                    <a:pt x="93" y="16"/>
                    <a:pt x="95" y="15"/>
                    <a:pt x="96" y="15"/>
                  </a:cubicBezTo>
                  <a:cubicBezTo>
                    <a:pt x="97" y="11"/>
                    <a:pt x="98" y="9"/>
                    <a:pt x="102" y="9"/>
                  </a:cubicBezTo>
                  <a:cubicBezTo>
                    <a:pt x="102" y="6"/>
                    <a:pt x="103" y="5"/>
                    <a:pt x="106" y="5"/>
                  </a:cubicBezTo>
                  <a:cubicBezTo>
                    <a:pt x="104" y="9"/>
                    <a:pt x="105" y="7"/>
                    <a:pt x="109" y="6"/>
                  </a:cubicBezTo>
                  <a:cubicBezTo>
                    <a:pt x="115" y="0"/>
                    <a:pt x="126" y="6"/>
                    <a:pt x="13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 useBgFill="1">
        <p:nvSpPr>
          <p:cNvPr id="115" name="椭圆 114"/>
          <p:cNvSpPr/>
          <p:nvPr/>
        </p:nvSpPr>
        <p:spPr>
          <a:xfrm>
            <a:off x="1498193" y="2296685"/>
            <a:ext cx="1957893" cy="1957893"/>
          </a:xfrm>
          <a:prstGeom prst="ellipse">
            <a:avLst/>
          </a:prstGeom>
          <a:ln w="25400">
            <a:solidFill>
              <a:srgbClr val="21AFE6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116" name="椭圆 115"/>
          <p:cNvSpPr/>
          <p:nvPr/>
        </p:nvSpPr>
        <p:spPr>
          <a:xfrm>
            <a:off x="9180323" y="1990170"/>
            <a:ext cx="1957893" cy="1957893"/>
          </a:xfrm>
          <a:prstGeom prst="ellipse">
            <a:avLst/>
          </a:prstGeom>
          <a:ln w="25400">
            <a:solidFill>
              <a:schemeClr val="bg1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9283429" y="2093277"/>
            <a:ext cx="1751683" cy="175168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C8C8C8"/>
              </a:gs>
            </a:gsLst>
            <a:lin ang="19800000" scaled="0"/>
            <a:tileRect/>
          </a:gradFill>
          <a:ln w="25400">
            <a:gradFill flip="none" rotWithShape="1">
              <a:gsLst>
                <a:gs pos="53000">
                  <a:schemeClr val="bg1">
                    <a:alpha val="90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7200000" scaled="0"/>
              <a:tileRect/>
            </a:gradFill>
          </a:ln>
          <a:effectLst>
            <a:outerShdw blurRad="4826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18" name="椭圆 117"/>
          <p:cNvSpPr/>
          <p:nvPr/>
        </p:nvSpPr>
        <p:spPr>
          <a:xfrm>
            <a:off x="1601298" y="2399790"/>
            <a:ext cx="1751683" cy="1751683"/>
          </a:xfrm>
          <a:prstGeom prst="ellipse">
            <a:avLst/>
          </a:prstGeom>
          <a:solidFill>
            <a:srgbClr val="21AFE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 useBgFill="1">
        <p:nvSpPr>
          <p:cNvPr id="119" name="椭圆 118"/>
          <p:cNvSpPr/>
          <p:nvPr/>
        </p:nvSpPr>
        <p:spPr>
          <a:xfrm>
            <a:off x="5014891" y="3924801"/>
            <a:ext cx="1957893" cy="1957893"/>
          </a:xfrm>
          <a:prstGeom prst="ellipse">
            <a:avLst/>
          </a:prstGeom>
          <a:ln w="25400">
            <a:solidFill>
              <a:srgbClr val="AEDC46"/>
            </a:solidFill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5117997" y="4027907"/>
            <a:ext cx="1751683" cy="1751683"/>
          </a:xfrm>
          <a:prstGeom prst="ellipse">
            <a:avLst/>
          </a:prstGeom>
          <a:solidFill>
            <a:srgbClr val="AEDC4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21" name="椭圆 120"/>
          <p:cNvSpPr/>
          <p:nvPr/>
        </p:nvSpPr>
        <p:spPr>
          <a:xfrm rot="10800000" flipV="1">
            <a:off x="8229666" y="3048916"/>
            <a:ext cx="190296" cy="190296"/>
          </a:xfrm>
          <a:prstGeom prst="ellipse">
            <a:avLst/>
          </a:prstGeom>
          <a:solidFill>
            <a:srgbClr val="21AFE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22" name="椭圆 121"/>
          <p:cNvSpPr/>
          <p:nvPr/>
        </p:nvSpPr>
        <p:spPr>
          <a:xfrm rot="10800000" flipV="1">
            <a:off x="8724572" y="3190267"/>
            <a:ext cx="190296" cy="190296"/>
          </a:xfrm>
          <a:prstGeom prst="ellipse">
            <a:avLst/>
          </a:prstGeom>
          <a:solidFill>
            <a:srgbClr val="21AFE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23" name="椭圆 122"/>
          <p:cNvSpPr/>
          <p:nvPr/>
        </p:nvSpPr>
        <p:spPr>
          <a:xfrm rot="10800000" flipV="1">
            <a:off x="7433901" y="2559834"/>
            <a:ext cx="190296" cy="190296"/>
          </a:xfrm>
          <a:prstGeom prst="ellipse">
            <a:avLst/>
          </a:prstGeom>
          <a:solidFill>
            <a:srgbClr val="21AFE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24" name="椭圆 123"/>
          <p:cNvSpPr/>
          <p:nvPr/>
        </p:nvSpPr>
        <p:spPr>
          <a:xfrm rot="10800000" flipV="1">
            <a:off x="7450216" y="3592616"/>
            <a:ext cx="190296" cy="190296"/>
          </a:xfrm>
          <a:prstGeom prst="ellipse">
            <a:avLst/>
          </a:prstGeom>
          <a:solidFill>
            <a:srgbClr val="21AFE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3530733" y="2496800"/>
            <a:ext cx="206510" cy="206510"/>
          </a:xfrm>
          <a:prstGeom prst="ellipse">
            <a:avLst/>
          </a:prstGeom>
          <a:solidFill>
            <a:srgbClr val="AEDC4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26" name="椭圆 125"/>
          <p:cNvSpPr/>
          <p:nvPr/>
        </p:nvSpPr>
        <p:spPr>
          <a:xfrm>
            <a:off x="3660198" y="3098289"/>
            <a:ext cx="206510" cy="206510"/>
          </a:xfrm>
          <a:prstGeom prst="ellipse">
            <a:avLst/>
          </a:prstGeom>
          <a:solidFill>
            <a:srgbClr val="AEDC4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27" name="椭圆 126"/>
          <p:cNvSpPr/>
          <p:nvPr/>
        </p:nvSpPr>
        <p:spPr>
          <a:xfrm>
            <a:off x="3317274" y="2123414"/>
            <a:ext cx="206510" cy="206510"/>
          </a:xfrm>
          <a:prstGeom prst="ellipse">
            <a:avLst/>
          </a:prstGeom>
          <a:solidFill>
            <a:srgbClr val="AEDC46"/>
          </a:solidFill>
          <a:ln w="25400">
            <a:noFill/>
          </a:ln>
          <a:effectLst>
            <a:outerShdw blurRad="482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>
              <a:solidFill>
                <a:srgbClr val="181818"/>
              </a:solidFill>
              <a:ea typeface="方正兰亭特黑简体" panose="02000000000000000000" pitchFamily="2" charset="-122"/>
            </a:endParaRPr>
          </a:p>
        </p:txBody>
      </p:sp>
      <p:sp>
        <p:nvSpPr>
          <p:cNvPr id="132" name="圆角矩形 131"/>
          <p:cNvSpPr/>
          <p:nvPr/>
        </p:nvSpPr>
        <p:spPr>
          <a:xfrm>
            <a:off x="1783212" y="4466005"/>
            <a:ext cx="1389699" cy="99774"/>
          </a:xfrm>
          <a:prstGeom prst="roundRect">
            <a:avLst>
              <a:gd name="adj" fmla="val 50000"/>
            </a:avLst>
          </a:prstGeom>
          <a:solidFill>
            <a:srgbClr val="21A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矩形 132"/>
          <p:cNvSpPr/>
          <p:nvPr/>
        </p:nvSpPr>
        <p:spPr>
          <a:xfrm>
            <a:off x="1559155" y="4774748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134" name="矩形 133"/>
          <p:cNvSpPr/>
          <p:nvPr/>
        </p:nvSpPr>
        <p:spPr>
          <a:xfrm>
            <a:off x="9299968" y="2729999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135" name="矩形 134"/>
          <p:cNvSpPr/>
          <p:nvPr/>
        </p:nvSpPr>
        <p:spPr>
          <a:xfrm>
            <a:off x="1587612" y="3035973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136" name="矩形 135"/>
          <p:cNvSpPr/>
          <p:nvPr/>
        </p:nvSpPr>
        <p:spPr>
          <a:xfrm>
            <a:off x="5099262" y="4652358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3038441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5232" y="3905897"/>
            <a:ext cx="90631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</a:rPr>
              <a:t>BAOGAOMINGCHENG</a:t>
            </a:r>
            <a:endParaRPr lang="zh-CN" altLang="en-US" sz="6600" b="1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313920" cy="566928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147235" y="288981"/>
            <a:ext cx="6096000" cy="400110"/>
          </a:xfrm>
          <a:prstGeom prst="rect">
            <a:avLst/>
          </a:prstGeom>
          <a:ln w="9525"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5" name="弧形 4"/>
          <p:cNvSpPr/>
          <p:nvPr/>
        </p:nvSpPr>
        <p:spPr>
          <a:xfrm>
            <a:off x="2912327" y="2174232"/>
            <a:ext cx="3458221" cy="3458221"/>
          </a:xfrm>
          <a:prstGeom prst="arc">
            <a:avLst>
              <a:gd name="adj1" fmla="val 11386317"/>
              <a:gd name="adj2" fmla="val 16170534"/>
            </a:avLst>
          </a:prstGeom>
          <a:ln w="12700">
            <a:solidFill>
              <a:srgbClr val="4242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弧形 6"/>
          <p:cNvSpPr/>
          <p:nvPr/>
        </p:nvSpPr>
        <p:spPr>
          <a:xfrm flipV="1">
            <a:off x="2910194" y="1467877"/>
            <a:ext cx="3458221" cy="3458221"/>
          </a:xfrm>
          <a:prstGeom prst="arc">
            <a:avLst>
              <a:gd name="adj1" fmla="val 11386317"/>
              <a:gd name="adj2" fmla="val 16170534"/>
            </a:avLst>
          </a:prstGeom>
          <a:ln w="12700">
            <a:solidFill>
              <a:srgbClr val="4242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/>
          <p:cNvCxnSpPr>
            <a:stCxn id="14" idx="6"/>
          </p:cNvCxnSpPr>
          <p:nvPr/>
        </p:nvCxnSpPr>
        <p:spPr>
          <a:xfrm flipV="1">
            <a:off x="6096000" y="2174233"/>
            <a:ext cx="4410075" cy="1"/>
          </a:xfrm>
          <a:prstGeom prst="line">
            <a:avLst/>
          </a:prstGeom>
          <a:ln w="12700">
            <a:solidFill>
              <a:srgbClr val="4242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stCxn id="18" idx="6"/>
          </p:cNvCxnSpPr>
          <p:nvPr/>
        </p:nvCxnSpPr>
        <p:spPr>
          <a:xfrm flipV="1">
            <a:off x="6015144" y="4713616"/>
            <a:ext cx="4490930" cy="2"/>
          </a:xfrm>
          <a:prstGeom prst="line">
            <a:avLst/>
          </a:prstGeom>
          <a:ln w="12700">
            <a:solidFill>
              <a:srgbClr val="4242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712221" y="2294124"/>
            <a:ext cx="2500879" cy="2500879"/>
            <a:chOff x="8192781" y="1956586"/>
            <a:chExt cx="2132807" cy="2132807"/>
          </a:xfrm>
        </p:grpSpPr>
        <p:sp useBgFill="1">
          <p:nvSpPr>
            <p:cNvPr id="11" name="椭圆 10"/>
            <p:cNvSpPr/>
            <p:nvPr/>
          </p:nvSpPr>
          <p:spPr>
            <a:xfrm>
              <a:off x="8192781" y="1956586"/>
              <a:ext cx="2132807" cy="2132807"/>
            </a:xfrm>
            <a:prstGeom prst="ellipse">
              <a:avLst/>
            </a:prstGeom>
            <a:ln w="25400">
              <a:solidFill>
                <a:srgbClr val="424242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8305098" y="2068904"/>
              <a:ext cx="1908175" cy="1908175"/>
            </a:xfrm>
            <a:prstGeom prst="ellipse">
              <a:avLst/>
            </a:prstGeom>
            <a:solidFill>
              <a:srgbClr val="424242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560581" y="1406524"/>
            <a:ext cx="1535419" cy="1535419"/>
            <a:chOff x="1860855" y="2006993"/>
            <a:chExt cx="2132807" cy="2132807"/>
          </a:xfrm>
        </p:grpSpPr>
        <p:sp useBgFill="1">
          <p:nvSpPr>
            <p:cNvPr id="14" name="椭圆 13"/>
            <p:cNvSpPr/>
            <p:nvPr/>
          </p:nvSpPr>
          <p:spPr>
            <a:xfrm>
              <a:off x="1860855" y="2006993"/>
              <a:ext cx="2132807" cy="2132807"/>
            </a:xfrm>
            <a:prstGeom prst="ellipse">
              <a:avLst/>
            </a:prstGeom>
            <a:ln w="25400">
              <a:solidFill>
                <a:srgbClr val="21AFE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973171" y="2119309"/>
              <a:ext cx="1908175" cy="1908175"/>
            </a:xfrm>
            <a:prstGeom prst="ellipse">
              <a:avLst/>
            </a:prstGeom>
            <a:solidFill>
              <a:srgbClr val="21AFE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60581" y="3945907"/>
            <a:ext cx="1535419" cy="1535419"/>
            <a:chOff x="5026818" y="2006993"/>
            <a:chExt cx="2132807" cy="2132807"/>
          </a:xfrm>
        </p:grpSpPr>
        <p:sp useBgFill="1">
          <p:nvSpPr>
            <p:cNvPr id="17" name="椭圆 16"/>
            <p:cNvSpPr/>
            <p:nvPr/>
          </p:nvSpPr>
          <p:spPr>
            <a:xfrm>
              <a:off x="5026818" y="2006993"/>
              <a:ext cx="2132807" cy="2132807"/>
            </a:xfrm>
            <a:prstGeom prst="ellipse">
              <a:avLst/>
            </a:prstGeom>
            <a:ln w="25400">
              <a:solidFill>
                <a:srgbClr val="AEDC4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5139135" y="2119310"/>
              <a:ext cx="1908175" cy="1908175"/>
            </a:xfrm>
            <a:prstGeom prst="ellipse">
              <a:avLst/>
            </a:prstGeom>
            <a:solidFill>
              <a:srgbClr val="AEDC4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294576" y="1406524"/>
            <a:ext cx="1535419" cy="1535419"/>
            <a:chOff x="1860855" y="2006993"/>
            <a:chExt cx="2132807" cy="2132807"/>
          </a:xfrm>
        </p:grpSpPr>
        <p:sp useBgFill="1">
          <p:nvSpPr>
            <p:cNvPr id="20" name="椭圆 19"/>
            <p:cNvSpPr/>
            <p:nvPr/>
          </p:nvSpPr>
          <p:spPr>
            <a:xfrm>
              <a:off x="1860855" y="2006993"/>
              <a:ext cx="2132807" cy="2132807"/>
            </a:xfrm>
            <a:prstGeom prst="ellipse">
              <a:avLst/>
            </a:prstGeom>
            <a:ln w="25400">
              <a:solidFill>
                <a:srgbClr val="21AFE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1973171" y="2119309"/>
              <a:ext cx="1908175" cy="1908175"/>
            </a:xfrm>
            <a:prstGeom prst="ellipse">
              <a:avLst/>
            </a:prstGeom>
            <a:solidFill>
              <a:srgbClr val="21AFE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294576" y="3945907"/>
            <a:ext cx="1535419" cy="1535419"/>
            <a:chOff x="5026818" y="2006993"/>
            <a:chExt cx="2132807" cy="2132807"/>
          </a:xfrm>
        </p:grpSpPr>
        <p:sp useBgFill="1">
          <p:nvSpPr>
            <p:cNvPr id="23" name="椭圆 22"/>
            <p:cNvSpPr/>
            <p:nvPr/>
          </p:nvSpPr>
          <p:spPr>
            <a:xfrm>
              <a:off x="5026818" y="2006993"/>
              <a:ext cx="2132807" cy="2132807"/>
            </a:xfrm>
            <a:prstGeom prst="ellipse">
              <a:avLst/>
            </a:prstGeom>
            <a:ln w="25400">
              <a:solidFill>
                <a:srgbClr val="AEDC4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139135" y="2119310"/>
              <a:ext cx="1908175" cy="1908175"/>
            </a:xfrm>
            <a:prstGeom prst="ellipse">
              <a:avLst/>
            </a:prstGeom>
            <a:solidFill>
              <a:srgbClr val="AEDC4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592555" y="2619452"/>
            <a:ext cx="589305" cy="586786"/>
            <a:chOff x="12243619" y="8994980"/>
            <a:chExt cx="742951" cy="739775"/>
          </a:xfrm>
          <a:solidFill>
            <a:schemeClr val="bg1"/>
          </a:solidFill>
        </p:grpSpPr>
        <p:sp>
          <p:nvSpPr>
            <p:cNvPr id="33" name="Freeform 737"/>
            <p:cNvSpPr>
              <a:spLocks/>
            </p:cNvSpPr>
            <p:nvPr/>
          </p:nvSpPr>
          <p:spPr bwMode="auto">
            <a:xfrm>
              <a:off x="12243619" y="8994980"/>
              <a:ext cx="706438" cy="588963"/>
            </a:xfrm>
            <a:custGeom>
              <a:avLst/>
              <a:gdLst>
                <a:gd name="T0" fmla="*/ 16 w 188"/>
                <a:gd name="T1" fmla="*/ 50 h 157"/>
                <a:gd name="T2" fmla="*/ 150 w 188"/>
                <a:gd name="T3" fmla="*/ 16 h 157"/>
                <a:gd name="T4" fmla="*/ 172 w 188"/>
                <a:gd name="T5" fmla="*/ 105 h 157"/>
                <a:gd name="T6" fmla="*/ 175 w 188"/>
                <a:gd name="T7" fmla="*/ 112 h 157"/>
                <a:gd name="T8" fmla="*/ 181 w 188"/>
                <a:gd name="T9" fmla="*/ 112 h 157"/>
                <a:gd name="T10" fmla="*/ 185 w 188"/>
                <a:gd name="T11" fmla="*/ 112 h 157"/>
                <a:gd name="T12" fmla="*/ 188 w 188"/>
                <a:gd name="T13" fmla="*/ 112 h 157"/>
                <a:gd name="T14" fmla="*/ 188 w 188"/>
                <a:gd name="T15" fmla="*/ 112 h 157"/>
                <a:gd name="T16" fmla="*/ 162 w 188"/>
                <a:gd name="T17" fmla="*/ 6 h 157"/>
                <a:gd name="T18" fmla="*/ 154 w 188"/>
                <a:gd name="T19" fmla="*/ 1 h 157"/>
                <a:gd name="T20" fmla="*/ 6 w 188"/>
                <a:gd name="T21" fmla="*/ 38 h 157"/>
                <a:gd name="T22" fmla="*/ 1 w 188"/>
                <a:gd name="T23" fmla="*/ 41 h 157"/>
                <a:gd name="T24" fmla="*/ 1 w 188"/>
                <a:gd name="T25" fmla="*/ 46 h 157"/>
                <a:gd name="T26" fmla="*/ 27 w 188"/>
                <a:gd name="T27" fmla="*/ 152 h 157"/>
                <a:gd name="T28" fmla="*/ 34 w 188"/>
                <a:gd name="T29" fmla="*/ 157 h 157"/>
                <a:gd name="T30" fmla="*/ 35 w 188"/>
                <a:gd name="T31" fmla="*/ 157 h 157"/>
                <a:gd name="T32" fmla="*/ 65 w 188"/>
                <a:gd name="T33" fmla="*/ 150 h 157"/>
                <a:gd name="T34" fmla="*/ 65 w 188"/>
                <a:gd name="T35" fmla="*/ 142 h 157"/>
                <a:gd name="T36" fmla="*/ 65 w 188"/>
                <a:gd name="T37" fmla="*/ 135 h 157"/>
                <a:gd name="T38" fmla="*/ 39 w 188"/>
                <a:gd name="T39" fmla="*/ 142 h 157"/>
                <a:gd name="T40" fmla="*/ 16 w 188"/>
                <a:gd name="T41" fmla="*/ 5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8" h="157">
                  <a:moveTo>
                    <a:pt x="16" y="50"/>
                  </a:moveTo>
                  <a:cubicBezTo>
                    <a:pt x="150" y="16"/>
                    <a:pt x="150" y="16"/>
                    <a:pt x="150" y="16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73" y="107"/>
                    <a:pt x="174" y="109"/>
                    <a:pt x="175" y="112"/>
                  </a:cubicBezTo>
                  <a:cubicBezTo>
                    <a:pt x="181" y="112"/>
                    <a:pt x="181" y="112"/>
                    <a:pt x="181" y="112"/>
                  </a:cubicBezTo>
                  <a:cubicBezTo>
                    <a:pt x="185" y="112"/>
                    <a:pt x="185" y="112"/>
                    <a:pt x="185" y="112"/>
                  </a:cubicBezTo>
                  <a:cubicBezTo>
                    <a:pt x="186" y="112"/>
                    <a:pt x="187" y="112"/>
                    <a:pt x="188" y="112"/>
                  </a:cubicBezTo>
                  <a:cubicBezTo>
                    <a:pt x="188" y="112"/>
                    <a:pt x="188" y="112"/>
                    <a:pt x="188" y="112"/>
                  </a:cubicBezTo>
                  <a:cubicBezTo>
                    <a:pt x="162" y="6"/>
                    <a:pt x="162" y="6"/>
                    <a:pt x="162" y="6"/>
                  </a:cubicBezTo>
                  <a:cubicBezTo>
                    <a:pt x="161" y="2"/>
                    <a:pt x="157" y="0"/>
                    <a:pt x="154" y="1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4" y="38"/>
                    <a:pt x="2" y="39"/>
                    <a:pt x="1" y="41"/>
                  </a:cubicBezTo>
                  <a:cubicBezTo>
                    <a:pt x="0" y="42"/>
                    <a:pt x="0" y="44"/>
                    <a:pt x="1" y="46"/>
                  </a:cubicBezTo>
                  <a:cubicBezTo>
                    <a:pt x="27" y="152"/>
                    <a:pt x="27" y="152"/>
                    <a:pt x="27" y="152"/>
                  </a:cubicBezTo>
                  <a:cubicBezTo>
                    <a:pt x="28" y="155"/>
                    <a:pt x="31" y="157"/>
                    <a:pt x="34" y="157"/>
                  </a:cubicBezTo>
                  <a:cubicBezTo>
                    <a:pt x="34" y="157"/>
                    <a:pt x="35" y="157"/>
                    <a:pt x="35" y="157"/>
                  </a:cubicBezTo>
                  <a:cubicBezTo>
                    <a:pt x="65" y="150"/>
                    <a:pt x="65" y="150"/>
                    <a:pt x="65" y="150"/>
                  </a:cubicBezTo>
                  <a:cubicBezTo>
                    <a:pt x="65" y="142"/>
                    <a:pt x="65" y="142"/>
                    <a:pt x="65" y="142"/>
                  </a:cubicBezTo>
                  <a:cubicBezTo>
                    <a:pt x="65" y="135"/>
                    <a:pt x="65" y="135"/>
                    <a:pt x="65" y="135"/>
                  </a:cubicBezTo>
                  <a:cubicBezTo>
                    <a:pt x="39" y="142"/>
                    <a:pt x="39" y="142"/>
                    <a:pt x="39" y="142"/>
                  </a:cubicBezTo>
                  <a:lnTo>
                    <a:pt x="16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38"/>
            <p:cNvSpPr>
              <a:spLocks/>
            </p:cNvSpPr>
            <p:nvPr/>
          </p:nvSpPr>
          <p:spPr bwMode="auto">
            <a:xfrm>
              <a:off x="12405544" y="9206117"/>
              <a:ext cx="109538" cy="111125"/>
            </a:xfrm>
            <a:custGeom>
              <a:avLst/>
              <a:gdLst>
                <a:gd name="T0" fmla="*/ 12 w 29"/>
                <a:gd name="T1" fmla="*/ 2 h 30"/>
                <a:gd name="T2" fmla="*/ 2 w 29"/>
                <a:gd name="T3" fmla="*/ 18 h 30"/>
                <a:gd name="T4" fmla="*/ 18 w 29"/>
                <a:gd name="T5" fmla="*/ 28 h 30"/>
                <a:gd name="T6" fmla="*/ 28 w 29"/>
                <a:gd name="T7" fmla="*/ 12 h 30"/>
                <a:gd name="T8" fmla="*/ 12 w 29"/>
                <a:gd name="T9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0">
                  <a:moveTo>
                    <a:pt x="12" y="2"/>
                  </a:moveTo>
                  <a:cubicBezTo>
                    <a:pt x="4" y="4"/>
                    <a:pt x="0" y="11"/>
                    <a:pt x="2" y="18"/>
                  </a:cubicBezTo>
                  <a:cubicBezTo>
                    <a:pt x="4" y="25"/>
                    <a:pt x="11" y="30"/>
                    <a:pt x="18" y="28"/>
                  </a:cubicBezTo>
                  <a:cubicBezTo>
                    <a:pt x="25" y="26"/>
                    <a:pt x="29" y="19"/>
                    <a:pt x="28" y="12"/>
                  </a:cubicBezTo>
                  <a:cubicBezTo>
                    <a:pt x="26" y="4"/>
                    <a:pt x="19" y="0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39"/>
            <p:cNvSpPr>
              <a:spLocks/>
            </p:cNvSpPr>
            <p:nvPr/>
          </p:nvSpPr>
          <p:spPr bwMode="auto">
            <a:xfrm>
              <a:off x="12413482" y="9209292"/>
              <a:ext cx="415925" cy="277813"/>
            </a:xfrm>
            <a:custGeom>
              <a:avLst/>
              <a:gdLst>
                <a:gd name="T0" fmla="*/ 41 w 111"/>
                <a:gd name="T1" fmla="*/ 55 h 74"/>
                <a:gd name="T2" fmla="*/ 55 w 111"/>
                <a:gd name="T3" fmla="*/ 55 h 74"/>
                <a:gd name="T4" fmla="*/ 73 w 111"/>
                <a:gd name="T5" fmla="*/ 36 h 74"/>
                <a:gd name="T6" fmla="*/ 73 w 111"/>
                <a:gd name="T7" fmla="*/ 36 h 74"/>
                <a:gd name="T8" fmla="*/ 74 w 111"/>
                <a:gd name="T9" fmla="*/ 36 h 74"/>
                <a:gd name="T10" fmla="*/ 74 w 111"/>
                <a:gd name="T11" fmla="*/ 36 h 74"/>
                <a:gd name="T12" fmla="*/ 108 w 111"/>
                <a:gd name="T13" fmla="*/ 36 h 74"/>
                <a:gd name="T14" fmla="*/ 111 w 111"/>
                <a:gd name="T15" fmla="*/ 36 h 74"/>
                <a:gd name="T16" fmla="*/ 92 w 111"/>
                <a:gd name="T17" fmla="*/ 6 h 74"/>
                <a:gd name="T18" fmla="*/ 85 w 111"/>
                <a:gd name="T19" fmla="*/ 23 h 74"/>
                <a:gd name="T20" fmla="*/ 59 w 111"/>
                <a:gd name="T21" fmla="*/ 0 h 74"/>
                <a:gd name="T22" fmla="*/ 44 w 111"/>
                <a:gd name="T23" fmla="*/ 44 h 74"/>
                <a:gd name="T24" fmla="*/ 1 w 111"/>
                <a:gd name="T25" fmla="*/ 74 h 74"/>
                <a:gd name="T26" fmla="*/ 21 w 111"/>
                <a:gd name="T27" fmla="*/ 69 h 74"/>
                <a:gd name="T28" fmla="*/ 41 w 111"/>
                <a:gd name="T29" fmla="*/ 55 h 74"/>
                <a:gd name="T30" fmla="*/ 41 w 111"/>
                <a:gd name="T31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1" h="74">
                  <a:moveTo>
                    <a:pt x="41" y="55"/>
                  </a:moveTo>
                  <a:cubicBezTo>
                    <a:pt x="55" y="55"/>
                    <a:pt x="55" y="55"/>
                    <a:pt x="55" y="55"/>
                  </a:cubicBezTo>
                  <a:cubicBezTo>
                    <a:pt x="59" y="38"/>
                    <a:pt x="71" y="36"/>
                    <a:pt x="73" y="36"/>
                  </a:cubicBezTo>
                  <a:cubicBezTo>
                    <a:pt x="73" y="36"/>
                    <a:pt x="73" y="36"/>
                    <a:pt x="73" y="36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9" y="36"/>
                    <a:pt x="110" y="36"/>
                    <a:pt x="111" y="3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4" y="44"/>
                    <a:pt x="0" y="44"/>
                    <a:pt x="1" y="74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5" y="60"/>
                    <a:pt x="33" y="55"/>
                    <a:pt x="41" y="55"/>
                  </a:cubicBezTo>
                  <a:cubicBezTo>
                    <a:pt x="41" y="55"/>
                    <a:pt x="41" y="55"/>
                    <a:pt x="41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Oval 740"/>
            <p:cNvSpPr>
              <a:spLocks noChangeArrowheads="1"/>
            </p:cNvSpPr>
            <p:nvPr/>
          </p:nvSpPr>
          <p:spPr bwMode="auto">
            <a:xfrm>
              <a:off x="12675419" y="9509330"/>
              <a:ext cx="150813" cy="1492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41"/>
            <p:cNvSpPr>
              <a:spLocks noEditPoints="1"/>
            </p:cNvSpPr>
            <p:nvPr/>
          </p:nvSpPr>
          <p:spPr bwMode="auto">
            <a:xfrm>
              <a:off x="12518257" y="9374392"/>
              <a:ext cx="468313" cy="360363"/>
            </a:xfrm>
            <a:custGeom>
              <a:avLst/>
              <a:gdLst>
                <a:gd name="T0" fmla="*/ 125 w 125"/>
                <a:gd name="T1" fmla="*/ 31 h 96"/>
                <a:gd name="T2" fmla="*/ 112 w 125"/>
                <a:gd name="T3" fmla="*/ 19 h 96"/>
                <a:gd name="T4" fmla="*/ 110 w 125"/>
                <a:gd name="T5" fmla="*/ 19 h 96"/>
                <a:gd name="T6" fmla="*/ 95 w 125"/>
                <a:gd name="T7" fmla="*/ 19 h 96"/>
                <a:gd name="T8" fmla="*/ 94 w 125"/>
                <a:gd name="T9" fmla="*/ 16 h 96"/>
                <a:gd name="T10" fmla="*/ 93 w 125"/>
                <a:gd name="T11" fmla="*/ 9 h 96"/>
                <a:gd name="T12" fmla="*/ 86 w 125"/>
                <a:gd name="T13" fmla="*/ 2 h 96"/>
                <a:gd name="T14" fmla="*/ 80 w 125"/>
                <a:gd name="T15" fmla="*/ 0 h 96"/>
                <a:gd name="T16" fmla="*/ 46 w 125"/>
                <a:gd name="T17" fmla="*/ 0 h 96"/>
                <a:gd name="T18" fmla="*/ 46 w 125"/>
                <a:gd name="T19" fmla="*/ 0 h 96"/>
                <a:gd name="T20" fmla="*/ 35 w 125"/>
                <a:gd name="T21" fmla="*/ 14 h 96"/>
                <a:gd name="T22" fmla="*/ 34 w 125"/>
                <a:gd name="T23" fmla="*/ 19 h 96"/>
                <a:gd name="T24" fmla="*/ 15 w 125"/>
                <a:gd name="T25" fmla="*/ 19 h 96"/>
                <a:gd name="T26" fmla="*/ 13 w 125"/>
                <a:gd name="T27" fmla="*/ 19 h 96"/>
                <a:gd name="T28" fmla="*/ 7 w 125"/>
                <a:gd name="T29" fmla="*/ 21 h 96"/>
                <a:gd name="T30" fmla="*/ 0 w 125"/>
                <a:gd name="T31" fmla="*/ 32 h 96"/>
                <a:gd name="T32" fmla="*/ 0 w 125"/>
                <a:gd name="T33" fmla="*/ 33 h 96"/>
                <a:gd name="T34" fmla="*/ 0 w 125"/>
                <a:gd name="T35" fmla="*/ 39 h 96"/>
                <a:gd name="T36" fmla="*/ 0 w 125"/>
                <a:gd name="T37" fmla="*/ 47 h 96"/>
                <a:gd name="T38" fmla="*/ 0 w 125"/>
                <a:gd name="T39" fmla="*/ 83 h 96"/>
                <a:gd name="T40" fmla="*/ 3 w 125"/>
                <a:gd name="T41" fmla="*/ 92 h 96"/>
                <a:gd name="T42" fmla="*/ 13 w 125"/>
                <a:gd name="T43" fmla="*/ 96 h 96"/>
                <a:gd name="T44" fmla="*/ 112 w 125"/>
                <a:gd name="T45" fmla="*/ 96 h 96"/>
                <a:gd name="T46" fmla="*/ 112 w 125"/>
                <a:gd name="T47" fmla="*/ 96 h 96"/>
                <a:gd name="T48" fmla="*/ 125 w 125"/>
                <a:gd name="T49" fmla="*/ 83 h 96"/>
                <a:gd name="T50" fmla="*/ 125 w 125"/>
                <a:gd name="T51" fmla="*/ 32 h 96"/>
                <a:gd name="T52" fmla="*/ 125 w 125"/>
                <a:gd name="T53" fmla="*/ 31 h 96"/>
                <a:gd name="T54" fmla="*/ 62 w 125"/>
                <a:gd name="T55" fmla="*/ 83 h 96"/>
                <a:gd name="T56" fmla="*/ 35 w 125"/>
                <a:gd name="T57" fmla="*/ 56 h 96"/>
                <a:gd name="T58" fmla="*/ 44 w 125"/>
                <a:gd name="T59" fmla="*/ 36 h 96"/>
                <a:gd name="T60" fmla="*/ 62 w 125"/>
                <a:gd name="T61" fmla="*/ 29 h 96"/>
                <a:gd name="T62" fmla="*/ 68 w 125"/>
                <a:gd name="T63" fmla="*/ 30 h 96"/>
                <a:gd name="T64" fmla="*/ 89 w 125"/>
                <a:gd name="T65" fmla="*/ 56 h 96"/>
                <a:gd name="T66" fmla="*/ 62 w 125"/>
                <a:gd name="T67" fmla="*/ 83 h 96"/>
                <a:gd name="T68" fmla="*/ 103 w 125"/>
                <a:gd name="T69" fmla="*/ 45 h 96"/>
                <a:gd name="T70" fmla="*/ 97 w 125"/>
                <a:gd name="T71" fmla="*/ 40 h 96"/>
                <a:gd name="T72" fmla="*/ 103 w 125"/>
                <a:gd name="T73" fmla="*/ 35 h 96"/>
                <a:gd name="T74" fmla="*/ 108 w 125"/>
                <a:gd name="T75" fmla="*/ 40 h 96"/>
                <a:gd name="T76" fmla="*/ 103 w 125"/>
                <a:gd name="T77" fmla="*/ 4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96">
                  <a:moveTo>
                    <a:pt x="125" y="31"/>
                  </a:moveTo>
                  <a:cubicBezTo>
                    <a:pt x="124" y="27"/>
                    <a:pt x="121" y="19"/>
                    <a:pt x="112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5" y="18"/>
                    <a:pt x="95" y="17"/>
                    <a:pt x="94" y="16"/>
                  </a:cubicBezTo>
                  <a:cubicBezTo>
                    <a:pt x="94" y="14"/>
                    <a:pt x="93" y="11"/>
                    <a:pt x="93" y="9"/>
                  </a:cubicBezTo>
                  <a:cubicBezTo>
                    <a:pt x="91" y="6"/>
                    <a:pt x="89" y="3"/>
                    <a:pt x="86" y="2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37" y="1"/>
                    <a:pt x="35" y="14"/>
                  </a:cubicBezTo>
                  <a:cubicBezTo>
                    <a:pt x="34" y="16"/>
                    <a:pt x="34" y="17"/>
                    <a:pt x="3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19"/>
                    <a:pt x="9" y="20"/>
                    <a:pt x="7" y="21"/>
                  </a:cubicBezTo>
                  <a:cubicBezTo>
                    <a:pt x="3" y="23"/>
                    <a:pt x="0" y="27"/>
                    <a:pt x="0" y="32"/>
                  </a:cubicBezTo>
                  <a:cubicBezTo>
                    <a:pt x="0" y="32"/>
                    <a:pt x="0" y="33"/>
                    <a:pt x="0" y="3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8"/>
                    <a:pt x="3" y="92"/>
                  </a:cubicBezTo>
                  <a:cubicBezTo>
                    <a:pt x="5" y="94"/>
                    <a:pt x="9" y="96"/>
                    <a:pt x="13" y="96"/>
                  </a:cubicBezTo>
                  <a:cubicBezTo>
                    <a:pt x="112" y="96"/>
                    <a:pt x="112" y="96"/>
                    <a:pt x="112" y="96"/>
                  </a:cubicBezTo>
                  <a:cubicBezTo>
                    <a:pt x="112" y="96"/>
                    <a:pt x="112" y="96"/>
                    <a:pt x="112" y="96"/>
                  </a:cubicBezTo>
                  <a:cubicBezTo>
                    <a:pt x="117" y="95"/>
                    <a:pt x="125" y="92"/>
                    <a:pt x="125" y="83"/>
                  </a:cubicBezTo>
                  <a:cubicBezTo>
                    <a:pt x="125" y="32"/>
                    <a:pt x="125" y="32"/>
                    <a:pt x="125" y="32"/>
                  </a:cubicBezTo>
                  <a:lnTo>
                    <a:pt x="125" y="31"/>
                  </a:lnTo>
                  <a:close/>
                  <a:moveTo>
                    <a:pt x="62" y="83"/>
                  </a:moveTo>
                  <a:cubicBezTo>
                    <a:pt x="47" y="83"/>
                    <a:pt x="35" y="71"/>
                    <a:pt x="35" y="56"/>
                  </a:cubicBezTo>
                  <a:cubicBezTo>
                    <a:pt x="35" y="48"/>
                    <a:pt x="39" y="41"/>
                    <a:pt x="44" y="36"/>
                  </a:cubicBezTo>
                  <a:cubicBezTo>
                    <a:pt x="49" y="32"/>
                    <a:pt x="55" y="29"/>
                    <a:pt x="62" y="29"/>
                  </a:cubicBezTo>
                  <a:cubicBezTo>
                    <a:pt x="64" y="29"/>
                    <a:pt x="66" y="29"/>
                    <a:pt x="68" y="30"/>
                  </a:cubicBezTo>
                  <a:cubicBezTo>
                    <a:pt x="80" y="32"/>
                    <a:pt x="89" y="43"/>
                    <a:pt x="89" y="56"/>
                  </a:cubicBezTo>
                  <a:cubicBezTo>
                    <a:pt x="89" y="71"/>
                    <a:pt x="77" y="83"/>
                    <a:pt x="62" y="83"/>
                  </a:cubicBezTo>
                  <a:close/>
                  <a:moveTo>
                    <a:pt x="103" y="45"/>
                  </a:moveTo>
                  <a:cubicBezTo>
                    <a:pt x="100" y="45"/>
                    <a:pt x="97" y="43"/>
                    <a:pt x="97" y="40"/>
                  </a:cubicBezTo>
                  <a:cubicBezTo>
                    <a:pt x="97" y="37"/>
                    <a:pt x="100" y="35"/>
                    <a:pt x="103" y="35"/>
                  </a:cubicBezTo>
                  <a:cubicBezTo>
                    <a:pt x="105" y="35"/>
                    <a:pt x="108" y="37"/>
                    <a:pt x="108" y="40"/>
                  </a:cubicBezTo>
                  <a:cubicBezTo>
                    <a:pt x="108" y="43"/>
                    <a:pt x="105" y="45"/>
                    <a:pt x="103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4" name="矩形 43"/>
          <p:cNvSpPr/>
          <p:nvPr/>
        </p:nvSpPr>
        <p:spPr>
          <a:xfrm>
            <a:off x="4473023" y="1885078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5" name="矩形 44"/>
          <p:cNvSpPr/>
          <p:nvPr/>
        </p:nvSpPr>
        <p:spPr>
          <a:xfrm>
            <a:off x="7207018" y="1885078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6" name="矩形 45"/>
          <p:cNvSpPr/>
          <p:nvPr/>
        </p:nvSpPr>
        <p:spPr>
          <a:xfrm>
            <a:off x="4473023" y="4472859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7" name="矩形 46"/>
          <p:cNvSpPr/>
          <p:nvPr/>
        </p:nvSpPr>
        <p:spPr>
          <a:xfrm>
            <a:off x="7207018" y="4472859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8" name="矩形 47"/>
          <p:cNvSpPr/>
          <p:nvPr/>
        </p:nvSpPr>
        <p:spPr>
          <a:xfrm>
            <a:off x="1085609" y="3511281"/>
            <a:ext cx="171053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743427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5232" y="3905897"/>
            <a:ext cx="90631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</a:rPr>
              <a:t>BAOGAOMINGCHENG</a:t>
            </a:r>
            <a:endParaRPr lang="zh-CN" altLang="en-US" sz="6600" b="1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313920" cy="566928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147235" y="288981"/>
            <a:ext cx="6096000" cy="400110"/>
          </a:xfrm>
          <a:prstGeom prst="rect">
            <a:avLst/>
          </a:prstGeom>
          <a:ln w="9525"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412334" y="1204686"/>
            <a:ext cx="1348280" cy="1357801"/>
            <a:chOff x="1860855" y="2006993"/>
            <a:chExt cx="2132807" cy="2132807"/>
          </a:xfrm>
        </p:grpSpPr>
        <p:sp useBgFill="1">
          <p:nvSpPr>
            <p:cNvPr id="7" name="椭圆 6"/>
            <p:cNvSpPr/>
            <p:nvPr/>
          </p:nvSpPr>
          <p:spPr>
            <a:xfrm>
              <a:off x="1860855" y="2006993"/>
              <a:ext cx="2132807" cy="2132807"/>
            </a:xfrm>
            <a:prstGeom prst="ellipse">
              <a:avLst/>
            </a:prstGeom>
            <a:ln w="25400">
              <a:solidFill>
                <a:srgbClr val="21AFE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1973171" y="2119309"/>
              <a:ext cx="1908175" cy="1908175"/>
            </a:xfrm>
            <a:prstGeom prst="ellipse">
              <a:avLst/>
            </a:prstGeom>
            <a:solidFill>
              <a:srgbClr val="21AFE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25415" y="2594556"/>
            <a:ext cx="1348280" cy="1357801"/>
            <a:chOff x="5026818" y="2006993"/>
            <a:chExt cx="2132807" cy="2132807"/>
          </a:xfrm>
        </p:grpSpPr>
        <p:sp useBgFill="1">
          <p:nvSpPr>
            <p:cNvPr id="10" name="椭圆 9"/>
            <p:cNvSpPr/>
            <p:nvPr/>
          </p:nvSpPr>
          <p:spPr>
            <a:xfrm>
              <a:off x="5026818" y="2006993"/>
              <a:ext cx="2132807" cy="2132807"/>
            </a:xfrm>
            <a:prstGeom prst="ellipse">
              <a:avLst/>
            </a:prstGeom>
            <a:ln w="25400">
              <a:solidFill>
                <a:srgbClr val="AEDC4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5139135" y="2119310"/>
              <a:ext cx="1908175" cy="1908175"/>
            </a:xfrm>
            <a:prstGeom prst="ellipse">
              <a:avLst/>
            </a:prstGeom>
            <a:solidFill>
              <a:srgbClr val="AEDC4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399254" y="2594556"/>
            <a:ext cx="1348280" cy="1357801"/>
            <a:chOff x="5026818" y="2006993"/>
            <a:chExt cx="2132807" cy="2132807"/>
          </a:xfrm>
        </p:grpSpPr>
        <p:sp useBgFill="1">
          <p:nvSpPr>
            <p:cNvPr id="13" name="椭圆 12"/>
            <p:cNvSpPr/>
            <p:nvPr/>
          </p:nvSpPr>
          <p:spPr>
            <a:xfrm>
              <a:off x="5026818" y="2006993"/>
              <a:ext cx="2132807" cy="2132807"/>
            </a:xfrm>
            <a:prstGeom prst="ellipse">
              <a:avLst/>
            </a:prstGeom>
            <a:ln w="25400">
              <a:solidFill>
                <a:srgbClr val="424242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139135" y="2119310"/>
              <a:ext cx="1908175" cy="1908175"/>
            </a:xfrm>
            <a:prstGeom prst="ellipse">
              <a:avLst/>
            </a:prstGeom>
            <a:solidFill>
              <a:srgbClr val="424242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276803" y="4628328"/>
            <a:ext cx="1348280" cy="1357801"/>
            <a:chOff x="5026818" y="2006993"/>
            <a:chExt cx="2132807" cy="2132807"/>
          </a:xfrm>
        </p:grpSpPr>
        <p:sp useBgFill="1">
          <p:nvSpPr>
            <p:cNvPr id="16" name="椭圆 15"/>
            <p:cNvSpPr/>
            <p:nvPr/>
          </p:nvSpPr>
          <p:spPr>
            <a:xfrm>
              <a:off x="5026818" y="2006993"/>
              <a:ext cx="2132807" cy="2132807"/>
            </a:xfrm>
            <a:prstGeom prst="ellipse">
              <a:avLst/>
            </a:prstGeom>
            <a:ln w="25400">
              <a:solidFill>
                <a:srgbClr val="21AFE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5139135" y="2119310"/>
              <a:ext cx="1908175" cy="1908175"/>
            </a:xfrm>
            <a:prstGeom prst="ellipse">
              <a:avLst/>
            </a:prstGeom>
            <a:solidFill>
              <a:srgbClr val="21AFE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64122" y="4628329"/>
            <a:ext cx="1348280" cy="1357801"/>
            <a:chOff x="5026818" y="2006993"/>
            <a:chExt cx="2132807" cy="2132807"/>
          </a:xfrm>
        </p:grpSpPr>
        <p:sp useBgFill="1">
          <p:nvSpPr>
            <p:cNvPr id="19" name="椭圆 18"/>
            <p:cNvSpPr/>
            <p:nvPr/>
          </p:nvSpPr>
          <p:spPr>
            <a:xfrm>
              <a:off x="5026818" y="2006993"/>
              <a:ext cx="2132807" cy="2132807"/>
            </a:xfrm>
            <a:prstGeom prst="ellipse">
              <a:avLst/>
            </a:prstGeom>
            <a:ln w="25400">
              <a:solidFill>
                <a:srgbClr val="AEDC4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5139135" y="2119310"/>
              <a:ext cx="1908175" cy="1908175"/>
            </a:xfrm>
            <a:prstGeom prst="ellipse">
              <a:avLst/>
            </a:prstGeom>
            <a:solidFill>
              <a:srgbClr val="AEDC4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sp>
        <p:nvSpPr>
          <p:cNvPr id="21" name="Freeform 5"/>
          <p:cNvSpPr>
            <a:spLocks/>
          </p:cNvSpPr>
          <p:nvPr/>
        </p:nvSpPr>
        <p:spPr bwMode="auto">
          <a:xfrm rot="2473291">
            <a:off x="6839102" y="2419773"/>
            <a:ext cx="544455" cy="349565"/>
          </a:xfrm>
          <a:custGeom>
            <a:avLst/>
            <a:gdLst>
              <a:gd name="T0" fmla="*/ 0 w 221"/>
              <a:gd name="T1" fmla="*/ 110 h 140"/>
              <a:gd name="T2" fmla="*/ 32 w 221"/>
              <a:gd name="T3" fmla="*/ 134 h 140"/>
              <a:gd name="T4" fmla="*/ 203 w 221"/>
              <a:gd name="T5" fmla="*/ 80 h 140"/>
              <a:gd name="T6" fmla="*/ 203 w 221"/>
              <a:gd name="T7" fmla="*/ 60 h 140"/>
              <a:gd name="T8" fmla="*/ 32 w 221"/>
              <a:gd name="T9" fmla="*/ 6 h 140"/>
              <a:gd name="T10" fmla="*/ 0 w 221"/>
              <a:gd name="T11" fmla="*/ 30 h 140"/>
              <a:gd name="T12" fmla="*/ 0 w 221"/>
              <a:gd name="T13" fmla="*/ 11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1" h="140">
                <a:moveTo>
                  <a:pt x="0" y="110"/>
                </a:moveTo>
                <a:cubicBezTo>
                  <a:pt x="0" y="129"/>
                  <a:pt x="15" y="140"/>
                  <a:pt x="32" y="134"/>
                </a:cubicBezTo>
                <a:cubicBezTo>
                  <a:pt x="203" y="80"/>
                  <a:pt x="203" y="80"/>
                  <a:pt x="203" y="80"/>
                </a:cubicBezTo>
                <a:cubicBezTo>
                  <a:pt x="221" y="75"/>
                  <a:pt x="221" y="65"/>
                  <a:pt x="203" y="60"/>
                </a:cubicBezTo>
                <a:cubicBezTo>
                  <a:pt x="32" y="6"/>
                  <a:pt x="32" y="6"/>
                  <a:pt x="32" y="6"/>
                </a:cubicBezTo>
                <a:cubicBezTo>
                  <a:pt x="15" y="0"/>
                  <a:pt x="0" y="11"/>
                  <a:pt x="0" y="30"/>
                </a:cubicBezTo>
                <a:lnTo>
                  <a:pt x="0" y="110"/>
                </a:lnTo>
                <a:close/>
              </a:path>
            </a:pathLst>
          </a:custGeom>
          <a:solidFill>
            <a:srgbClr val="42424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5"/>
          <p:cNvSpPr>
            <a:spLocks/>
          </p:cNvSpPr>
          <p:nvPr/>
        </p:nvSpPr>
        <p:spPr bwMode="auto">
          <a:xfrm rot="19126709" flipV="1">
            <a:off x="4784667" y="2348270"/>
            <a:ext cx="544455" cy="349565"/>
          </a:xfrm>
          <a:custGeom>
            <a:avLst/>
            <a:gdLst>
              <a:gd name="T0" fmla="*/ 0 w 221"/>
              <a:gd name="T1" fmla="*/ 110 h 140"/>
              <a:gd name="T2" fmla="*/ 32 w 221"/>
              <a:gd name="T3" fmla="*/ 134 h 140"/>
              <a:gd name="T4" fmla="*/ 203 w 221"/>
              <a:gd name="T5" fmla="*/ 80 h 140"/>
              <a:gd name="T6" fmla="*/ 203 w 221"/>
              <a:gd name="T7" fmla="*/ 60 h 140"/>
              <a:gd name="T8" fmla="*/ 32 w 221"/>
              <a:gd name="T9" fmla="*/ 6 h 140"/>
              <a:gd name="T10" fmla="*/ 0 w 221"/>
              <a:gd name="T11" fmla="*/ 30 h 140"/>
              <a:gd name="T12" fmla="*/ 0 w 221"/>
              <a:gd name="T13" fmla="*/ 11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1" h="140">
                <a:moveTo>
                  <a:pt x="0" y="110"/>
                </a:moveTo>
                <a:cubicBezTo>
                  <a:pt x="0" y="129"/>
                  <a:pt x="15" y="140"/>
                  <a:pt x="32" y="134"/>
                </a:cubicBezTo>
                <a:cubicBezTo>
                  <a:pt x="203" y="80"/>
                  <a:pt x="203" y="80"/>
                  <a:pt x="203" y="80"/>
                </a:cubicBezTo>
                <a:cubicBezTo>
                  <a:pt x="221" y="75"/>
                  <a:pt x="221" y="65"/>
                  <a:pt x="203" y="60"/>
                </a:cubicBezTo>
                <a:cubicBezTo>
                  <a:pt x="32" y="6"/>
                  <a:pt x="32" y="6"/>
                  <a:pt x="32" y="6"/>
                </a:cubicBezTo>
                <a:cubicBezTo>
                  <a:pt x="15" y="0"/>
                  <a:pt x="0" y="11"/>
                  <a:pt x="0" y="30"/>
                </a:cubicBezTo>
                <a:lnTo>
                  <a:pt x="0" y="110"/>
                </a:lnTo>
                <a:close/>
              </a:path>
            </a:pathLst>
          </a:custGeom>
          <a:solidFill>
            <a:srgbClr val="42424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 rot="3354704" flipH="1" flipV="1">
            <a:off x="4204141" y="4144778"/>
            <a:ext cx="544455" cy="349565"/>
          </a:xfrm>
          <a:custGeom>
            <a:avLst/>
            <a:gdLst>
              <a:gd name="T0" fmla="*/ 0 w 221"/>
              <a:gd name="T1" fmla="*/ 110 h 140"/>
              <a:gd name="T2" fmla="*/ 32 w 221"/>
              <a:gd name="T3" fmla="*/ 134 h 140"/>
              <a:gd name="T4" fmla="*/ 203 w 221"/>
              <a:gd name="T5" fmla="*/ 80 h 140"/>
              <a:gd name="T6" fmla="*/ 203 w 221"/>
              <a:gd name="T7" fmla="*/ 60 h 140"/>
              <a:gd name="T8" fmla="*/ 32 w 221"/>
              <a:gd name="T9" fmla="*/ 6 h 140"/>
              <a:gd name="T10" fmla="*/ 0 w 221"/>
              <a:gd name="T11" fmla="*/ 30 h 140"/>
              <a:gd name="T12" fmla="*/ 0 w 221"/>
              <a:gd name="T13" fmla="*/ 11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1" h="140">
                <a:moveTo>
                  <a:pt x="0" y="110"/>
                </a:moveTo>
                <a:cubicBezTo>
                  <a:pt x="0" y="129"/>
                  <a:pt x="15" y="140"/>
                  <a:pt x="32" y="134"/>
                </a:cubicBezTo>
                <a:cubicBezTo>
                  <a:pt x="203" y="80"/>
                  <a:pt x="203" y="80"/>
                  <a:pt x="203" y="80"/>
                </a:cubicBezTo>
                <a:cubicBezTo>
                  <a:pt x="221" y="75"/>
                  <a:pt x="221" y="65"/>
                  <a:pt x="203" y="60"/>
                </a:cubicBezTo>
                <a:cubicBezTo>
                  <a:pt x="32" y="6"/>
                  <a:pt x="32" y="6"/>
                  <a:pt x="32" y="6"/>
                </a:cubicBezTo>
                <a:cubicBezTo>
                  <a:pt x="15" y="0"/>
                  <a:pt x="0" y="11"/>
                  <a:pt x="0" y="30"/>
                </a:cubicBezTo>
                <a:lnTo>
                  <a:pt x="0" y="110"/>
                </a:lnTo>
                <a:close/>
              </a:path>
            </a:pathLst>
          </a:custGeom>
          <a:solidFill>
            <a:srgbClr val="42424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 rot="18000000" flipH="1">
            <a:off x="7467747" y="4181631"/>
            <a:ext cx="544455" cy="349565"/>
          </a:xfrm>
          <a:custGeom>
            <a:avLst/>
            <a:gdLst>
              <a:gd name="T0" fmla="*/ 0 w 221"/>
              <a:gd name="T1" fmla="*/ 110 h 140"/>
              <a:gd name="T2" fmla="*/ 32 w 221"/>
              <a:gd name="T3" fmla="*/ 134 h 140"/>
              <a:gd name="T4" fmla="*/ 203 w 221"/>
              <a:gd name="T5" fmla="*/ 80 h 140"/>
              <a:gd name="T6" fmla="*/ 203 w 221"/>
              <a:gd name="T7" fmla="*/ 60 h 140"/>
              <a:gd name="T8" fmla="*/ 32 w 221"/>
              <a:gd name="T9" fmla="*/ 6 h 140"/>
              <a:gd name="T10" fmla="*/ 0 w 221"/>
              <a:gd name="T11" fmla="*/ 30 h 140"/>
              <a:gd name="T12" fmla="*/ 0 w 221"/>
              <a:gd name="T13" fmla="*/ 11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1" h="140">
                <a:moveTo>
                  <a:pt x="0" y="110"/>
                </a:moveTo>
                <a:cubicBezTo>
                  <a:pt x="0" y="129"/>
                  <a:pt x="15" y="140"/>
                  <a:pt x="32" y="134"/>
                </a:cubicBezTo>
                <a:cubicBezTo>
                  <a:pt x="203" y="80"/>
                  <a:pt x="203" y="80"/>
                  <a:pt x="203" y="80"/>
                </a:cubicBezTo>
                <a:cubicBezTo>
                  <a:pt x="221" y="75"/>
                  <a:pt x="221" y="65"/>
                  <a:pt x="203" y="60"/>
                </a:cubicBezTo>
                <a:cubicBezTo>
                  <a:pt x="32" y="6"/>
                  <a:pt x="32" y="6"/>
                  <a:pt x="32" y="6"/>
                </a:cubicBezTo>
                <a:cubicBezTo>
                  <a:pt x="15" y="0"/>
                  <a:pt x="0" y="11"/>
                  <a:pt x="0" y="30"/>
                </a:cubicBezTo>
                <a:lnTo>
                  <a:pt x="0" y="110"/>
                </a:lnTo>
                <a:close/>
              </a:path>
            </a:pathLst>
          </a:custGeom>
          <a:solidFill>
            <a:srgbClr val="42424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5"/>
          <p:cNvSpPr>
            <a:spLocks/>
          </p:cNvSpPr>
          <p:nvPr/>
        </p:nvSpPr>
        <p:spPr bwMode="auto">
          <a:xfrm flipH="1">
            <a:off x="5823772" y="5210331"/>
            <a:ext cx="544455" cy="349565"/>
          </a:xfrm>
          <a:custGeom>
            <a:avLst/>
            <a:gdLst>
              <a:gd name="T0" fmla="*/ 0 w 221"/>
              <a:gd name="T1" fmla="*/ 110 h 140"/>
              <a:gd name="T2" fmla="*/ 32 w 221"/>
              <a:gd name="T3" fmla="*/ 134 h 140"/>
              <a:gd name="T4" fmla="*/ 203 w 221"/>
              <a:gd name="T5" fmla="*/ 80 h 140"/>
              <a:gd name="T6" fmla="*/ 203 w 221"/>
              <a:gd name="T7" fmla="*/ 60 h 140"/>
              <a:gd name="T8" fmla="*/ 32 w 221"/>
              <a:gd name="T9" fmla="*/ 6 h 140"/>
              <a:gd name="T10" fmla="*/ 0 w 221"/>
              <a:gd name="T11" fmla="*/ 30 h 140"/>
              <a:gd name="T12" fmla="*/ 0 w 221"/>
              <a:gd name="T13" fmla="*/ 11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1" h="140">
                <a:moveTo>
                  <a:pt x="0" y="110"/>
                </a:moveTo>
                <a:cubicBezTo>
                  <a:pt x="0" y="129"/>
                  <a:pt x="15" y="140"/>
                  <a:pt x="32" y="134"/>
                </a:cubicBezTo>
                <a:cubicBezTo>
                  <a:pt x="203" y="80"/>
                  <a:pt x="203" y="80"/>
                  <a:pt x="203" y="80"/>
                </a:cubicBezTo>
                <a:cubicBezTo>
                  <a:pt x="221" y="75"/>
                  <a:pt x="221" y="65"/>
                  <a:pt x="203" y="60"/>
                </a:cubicBezTo>
                <a:cubicBezTo>
                  <a:pt x="32" y="6"/>
                  <a:pt x="32" y="6"/>
                  <a:pt x="32" y="6"/>
                </a:cubicBezTo>
                <a:cubicBezTo>
                  <a:pt x="15" y="0"/>
                  <a:pt x="0" y="11"/>
                  <a:pt x="0" y="30"/>
                </a:cubicBezTo>
                <a:lnTo>
                  <a:pt x="0" y="110"/>
                </a:lnTo>
                <a:close/>
              </a:path>
            </a:pathLst>
          </a:custGeom>
          <a:solidFill>
            <a:srgbClr val="42424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5719286" y="3230423"/>
            <a:ext cx="894520" cy="911797"/>
            <a:chOff x="8217259" y="6043203"/>
            <a:chExt cx="739775" cy="754063"/>
          </a:xfrm>
          <a:solidFill>
            <a:srgbClr val="424242"/>
          </a:solidFill>
        </p:grpSpPr>
        <p:sp>
          <p:nvSpPr>
            <p:cNvPr id="27" name="Freeform 619"/>
            <p:cNvSpPr>
              <a:spLocks noEditPoints="1"/>
            </p:cNvSpPr>
            <p:nvPr/>
          </p:nvSpPr>
          <p:spPr bwMode="auto">
            <a:xfrm>
              <a:off x="8217259" y="6194016"/>
              <a:ext cx="600075" cy="603250"/>
            </a:xfrm>
            <a:custGeom>
              <a:avLst/>
              <a:gdLst>
                <a:gd name="T0" fmla="*/ 88 w 160"/>
                <a:gd name="T1" fmla="*/ 3 h 161"/>
                <a:gd name="T2" fmla="*/ 82 w 160"/>
                <a:gd name="T3" fmla="*/ 1 h 161"/>
                <a:gd name="T4" fmla="*/ 77 w 160"/>
                <a:gd name="T5" fmla="*/ 5 h 161"/>
                <a:gd name="T6" fmla="*/ 26 w 160"/>
                <a:gd name="T7" fmla="*/ 108 h 161"/>
                <a:gd name="T8" fmla="*/ 16 w 160"/>
                <a:gd name="T9" fmla="*/ 117 h 161"/>
                <a:gd name="T10" fmla="*/ 3 w 160"/>
                <a:gd name="T11" fmla="*/ 126 h 161"/>
                <a:gd name="T12" fmla="*/ 0 w 160"/>
                <a:gd name="T13" fmla="*/ 131 h 161"/>
                <a:gd name="T14" fmla="*/ 2 w 160"/>
                <a:gd name="T15" fmla="*/ 137 h 161"/>
                <a:gd name="T16" fmla="*/ 24 w 160"/>
                <a:gd name="T17" fmla="*/ 159 h 161"/>
                <a:gd name="T18" fmla="*/ 29 w 160"/>
                <a:gd name="T19" fmla="*/ 161 h 161"/>
                <a:gd name="T20" fmla="*/ 29 w 160"/>
                <a:gd name="T21" fmla="*/ 161 h 161"/>
                <a:gd name="T22" fmla="*/ 34 w 160"/>
                <a:gd name="T23" fmla="*/ 158 h 161"/>
                <a:gd name="T24" fmla="*/ 44 w 160"/>
                <a:gd name="T25" fmla="*/ 144 h 161"/>
                <a:gd name="T26" fmla="*/ 52 w 160"/>
                <a:gd name="T27" fmla="*/ 135 h 161"/>
                <a:gd name="T28" fmla="*/ 53 w 160"/>
                <a:gd name="T29" fmla="*/ 137 h 161"/>
                <a:gd name="T30" fmla="*/ 75 w 160"/>
                <a:gd name="T31" fmla="*/ 159 h 161"/>
                <a:gd name="T32" fmla="*/ 80 w 160"/>
                <a:gd name="T33" fmla="*/ 161 h 161"/>
                <a:gd name="T34" fmla="*/ 85 w 160"/>
                <a:gd name="T35" fmla="*/ 159 h 161"/>
                <a:gd name="T36" fmla="*/ 89 w 160"/>
                <a:gd name="T37" fmla="*/ 156 h 161"/>
                <a:gd name="T38" fmla="*/ 88 w 160"/>
                <a:gd name="T39" fmla="*/ 146 h 161"/>
                <a:gd name="T40" fmla="*/ 69 w 160"/>
                <a:gd name="T41" fmla="*/ 127 h 161"/>
                <a:gd name="T42" fmla="*/ 156 w 160"/>
                <a:gd name="T43" fmla="*/ 84 h 161"/>
                <a:gd name="T44" fmla="*/ 160 w 160"/>
                <a:gd name="T45" fmla="*/ 79 h 161"/>
                <a:gd name="T46" fmla="*/ 158 w 160"/>
                <a:gd name="T47" fmla="*/ 73 h 161"/>
                <a:gd name="T48" fmla="*/ 88 w 160"/>
                <a:gd name="T49" fmla="*/ 3 h 161"/>
                <a:gd name="T50" fmla="*/ 28 w 160"/>
                <a:gd name="T51" fmla="*/ 148 h 161"/>
                <a:gd name="T52" fmla="*/ 13 w 160"/>
                <a:gd name="T53" fmla="*/ 132 h 161"/>
                <a:gd name="T54" fmla="*/ 26 w 160"/>
                <a:gd name="T55" fmla="*/ 125 h 161"/>
                <a:gd name="T56" fmla="*/ 36 w 160"/>
                <a:gd name="T57" fmla="*/ 135 h 161"/>
                <a:gd name="T58" fmla="*/ 28 w 160"/>
                <a:gd name="T59" fmla="*/ 14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0" h="161">
                  <a:moveTo>
                    <a:pt x="88" y="3"/>
                  </a:moveTo>
                  <a:cubicBezTo>
                    <a:pt x="87" y="1"/>
                    <a:pt x="84" y="0"/>
                    <a:pt x="82" y="1"/>
                  </a:cubicBezTo>
                  <a:cubicBezTo>
                    <a:pt x="80" y="1"/>
                    <a:pt x="78" y="3"/>
                    <a:pt x="77" y="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1" y="127"/>
                    <a:pt x="0" y="129"/>
                    <a:pt x="0" y="131"/>
                  </a:cubicBezTo>
                  <a:cubicBezTo>
                    <a:pt x="0" y="133"/>
                    <a:pt x="0" y="136"/>
                    <a:pt x="2" y="137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25" y="160"/>
                    <a:pt x="27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31" y="161"/>
                    <a:pt x="33" y="160"/>
                    <a:pt x="34" y="15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52" y="136"/>
                    <a:pt x="53" y="136"/>
                    <a:pt x="53" y="137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7" y="160"/>
                    <a:pt x="79" y="161"/>
                    <a:pt x="80" y="161"/>
                  </a:cubicBezTo>
                  <a:cubicBezTo>
                    <a:pt x="82" y="161"/>
                    <a:pt x="84" y="160"/>
                    <a:pt x="85" y="159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1" y="153"/>
                    <a:pt x="91" y="149"/>
                    <a:pt x="88" y="146"/>
                  </a:cubicBezTo>
                  <a:cubicBezTo>
                    <a:pt x="69" y="127"/>
                    <a:pt x="69" y="127"/>
                    <a:pt x="69" y="127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8" y="83"/>
                    <a:pt x="160" y="81"/>
                    <a:pt x="160" y="79"/>
                  </a:cubicBezTo>
                  <a:cubicBezTo>
                    <a:pt x="160" y="76"/>
                    <a:pt x="160" y="74"/>
                    <a:pt x="158" y="73"/>
                  </a:cubicBezTo>
                  <a:lnTo>
                    <a:pt x="88" y="3"/>
                  </a:lnTo>
                  <a:close/>
                  <a:moveTo>
                    <a:pt x="28" y="148"/>
                  </a:moveTo>
                  <a:cubicBezTo>
                    <a:pt x="13" y="132"/>
                    <a:pt x="13" y="132"/>
                    <a:pt x="13" y="132"/>
                  </a:cubicBezTo>
                  <a:cubicBezTo>
                    <a:pt x="26" y="125"/>
                    <a:pt x="26" y="125"/>
                    <a:pt x="26" y="125"/>
                  </a:cubicBezTo>
                  <a:cubicBezTo>
                    <a:pt x="36" y="135"/>
                    <a:pt x="36" y="135"/>
                    <a:pt x="36" y="135"/>
                  </a:cubicBezTo>
                  <a:lnTo>
                    <a:pt x="28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20"/>
            <p:cNvSpPr>
              <a:spLocks/>
            </p:cNvSpPr>
            <p:nvPr/>
          </p:nvSpPr>
          <p:spPr bwMode="auto">
            <a:xfrm>
              <a:off x="8637946" y="6043203"/>
              <a:ext cx="319088" cy="322263"/>
            </a:xfrm>
            <a:custGeom>
              <a:avLst/>
              <a:gdLst>
                <a:gd name="T0" fmla="*/ 85 w 85"/>
                <a:gd name="T1" fmla="*/ 77 h 86"/>
                <a:gd name="T2" fmla="*/ 60 w 85"/>
                <a:gd name="T3" fmla="*/ 26 h 86"/>
                <a:gd name="T4" fmla="*/ 8 w 85"/>
                <a:gd name="T5" fmla="*/ 1 h 86"/>
                <a:gd name="T6" fmla="*/ 1 w 85"/>
                <a:gd name="T7" fmla="*/ 5 h 86"/>
                <a:gd name="T8" fmla="*/ 3 w 85"/>
                <a:gd name="T9" fmla="*/ 11 h 86"/>
                <a:gd name="T10" fmla="*/ 3 w 85"/>
                <a:gd name="T11" fmla="*/ 11 h 86"/>
                <a:gd name="T12" fmla="*/ 51 w 85"/>
                <a:gd name="T13" fmla="*/ 35 h 86"/>
                <a:gd name="T14" fmla="*/ 75 w 85"/>
                <a:gd name="T15" fmla="*/ 83 h 86"/>
                <a:gd name="T16" fmla="*/ 81 w 85"/>
                <a:gd name="T17" fmla="*/ 84 h 86"/>
                <a:gd name="T18" fmla="*/ 83 w 85"/>
                <a:gd name="T19" fmla="*/ 83 h 86"/>
                <a:gd name="T20" fmla="*/ 85 w 85"/>
                <a:gd name="T21" fmla="*/ 7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86">
                  <a:moveTo>
                    <a:pt x="85" y="77"/>
                  </a:moveTo>
                  <a:cubicBezTo>
                    <a:pt x="81" y="57"/>
                    <a:pt x="73" y="39"/>
                    <a:pt x="60" y="26"/>
                  </a:cubicBezTo>
                  <a:cubicBezTo>
                    <a:pt x="46" y="13"/>
                    <a:pt x="29" y="4"/>
                    <a:pt x="8" y="1"/>
                  </a:cubicBezTo>
                  <a:cubicBezTo>
                    <a:pt x="6" y="0"/>
                    <a:pt x="3" y="2"/>
                    <a:pt x="1" y="5"/>
                  </a:cubicBezTo>
                  <a:cubicBezTo>
                    <a:pt x="0" y="8"/>
                    <a:pt x="1" y="10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3" y="14"/>
                    <a:pt x="39" y="22"/>
                    <a:pt x="51" y="35"/>
                  </a:cubicBezTo>
                  <a:cubicBezTo>
                    <a:pt x="63" y="47"/>
                    <a:pt x="72" y="63"/>
                    <a:pt x="75" y="83"/>
                  </a:cubicBezTo>
                  <a:cubicBezTo>
                    <a:pt x="75" y="85"/>
                    <a:pt x="78" y="86"/>
                    <a:pt x="81" y="84"/>
                  </a:cubicBezTo>
                  <a:cubicBezTo>
                    <a:pt x="82" y="84"/>
                    <a:pt x="82" y="83"/>
                    <a:pt x="83" y="83"/>
                  </a:cubicBezTo>
                  <a:cubicBezTo>
                    <a:pt x="85" y="81"/>
                    <a:pt x="85" y="79"/>
                    <a:pt x="85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21"/>
            <p:cNvSpPr>
              <a:spLocks/>
            </p:cNvSpPr>
            <p:nvPr/>
          </p:nvSpPr>
          <p:spPr bwMode="auto">
            <a:xfrm>
              <a:off x="8634771" y="6163853"/>
              <a:ext cx="206375" cy="206375"/>
            </a:xfrm>
            <a:custGeom>
              <a:avLst/>
              <a:gdLst>
                <a:gd name="T0" fmla="*/ 37 w 55"/>
                <a:gd name="T1" fmla="*/ 18 h 55"/>
                <a:gd name="T2" fmla="*/ 8 w 55"/>
                <a:gd name="T3" fmla="*/ 1 h 55"/>
                <a:gd name="T4" fmla="*/ 1 w 55"/>
                <a:gd name="T5" fmla="*/ 4 h 55"/>
                <a:gd name="T6" fmla="*/ 2 w 55"/>
                <a:gd name="T7" fmla="*/ 10 h 55"/>
                <a:gd name="T8" fmla="*/ 28 w 55"/>
                <a:gd name="T9" fmla="*/ 26 h 55"/>
                <a:gd name="T10" fmla="*/ 44 w 55"/>
                <a:gd name="T11" fmla="*/ 53 h 55"/>
                <a:gd name="T12" fmla="*/ 51 w 55"/>
                <a:gd name="T13" fmla="*/ 54 h 55"/>
                <a:gd name="T14" fmla="*/ 52 w 55"/>
                <a:gd name="T15" fmla="*/ 52 h 55"/>
                <a:gd name="T16" fmla="*/ 54 w 55"/>
                <a:gd name="T17" fmla="*/ 46 h 55"/>
                <a:gd name="T18" fmla="*/ 37 w 55"/>
                <a:gd name="T19" fmla="*/ 1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37" y="18"/>
                  </a:moveTo>
                  <a:cubicBezTo>
                    <a:pt x="29" y="10"/>
                    <a:pt x="20" y="4"/>
                    <a:pt x="8" y="1"/>
                  </a:cubicBezTo>
                  <a:cubicBezTo>
                    <a:pt x="6" y="0"/>
                    <a:pt x="3" y="2"/>
                    <a:pt x="1" y="4"/>
                  </a:cubicBezTo>
                  <a:cubicBezTo>
                    <a:pt x="0" y="7"/>
                    <a:pt x="0" y="10"/>
                    <a:pt x="2" y="10"/>
                  </a:cubicBezTo>
                  <a:cubicBezTo>
                    <a:pt x="12" y="14"/>
                    <a:pt x="21" y="19"/>
                    <a:pt x="28" y="26"/>
                  </a:cubicBezTo>
                  <a:cubicBezTo>
                    <a:pt x="36" y="33"/>
                    <a:pt x="41" y="42"/>
                    <a:pt x="44" y="53"/>
                  </a:cubicBezTo>
                  <a:cubicBezTo>
                    <a:pt x="45" y="55"/>
                    <a:pt x="48" y="55"/>
                    <a:pt x="51" y="54"/>
                  </a:cubicBezTo>
                  <a:cubicBezTo>
                    <a:pt x="51" y="53"/>
                    <a:pt x="52" y="53"/>
                    <a:pt x="52" y="52"/>
                  </a:cubicBezTo>
                  <a:cubicBezTo>
                    <a:pt x="54" y="51"/>
                    <a:pt x="55" y="48"/>
                    <a:pt x="54" y="46"/>
                  </a:cubicBezTo>
                  <a:cubicBezTo>
                    <a:pt x="51" y="35"/>
                    <a:pt x="45" y="26"/>
                    <a:pt x="37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6" name="圆角矩形 35"/>
          <p:cNvSpPr/>
          <p:nvPr/>
        </p:nvSpPr>
        <p:spPr>
          <a:xfrm rot="16200000">
            <a:off x="8640115" y="3244311"/>
            <a:ext cx="768540" cy="96069"/>
          </a:xfrm>
          <a:prstGeom prst="roundRect">
            <a:avLst>
              <a:gd name="adj" fmla="val 50000"/>
            </a:avLst>
          </a:prstGeom>
          <a:solidFill>
            <a:srgbClr val="424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 rot="16200000">
            <a:off x="2740686" y="3244311"/>
            <a:ext cx="768540" cy="96069"/>
          </a:xfrm>
          <a:prstGeom prst="roundRect">
            <a:avLst>
              <a:gd name="adj" fmla="val 50000"/>
            </a:avLst>
          </a:prstGeom>
          <a:solidFill>
            <a:srgbClr val="AEDC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9448964" y="2881433"/>
            <a:ext cx="171053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4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39" name="矩形 38"/>
          <p:cNvSpPr/>
          <p:nvPr/>
        </p:nvSpPr>
        <p:spPr>
          <a:xfrm>
            <a:off x="6473677" y="5044045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0" name="矩形 39"/>
          <p:cNvSpPr/>
          <p:nvPr/>
        </p:nvSpPr>
        <p:spPr>
          <a:xfrm>
            <a:off x="3227091" y="3014978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1" name="矩形 40"/>
          <p:cNvSpPr/>
          <p:nvPr/>
        </p:nvSpPr>
        <p:spPr>
          <a:xfrm>
            <a:off x="5226818" y="1568895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2" name="矩形 41"/>
          <p:cNvSpPr/>
          <p:nvPr/>
        </p:nvSpPr>
        <p:spPr>
          <a:xfrm>
            <a:off x="7218127" y="2974461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3" name="矩形 42"/>
          <p:cNvSpPr/>
          <p:nvPr/>
        </p:nvSpPr>
        <p:spPr>
          <a:xfrm>
            <a:off x="4113239" y="4999611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44" name="矩形 43"/>
          <p:cNvSpPr/>
          <p:nvPr/>
        </p:nvSpPr>
        <p:spPr>
          <a:xfrm>
            <a:off x="777036" y="2833909"/>
            <a:ext cx="171053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400" dirty="0" smtClean="0"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400" dirty="0"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10371722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5232" y="3905897"/>
            <a:ext cx="90631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</a:rPr>
              <a:t>BAOGAOMINGCHENG</a:t>
            </a:r>
            <a:endParaRPr lang="zh-CN" altLang="en-US" sz="6600" b="1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313920" cy="566928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147235" y="288981"/>
            <a:ext cx="6096000" cy="400110"/>
          </a:xfrm>
          <a:prstGeom prst="rect">
            <a:avLst/>
          </a:prstGeom>
          <a:ln w="9525"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5" name="直接连接符 4"/>
          <p:cNvCxnSpPr>
            <a:stCxn id="16" idx="7"/>
          </p:cNvCxnSpPr>
          <p:nvPr/>
        </p:nvCxnSpPr>
        <p:spPr>
          <a:xfrm flipV="1">
            <a:off x="2629699" y="1971675"/>
            <a:ext cx="1599401" cy="1085789"/>
          </a:xfrm>
          <a:prstGeom prst="line">
            <a:avLst/>
          </a:prstGeom>
          <a:ln w="12700">
            <a:solidFill>
              <a:srgbClr val="4242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2629699" y="2910503"/>
            <a:ext cx="2606509" cy="617410"/>
          </a:xfrm>
          <a:prstGeom prst="line">
            <a:avLst/>
          </a:prstGeom>
          <a:ln w="12700">
            <a:solidFill>
              <a:srgbClr val="4242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2629699" y="3906501"/>
            <a:ext cx="2663942" cy="429132"/>
          </a:xfrm>
          <a:prstGeom prst="line">
            <a:avLst/>
          </a:prstGeom>
          <a:ln w="12700">
            <a:solidFill>
              <a:srgbClr val="4242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460778" y="4214898"/>
            <a:ext cx="2007178" cy="1268647"/>
          </a:xfrm>
          <a:prstGeom prst="line">
            <a:avLst/>
          </a:prstGeom>
          <a:ln w="12700">
            <a:solidFill>
              <a:srgbClr val="4242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1073773" y="2704884"/>
            <a:ext cx="1906032" cy="1919492"/>
            <a:chOff x="5026818" y="2006993"/>
            <a:chExt cx="2132807" cy="2132807"/>
          </a:xfrm>
        </p:grpSpPr>
        <p:sp useBgFill="1">
          <p:nvSpPr>
            <p:cNvPr id="15" name="椭圆 14"/>
            <p:cNvSpPr/>
            <p:nvPr/>
          </p:nvSpPr>
          <p:spPr>
            <a:xfrm>
              <a:off x="5026818" y="2006993"/>
              <a:ext cx="2132807" cy="2132807"/>
            </a:xfrm>
            <a:prstGeom prst="ellipse">
              <a:avLst/>
            </a:prstGeom>
            <a:ln w="25400">
              <a:solidFill>
                <a:srgbClr val="424242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5139135" y="2119310"/>
              <a:ext cx="1908175" cy="1908175"/>
            </a:xfrm>
            <a:prstGeom prst="ellipse">
              <a:avLst/>
            </a:prstGeom>
            <a:solidFill>
              <a:srgbClr val="424242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926334" y="1317365"/>
            <a:ext cx="1083245" cy="1083245"/>
            <a:chOff x="1860855" y="2006993"/>
            <a:chExt cx="2132807" cy="2132807"/>
          </a:xfrm>
        </p:grpSpPr>
        <p:sp useBgFill="1">
          <p:nvSpPr>
            <p:cNvPr id="18" name="椭圆 17"/>
            <p:cNvSpPr/>
            <p:nvPr/>
          </p:nvSpPr>
          <p:spPr>
            <a:xfrm>
              <a:off x="1860855" y="2006993"/>
              <a:ext cx="2132807" cy="2132807"/>
            </a:xfrm>
            <a:prstGeom prst="ellipse">
              <a:avLst/>
            </a:prstGeom>
            <a:ln w="25400">
              <a:solidFill>
                <a:srgbClr val="21AFE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973171" y="2119309"/>
              <a:ext cx="1908175" cy="1908175"/>
            </a:xfrm>
            <a:prstGeom prst="ellipse">
              <a:avLst/>
            </a:prstGeom>
            <a:solidFill>
              <a:srgbClr val="21AFE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52019" y="2346581"/>
            <a:ext cx="1083245" cy="1083245"/>
            <a:chOff x="5026818" y="2006993"/>
            <a:chExt cx="2132807" cy="2132807"/>
          </a:xfrm>
        </p:grpSpPr>
        <p:sp useBgFill="1">
          <p:nvSpPr>
            <p:cNvPr id="21" name="椭圆 20"/>
            <p:cNvSpPr/>
            <p:nvPr/>
          </p:nvSpPr>
          <p:spPr>
            <a:xfrm>
              <a:off x="5026818" y="2006993"/>
              <a:ext cx="2132807" cy="2132807"/>
            </a:xfrm>
            <a:prstGeom prst="ellipse">
              <a:avLst/>
            </a:prstGeom>
            <a:ln w="25400">
              <a:solidFill>
                <a:srgbClr val="AEDC46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139135" y="2119310"/>
              <a:ext cx="1908175" cy="1908175"/>
            </a:xfrm>
            <a:prstGeom prst="ellipse">
              <a:avLst/>
            </a:prstGeom>
            <a:solidFill>
              <a:srgbClr val="AEDC46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52019" y="3906501"/>
            <a:ext cx="1083245" cy="1083245"/>
            <a:chOff x="1860855" y="2006993"/>
            <a:chExt cx="2132807" cy="2132807"/>
          </a:xfrm>
        </p:grpSpPr>
        <p:sp useBgFill="1">
          <p:nvSpPr>
            <p:cNvPr id="24" name="椭圆 23"/>
            <p:cNvSpPr/>
            <p:nvPr/>
          </p:nvSpPr>
          <p:spPr>
            <a:xfrm>
              <a:off x="1860855" y="2006993"/>
              <a:ext cx="2132807" cy="2132807"/>
            </a:xfrm>
            <a:prstGeom prst="ellipse">
              <a:avLst/>
            </a:prstGeom>
            <a:ln w="25400">
              <a:solidFill>
                <a:srgbClr val="424242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973171" y="2119309"/>
              <a:ext cx="1908175" cy="1908175"/>
            </a:xfrm>
            <a:prstGeom prst="ellipse">
              <a:avLst/>
            </a:prstGeom>
            <a:solidFill>
              <a:srgbClr val="424242"/>
            </a:solidFill>
            <a:ln w="25400">
              <a:noFill/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906250" y="4941923"/>
            <a:ext cx="1083245" cy="1083245"/>
            <a:chOff x="9180323" y="1990170"/>
            <a:chExt cx="1957893" cy="1957893"/>
          </a:xfrm>
        </p:grpSpPr>
        <p:sp useBgFill="1">
          <p:nvSpPr>
            <p:cNvPr id="27" name="椭圆 26"/>
            <p:cNvSpPr/>
            <p:nvPr/>
          </p:nvSpPr>
          <p:spPr>
            <a:xfrm>
              <a:off x="9180323" y="1990170"/>
              <a:ext cx="1957893" cy="1957893"/>
            </a:xfrm>
            <a:prstGeom prst="ellipse">
              <a:avLst/>
            </a:prstGeom>
            <a:ln w="25400">
              <a:solidFill>
                <a:schemeClr val="bg1"/>
              </a:solidFill>
            </a:ln>
            <a:effectLst>
              <a:outerShdw blurRad="482600" dist="279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9283429" y="2093277"/>
              <a:ext cx="1751683" cy="1751683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C8C8C8"/>
                </a:gs>
              </a:gsLst>
              <a:lin ang="19800000" scaled="0"/>
              <a:tileRect/>
            </a:gradFill>
            <a:ln w="25400">
              <a:gradFill flip="none" rotWithShape="1">
                <a:gsLst>
                  <a:gs pos="53000">
                    <a:schemeClr val="bg1">
                      <a:alpha val="90000"/>
                    </a:schemeClr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7200000" scaled="0"/>
                <a:tileRect/>
              </a:gradFill>
            </a:ln>
            <a:effectLst>
              <a:outerShdw blurRad="4826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 b="1">
                <a:solidFill>
                  <a:srgbClr val="181818"/>
                </a:solidFill>
                <a:ea typeface="方正兰亭特黑简体" panose="02000000000000000000" pitchFamily="2" charset="-122"/>
              </a:endParaRPr>
            </a:p>
          </p:txBody>
        </p:sp>
      </p:grpSp>
      <p:sp>
        <p:nvSpPr>
          <p:cNvPr id="34" name="圆角矩形 33"/>
          <p:cNvSpPr/>
          <p:nvPr/>
        </p:nvSpPr>
        <p:spPr>
          <a:xfrm rot="16200000">
            <a:off x="6413676" y="2086255"/>
            <a:ext cx="768540" cy="96069"/>
          </a:xfrm>
          <a:prstGeom prst="roundRect">
            <a:avLst>
              <a:gd name="adj" fmla="val 50000"/>
            </a:avLst>
          </a:prstGeom>
          <a:solidFill>
            <a:srgbClr val="21A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圆角矩形 34"/>
          <p:cNvSpPr/>
          <p:nvPr/>
        </p:nvSpPr>
        <p:spPr>
          <a:xfrm rot="16200000">
            <a:off x="6413676" y="3116802"/>
            <a:ext cx="768540" cy="96069"/>
          </a:xfrm>
          <a:prstGeom prst="roundRect">
            <a:avLst>
              <a:gd name="adj" fmla="val 50000"/>
            </a:avLst>
          </a:prstGeom>
          <a:solidFill>
            <a:srgbClr val="AEDC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 rot="16200000">
            <a:off x="6413676" y="4217336"/>
            <a:ext cx="768540" cy="96069"/>
          </a:xfrm>
          <a:prstGeom prst="roundRect">
            <a:avLst>
              <a:gd name="adj" fmla="val 50000"/>
            </a:avLst>
          </a:prstGeom>
          <a:solidFill>
            <a:srgbClr val="424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 rot="16200000">
            <a:off x="6413676" y="5287450"/>
            <a:ext cx="768540" cy="96069"/>
          </a:xfrm>
          <a:prstGeom prst="roundRect">
            <a:avLst>
              <a:gd name="adj" fmla="val 50000"/>
            </a:avLst>
          </a:prstGeom>
          <a:solidFill>
            <a:srgbClr val="21A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1158081" y="3368760"/>
            <a:ext cx="17105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请勿盗版</a:t>
            </a:r>
          </a:p>
        </p:txBody>
      </p:sp>
      <p:sp>
        <p:nvSpPr>
          <p:cNvPr id="2" name="矩形 1"/>
          <p:cNvSpPr/>
          <p:nvPr/>
        </p:nvSpPr>
        <p:spPr>
          <a:xfrm>
            <a:off x="4167394" y="1638812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4956033" y="270169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4124706" y="5250851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4958344" y="4245118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7050156" y="1798671"/>
            <a:ext cx="5047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点击此处添加标题点击此处添加标题</a:t>
            </a:r>
          </a:p>
          <a:p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43" name="矩形 42"/>
          <p:cNvSpPr/>
          <p:nvPr/>
        </p:nvSpPr>
        <p:spPr>
          <a:xfrm>
            <a:off x="7024746" y="2837162"/>
            <a:ext cx="5047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点击此处添加标题点击此处添加标题</a:t>
            </a:r>
          </a:p>
          <a:p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44" name="矩形 43"/>
          <p:cNvSpPr/>
          <p:nvPr/>
        </p:nvSpPr>
        <p:spPr>
          <a:xfrm>
            <a:off x="7024745" y="3905897"/>
            <a:ext cx="5047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点击此处添加标题点击此处添加标题</a:t>
            </a:r>
          </a:p>
          <a:p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45" name="矩形 44"/>
          <p:cNvSpPr/>
          <p:nvPr/>
        </p:nvSpPr>
        <p:spPr>
          <a:xfrm>
            <a:off x="7050156" y="5068711"/>
            <a:ext cx="5047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点击此处添加标题点击此处添加标题</a:t>
            </a:r>
          </a:p>
          <a:p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86037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628</Words>
  <Application>Microsoft Office PowerPoint</Application>
  <PresentationFormat>宽屏</PresentationFormat>
  <Paragraphs>170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等线</vt:lpstr>
      <vt:lpstr>等线 Light</vt:lpstr>
      <vt:lpstr>方正兰亭特黑简体</vt:lpstr>
      <vt:lpstr>黑体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10</cp:revision>
  <dcterms:created xsi:type="dcterms:W3CDTF">2016-06-13T13:51:41Z</dcterms:created>
  <dcterms:modified xsi:type="dcterms:W3CDTF">2018-06-20T02:28:10Z</dcterms:modified>
</cp:coreProperties>
</file>