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0174AB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rgbClr val="0174AB"/>
              </a:solidFill>
              <a:ln w="57150">
                <a:solidFill>
                  <a:srgbClr val="0174AB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Sheet1!$A$2:$A$5</c:f>
              <c:strCache>
                <c:ptCount val="4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  <c:pt idx="3">
                  <c:v>TEXT 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AB3-42ED-A14D-15621907CD0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0174AB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rgbClr val="0174AB"/>
              </a:solidFill>
              <a:ln w="57150">
                <a:solidFill>
                  <a:srgbClr val="0174AB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Sheet1!$A$2:$A$5</c:f>
              <c:strCache>
                <c:ptCount val="4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  <c:pt idx="3">
                  <c:v>TEXT 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AB3-42ED-A14D-15621907CD0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92D14F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rgbClr val="92D14F"/>
              </a:solidFill>
              <a:ln w="57150">
                <a:solidFill>
                  <a:srgbClr val="92D14F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Sheet1!$A$2:$A$5</c:f>
              <c:strCache>
                <c:ptCount val="4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  <c:pt idx="3">
                  <c:v>TEXT 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3-42ED-A14D-15621907CD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339472"/>
        <c:axId val="56332944"/>
      </c:lineChart>
      <c:catAx>
        <c:axId val="563394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6332944"/>
        <c:crosses val="autoZero"/>
        <c:auto val="1"/>
        <c:lblAlgn val="ctr"/>
        <c:lblOffset val="100"/>
        <c:noMultiLvlLbl val="0"/>
      </c:catAx>
      <c:valAx>
        <c:axId val="563329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6339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895-4748-920D-69102882B17C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895-4748-920D-69102882B17C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895-4748-920D-69102882B1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43975072"/>
        <c:axId val="1943975616"/>
      </c:barChart>
      <c:catAx>
        <c:axId val="1943975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43975616"/>
        <c:crosses val="autoZero"/>
        <c:auto val="1"/>
        <c:lblAlgn val="ctr"/>
        <c:lblOffset val="100"/>
        <c:noMultiLvlLbl val="0"/>
      </c:catAx>
      <c:valAx>
        <c:axId val="1943975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43975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DCC9-F0A5-4615-B360-8FAE1BF3C760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E6A956-ABA0-4AE7-8D02-C6F9ECC315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361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4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320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9415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4091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184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291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6364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978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4230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6A956-ABA0-4AE7-8D02-C6F9ECC3156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753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799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101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501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222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528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878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084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919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510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422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30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E4A34-69E1-4385-B215-DEB0ED6D18F1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D4B86-817D-410C-858E-1FE573D3F5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843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352800" y="3370041"/>
            <a:ext cx="570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设计毕业答辩</a:t>
            </a:r>
            <a:r>
              <a:rPr lang="en-US" altLang="zh-CN" sz="3600" b="1" dirty="0" err="1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chemeClr val="accent5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72128" y="5044771"/>
            <a:ext cx="4511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答辩人：</a:t>
            </a:r>
            <a:r>
              <a:rPr lang="en-US" altLang="zh-CN" sz="2400" b="1" dirty="0"/>
              <a:t>XXX     </a:t>
            </a:r>
            <a:r>
              <a:rPr lang="zh-CN" altLang="en-US" sz="2400" b="1" dirty="0"/>
              <a:t>指导老师：</a:t>
            </a:r>
            <a:r>
              <a:rPr lang="en-US" altLang="zh-CN" sz="2400" b="1" dirty="0"/>
              <a:t>XXX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78526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22" name="组 7"/>
          <p:cNvGrpSpPr/>
          <p:nvPr/>
        </p:nvGrpSpPr>
        <p:grpSpPr>
          <a:xfrm>
            <a:off x="1965625" y="1273512"/>
            <a:ext cx="2598057" cy="4832584"/>
            <a:chOff x="766537" y="1437588"/>
            <a:chExt cx="2598057" cy="4832584"/>
          </a:xfrm>
        </p:grpSpPr>
        <p:sp>
          <p:nvSpPr>
            <p:cNvPr id="23" name="矩形 22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rgbClr val="AACED2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00" t="11491" r="26507" b="29383"/>
            <a:stretch/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5" name="文本框 8"/>
            <p:cNvSpPr txBox="1"/>
            <p:nvPr/>
          </p:nvSpPr>
          <p:spPr>
            <a:xfrm>
              <a:off x="1028064" y="2139388"/>
              <a:ext cx="2080490" cy="2012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</a:pPr>
              <a:r>
                <a:rPr lang="zh-CN" altLang="en-US" sz="16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  <a:endParaRPr lang="en-US" altLang="zh-CN" sz="16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6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</a:p>
            <a:p>
              <a:pPr lvl="0" algn="ctr">
                <a:lnSpc>
                  <a:spcPct val="130000"/>
                </a:lnSpc>
              </a:pPr>
              <a:r>
                <a:rPr lang="zh-CN" altLang="en-US" sz="16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  <a:endParaRPr lang="en-US" altLang="zh-CN" sz="16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6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</a:p>
            <a:p>
              <a:pPr lvl="0" algn="ctr">
                <a:lnSpc>
                  <a:spcPct val="130000"/>
                </a:lnSpc>
              </a:pPr>
              <a:r>
                <a:rPr lang="zh-CN" altLang="en-US" sz="1600" u="sng" dirty="0" smtClean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哎呀小小草</a:t>
              </a:r>
              <a:r>
                <a:rPr lang="en-US" altLang="zh-CN" sz="1600" u="sng" dirty="0" smtClean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PPT</a:t>
              </a:r>
              <a:r>
                <a:rPr lang="zh-CN" altLang="en-US" sz="16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模板</a:t>
              </a:r>
              <a:endParaRPr lang="en-US" altLang="zh-CN" sz="16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6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请勿盗版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60958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 charset="0"/>
                </a:rPr>
                <a:t>点击此处添加标题</a:t>
              </a:r>
              <a:endPara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</a:endParaRPr>
            </a:p>
          </p:txBody>
        </p:sp>
      </p:grpSp>
      <p:grpSp>
        <p:nvGrpSpPr>
          <p:cNvPr id="27" name="组 8"/>
          <p:cNvGrpSpPr/>
          <p:nvPr/>
        </p:nvGrpSpPr>
        <p:grpSpPr>
          <a:xfrm>
            <a:off x="5093454" y="1273512"/>
            <a:ext cx="2598057" cy="4832584"/>
            <a:chOff x="766537" y="1437588"/>
            <a:chExt cx="2598057" cy="4832584"/>
          </a:xfrm>
        </p:grpSpPr>
        <p:sp>
          <p:nvSpPr>
            <p:cNvPr id="28" name="矩形 27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rgbClr val="FAA0AA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pic>
          <p:nvPicPr>
            <p:cNvPr id="29" name="图片 28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00" t="11491" r="26507" b="29383"/>
            <a:stretch/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0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  <a:endParaRPr lang="en-US" altLang="zh-CN" sz="12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  <a:endParaRPr lang="en-US" altLang="zh-CN" sz="12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 smtClean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哎呀小小草</a:t>
              </a:r>
              <a:r>
                <a:rPr lang="en-US" altLang="zh-CN" sz="1200" u="sng" dirty="0" smtClean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PPT</a:t>
              </a: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模板</a:t>
              </a:r>
              <a:endParaRPr lang="en-US" altLang="zh-CN" sz="12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请勿盗版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60958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 charset="0"/>
                </a:rPr>
                <a:t>点击此处添加标题</a:t>
              </a:r>
              <a:endPara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</a:endParaRPr>
            </a:p>
          </p:txBody>
        </p:sp>
      </p:grpSp>
      <p:grpSp>
        <p:nvGrpSpPr>
          <p:cNvPr id="32" name="组 13"/>
          <p:cNvGrpSpPr/>
          <p:nvPr/>
        </p:nvGrpSpPr>
        <p:grpSpPr>
          <a:xfrm>
            <a:off x="8221283" y="1273512"/>
            <a:ext cx="2598057" cy="4832584"/>
            <a:chOff x="766537" y="1437588"/>
            <a:chExt cx="2598057" cy="4832584"/>
          </a:xfrm>
        </p:grpSpPr>
        <p:sp>
          <p:nvSpPr>
            <p:cNvPr id="33" name="矩形 32"/>
            <p:cNvSpPr/>
            <p:nvPr/>
          </p:nvSpPr>
          <p:spPr>
            <a:xfrm>
              <a:off x="766537" y="1437588"/>
              <a:ext cx="2598057" cy="4832584"/>
            </a:xfrm>
            <a:prstGeom prst="rect">
              <a:avLst/>
            </a:prstGeom>
            <a:solidFill>
              <a:srgbClr val="009FB8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pic>
          <p:nvPicPr>
            <p:cNvPr id="34" name="图片 3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00" t="11491" r="26507" b="29383"/>
            <a:stretch/>
          </p:blipFill>
          <p:spPr>
            <a:xfrm>
              <a:off x="766537" y="3672115"/>
              <a:ext cx="2598057" cy="2598057"/>
            </a:xfrm>
            <a:prstGeom prst="rtTriangle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5" name="文本框 8"/>
            <p:cNvSpPr txBox="1"/>
            <p:nvPr/>
          </p:nvSpPr>
          <p:spPr>
            <a:xfrm>
              <a:off x="1028064" y="2139388"/>
              <a:ext cx="208049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  <a:endParaRPr lang="en-US" altLang="zh-CN" sz="12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  <a:endParaRPr lang="en-US" altLang="zh-CN" sz="12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点击此处添加标题</a:t>
              </a: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 smtClean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哎呀小小草</a:t>
              </a:r>
              <a:r>
                <a:rPr lang="en-US" altLang="zh-CN" sz="1200" u="sng" dirty="0" smtClean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PPT</a:t>
              </a: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模板</a:t>
              </a:r>
              <a:endParaRPr lang="en-US" altLang="zh-CN" sz="1200" u="sng" dirty="0">
                <a:solidFill>
                  <a:srgbClr val="FFFFFF"/>
                </a:solidFill>
                <a:latin typeface="微软雅黑" charset="0"/>
                <a:ea typeface="微软雅黑" charset="0"/>
              </a:endParaRPr>
            </a:p>
            <a:p>
              <a:pPr lvl="0" algn="ctr">
                <a:lnSpc>
                  <a:spcPct val="130000"/>
                </a:lnSpc>
              </a:pPr>
              <a:r>
                <a:rPr lang="zh-CN" altLang="en-US" sz="1200" u="sng" dirty="0">
                  <a:solidFill>
                    <a:srgbClr val="FFFFFF"/>
                  </a:solidFill>
                  <a:latin typeface="微软雅黑" charset="0"/>
                  <a:ea typeface="微软雅黑" charset="0"/>
                </a:rPr>
                <a:t>请勿盗版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1028063" y="1589200"/>
              <a:ext cx="2080491" cy="4524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60958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/>
                  <a:ea typeface="微软雅黑" charset="0"/>
                </a:rPr>
                <a:t>点击此处添加标题</a:t>
              </a:r>
              <a:endParaRPr kumimoji="0" lang="en-US" altLang="zh-CN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7655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8081143" y="2309991"/>
            <a:ext cx="2186830" cy="2536723"/>
            <a:chOff x="2841123" y="1713174"/>
            <a:chExt cx="3364299" cy="3902586"/>
          </a:xfrm>
        </p:grpSpPr>
        <p:sp>
          <p:nvSpPr>
            <p:cNvPr id="6" name="六边形 5"/>
            <p:cNvSpPr/>
            <p:nvPr/>
          </p:nvSpPr>
          <p:spPr>
            <a:xfrm rot="5400000">
              <a:off x="2571980" y="1982317"/>
              <a:ext cx="3902586" cy="3364299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" name="六边形 6"/>
            <p:cNvSpPr/>
            <p:nvPr/>
          </p:nvSpPr>
          <p:spPr>
            <a:xfrm rot="5400000">
              <a:off x="2706512" y="2098292"/>
              <a:ext cx="3633523" cy="3132348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25094" y="2309991"/>
            <a:ext cx="2186830" cy="2536723"/>
            <a:chOff x="2841123" y="1713174"/>
            <a:chExt cx="3364299" cy="3902586"/>
          </a:xfrm>
        </p:grpSpPr>
        <p:sp>
          <p:nvSpPr>
            <p:cNvPr id="9" name="六边形 8"/>
            <p:cNvSpPr/>
            <p:nvPr/>
          </p:nvSpPr>
          <p:spPr>
            <a:xfrm rot="5400000">
              <a:off x="2571980" y="1982317"/>
              <a:ext cx="3902586" cy="3364299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" name="六边形 9"/>
            <p:cNvSpPr/>
            <p:nvPr/>
          </p:nvSpPr>
          <p:spPr>
            <a:xfrm rot="5400000">
              <a:off x="2706512" y="2098292"/>
              <a:ext cx="3633523" cy="3132348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514384" y="1627059"/>
            <a:ext cx="3364299" cy="3902586"/>
            <a:chOff x="2841123" y="1713174"/>
            <a:chExt cx="3364299" cy="3902586"/>
          </a:xfrm>
        </p:grpSpPr>
        <p:sp>
          <p:nvSpPr>
            <p:cNvPr id="12" name="六边形 11"/>
            <p:cNvSpPr/>
            <p:nvPr/>
          </p:nvSpPr>
          <p:spPr>
            <a:xfrm rot="5400000">
              <a:off x="2571980" y="1982317"/>
              <a:ext cx="3902586" cy="3364299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3" name="六边形 12"/>
            <p:cNvSpPr/>
            <p:nvPr/>
          </p:nvSpPr>
          <p:spPr>
            <a:xfrm rot="5400000">
              <a:off x="2706512" y="2098292"/>
              <a:ext cx="3633523" cy="3132348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853095" y="2264634"/>
            <a:ext cx="798846" cy="648072"/>
            <a:chOff x="6032500" y="431800"/>
            <a:chExt cx="479425" cy="388938"/>
          </a:xfrm>
          <a:solidFill>
            <a:schemeClr val="accent1"/>
          </a:solidFill>
          <a:effectLst/>
        </p:grpSpPr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6032500" y="431800"/>
              <a:ext cx="341313" cy="311150"/>
            </a:xfrm>
            <a:custGeom>
              <a:avLst/>
              <a:gdLst>
                <a:gd name="T0" fmla="*/ 87 w 91"/>
                <a:gd name="T1" fmla="*/ 32 h 83"/>
                <a:gd name="T2" fmla="*/ 91 w 91"/>
                <a:gd name="T3" fmla="*/ 32 h 83"/>
                <a:gd name="T4" fmla="*/ 45 w 91"/>
                <a:gd name="T5" fmla="*/ 0 h 83"/>
                <a:gd name="T6" fmla="*/ 0 w 91"/>
                <a:gd name="T7" fmla="*/ 39 h 83"/>
                <a:gd name="T8" fmla="*/ 18 w 91"/>
                <a:gd name="T9" fmla="*/ 69 h 83"/>
                <a:gd name="T10" fmla="*/ 14 w 91"/>
                <a:gd name="T11" fmla="*/ 83 h 83"/>
                <a:gd name="T12" fmla="*/ 30 w 91"/>
                <a:gd name="T13" fmla="*/ 75 h 83"/>
                <a:gd name="T14" fmla="*/ 45 w 91"/>
                <a:gd name="T15" fmla="*/ 77 h 83"/>
                <a:gd name="T16" fmla="*/ 50 w 91"/>
                <a:gd name="T17" fmla="*/ 77 h 83"/>
                <a:gd name="T18" fmla="*/ 48 w 91"/>
                <a:gd name="T19" fmla="*/ 67 h 83"/>
                <a:gd name="T20" fmla="*/ 87 w 91"/>
                <a:gd name="T21" fmla="*/ 32 h 83"/>
                <a:gd name="T22" fmla="*/ 62 w 91"/>
                <a:gd name="T23" fmla="*/ 19 h 83"/>
                <a:gd name="T24" fmla="*/ 68 w 91"/>
                <a:gd name="T25" fmla="*/ 25 h 83"/>
                <a:gd name="T26" fmla="*/ 62 w 91"/>
                <a:gd name="T27" fmla="*/ 31 h 83"/>
                <a:gd name="T28" fmla="*/ 56 w 91"/>
                <a:gd name="T29" fmla="*/ 25 h 83"/>
                <a:gd name="T30" fmla="*/ 62 w 91"/>
                <a:gd name="T31" fmla="*/ 19 h 83"/>
                <a:gd name="T32" fmla="*/ 31 w 91"/>
                <a:gd name="T33" fmla="*/ 31 h 83"/>
                <a:gd name="T34" fmla="*/ 24 w 91"/>
                <a:gd name="T35" fmla="*/ 25 h 83"/>
                <a:gd name="T36" fmla="*/ 31 w 91"/>
                <a:gd name="T37" fmla="*/ 19 h 83"/>
                <a:gd name="T38" fmla="*/ 36 w 91"/>
                <a:gd name="T39" fmla="*/ 25 h 83"/>
                <a:gd name="T40" fmla="*/ 31 w 91"/>
                <a:gd name="T41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1" h="83">
                  <a:moveTo>
                    <a:pt x="87" y="32"/>
                  </a:moveTo>
                  <a:cubicBezTo>
                    <a:pt x="88" y="32"/>
                    <a:pt x="89" y="32"/>
                    <a:pt x="91" y="32"/>
                  </a:cubicBezTo>
                  <a:cubicBezTo>
                    <a:pt x="87" y="14"/>
                    <a:pt x="68" y="0"/>
                    <a:pt x="45" y="0"/>
                  </a:cubicBezTo>
                  <a:cubicBezTo>
                    <a:pt x="21" y="0"/>
                    <a:pt x="0" y="17"/>
                    <a:pt x="0" y="39"/>
                  </a:cubicBezTo>
                  <a:cubicBezTo>
                    <a:pt x="0" y="51"/>
                    <a:pt x="7" y="61"/>
                    <a:pt x="18" y="69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35" y="76"/>
                    <a:pt x="40" y="77"/>
                    <a:pt x="45" y="77"/>
                  </a:cubicBezTo>
                  <a:cubicBezTo>
                    <a:pt x="47" y="77"/>
                    <a:pt x="48" y="77"/>
                    <a:pt x="50" y="77"/>
                  </a:cubicBezTo>
                  <a:cubicBezTo>
                    <a:pt x="49" y="74"/>
                    <a:pt x="48" y="71"/>
                    <a:pt x="48" y="67"/>
                  </a:cubicBezTo>
                  <a:cubicBezTo>
                    <a:pt x="48" y="48"/>
                    <a:pt x="65" y="32"/>
                    <a:pt x="87" y="32"/>
                  </a:cubicBezTo>
                  <a:close/>
                  <a:moveTo>
                    <a:pt x="62" y="19"/>
                  </a:moveTo>
                  <a:cubicBezTo>
                    <a:pt x="66" y="19"/>
                    <a:pt x="68" y="22"/>
                    <a:pt x="68" y="25"/>
                  </a:cubicBezTo>
                  <a:cubicBezTo>
                    <a:pt x="68" y="29"/>
                    <a:pt x="66" y="31"/>
                    <a:pt x="62" y="31"/>
                  </a:cubicBezTo>
                  <a:cubicBezTo>
                    <a:pt x="59" y="31"/>
                    <a:pt x="56" y="29"/>
                    <a:pt x="56" y="25"/>
                  </a:cubicBezTo>
                  <a:cubicBezTo>
                    <a:pt x="56" y="22"/>
                    <a:pt x="59" y="19"/>
                    <a:pt x="62" y="19"/>
                  </a:cubicBezTo>
                  <a:close/>
                  <a:moveTo>
                    <a:pt x="31" y="31"/>
                  </a:moveTo>
                  <a:cubicBezTo>
                    <a:pt x="27" y="31"/>
                    <a:pt x="24" y="29"/>
                    <a:pt x="24" y="25"/>
                  </a:cubicBezTo>
                  <a:cubicBezTo>
                    <a:pt x="24" y="22"/>
                    <a:pt x="27" y="19"/>
                    <a:pt x="31" y="19"/>
                  </a:cubicBezTo>
                  <a:cubicBezTo>
                    <a:pt x="34" y="19"/>
                    <a:pt x="36" y="22"/>
                    <a:pt x="36" y="25"/>
                  </a:cubicBezTo>
                  <a:cubicBezTo>
                    <a:pt x="36" y="29"/>
                    <a:pt x="34" y="31"/>
                    <a:pt x="31" y="31"/>
                  </a:cubicBezTo>
                  <a:close/>
                </a:path>
              </a:pathLst>
            </a:custGeom>
            <a:solidFill>
              <a:srgbClr val="009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Freeform 24"/>
            <p:cNvSpPr>
              <a:spLocks noEditPoints="1"/>
            </p:cNvSpPr>
            <p:nvPr/>
          </p:nvSpPr>
          <p:spPr bwMode="auto">
            <a:xfrm>
              <a:off x="6223000" y="558800"/>
              <a:ext cx="288925" cy="261938"/>
            </a:xfrm>
            <a:custGeom>
              <a:avLst/>
              <a:gdLst>
                <a:gd name="T0" fmla="*/ 77 w 77"/>
                <a:gd name="T1" fmla="*/ 33 h 70"/>
                <a:gd name="T2" fmla="*/ 38 w 77"/>
                <a:gd name="T3" fmla="*/ 0 h 70"/>
                <a:gd name="T4" fmla="*/ 0 w 77"/>
                <a:gd name="T5" fmla="*/ 33 h 70"/>
                <a:gd name="T6" fmla="*/ 38 w 77"/>
                <a:gd name="T7" fmla="*/ 66 h 70"/>
                <a:gd name="T8" fmla="*/ 52 w 77"/>
                <a:gd name="T9" fmla="*/ 63 h 70"/>
                <a:gd name="T10" fmla="*/ 64 w 77"/>
                <a:gd name="T11" fmla="*/ 70 h 70"/>
                <a:gd name="T12" fmla="*/ 61 w 77"/>
                <a:gd name="T13" fmla="*/ 59 h 70"/>
                <a:gd name="T14" fmla="*/ 77 w 77"/>
                <a:gd name="T15" fmla="*/ 33 h 70"/>
                <a:gd name="T16" fmla="*/ 26 w 77"/>
                <a:gd name="T17" fmla="*/ 27 h 70"/>
                <a:gd name="T18" fmla="*/ 21 w 77"/>
                <a:gd name="T19" fmla="*/ 23 h 70"/>
                <a:gd name="T20" fmla="*/ 26 w 77"/>
                <a:gd name="T21" fmla="*/ 18 h 70"/>
                <a:gd name="T22" fmla="*/ 32 w 77"/>
                <a:gd name="T23" fmla="*/ 23 h 70"/>
                <a:gd name="T24" fmla="*/ 26 w 77"/>
                <a:gd name="T25" fmla="*/ 27 h 70"/>
                <a:gd name="T26" fmla="*/ 51 w 77"/>
                <a:gd name="T27" fmla="*/ 27 h 70"/>
                <a:gd name="T28" fmla="*/ 46 w 77"/>
                <a:gd name="T29" fmla="*/ 23 h 70"/>
                <a:gd name="T30" fmla="*/ 51 w 77"/>
                <a:gd name="T31" fmla="*/ 18 h 70"/>
                <a:gd name="T32" fmla="*/ 56 w 77"/>
                <a:gd name="T33" fmla="*/ 23 h 70"/>
                <a:gd name="T34" fmla="*/ 51 w 77"/>
                <a:gd name="T35" fmla="*/ 2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0">
                  <a:moveTo>
                    <a:pt x="77" y="33"/>
                  </a:moveTo>
                  <a:cubicBezTo>
                    <a:pt x="77" y="15"/>
                    <a:pt x="59" y="0"/>
                    <a:pt x="38" y="0"/>
                  </a:cubicBezTo>
                  <a:cubicBezTo>
                    <a:pt x="17" y="0"/>
                    <a:pt x="0" y="15"/>
                    <a:pt x="0" y="33"/>
                  </a:cubicBezTo>
                  <a:cubicBezTo>
                    <a:pt x="0" y="51"/>
                    <a:pt x="17" y="66"/>
                    <a:pt x="38" y="66"/>
                  </a:cubicBezTo>
                  <a:cubicBezTo>
                    <a:pt x="43" y="66"/>
                    <a:pt x="47" y="65"/>
                    <a:pt x="52" y="63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0" y="52"/>
                    <a:pt x="77" y="43"/>
                    <a:pt x="77" y="33"/>
                  </a:cubicBezTo>
                  <a:close/>
                  <a:moveTo>
                    <a:pt x="26" y="27"/>
                  </a:moveTo>
                  <a:cubicBezTo>
                    <a:pt x="24" y="27"/>
                    <a:pt x="21" y="25"/>
                    <a:pt x="21" y="23"/>
                  </a:cubicBezTo>
                  <a:cubicBezTo>
                    <a:pt x="21" y="21"/>
                    <a:pt x="24" y="18"/>
                    <a:pt x="26" y="18"/>
                  </a:cubicBezTo>
                  <a:cubicBezTo>
                    <a:pt x="29" y="18"/>
                    <a:pt x="32" y="21"/>
                    <a:pt x="32" y="23"/>
                  </a:cubicBezTo>
                  <a:cubicBezTo>
                    <a:pt x="32" y="25"/>
                    <a:pt x="29" y="27"/>
                    <a:pt x="26" y="27"/>
                  </a:cubicBezTo>
                  <a:close/>
                  <a:moveTo>
                    <a:pt x="51" y="27"/>
                  </a:moveTo>
                  <a:cubicBezTo>
                    <a:pt x="49" y="27"/>
                    <a:pt x="46" y="25"/>
                    <a:pt x="46" y="23"/>
                  </a:cubicBezTo>
                  <a:cubicBezTo>
                    <a:pt x="46" y="21"/>
                    <a:pt x="49" y="18"/>
                    <a:pt x="51" y="18"/>
                  </a:cubicBezTo>
                  <a:cubicBezTo>
                    <a:pt x="54" y="18"/>
                    <a:pt x="56" y="21"/>
                    <a:pt x="56" y="23"/>
                  </a:cubicBezTo>
                  <a:cubicBezTo>
                    <a:pt x="56" y="25"/>
                    <a:pt x="54" y="27"/>
                    <a:pt x="51" y="27"/>
                  </a:cubicBezTo>
                  <a:close/>
                </a:path>
              </a:pathLst>
            </a:custGeom>
            <a:solidFill>
              <a:srgbClr val="009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887594" y="2904850"/>
            <a:ext cx="573928" cy="315275"/>
            <a:chOff x="3775075" y="1549400"/>
            <a:chExt cx="708025" cy="388938"/>
          </a:xfrm>
          <a:solidFill>
            <a:schemeClr val="tx1">
              <a:lumMod val="75000"/>
              <a:lumOff val="25000"/>
            </a:schemeClr>
          </a:solidFill>
          <a:effectLst/>
        </p:grpSpPr>
        <p:sp>
          <p:nvSpPr>
            <p:cNvPr id="18" name="Freeform 36"/>
            <p:cNvSpPr>
              <a:spLocks/>
            </p:cNvSpPr>
            <p:nvPr/>
          </p:nvSpPr>
          <p:spPr bwMode="auto">
            <a:xfrm>
              <a:off x="3989388" y="1549400"/>
              <a:ext cx="269875" cy="287338"/>
            </a:xfrm>
            <a:custGeom>
              <a:avLst/>
              <a:gdLst>
                <a:gd name="T0" fmla="*/ 0 w 72"/>
                <a:gd name="T1" fmla="*/ 19 h 77"/>
                <a:gd name="T2" fmla="*/ 0 w 72"/>
                <a:gd name="T3" fmla="*/ 21 h 77"/>
                <a:gd name="T4" fmla="*/ 33 w 72"/>
                <a:gd name="T5" fmla="*/ 74 h 77"/>
                <a:gd name="T6" fmla="*/ 28 w 72"/>
                <a:gd name="T7" fmla="*/ 51 h 77"/>
                <a:gd name="T8" fmla="*/ 36 w 72"/>
                <a:gd name="T9" fmla="*/ 23 h 77"/>
                <a:gd name="T10" fmla="*/ 44 w 72"/>
                <a:gd name="T11" fmla="*/ 51 h 77"/>
                <a:gd name="T12" fmla="*/ 38 w 72"/>
                <a:gd name="T13" fmla="*/ 77 h 77"/>
                <a:gd name="T14" fmla="*/ 38 w 72"/>
                <a:gd name="T15" fmla="*/ 77 h 77"/>
                <a:gd name="T16" fmla="*/ 72 w 72"/>
                <a:gd name="T17" fmla="*/ 21 h 77"/>
                <a:gd name="T18" fmla="*/ 72 w 72"/>
                <a:gd name="T19" fmla="*/ 0 h 77"/>
                <a:gd name="T20" fmla="*/ 35 w 72"/>
                <a:gd name="T21" fmla="*/ 23 h 77"/>
                <a:gd name="T22" fmla="*/ 1 w 72"/>
                <a:gd name="T23" fmla="*/ 0 h 77"/>
                <a:gd name="T24" fmla="*/ 0 w 72"/>
                <a:gd name="T25" fmla="*/ 1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" h="77">
                  <a:moveTo>
                    <a:pt x="0" y="19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4" y="46"/>
                    <a:pt x="14" y="64"/>
                    <a:pt x="33" y="74"/>
                  </a:cubicBezTo>
                  <a:cubicBezTo>
                    <a:pt x="30" y="67"/>
                    <a:pt x="28" y="60"/>
                    <a:pt x="28" y="51"/>
                  </a:cubicBezTo>
                  <a:cubicBezTo>
                    <a:pt x="28" y="41"/>
                    <a:pt x="31" y="31"/>
                    <a:pt x="36" y="23"/>
                  </a:cubicBezTo>
                  <a:cubicBezTo>
                    <a:pt x="42" y="31"/>
                    <a:pt x="44" y="41"/>
                    <a:pt x="44" y="51"/>
                  </a:cubicBezTo>
                  <a:cubicBezTo>
                    <a:pt x="44" y="61"/>
                    <a:pt x="42" y="69"/>
                    <a:pt x="38" y="77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60" y="64"/>
                    <a:pt x="68" y="46"/>
                    <a:pt x="72" y="2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56" y="1"/>
                    <a:pt x="44" y="10"/>
                    <a:pt x="35" y="23"/>
                  </a:cubicBezTo>
                  <a:cubicBezTo>
                    <a:pt x="28" y="11"/>
                    <a:pt x="16" y="2"/>
                    <a:pt x="1" y="0"/>
                  </a:cubicBezTo>
                  <a:cubicBezTo>
                    <a:pt x="1" y="3"/>
                    <a:pt x="0" y="18"/>
                    <a:pt x="0" y="19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Freeform 37"/>
            <p:cNvSpPr>
              <a:spLocks/>
            </p:cNvSpPr>
            <p:nvPr/>
          </p:nvSpPr>
          <p:spPr bwMode="auto">
            <a:xfrm>
              <a:off x="4333875" y="1549400"/>
              <a:ext cx="149225" cy="280988"/>
            </a:xfrm>
            <a:custGeom>
              <a:avLst/>
              <a:gdLst>
                <a:gd name="T0" fmla="*/ 0 w 40"/>
                <a:gd name="T1" fmla="*/ 18 h 75"/>
                <a:gd name="T2" fmla="*/ 0 w 40"/>
                <a:gd name="T3" fmla="*/ 21 h 75"/>
                <a:gd name="T4" fmla="*/ 34 w 40"/>
                <a:gd name="T5" fmla="*/ 75 h 75"/>
                <a:gd name="T6" fmla="*/ 40 w 40"/>
                <a:gd name="T7" fmla="*/ 51 h 75"/>
                <a:gd name="T8" fmla="*/ 0 w 40"/>
                <a:gd name="T9" fmla="*/ 0 h 75"/>
                <a:gd name="T10" fmla="*/ 0 w 40"/>
                <a:gd name="T11" fmla="*/ 1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75">
                  <a:moveTo>
                    <a:pt x="0" y="18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47"/>
                    <a:pt x="12" y="65"/>
                    <a:pt x="34" y="75"/>
                  </a:cubicBezTo>
                  <a:cubicBezTo>
                    <a:pt x="37" y="68"/>
                    <a:pt x="40" y="60"/>
                    <a:pt x="40" y="51"/>
                  </a:cubicBezTo>
                  <a:cubicBezTo>
                    <a:pt x="40" y="26"/>
                    <a:pt x="20" y="5"/>
                    <a:pt x="0" y="0"/>
                  </a:cubicBezTo>
                  <a:cubicBezTo>
                    <a:pt x="0" y="5"/>
                    <a:pt x="0" y="11"/>
                    <a:pt x="0" y="1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" name="Freeform 38"/>
            <p:cNvSpPr>
              <a:spLocks/>
            </p:cNvSpPr>
            <p:nvPr/>
          </p:nvSpPr>
          <p:spPr bwMode="auto">
            <a:xfrm>
              <a:off x="3775075" y="1549400"/>
              <a:ext cx="153988" cy="292100"/>
            </a:xfrm>
            <a:custGeom>
              <a:avLst/>
              <a:gdLst>
                <a:gd name="T0" fmla="*/ 41 w 41"/>
                <a:gd name="T1" fmla="*/ 22 h 78"/>
                <a:gd name="T2" fmla="*/ 41 w 41"/>
                <a:gd name="T3" fmla="*/ 0 h 78"/>
                <a:gd name="T4" fmla="*/ 0 w 41"/>
                <a:gd name="T5" fmla="*/ 51 h 78"/>
                <a:gd name="T6" fmla="*/ 7 w 41"/>
                <a:gd name="T7" fmla="*/ 78 h 78"/>
                <a:gd name="T8" fmla="*/ 41 w 41"/>
                <a:gd name="T9" fmla="*/ 2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8">
                  <a:moveTo>
                    <a:pt x="41" y="22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7" y="5"/>
                    <a:pt x="0" y="26"/>
                    <a:pt x="0" y="51"/>
                  </a:cubicBezTo>
                  <a:cubicBezTo>
                    <a:pt x="0" y="61"/>
                    <a:pt x="2" y="70"/>
                    <a:pt x="7" y="78"/>
                  </a:cubicBezTo>
                  <a:cubicBezTo>
                    <a:pt x="29" y="66"/>
                    <a:pt x="41" y="47"/>
                    <a:pt x="41" y="22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" name="Freeform 39"/>
            <p:cNvSpPr>
              <a:spLocks/>
            </p:cNvSpPr>
            <p:nvPr/>
          </p:nvSpPr>
          <p:spPr bwMode="auto">
            <a:xfrm>
              <a:off x="3835400" y="1736725"/>
              <a:ext cx="254000" cy="201613"/>
            </a:xfrm>
            <a:custGeom>
              <a:avLst/>
              <a:gdLst>
                <a:gd name="T0" fmla="*/ 35 w 68"/>
                <a:gd name="T1" fmla="*/ 0 h 54"/>
                <a:gd name="T2" fmla="*/ 0 w 68"/>
                <a:gd name="T3" fmla="*/ 40 h 54"/>
                <a:gd name="T4" fmla="*/ 35 w 68"/>
                <a:gd name="T5" fmla="*/ 54 h 54"/>
                <a:gd name="T6" fmla="*/ 68 w 68"/>
                <a:gd name="T7" fmla="*/ 40 h 54"/>
                <a:gd name="T8" fmla="*/ 35 w 68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4">
                  <a:moveTo>
                    <a:pt x="35" y="0"/>
                  </a:moveTo>
                  <a:cubicBezTo>
                    <a:pt x="28" y="17"/>
                    <a:pt x="16" y="30"/>
                    <a:pt x="0" y="40"/>
                  </a:cubicBezTo>
                  <a:cubicBezTo>
                    <a:pt x="9" y="48"/>
                    <a:pt x="21" y="54"/>
                    <a:pt x="35" y="54"/>
                  </a:cubicBezTo>
                  <a:cubicBezTo>
                    <a:pt x="48" y="54"/>
                    <a:pt x="59" y="49"/>
                    <a:pt x="68" y="40"/>
                  </a:cubicBezTo>
                  <a:cubicBezTo>
                    <a:pt x="53" y="31"/>
                    <a:pt x="42" y="18"/>
                    <a:pt x="35" y="0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" name="Freeform 40"/>
            <p:cNvSpPr>
              <a:spLocks/>
            </p:cNvSpPr>
            <p:nvPr/>
          </p:nvSpPr>
          <p:spPr bwMode="auto">
            <a:xfrm>
              <a:off x="4157663" y="1731963"/>
              <a:ext cx="255588" cy="206375"/>
            </a:xfrm>
            <a:custGeom>
              <a:avLst/>
              <a:gdLst>
                <a:gd name="T0" fmla="*/ 36 w 68"/>
                <a:gd name="T1" fmla="*/ 0 h 55"/>
                <a:gd name="T2" fmla="*/ 0 w 68"/>
                <a:gd name="T3" fmla="*/ 41 h 55"/>
                <a:gd name="T4" fmla="*/ 34 w 68"/>
                <a:gd name="T5" fmla="*/ 55 h 55"/>
                <a:gd name="T6" fmla="*/ 68 w 68"/>
                <a:gd name="T7" fmla="*/ 40 h 55"/>
                <a:gd name="T8" fmla="*/ 36 w 68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55">
                  <a:moveTo>
                    <a:pt x="36" y="0"/>
                  </a:moveTo>
                  <a:cubicBezTo>
                    <a:pt x="28" y="17"/>
                    <a:pt x="17" y="31"/>
                    <a:pt x="0" y="41"/>
                  </a:cubicBezTo>
                  <a:cubicBezTo>
                    <a:pt x="9" y="50"/>
                    <a:pt x="20" y="55"/>
                    <a:pt x="34" y="55"/>
                  </a:cubicBezTo>
                  <a:cubicBezTo>
                    <a:pt x="47" y="55"/>
                    <a:pt x="59" y="49"/>
                    <a:pt x="68" y="40"/>
                  </a:cubicBezTo>
                  <a:cubicBezTo>
                    <a:pt x="54" y="31"/>
                    <a:pt x="43" y="17"/>
                    <a:pt x="36" y="0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28039" y="2874834"/>
            <a:ext cx="380941" cy="362252"/>
            <a:chOff x="1754188" y="1549400"/>
            <a:chExt cx="420688" cy="400050"/>
          </a:xfrm>
          <a:solidFill>
            <a:schemeClr val="tx1">
              <a:lumMod val="75000"/>
              <a:lumOff val="25000"/>
            </a:schemeClr>
          </a:solidFill>
          <a:effectLst/>
        </p:grpSpPr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1754188" y="1563688"/>
              <a:ext cx="225425" cy="179388"/>
            </a:xfrm>
            <a:custGeom>
              <a:avLst/>
              <a:gdLst>
                <a:gd name="T0" fmla="*/ 27 w 60"/>
                <a:gd name="T1" fmla="*/ 47 h 48"/>
                <a:gd name="T2" fmla="*/ 33 w 60"/>
                <a:gd name="T3" fmla="*/ 46 h 48"/>
                <a:gd name="T4" fmla="*/ 56 w 60"/>
                <a:gd name="T5" fmla="*/ 44 h 48"/>
                <a:gd name="T6" fmla="*/ 60 w 60"/>
                <a:gd name="T7" fmla="*/ 45 h 48"/>
                <a:gd name="T8" fmla="*/ 60 w 60"/>
                <a:gd name="T9" fmla="*/ 44 h 48"/>
                <a:gd name="T10" fmla="*/ 55 w 60"/>
                <a:gd name="T11" fmla="*/ 20 h 48"/>
                <a:gd name="T12" fmla="*/ 50 w 60"/>
                <a:gd name="T13" fmla="*/ 7 h 48"/>
                <a:gd name="T14" fmla="*/ 42 w 60"/>
                <a:gd name="T15" fmla="*/ 2 h 48"/>
                <a:gd name="T16" fmla="*/ 25 w 60"/>
                <a:gd name="T17" fmla="*/ 6 h 48"/>
                <a:gd name="T18" fmla="*/ 19 w 60"/>
                <a:gd name="T19" fmla="*/ 23 h 48"/>
                <a:gd name="T20" fmla="*/ 17 w 60"/>
                <a:gd name="T21" fmla="*/ 23 h 48"/>
                <a:gd name="T22" fmla="*/ 5 w 60"/>
                <a:gd name="T23" fmla="*/ 39 h 48"/>
                <a:gd name="T24" fmla="*/ 14 w 60"/>
                <a:gd name="T25" fmla="*/ 47 h 48"/>
                <a:gd name="T26" fmla="*/ 27 w 60"/>
                <a:gd name="T27" fmla="*/ 4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48">
                  <a:moveTo>
                    <a:pt x="27" y="47"/>
                  </a:moveTo>
                  <a:cubicBezTo>
                    <a:pt x="30" y="46"/>
                    <a:pt x="32" y="46"/>
                    <a:pt x="33" y="46"/>
                  </a:cubicBezTo>
                  <a:cubicBezTo>
                    <a:pt x="43" y="44"/>
                    <a:pt x="52" y="44"/>
                    <a:pt x="56" y="44"/>
                  </a:cubicBezTo>
                  <a:cubicBezTo>
                    <a:pt x="57" y="44"/>
                    <a:pt x="60" y="44"/>
                    <a:pt x="60" y="45"/>
                  </a:cubicBezTo>
                  <a:cubicBezTo>
                    <a:pt x="60" y="44"/>
                    <a:pt x="60" y="44"/>
                    <a:pt x="60" y="44"/>
                  </a:cubicBezTo>
                  <a:cubicBezTo>
                    <a:pt x="60" y="38"/>
                    <a:pt x="57" y="28"/>
                    <a:pt x="55" y="20"/>
                  </a:cubicBezTo>
                  <a:cubicBezTo>
                    <a:pt x="54" y="13"/>
                    <a:pt x="51" y="8"/>
                    <a:pt x="50" y="7"/>
                  </a:cubicBezTo>
                  <a:cubicBezTo>
                    <a:pt x="47" y="3"/>
                    <a:pt x="42" y="2"/>
                    <a:pt x="42" y="2"/>
                  </a:cubicBezTo>
                  <a:cubicBezTo>
                    <a:pt x="33" y="0"/>
                    <a:pt x="25" y="6"/>
                    <a:pt x="25" y="6"/>
                  </a:cubicBezTo>
                  <a:cubicBezTo>
                    <a:pt x="15" y="12"/>
                    <a:pt x="19" y="23"/>
                    <a:pt x="19" y="23"/>
                  </a:cubicBezTo>
                  <a:cubicBezTo>
                    <a:pt x="19" y="23"/>
                    <a:pt x="18" y="23"/>
                    <a:pt x="17" y="23"/>
                  </a:cubicBezTo>
                  <a:cubicBezTo>
                    <a:pt x="0" y="23"/>
                    <a:pt x="5" y="39"/>
                    <a:pt x="5" y="39"/>
                  </a:cubicBezTo>
                  <a:cubicBezTo>
                    <a:pt x="7" y="44"/>
                    <a:pt x="11" y="47"/>
                    <a:pt x="14" y="47"/>
                  </a:cubicBezTo>
                  <a:cubicBezTo>
                    <a:pt x="18" y="48"/>
                    <a:pt x="24" y="47"/>
                    <a:pt x="27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1974850" y="1549400"/>
              <a:ext cx="176213" cy="182563"/>
            </a:xfrm>
            <a:custGeom>
              <a:avLst/>
              <a:gdLst>
                <a:gd name="T0" fmla="*/ 1 w 47"/>
                <a:gd name="T1" fmla="*/ 48 h 49"/>
                <a:gd name="T2" fmla="*/ 1 w 47"/>
                <a:gd name="T3" fmla="*/ 49 h 49"/>
                <a:gd name="T4" fmla="*/ 25 w 47"/>
                <a:gd name="T5" fmla="*/ 44 h 49"/>
                <a:gd name="T6" fmla="*/ 38 w 47"/>
                <a:gd name="T7" fmla="*/ 40 h 49"/>
                <a:gd name="T8" fmla="*/ 43 w 47"/>
                <a:gd name="T9" fmla="*/ 34 h 49"/>
                <a:gd name="T10" fmla="*/ 42 w 47"/>
                <a:gd name="T11" fmla="*/ 17 h 49"/>
                <a:gd name="T12" fmla="*/ 28 w 47"/>
                <a:gd name="T13" fmla="*/ 12 h 49"/>
                <a:gd name="T14" fmla="*/ 25 w 47"/>
                <a:gd name="T15" fmla="*/ 14 h 49"/>
                <a:gd name="T16" fmla="*/ 25 w 47"/>
                <a:gd name="T17" fmla="*/ 9 h 49"/>
                <a:gd name="T18" fmla="*/ 11 w 47"/>
                <a:gd name="T19" fmla="*/ 2 h 49"/>
                <a:gd name="T20" fmla="*/ 2 w 47"/>
                <a:gd name="T21" fmla="*/ 8 h 49"/>
                <a:gd name="T22" fmla="*/ 0 w 47"/>
                <a:gd name="T23" fmla="*/ 18 h 49"/>
                <a:gd name="T24" fmla="*/ 1 w 47"/>
                <a:gd name="T25" fmla="*/ 46 h 49"/>
                <a:gd name="T26" fmla="*/ 1 w 47"/>
                <a:gd name="T27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49">
                  <a:moveTo>
                    <a:pt x="1" y="48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9" y="46"/>
                    <a:pt x="12" y="45"/>
                    <a:pt x="25" y="44"/>
                  </a:cubicBezTo>
                  <a:cubicBezTo>
                    <a:pt x="32" y="43"/>
                    <a:pt x="37" y="41"/>
                    <a:pt x="38" y="40"/>
                  </a:cubicBezTo>
                  <a:cubicBezTo>
                    <a:pt x="41" y="37"/>
                    <a:pt x="43" y="34"/>
                    <a:pt x="43" y="34"/>
                  </a:cubicBezTo>
                  <a:cubicBezTo>
                    <a:pt x="47" y="25"/>
                    <a:pt x="43" y="18"/>
                    <a:pt x="42" y="17"/>
                  </a:cubicBezTo>
                  <a:cubicBezTo>
                    <a:pt x="36" y="8"/>
                    <a:pt x="28" y="12"/>
                    <a:pt x="28" y="12"/>
                  </a:cubicBezTo>
                  <a:cubicBezTo>
                    <a:pt x="28" y="13"/>
                    <a:pt x="26" y="13"/>
                    <a:pt x="25" y="14"/>
                  </a:cubicBezTo>
                  <a:cubicBezTo>
                    <a:pt x="25" y="13"/>
                    <a:pt x="25" y="10"/>
                    <a:pt x="25" y="9"/>
                  </a:cubicBezTo>
                  <a:cubicBezTo>
                    <a:pt x="23" y="0"/>
                    <a:pt x="13" y="1"/>
                    <a:pt x="11" y="2"/>
                  </a:cubicBezTo>
                  <a:cubicBezTo>
                    <a:pt x="5" y="3"/>
                    <a:pt x="3" y="6"/>
                    <a:pt x="2" y="8"/>
                  </a:cubicBezTo>
                  <a:cubicBezTo>
                    <a:pt x="0" y="12"/>
                    <a:pt x="0" y="14"/>
                    <a:pt x="0" y="18"/>
                  </a:cubicBezTo>
                  <a:cubicBezTo>
                    <a:pt x="0" y="27"/>
                    <a:pt x="0" y="36"/>
                    <a:pt x="1" y="46"/>
                  </a:cubicBezTo>
                  <a:cubicBezTo>
                    <a:pt x="1" y="47"/>
                    <a:pt x="1" y="48"/>
                    <a:pt x="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6" name="Freeform 54"/>
            <p:cNvSpPr>
              <a:spLocks/>
            </p:cNvSpPr>
            <p:nvPr/>
          </p:nvSpPr>
          <p:spPr bwMode="auto">
            <a:xfrm>
              <a:off x="1803400" y="1736725"/>
              <a:ext cx="190500" cy="212725"/>
            </a:xfrm>
            <a:custGeom>
              <a:avLst/>
              <a:gdLst>
                <a:gd name="T0" fmla="*/ 45 w 51"/>
                <a:gd name="T1" fmla="*/ 0 h 57"/>
                <a:gd name="T2" fmla="*/ 41 w 51"/>
                <a:gd name="T3" fmla="*/ 0 h 57"/>
                <a:gd name="T4" fmla="*/ 14 w 51"/>
                <a:gd name="T5" fmla="*/ 7 h 57"/>
                <a:gd name="T6" fmla="*/ 5 w 51"/>
                <a:gd name="T7" fmla="*/ 14 h 57"/>
                <a:gd name="T8" fmla="*/ 1 w 51"/>
                <a:gd name="T9" fmla="*/ 25 h 57"/>
                <a:gd name="T10" fmla="*/ 14 w 51"/>
                <a:gd name="T11" fmla="*/ 41 h 57"/>
                <a:gd name="T12" fmla="*/ 19 w 51"/>
                <a:gd name="T13" fmla="*/ 41 h 57"/>
                <a:gd name="T14" fmla="*/ 19 w 51"/>
                <a:gd name="T15" fmla="*/ 43 h 57"/>
                <a:gd name="T16" fmla="*/ 27 w 51"/>
                <a:gd name="T17" fmla="*/ 54 h 57"/>
                <a:gd name="T18" fmla="*/ 48 w 51"/>
                <a:gd name="T19" fmla="*/ 48 h 57"/>
                <a:gd name="T20" fmla="*/ 51 w 51"/>
                <a:gd name="T21" fmla="*/ 39 h 57"/>
                <a:gd name="T22" fmla="*/ 50 w 51"/>
                <a:gd name="T23" fmla="*/ 24 h 57"/>
                <a:gd name="T24" fmla="*/ 45 w 51"/>
                <a:gd name="T25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" h="57">
                  <a:moveTo>
                    <a:pt x="45" y="0"/>
                  </a:moveTo>
                  <a:cubicBezTo>
                    <a:pt x="45" y="0"/>
                    <a:pt x="42" y="0"/>
                    <a:pt x="41" y="0"/>
                  </a:cubicBezTo>
                  <a:cubicBezTo>
                    <a:pt x="30" y="1"/>
                    <a:pt x="21" y="4"/>
                    <a:pt x="14" y="7"/>
                  </a:cubicBezTo>
                  <a:cubicBezTo>
                    <a:pt x="11" y="9"/>
                    <a:pt x="7" y="11"/>
                    <a:pt x="5" y="14"/>
                  </a:cubicBezTo>
                  <a:cubicBezTo>
                    <a:pt x="4" y="16"/>
                    <a:pt x="1" y="19"/>
                    <a:pt x="1" y="25"/>
                  </a:cubicBezTo>
                  <a:cubicBezTo>
                    <a:pt x="1" y="27"/>
                    <a:pt x="0" y="40"/>
                    <a:pt x="14" y="41"/>
                  </a:cubicBezTo>
                  <a:cubicBezTo>
                    <a:pt x="15" y="41"/>
                    <a:pt x="19" y="41"/>
                    <a:pt x="19" y="41"/>
                  </a:cubicBezTo>
                  <a:cubicBezTo>
                    <a:pt x="19" y="41"/>
                    <a:pt x="19" y="42"/>
                    <a:pt x="19" y="43"/>
                  </a:cubicBezTo>
                  <a:cubicBezTo>
                    <a:pt x="19" y="43"/>
                    <a:pt x="20" y="51"/>
                    <a:pt x="27" y="54"/>
                  </a:cubicBezTo>
                  <a:cubicBezTo>
                    <a:pt x="30" y="56"/>
                    <a:pt x="42" y="57"/>
                    <a:pt x="48" y="48"/>
                  </a:cubicBezTo>
                  <a:cubicBezTo>
                    <a:pt x="49" y="48"/>
                    <a:pt x="51" y="43"/>
                    <a:pt x="51" y="39"/>
                  </a:cubicBezTo>
                  <a:cubicBezTo>
                    <a:pt x="51" y="38"/>
                    <a:pt x="51" y="32"/>
                    <a:pt x="50" y="24"/>
                  </a:cubicBezTo>
                  <a:cubicBezTo>
                    <a:pt x="47" y="14"/>
                    <a:pt x="45" y="8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1979613" y="1725613"/>
              <a:ext cx="195263" cy="168275"/>
            </a:xfrm>
            <a:custGeom>
              <a:avLst/>
              <a:gdLst>
                <a:gd name="T0" fmla="*/ 45 w 52"/>
                <a:gd name="T1" fmla="*/ 4 h 45"/>
                <a:gd name="T2" fmla="*/ 38 w 52"/>
                <a:gd name="T3" fmla="*/ 1 h 45"/>
                <a:gd name="T4" fmla="*/ 24 w 52"/>
                <a:gd name="T5" fmla="*/ 0 h 45"/>
                <a:gd name="T6" fmla="*/ 0 w 52"/>
                <a:gd name="T7" fmla="*/ 3 h 45"/>
                <a:gd name="T8" fmla="*/ 1 w 52"/>
                <a:gd name="T9" fmla="*/ 6 h 45"/>
                <a:gd name="T10" fmla="*/ 10 w 52"/>
                <a:gd name="T11" fmla="*/ 33 h 45"/>
                <a:gd name="T12" fmla="*/ 14 w 52"/>
                <a:gd name="T13" fmla="*/ 41 h 45"/>
                <a:gd name="T14" fmla="*/ 24 w 52"/>
                <a:gd name="T15" fmla="*/ 45 h 45"/>
                <a:gd name="T16" fmla="*/ 37 w 52"/>
                <a:gd name="T17" fmla="*/ 34 h 45"/>
                <a:gd name="T18" fmla="*/ 36 w 52"/>
                <a:gd name="T19" fmla="*/ 28 h 45"/>
                <a:gd name="T20" fmla="*/ 36 w 52"/>
                <a:gd name="T21" fmla="*/ 28 h 45"/>
                <a:gd name="T22" fmla="*/ 39 w 52"/>
                <a:gd name="T23" fmla="*/ 28 h 45"/>
                <a:gd name="T24" fmla="*/ 51 w 52"/>
                <a:gd name="T25" fmla="*/ 20 h 45"/>
                <a:gd name="T26" fmla="*/ 45 w 52"/>
                <a:gd name="T27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45">
                  <a:moveTo>
                    <a:pt x="45" y="4"/>
                  </a:moveTo>
                  <a:cubicBezTo>
                    <a:pt x="45" y="4"/>
                    <a:pt x="43" y="3"/>
                    <a:pt x="38" y="1"/>
                  </a:cubicBezTo>
                  <a:cubicBezTo>
                    <a:pt x="37" y="1"/>
                    <a:pt x="32" y="0"/>
                    <a:pt x="24" y="0"/>
                  </a:cubicBezTo>
                  <a:cubicBezTo>
                    <a:pt x="13" y="1"/>
                    <a:pt x="8" y="3"/>
                    <a:pt x="0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3" y="15"/>
                    <a:pt x="7" y="25"/>
                    <a:pt x="10" y="33"/>
                  </a:cubicBezTo>
                  <a:cubicBezTo>
                    <a:pt x="11" y="36"/>
                    <a:pt x="12" y="38"/>
                    <a:pt x="14" y="41"/>
                  </a:cubicBezTo>
                  <a:cubicBezTo>
                    <a:pt x="16" y="43"/>
                    <a:pt x="19" y="45"/>
                    <a:pt x="24" y="45"/>
                  </a:cubicBezTo>
                  <a:cubicBezTo>
                    <a:pt x="27" y="45"/>
                    <a:pt x="38" y="43"/>
                    <a:pt x="37" y="34"/>
                  </a:cubicBezTo>
                  <a:cubicBezTo>
                    <a:pt x="37" y="33"/>
                    <a:pt x="36" y="28"/>
                    <a:pt x="36" y="28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8"/>
                    <a:pt x="39" y="28"/>
                    <a:pt x="39" y="28"/>
                  </a:cubicBezTo>
                  <a:cubicBezTo>
                    <a:pt x="40" y="28"/>
                    <a:pt x="48" y="29"/>
                    <a:pt x="51" y="20"/>
                  </a:cubicBezTo>
                  <a:cubicBezTo>
                    <a:pt x="52" y="18"/>
                    <a:pt x="52" y="8"/>
                    <a:pt x="4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8" name="TextBox 20"/>
          <p:cNvSpPr txBox="1"/>
          <p:nvPr/>
        </p:nvSpPr>
        <p:spPr>
          <a:xfrm>
            <a:off x="5330320" y="32787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添加关键词</a:t>
            </a:r>
          </a:p>
        </p:txBody>
      </p:sp>
      <p:sp>
        <p:nvSpPr>
          <p:cNvPr id="29" name="TextBox 21"/>
          <p:cNvSpPr txBox="1"/>
          <p:nvPr/>
        </p:nvSpPr>
        <p:spPr>
          <a:xfrm>
            <a:off x="5325511" y="3843107"/>
            <a:ext cx="1733167" cy="11264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哎呀小小草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模板</a:t>
            </a: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请勿盗版</a:t>
            </a:r>
          </a:p>
        </p:txBody>
      </p:sp>
      <p:sp>
        <p:nvSpPr>
          <p:cNvPr id="30" name="TextBox 22"/>
          <p:cNvSpPr txBox="1"/>
          <p:nvPr/>
        </p:nvSpPr>
        <p:spPr>
          <a:xfrm>
            <a:off x="8633384" y="3414893"/>
            <a:ext cx="10823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添加关键词</a:t>
            </a:r>
          </a:p>
        </p:txBody>
      </p:sp>
      <p:sp>
        <p:nvSpPr>
          <p:cNvPr id="31" name="TextBox 23"/>
          <p:cNvSpPr txBox="1"/>
          <p:nvPr/>
        </p:nvSpPr>
        <p:spPr>
          <a:xfrm>
            <a:off x="8418582" y="3738929"/>
            <a:ext cx="1511952" cy="7571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哎呀小小草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模板</a:t>
            </a: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请勿盗版</a:t>
            </a:r>
          </a:p>
        </p:txBody>
      </p:sp>
      <p:sp>
        <p:nvSpPr>
          <p:cNvPr id="32" name="TextBox 24"/>
          <p:cNvSpPr txBox="1"/>
          <p:nvPr/>
        </p:nvSpPr>
        <p:spPr>
          <a:xfrm>
            <a:off x="2677335" y="3414893"/>
            <a:ext cx="10823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添加关键词</a:t>
            </a:r>
          </a:p>
        </p:txBody>
      </p:sp>
      <p:sp>
        <p:nvSpPr>
          <p:cNvPr id="33" name="TextBox 25"/>
          <p:cNvSpPr txBox="1"/>
          <p:nvPr/>
        </p:nvSpPr>
        <p:spPr>
          <a:xfrm>
            <a:off x="2462533" y="3738929"/>
            <a:ext cx="1511952" cy="7571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点击此处添加标题</a:t>
            </a:r>
          </a:p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哎呀小小草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模板</a:t>
            </a:r>
          </a:p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请勿盗版</a:t>
            </a:r>
          </a:p>
        </p:txBody>
      </p:sp>
      <p:sp>
        <p:nvSpPr>
          <p:cNvPr id="34" name="矩形 33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144158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00534" y="1798892"/>
            <a:ext cx="6635628" cy="3798377"/>
            <a:chOff x="4877651" y="1059582"/>
            <a:chExt cx="3510773" cy="2009643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7651" y="1059582"/>
              <a:ext cx="3510773" cy="2009643"/>
            </a:xfrm>
            <a:prstGeom prst="rect">
              <a:avLst/>
            </a:prstGeom>
          </p:spPr>
        </p:pic>
        <p:sp>
          <p:nvSpPr>
            <p:cNvPr id="7" name="圆角矩形 6"/>
            <p:cNvSpPr/>
            <p:nvPr/>
          </p:nvSpPr>
          <p:spPr>
            <a:xfrm>
              <a:off x="5368580" y="1233848"/>
              <a:ext cx="2528915" cy="1556026"/>
            </a:xfrm>
            <a:prstGeom prst="roundRect">
              <a:avLst>
                <a:gd name="adj" fmla="val 163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5863" y="1331345"/>
              <a:ext cx="1554349" cy="1377839"/>
            </a:xfrm>
            <a:prstGeom prst="rect">
              <a:avLst/>
            </a:prstGeom>
          </p:spPr>
        </p:pic>
      </p:grpSp>
      <p:sp>
        <p:nvSpPr>
          <p:cNvPr id="9" name="矩形 8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0" name="矩形 9"/>
          <p:cNvSpPr/>
          <p:nvPr/>
        </p:nvSpPr>
        <p:spPr>
          <a:xfrm>
            <a:off x="6978412" y="2526143"/>
            <a:ext cx="47448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507538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440160307"/>
              </p:ext>
            </p:extLst>
          </p:nvPr>
        </p:nvGraphicFramePr>
        <p:xfrm>
          <a:off x="1389888" y="1065336"/>
          <a:ext cx="9046464" cy="2921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矩形 5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7" name="矩形 6"/>
          <p:cNvSpPr/>
          <p:nvPr/>
        </p:nvSpPr>
        <p:spPr>
          <a:xfrm>
            <a:off x="776120" y="4202166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8" name="矩形 7"/>
          <p:cNvSpPr/>
          <p:nvPr/>
        </p:nvSpPr>
        <p:spPr>
          <a:xfrm>
            <a:off x="6096000" y="4202166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158150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1105766" y="2179465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3521490" y="2179465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5937215" y="2179465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3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8352940" y="2179465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663249" y="1727952"/>
            <a:ext cx="2031325" cy="458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点击此处添加标题</a:t>
            </a:r>
            <a:endParaRPr lang="en-US" altLang="zh-CN" b="1" dirty="0">
              <a:solidFill>
                <a:schemeClr val="accent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93134" y="2566326"/>
            <a:ext cx="220144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cxnSp>
        <p:nvCxnSpPr>
          <p:cNvPr id="12" name="直接连接符 16"/>
          <p:cNvCxnSpPr/>
          <p:nvPr/>
        </p:nvCxnSpPr>
        <p:spPr>
          <a:xfrm>
            <a:off x="3694575" y="2300321"/>
            <a:ext cx="0" cy="899282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7"/>
          <p:cNvCxnSpPr/>
          <p:nvPr/>
        </p:nvCxnSpPr>
        <p:spPr>
          <a:xfrm>
            <a:off x="6118511" y="2300320"/>
            <a:ext cx="0" cy="1798565"/>
          </a:xfrm>
          <a:prstGeom prst="line">
            <a:avLst/>
          </a:prstGeom>
          <a:ln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8"/>
          <p:cNvCxnSpPr/>
          <p:nvPr/>
        </p:nvCxnSpPr>
        <p:spPr>
          <a:xfrm>
            <a:off x="8533923" y="2300321"/>
            <a:ext cx="0" cy="2697847"/>
          </a:xfrm>
          <a:prstGeom prst="line">
            <a:avLst/>
          </a:prstGeom>
          <a:ln>
            <a:solidFill>
              <a:schemeClr val="accent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9"/>
          <p:cNvCxnSpPr/>
          <p:nvPr/>
        </p:nvCxnSpPr>
        <p:spPr>
          <a:xfrm>
            <a:off x="10984206" y="2300320"/>
            <a:ext cx="0" cy="3597130"/>
          </a:xfrm>
          <a:prstGeom prst="line">
            <a:avLst/>
          </a:prstGeom>
          <a:ln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4087184" y="1727952"/>
            <a:ext cx="2031325" cy="458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点击此处添加标题</a:t>
            </a:r>
            <a:endParaRPr lang="en-US" altLang="zh-CN" b="1" dirty="0">
              <a:solidFill>
                <a:schemeClr val="accent2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511120" y="1727952"/>
            <a:ext cx="2031325" cy="458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</a:rPr>
              <a:t>点击此处添加标题</a:t>
            </a:r>
            <a:endParaRPr lang="en-US" altLang="zh-CN" b="1" dirty="0">
              <a:solidFill>
                <a:schemeClr val="accent3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952880" y="1727952"/>
            <a:ext cx="2031325" cy="458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accent4"/>
                </a:solidFill>
              </a:rPr>
              <a:t>点击此处添加标题</a:t>
            </a:r>
            <a:endParaRPr lang="en-US" altLang="zh-CN" b="1" dirty="0">
              <a:solidFill>
                <a:schemeClr val="accent4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46109" y="2921828"/>
            <a:ext cx="220144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321268" y="3460579"/>
            <a:ext cx="220144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763029" y="3914940"/>
            <a:ext cx="220144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2243517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37" name="组 58"/>
          <p:cNvGrpSpPr/>
          <p:nvPr/>
        </p:nvGrpSpPr>
        <p:grpSpPr>
          <a:xfrm>
            <a:off x="1912616" y="1619483"/>
            <a:ext cx="3898111" cy="1704425"/>
            <a:chOff x="1713834" y="1499661"/>
            <a:chExt cx="3898111" cy="1704425"/>
          </a:xfrm>
        </p:grpSpPr>
        <p:sp>
          <p:nvSpPr>
            <p:cNvPr id="38" name="矩形 37"/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rgbClr val="AACED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rgbClr val="AACED2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40" name="文本框 8"/>
          <p:cNvSpPr txBox="1"/>
          <p:nvPr/>
        </p:nvSpPr>
        <p:spPr>
          <a:xfrm>
            <a:off x="3174440" y="2233281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41" name="矩形 40"/>
          <p:cNvSpPr/>
          <p:nvPr/>
        </p:nvSpPr>
        <p:spPr>
          <a:xfrm>
            <a:off x="3174440" y="1780849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b="1" dirty="0">
              <a:solidFill>
                <a:srgbClr val="000000">
                  <a:lumMod val="75000"/>
                  <a:lumOff val="25000"/>
                </a:srgbClr>
              </a:solidFill>
              <a:latin typeface="Century Gothic"/>
              <a:ea typeface="微软雅黑" charset="0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582559" y="3065186"/>
            <a:ext cx="445028" cy="445028"/>
          </a:xfrm>
          <a:prstGeom prst="ellipse">
            <a:avLst/>
          </a:prstGeom>
          <a:solidFill>
            <a:srgbClr val="AACE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944691" y="1809975"/>
            <a:ext cx="94288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A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44" name="组 59"/>
          <p:cNvGrpSpPr/>
          <p:nvPr/>
        </p:nvGrpSpPr>
        <p:grpSpPr>
          <a:xfrm>
            <a:off x="6394369" y="1619483"/>
            <a:ext cx="3898111" cy="1704425"/>
            <a:chOff x="6195587" y="1499661"/>
            <a:chExt cx="3898111" cy="1704425"/>
          </a:xfrm>
        </p:grpSpPr>
        <p:sp>
          <p:nvSpPr>
            <p:cNvPr id="45" name="矩形 44"/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rgbClr val="FAA0A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rgbClr val="FAA0AA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47" name="文本框 8"/>
          <p:cNvSpPr txBox="1"/>
          <p:nvPr/>
        </p:nvSpPr>
        <p:spPr>
          <a:xfrm flipH="1">
            <a:off x="6649156" y="2233281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48" name="矩形 47"/>
          <p:cNvSpPr/>
          <p:nvPr/>
        </p:nvSpPr>
        <p:spPr>
          <a:xfrm flipH="1">
            <a:off x="6649156" y="1780849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b="1" dirty="0">
              <a:solidFill>
                <a:srgbClr val="000000">
                  <a:lumMod val="75000"/>
                  <a:lumOff val="25000"/>
                </a:srgbClr>
              </a:solidFill>
              <a:latin typeface="Century Gothic"/>
              <a:ea typeface="微软雅黑" charset="0"/>
            </a:endParaRPr>
          </a:p>
        </p:txBody>
      </p:sp>
      <p:sp>
        <p:nvSpPr>
          <p:cNvPr id="49" name="椭圆 48"/>
          <p:cNvSpPr/>
          <p:nvPr/>
        </p:nvSpPr>
        <p:spPr>
          <a:xfrm flipH="1">
            <a:off x="6150759" y="3065186"/>
            <a:ext cx="445026" cy="445028"/>
          </a:xfrm>
          <a:prstGeom prst="ellipse">
            <a:avLst/>
          </a:prstGeom>
          <a:solidFill>
            <a:srgbClr val="FAA0A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0" name="文本框 49"/>
          <p:cNvSpPr txBox="1"/>
          <p:nvPr/>
        </p:nvSpPr>
        <p:spPr>
          <a:xfrm flipH="1">
            <a:off x="9399272" y="1809975"/>
            <a:ext cx="779380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B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51" name="组 48"/>
          <p:cNvGrpSpPr/>
          <p:nvPr/>
        </p:nvGrpSpPr>
        <p:grpSpPr>
          <a:xfrm flipV="1">
            <a:off x="1912616" y="3832797"/>
            <a:ext cx="3898111" cy="1704425"/>
            <a:chOff x="815671" y="1618373"/>
            <a:chExt cx="4154756" cy="1743090"/>
          </a:xfrm>
        </p:grpSpPr>
        <p:sp>
          <p:nvSpPr>
            <p:cNvPr id="52" name="矩形 51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rgbClr val="009FB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009FB8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54" name="文本框 8"/>
          <p:cNvSpPr txBox="1"/>
          <p:nvPr/>
        </p:nvSpPr>
        <p:spPr>
          <a:xfrm>
            <a:off x="3174440" y="4030872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55" name="矩形 54"/>
          <p:cNvSpPr/>
          <p:nvPr/>
        </p:nvSpPr>
        <p:spPr>
          <a:xfrm>
            <a:off x="3174440" y="4923424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b="1" dirty="0">
              <a:solidFill>
                <a:srgbClr val="000000">
                  <a:lumMod val="75000"/>
                  <a:lumOff val="25000"/>
                </a:srgbClr>
              </a:solidFill>
              <a:latin typeface="Century Gothic"/>
              <a:ea typeface="微软雅黑" charset="0"/>
            </a:endParaRPr>
          </a:p>
        </p:txBody>
      </p:sp>
      <p:sp>
        <p:nvSpPr>
          <p:cNvPr id="56" name="椭圆 55"/>
          <p:cNvSpPr/>
          <p:nvPr/>
        </p:nvSpPr>
        <p:spPr>
          <a:xfrm flipV="1">
            <a:off x="5582559" y="3610284"/>
            <a:ext cx="445028" cy="445026"/>
          </a:xfrm>
          <a:prstGeom prst="ellipse">
            <a:avLst/>
          </a:prstGeom>
          <a:solidFill>
            <a:srgbClr val="009FB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923852" y="4023291"/>
            <a:ext cx="984565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C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58" name="组 40"/>
          <p:cNvGrpSpPr/>
          <p:nvPr/>
        </p:nvGrpSpPr>
        <p:grpSpPr>
          <a:xfrm flipH="1" flipV="1">
            <a:off x="6394369" y="3832797"/>
            <a:ext cx="3898111" cy="1704425"/>
            <a:chOff x="815671" y="1618373"/>
            <a:chExt cx="4154756" cy="1743090"/>
          </a:xfrm>
        </p:grpSpPr>
        <p:sp>
          <p:nvSpPr>
            <p:cNvPr id="59" name="矩形 58"/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rgbClr val="F5E5E4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F5E5E4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61" name="文本框 60"/>
          <p:cNvSpPr txBox="1"/>
          <p:nvPr/>
        </p:nvSpPr>
        <p:spPr>
          <a:xfrm flipH="1">
            <a:off x="6649156" y="4030872"/>
            <a:ext cx="23815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62" name="矩形 61"/>
          <p:cNvSpPr/>
          <p:nvPr/>
        </p:nvSpPr>
        <p:spPr>
          <a:xfrm flipH="1">
            <a:off x="6649156" y="4923424"/>
            <a:ext cx="238150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rgbClr val="000000">
                    <a:lumMod val="75000"/>
                    <a:lumOff val="25000"/>
                  </a:srgbClr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b="1" dirty="0">
              <a:solidFill>
                <a:srgbClr val="000000">
                  <a:lumMod val="75000"/>
                  <a:lumOff val="25000"/>
                </a:srgbClr>
              </a:solidFill>
              <a:latin typeface="Century Gothic"/>
              <a:ea typeface="微软雅黑" charset="0"/>
            </a:endParaRPr>
          </a:p>
        </p:txBody>
      </p:sp>
      <p:sp>
        <p:nvSpPr>
          <p:cNvPr id="63" name="椭圆 62"/>
          <p:cNvSpPr/>
          <p:nvPr/>
        </p:nvSpPr>
        <p:spPr>
          <a:xfrm flipH="1" flipV="1">
            <a:off x="6150759" y="3585846"/>
            <a:ext cx="445026" cy="445026"/>
          </a:xfrm>
          <a:prstGeom prst="ellipse">
            <a:avLst/>
          </a:prstGeom>
          <a:solidFill>
            <a:srgbClr val="F5E5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64" name="文本框 63"/>
          <p:cNvSpPr txBox="1"/>
          <p:nvPr/>
        </p:nvSpPr>
        <p:spPr>
          <a:xfrm flipH="1">
            <a:off x="9337557" y="4023291"/>
            <a:ext cx="902811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D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65" name="右箭头 64"/>
          <p:cNvSpPr/>
          <p:nvPr/>
        </p:nvSpPr>
        <p:spPr>
          <a:xfrm>
            <a:off x="5952788" y="3158134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rgbClr val="AACE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66" name="右箭头 65"/>
          <p:cNvSpPr/>
          <p:nvPr/>
        </p:nvSpPr>
        <p:spPr>
          <a:xfrm rot="5400000">
            <a:off x="6170493" y="3514359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rgbClr val="FAA0A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67" name="右箭头 66"/>
          <p:cNvSpPr/>
          <p:nvPr/>
        </p:nvSpPr>
        <p:spPr>
          <a:xfrm rot="10800000">
            <a:off x="5799711" y="3698758"/>
            <a:ext cx="428685" cy="268077"/>
          </a:xfrm>
          <a:prstGeom prst="rightArrow">
            <a:avLst>
              <a:gd name="adj1" fmla="val 24450"/>
              <a:gd name="adj2" fmla="val 50000"/>
            </a:avLst>
          </a:prstGeom>
          <a:solidFill>
            <a:srgbClr val="F5E5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4499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8" name="矩形 17"/>
          <p:cNvSpPr/>
          <p:nvPr/>
        </p:nvSpPr>
        <p:spPr>
          <a:xfrm>
            <a:off x="1556355" y="1686258"/>
            <a:ext cx="2008496" cy="200849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76955" y="1686258"/>
            <a:ext cx="2008496" cy="2008496"/>
          </a:xfrm>
          <a:prstGeom prst="rect">
            <a:avLst/>
          </a:prstGeom>
          <a:solidFill>
            <a:srgbClr val="92D0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55943" y="1686258"/>
            <a:ext cx="2008496" cy="2008496"/>
          </a:xfrm>
          <a:prstGeom prst="rect">
            <a:avLst/>
          </a:prstGeom>
          <a:solidFill>
            <a:srgbClr val="0CC1B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479146" y="1686258"/>
            <a:ext cx="2008496" cy="2008496"/>
          </a:xfrm>
          <a:prstGeom prst="rect">
            <a:avLst/>
          </a:prstGeom>
          <a:solidFill>
            <a:srgbClr val="FEC00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556355" y="2522847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+mj-ea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请勿盗版</a:t>
            </a:r>
          </a:p>
        </p:txBody>
      </p:sp>
      <p:sp>
        <p:nvSpPr>
          <p:cNvPr id="23" name="矩形 22"/>
          <p:cNvSpPr/>
          <p:nvPr/>
        </p:nvSpPr>
        <p:spPr>
          <a:xfrm>
            <a:off x="3863952" y="2522847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+mj-ea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请勿盗版</a:t>
            </a:r>
          </a:p>
        </p:txBody>
      </p:sp>
      <p:sp>
        <p:nvSpPr>
          <p:cNvPr id="24" name="矩形 23"/>
          <p:cNvSpPr/>
          <p:nvPr/>
        </p:nvSpPr>
        <p:spPr>
          <a:xfrm>
            <a:off x="6171549" y="2522847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+mj-ea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+mj-ea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j-ea"/>
              </a:rPr>
              <a:t>请勿盗版</a:t>
            </a:r>
          </a:p>
        </p:txBody>
      </p:sp>
      <p:sp>
        <p:nvSpPr>
          <p:cNvPr id="25" name="矩形 24"/>
          <p:cNvSpPr/>
          <p:nvPr/>
        </p:nvSpPr>
        <p:spPr>
          <a:xfrm>
            <a:off x="8479146" y="2522847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  <a:ea typeface="微软雅黑"/>
              </a:rPr>
              <a:t>顶部“开始”面板中可以对字体、字号、颜色、行距等进行修改。</a:t>
            </a:r>
          </a:p>
        </p:txBody>
      </p:sp>
      <p:sp>
        <p:nvSpPr>
          <p:cNvPr id="26" name="Freeform 217"/>
          <p:cNvSpPr>
            <a:spLocks noChangeAspect="1" noEditPoints="1"/>
          </p:cNvSpPr>
          <p:nvPr/>
        </p:nvSpPr>
        <p:spPr bwMode="auto">
          <a:xfrm>
            <a:off x="2300156" y="1941065"/>
            <a:ext cx="405436" cy="411922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</a:endParaRPr>
          </a:p>
        </p:txBody>
      </p:sp>
      <p:sp>
        <p:nvSpPr>
          <p:cNvPr id="27" name="Freeform 218"/>
          <p:cNvSpPr>
            <a:spLocks noChangeAspect="1" noEditPoints="1"/>
          </p:cNvSpPr>
          <p:nvPr/>
        </p:nvSpPr>
        <p:spPr bwMode="auto">
          <a:xfrm>
            <a:off x="4793833" y="1944537"/>
            <a:ext cx="401826" cy="422434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</a:endParaRPr>
          </a:p>
        </p:txBody>
      </p:sp>
      <p:sp>
        <p:nvSpPr>
          <p:cNvPr id="28" name="Freeform 219"/>
          <p:cNvSpPr>
            <a:spLocks noChangeAspect="1" noEditPoints="1"/>
          </p:cNvSpPr>
          <p:nvPr/>
        </p:nvSpPr>
        <p:spPr bwMode="auto">
          <a:xfrm>
            <a:off x="6968379" y="1935263"/>
            <a:ext cx="336054" cy="431098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</a:endParaRPr>
          </a:p>
        </p:txBody>
      </p:sp>
      <p:sp>
        <p:nvSpPr>
          <p:cNvPr id="29" name="Freeform 221"/>
          <p:cNvSpPr>
            <a:spLocks noChangeAspect="1"/>
          </p:cNvSpPr>
          <p:nvPr/>
        </p:nvSpPr>
        <p:spPr bwMode="auto">
          <a:xfrm>
            <a:off x="9263934" y="1928693"/>
            <a:ext cx="438920" cy="421222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54301" y="4044232"/>
            <a:ext cx="2120348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30" name="矩形 29"/>
          <p:cNvSpPr/>
          <p:nvPr/>
        </p:nvSpPr>
        <p:spPr>
          <a:xfrm>
            <a:off x="3821029" y="4044232"/>
            <a:ext cx="2120348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31" name="矩形 30"/>
          <p:cNvSpPr/>
          <p:nvPr/>
        </p:nvSpPr>
        <p:spPr>
          <a:xfrm>
            <a:off x="6059697" y="4044232"/>
            <a:ext cx="2120348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  <p:sp>
        <p:nvSpPr>
          <p:cNvPr id="32" name="矩形 31"/>
          <p:cNvSpPr/>
          <p:nvPr/>
        </p:nvSpPr>
        <p:spPr>
          <a:xfrm>
            <a:off x="8426425" y="4044232"/>
            <a:ext cx="2120348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哎呀小小草</a:t>
            </a:r>
            <a:r>
              <a: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PPT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3939351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534" y="208327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22" name="矩形 21"/>
          <p:cNvSpPr/>
          <p:nvPr/>
        </p:nvSpPr>
        <p:spPr>
          <a:xfrm>
            <a:off x="0" y="3744685"/>
            <a:ext cx="12192000" cy="87086"/>
          </a:xfrm>
          <a:prstGeom prst="rect">
            <a:avLst/>
          </a:prstGeom>
          <a:solidFill>
            <a:srgbClr val="F5E5E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任意形状 5"/>
          <p:cNvSpPr/>
          <p:nvPr/>
        </p:nvSpPr>
        <p:spPr>
          <a:xfrm rot="10800000">
            <a:off x="859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rgbClr val="FAA0A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957943" y="2258201"/>
            <a:ext cx="171994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10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10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25" name="矩形 24"/>
          <p:cNvSpPr/>
          <p:nvPr/>
        </p:nvSpPr>
        <p:spPr>
          <a:xfrm>
            <a:off x="957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6" name="任意形状 11"/>
          <p:cNvSpPr/>
          <p:nvPr/>
        </p:nvSpPr>
        <p:spPr>
          <a:xfrm>
            <a:off x="2955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rgbClr val="F5E5E4">
              <a:lumMod val="9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文本框 8"/>
          <p:cNvSpPr txBox="1"/>
          <p:nvPr/>
        </p:nvSpPr>
        <p:spPr>
          <a:xfrm>
            <a:off x="3042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28" name="矩形 27"/>
          <p:cNvSpPr/>
          <p:nvPr/>
        </p:nvSpPr>
        <p:spPr>
          <a:xfrm>
            <a:off x="3042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9" name="任意形状 17"/>
          <p:cNvSpPr/>
          <p:nvPr/>
        </p:nvSpPr>
        <p:spPr>
          <a:xfrm rot="10800000">
            <a:off x="5050971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rgbClr val="AACED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文本框 8"/>
          <p:cNvSpPr txBox="1"/>
          <p:nvPr/>
        </p:nvSpPr>
        <p:spPr>
          <a:xfrm>
            <a:off x="5148943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31" name="矩形 30"/>
          <p:cNvSpPr/>
          <p:nvPr/>
        </p:nvSpPr>
        <p:spPr>
          <a:xfrm>
            <a:off x="5148943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32" name="任意形状 21"/>
          <p:cNvSpPr/>
          <p:nvPr/>
        </p:nvSpPr>
        <p:spPr>
          <a:xfrm>
            <a:off x="7146471" y="3472542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rgbClr val="009FB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文本框 8"/>
          <p:cNvSpPr txBox="1"/>
          <p:nvPr/>
        </p:nvSpPr>
        <p:spPr>
          <a:xfrm>
            <a:off x="7233556" y="4788994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34" name="矩形 33"/>
          <p:cNvSpPr/>
          <p:nvPr/>
        </p:nvSpPr>
        <p:spPr>
          <a:xfrm>
            <a:off x="7233556" y="4336562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35" name="任意形状 25"/>
          <p:cNvSpPr/>
          <p:nvPr/>
        </p:nvSpPr>
        <p:spPr>
          <a:xfrm rot="10800000">
            <a:off x="9241970" y="1458685"/>
            <a:ext cx="1905001" cy="2656115"/>
          </a:xfrm>
          <a:custGeom>
            <a:avLst/>
            <a:gdLst>
              <a:gd name="connsiteX0" fmla="*/ 952501 w 1905001"/>
              <a:gd name="connsiteY0" fmla="*/ 0 h 2656115"/>
              <a:gd name="connsiteX1" fmla="*/ 1905001 w 1905001"/>
              <a:gd name="connsiteY1" fmla="*/ 420205 h 2656115"/>
              <a:gd name="connsiteX2" fmla="*/ 1905001 w 1905001"/>
              <a:gd name="connsiteY2" fmla="*/ 2656115 h 2656115"/>
              <a:gd name="connsiteX3" fmla="*/ 0 w 1905001"/>
              <a:gd name="connsiteY3" fmla="*/ 2656115 h 2656115"/>
              <a:gd name="connsiteX4" fmla="*/ 0 w 1905001"/>
              <a:gd name="connsiteY4" fmla="*/ 420205 h 2656115"/>
              <a:gd name="connsiteX5" fmla="*/ 952501 w 1905001"/>
              <a:gd name="connsiteY5" fmla="*/ 0 h 2656115"/>
              <a:gd name="connsiteX6" fmla="*/ 952500 w 1905001"/>
              <a:gd name="connsiteY6" fmla="*/ 185058 h 2656115"/>
              <a:gd name="connsiteX7" fmla="*/ 772886 w 1905001"/>
              <a:gd name="connsiteY7" fmla="*/ 364672 h 2656115"/>
              <a:gd name="connsiteX8" fmla="*/ 952500 w 1905001"/>
              <a:gd name="connsiteY8" fmla="*/ 544286 h 2656115"/>
              <a:gd name="connsiteX9" fmla="*/ 1132114 w 1905001"/>
              <a:gd name="connsiteY9" fmla="*/ 364672 h 2656115"/>
              <a:gd name="connsiteX10" fmla="*/ 952500 w 1905001"/>
              <a:gd name="connsiteY10" fmla="*/ 185058 h 2656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5001" h="2656115">
                <a:moveTo>
                  <a:pt x="952501" y="0"/>
                </a:moveTo>
                <a:lnTo>
                  <a:pt x="1905001" y="420205"/>
                </a:lnTo>
                <a:lnTo>
                  <a:pt x="1905001" y="2656115"/>
                </a:lnTo>
                <a:lnTo>
                  <a:pt x="0" y="2656115"/>
                </a:lnTo>
                <a:lnTo>
                  <a:pt x="0" y="420205"/>
                </a:lnTo>
                <a:lnTo>
                  <a:pt x="952501" y="0"/>
                </a:lnTo>
                <a:close/>
                <a:moveTo>
                  <a:pt x="952500" y="185058"/>
                </a:moveTo>
                <a:cubicBezTo>
                  <a:pt x="853302" y="185058"/>
                  <a:pt x="772886" y="265474"/>
                  <a:pt x="772886" y="364672"/>
                </a:cubicBezTo>
                <a:cubicBezTo>
                  <a:pt x="772886" y="463870"/>
                  <a:pt x="853302" y="544286"/>
                  <a:pt x="952500" y="544286"/>
                </a:cubicBezTo>
                <a:cubicBezTo>
                  <a:pt x="1051698" y="544286"/>
                  <a:pt x="1132114" y="463870"/>
                  <a:pt x="1132114" y="364672"/>
                </a:cubicBezTo>
                <a:cubicBezTo>
                  <a:pt x="1132114" y="265474"/>
                  <a:pt x="1051698" y="185058"/>
                  <a:pt x="952500" y="185058"/>
                </a:cubicBezTo>
                <a:close/>
              </a:path>
            </a:pathLst>
          </a:custGeom>
          <a:solidFill>
            <a:srgbClr val="FFBBB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9339942" y="2258201"/>
            <a:ext cx="1719944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点击此处添加标题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哎呀小小草</a:t>
            </a:r>
            <a:r>
              <a:rPr lang="en-US" altLang="zh-CN" sz="900" dirty="0" smtClean="0">
                <a:solidFill>
                  <a:srgbClr val="FFFFFF"/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模板</a:t>
            </a:r>
          </a:p>
          <a:p>
            <a:pPr algn="ctr">
              <a:lnSpc>
                <a:spcPct val="130000"/>
              </a:lnSpc>
            </a:pPr>
            <a:r>
              <a:rPr lang="zh-CN" altLang="en-US" sz="900" dirty="0">
                <a:solidFill>
                  <a:srgbClr val="FFFFFF"/>
                </a:solidFill>
                <a:latin typeface="微软雅黑" charset="0"/>
                <a:ea typeface="微软雅黑" charset="0"/>
              </a:rPr>
              <a:t>请勿盗版</a:t>
            </a:r>
          </a:p>
        </p:txBody>
      </p:sp>
      <p:sp>
        <p:nvSpPr>
          <p:cNvPr id="37" name="矩形 36"/>
          <p:cNvSpPr/>
          <p:nvPr/>
        </p:nvSpPr>
        <p:spPr>
          <a:xfrm>
            <a:off x="9339942" y="1805769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042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437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6412992"/>
            <a:ext cx="12192000" cy="4450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0534" y="208327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634165628"/>
              </p:ext>
            </p:extLst>
          </p:nvPr>
        </p:nvGraphicFramePr>
        <p:xfrm>
          <a:off x="720066" y="1678329"/>
          <a:ext cx="5826507" cy="42131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矩形 6"/>
          <p:cNvSpPr/>
          <p:nvPr/>
        </p:nvSpPr>
        <p:spPr>
          <a:xfrm>
            <a:off x="6951633" y="1781324"/>
            <a:ext cx="474482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200000"/>
              </a:lnSpc>
            </a:pPr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6976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916</Words>
  <Application>Microsoft Office PowerPoint</Application>
  <PresentationFormat>宽屏</PresentationFormat>
  <Paragraphs>195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等线</vt:lpstr>
      <vt:lpstr>等线 Light</vt:lpstr>
      <vt:lpstr>黑体</vt:lpstr>
      <vt:lpstr>微软雅黑</vt:lpstr>
      <vt:lpstr>Arial</vt:lpstr>
      <vt:lpstr>Century 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11</cp:revision>
  <dcterms:created xsi:type="dcterms:W3CDTF">2016-06-13T12:08:01Z</dcterms:created>
  <dcterms:modified xsi:type="dcterms:W3CDTF">2018-06-19T02:15:40Z</dcterms:modified>
</cp:coreProperties>
</file>