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62" r:id="rId5"/>
    <p:sldId id="265" r:id="rId6"/>
    <p:sldId id="264" r:id="rId7"/>
    <p:sldId id="259" r:id="rId8"/>
    <p:sldId id="263" r:id="rId9"/>
    <p:sldId id="266" r:id="rId10"/>
    <p:sldId id="267" r:id="rId11"/>
    <p:sldId id="260" r:id="rId12"/>
    <p:sldId id="268" r:id="rId13"/>
    <p:sldId id="270" r:id="rId14"/>
    <p:sldId id="269" r:id="rId15"/>
    <p:sldId id="261" r:id="rId16"/>
    <p:sldId id="271" r:id="rId17"/>
    <p:sldId id="272" r:id="rId18"/>
    <p:sldId id="273" r:id="rId19"/>
    <p:sldId id="274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5D3D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Relationship Id="rId27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3255B1-5FBD-4747-BD06-E06E39074305}" type="datetimeFigureOut">
              <a:rPr lang="zh-CN" altLang="en-US" smtClean="0"/>
              <a:t>2018/6/4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9D05F9-8720-4E61-B455-A41A4CAFDC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335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0578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63496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780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954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74309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5481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4092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34827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12699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83875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8385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9037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02483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221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16262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37816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287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9013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D05F9-8720-4E61-B455-A41A4CAFDCA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2122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E606BBC-7274-4A45-8339-0AC028A721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7674D2B6-DBB8-4DAE-9A18-3475D8516E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5A480D2-D5AF-47FB-B04A-3DED2B602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2018/6/4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A996EE8-D05D-4B1D-87FB-9490C313E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BB54F32-48ED-47B5-888D-9D1081A7F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1347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EAA2E94-F314-4772-9D07-61B6DC352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54FCF00-1FA3-4F49-9A14-CF04E72407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04CDEDD-6659-4737-B32F-DCFED9D72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2018/6/4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B62DF1B-5454-4C65-B45B-4FE314A6C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CBDA113-0E57-4D84-931E-4C0D1C94E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516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23EBDCD-27BE-4AB3-BFE7-DCE14AAE4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CE2633F3-A03A-4C7B-8932-A76CA7336D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EBAFEEA-15A2-4A9C-ABFE-03B05F53C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2018/6/4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E902C47-3FFE-4B77-BECD-CF00AB731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2405C85-960C-4965-A5BA-4D44C8F14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8275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0DBD48F-0150-425B-B30E-60BFBA5FB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D73784C-E2BC-4119-90CA-A41B47B481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5C4F80F-1942-4A8E-9255-B4E116DE14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A0D49B5A-EE44-4B9C-812A-F93749A23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2018/6/4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05EFD0DE-3157-432A-8AA1-33840C77C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C5F566F-A8DE-4108-B6FC-3AF3660A5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95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AD05AB3-DDB1-45C5-B0AB-5EB0633A6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9E99684-A758-486C-9C49-D27BB5BDA4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2F936AEF-61F1-49E1-A5EA-DCD201B7FA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6C005D59-1EF0-4B6D-BCAE-888C8F9FD9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16214009-918B-4BB1-A9C7-A8E555F63D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6403B37-8E1D-4E1D-9E0B-8502A2054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2018/6/4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8FC188AF-CB25-4984-9CF9-6E0967DAB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40A90278-977B-4022-8C88-BAFABEA29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603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A218503-73EF-4407-A20D-51455BD5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5D1A3909-29BF-4775-A8FC-7E634D392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2018/6/4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B6857A8A-46CF-48B7-81D1-6F9C44561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9D55E378-4BC0-4AF4-B12B-7D3C36637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061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09AD5976-5D5D-4109-88A7-2FBD4D4BB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2018/6/4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E5F7803E-94D9-41F2-8685-C6025A79F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2B806A5A-E6B9-448E-87DB-B3A2AF8AE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448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C8D6250-68C4-4579-AF85-09234388F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F471A860-7F20-4E71-86E6-8EFD85262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EE9CEAFB-52EC-445A-91AB-F1678B8BD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C17B3C40-2DF2-40BF-AA5F-3BBD80031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2018/6/4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96837E4-E106-4B3B-940F-D3F7E074F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2C6FB96-F66D-4CE2-B5F4-39FEEBA8F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7619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BF3E287-A03A-4D80-BB45-D43B50BAA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01A435C6-71A9-43FA-8451-32ADEECD33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63A557F4-90A0-487B-B6E7-50A7AE9F3E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0030EDD0-A765-429F-9617-06FBA5F0A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2018/6/4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112166F-97A3-47C4-BD02-014E9BD59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C7124D1-C206-485B-BCAA-0D34D213C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2984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5A315E0-10DF-4B5D-8C7D-AD223F4C6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A5CFCA75-7373-4493-8923-77F2BE57F5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BD5DE10-4B6A-41FA-B785-4E8911825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2018/6/4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B7C0A3D-F7E9-4CCE-9F4F-DD16021D5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92ABBED-F465-499E-AC9B-6E68D506C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0306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891BF5DD-29C5-4851-8434-A5D05B6D30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ADF4B929-EAD0-442B-9D45-058501C0B6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4092BB9-0502-45AF-A4E4-370C326C1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6F6C-CFED-4581-AD89-58C62C565645}" type="datetimeFigureOut">
              <a:rPr lang="zh-CN" altLang="en-US" smtClean="0"/>
              <a:pPr/>
              <a:t>2018/6/4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C43F20A-C71A-4099-91BF-DBD82770C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EA4D3CF-D673-4F11-8881-112C8A522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975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3A72EE2C-E3CE-40FE-B7C8-53B9FD696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C7AB70F3-2528-4DC1-B5A8-40C14AC6A3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3090AC9-BB11-49AF-BB4E-033DC1BF4A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0D6F6C-CFED-4581-AD89-58C62C565645}" type="datetimeFigureOut">
              <a:rPr lang="zh-CN" altLang="en-US" smtClean="0"/>
              <a:pPr/>
              <a:t>2018/6/4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99B0A23-659D-4274-9669-72DAC603A3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9C795CD-9E7C-45B7-A894-EDFAE50FE6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66215-0E96-4228-96AE-801D027EAE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267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A6B5911-5E90-451B-857D-A2F8A476A3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3" t="2191" r="2694" b="6031"/>
          <a:stretch/>
        </p:blipFill>
        <p:spPr>
          <a:xfrm>
            <a:off x="400649" y="2056459"/>
            <a:ext cx="5281694" cy="4801541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BBB58B1-E248-453D-8FE8-5B39145E1922}"/>
              </a:ext>
            </a:extLst>
          </p:cNvPr>
          <p:cNvGrpSpPr/>
          <p:nvPr/>
        </p:nvGrpSpPr>
        <p:grpSpPr>
          <a:xfrm>
            <a:off x="5394960" y="2871830"/>
            <a:ext cx="6040291" cy="1880039"/>
            <a:chOff x="4531360" y="2403579"/>
            <a:chExt cx="6040291" cy="1880039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7F10C938-BA2F-4A58-B074-8A15166BCDDC}"/>
                </a:ext>
              </a:extLst>
            </p:cNvPr>
            <p:cNvSpPr/>
            <p:nvPr/>
          </p:nvSpPr>
          <p:spPr>
            <a:xfrm>
              <a:off x="4531360" y="2408784"/>
              <a:ext cx="6040291" cy="815975"/>
            </a:xfrm>
            <a:prstGeom prst="rect">
              <a:avLst/>
            </a:prstGeom>
            <a:noFill/>
            <a:ln w="15875" cap="flat" cmpd="dbl">
              <a:noFill/>
              <a:prstDash val="solid"/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dist"/>
              <a:r>
                <a:rPr lang="zh-CN" altLang="en-US" sz="3600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卡通动物学前教育</a:t>
              </a:r>
              <a:r>
                <a:rPr lang="en-US" altLang="zh-CN" sz="3600" b="1" dirty="0" err="1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ppt</a:t>
              </a:r>
              <a:r>
                <a:rPr lang="zh-CN" altLang="en-US" sz="3600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模板</a:t>
              </a:r>
            </a:p>
          </p:txBody>
        </p:sp>
        <p:sp>
          <p:nvSpPr>
            <p:cNvPr id="9" name="文本框 1">
              <a:extLst>
                <a:ext uri="{FF2B5EF4-FFF2-40B4-BE49-F238E27FC236}">
                  <a16:creationId xmlns:a16="http://schemas.microsoft.com/office/drawing/2014/main" xmlns="" id="{2ED47565-5D62-48A5-83BC-7C8FCAECA5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61197" y="3883537"/>
              <a:ext cx="2344243" cy="400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000" b="1" dirty="0" smtClean="0"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汇报人：</a:t>
              </a:r>
              <a:r>
                <a:rPr lang="en-US" altLang="zh-CN" sz="2000" b="1" dirty="0" smtClean="0"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xxx</a:t>
              </a:r>
              <a:endParaRPr lang="zh-CN" altLang="en-US" sz="2000" b="1" dirty="0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24E1F452-BEAE-40BC-A46F-0B084B7B5DCA}"/>
                </a:ext>
              </a:extLst>
            </p:cNvPr>
            <p:cNvCxnSpPr/>
            <p:nvPr/>
          </p:nvCxnSpPr>
          <p:spPr>
            <a:xfrm>
              <a:off x="4602822" y="2403579"/>
              <a:ext cx="5948738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2D55A8BD-8C8C-49B2-9B11-7FAD25049B35}"/>
                </a:ext>
              </a:extLst>
            </p:cNvPr>
            <p:cNvCxnSpPr/>
            <p:nvPr/>
          </p:nvCxnSpPr>
          <p:spPr>
            <a:xfrm>
              <a:off x="4582273" y="3212330"/>
              <a:ext cx="5948738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6DE2E9FB-4A7B-45FD-A69A-7B2B4B28E119}"/>
                </a:ext>
              </a:extLst>
            </p:cNvPr>
            <p:cNvSpPr/>
            <p:nvPr/>
          </p:nvSpPr>
          <p:spPr>
            <a:xfrm>
              <a:off x="5849973" y="3208926"/>
              <a:ext cx="4681038" cy="815975"/>
            </a:xfrm>
            <a:prstGeom prst="rect">
              <a:avLst/>
            </a:prstGeom>
            <a:noFill/>
            <a:ln w="15875" cap="flat" cmpd="dbl">
              <a:noFill/>
              <a:prstDash val="solid"/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dist">
                <a:defRPr/>
              </a:pPr>
              <a:endParaRPr lang="zh-CN" altLang="en-US" sz="2000" b="1" dirty="0">
                <a:solidFill>
                  <a:schemeClr val="tx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sp>
        <p:nvSpPr>
          <p:cNvPr id="13" name="文本框 1">
            <a:extLst>
              <a:ext uri="{FF2B5EF4-FFF2-40B4-BE49-F238E27FC236}">
                <a16:creationId xmlns:a16="http://schemas.microsoft.com/office/drawing/2014/main" xmlns="" id="{C7129D10-121F-487D-BEFE-36BDF8F5B2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49672" y="1369623"/>
            <a:ext cx="394494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9600" dirty="0" smtClean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201X</a:t>
            </a:r>
            <a:endParaRPr lang="zh-CN" altLang="en-US" sz="9600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2239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7">
            <a:extLst>
              <a:ext uri="{FF2B5EF4-FFF2-40B4-BE49-F238E27FC236}">
                <a16:creationId xmlns:a16="http://schemas.microsoft.com/office/drawing/2014/main" xmlns="" id="{4986C4FD-0F98-4C22-B913-018EED7AC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0155" y="931315"/>
            <a:ext cx="218670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60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目录</a:t>
            </a:r>
          </a:p>
        </p:txBody>
      </p:sp>
      <p:pic>
        <p:nvPicPr>
          <p:cNvPr id="62" name="图片 61">
            <a:extLst>
              <a:ext uri="{FF2B5EF4-FFF2-40B4-BE49-F238E27FC236}">
                <a16:creationId xmlns:a16="http://schemas.microsoft.com/office/drawing/2014/main" xmlns="" id="{08482291-E293-476F-8D55-9BED679F777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3" t="2191" r="2694" b="6031"/>
          <a:stretch/>
        </p:blipFill>
        <p:spPr>
          <a:xfrm>
            <a:off x="0" y="1969639"/>
            <a:ext cx="5281694" cy="4801541"/>
          </a:xfrm>
          <a:prstGeom prst="rect">
            <a:avLst/>
          </a:prstGeom>
        </p:spPr>
      </p:pic>
      <p:grpSp>
        <p:nvGrpSpPr>
          <p:cNvPr id="66" name="组合 65">
            <a:extLst>
              <a:ext uri="{FF2B5EF4-FFF2-40B4-BE49-F238E27FC236}">
                <a16:creationId xmlns:a16="http://schemas.microsoft.com/office/drawing/2014/main" xmlns="" id="{7D30B134-ED1B-43FB-BE08-D736752ACA1B}"/>
              </a:ext>
            </a:extLst>
          </p:cNvPr>
          <p:cNvGrpSpPr/>
          <p:nvPr/>
        </p:nvGrpSpPr>
        <p:grpSpPr>
          <a:xfrm>
            <a:off x="6001470" y="2240648"/>
            <a:ext cx="5100408" cy="742519"/>
            <a:chOff x="5738711" y="2223884"/>
            <a:chExt cx="5100408" cy="742519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F47CBA0A-DC68-4ABE-A4FD-138672363E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38711" y="2323662"/>
              <a:ext cx="510040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点此添加第一部分目录标题</a:t>
              </a:r>
            </a:p>
          </p:txBody>
        </p:sp>
        <p:cxnSp>
          <p:nvCxnSpPr>
            <p:cNvPr id="63" name="直接连接符 62">
              <a:extLst>
                <a:ext uri="{FF2B5EF4-FFF2-40B4-BE49-F238E27FC236}">
                  <a16:creationId xmlns:a16="http://schemas.microsoft.com/office/drawing/2014/main" xmlns="" id="{5307313D-98EB-487E-BD26-0BC8D4B6892B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223884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>
              <a:extLst>
                <a:ext uri="{FF2B5EF4-FFF2-40B4-BE49-F238E27FC236}">
                  <a16:creationId xmlns:a16="http://schemas.microsoft.com/office/drawing/2014/main" xmlns="" id="{04F760BA-1F5C-47D7-89E7-3FFCEE403660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966403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10F3EF64-CD42-41BE-8798-540D29249C71}"/>
              </a:ext>
            </a:extLst>
          </p:cNvPr>
          <p:cNvGrpSpPr/>
          <p:nvPr/>
        </p:nvGrpSpPr>
        <p:grpSpPr>
          <a:xfrm>
            <a:off x="6001470" y="3291966"/>
            <a:ext cx="5100408" cy="742519"/>
            <a:chOff x="5738711" y="2223884"/>
            <a:chExt cx="5100408" cy="742519"/>
          </a:xfrm>
        </p:grpSpPr>
        <p:sp>
          <p:nvSpPr>
            <p:cNvPr id="68" name="文本框 67">
              <a:extLst>
                <a:ext uri="{FF2B5EF4-FFF2-40B4-BE49-F238E27FC236}">
                  <a16:creationId xmlns:a16="http://schemas.microsoft.com/office/drawing/2014/main" xmlns="" id="{A6C77136-AE8A-4524-89FE-FE7088349E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38711" y="2323662"/>
              <a:ext cx="510040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点此添加第二部分目录标题</a:t>
              </a:r>
            </a:p>
          </p:txBody>
        </p:sp>
        <p:cxnSp>
          <p:nvCxnSpPr>
            <p:cNvPr id="69" name="直接连接符 68">
              <a:extLst>
                <a:ext uri="{FF2B5EF4-FFF2-40B4-BE49-F238E27FC236}">
                  <a16:creationId xmlns:a16="http://schemas.microsoft.com/office/drawing/2014/main" xmlns="" id="{9CF2BCC0-A21C-4773-A0C7-E2F3692661F7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223884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>
              <a:extLst>
                <a:ext uri="{FF2B5EF4-FFF2-40B4-BE49-F238E27FC236}">
                  <a16:creationId xmlns:a16="http://schemas.microsoft.com/office/drawing/2014/main" xmlns="" id="{6BB48126-E9FB-4972-B851-369C53C2CAFB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966403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xmlns="" id="{6C9A6888-DDFA-4FA3-B9DE-EE35968A766B}"/>
              </a:ext>
            </a:extLst>
          </p:cNvPr>
          <p:cNvGrpSpPr/>
          <p:nvPr/>
        </p:nvGrpSpPr>
        <p:grpSpPr>
          <a:xfrm>
            <a:off x="6001470" y="4323540"/>
            <a:ext cx="5100408" cy="742519"/>
            <a:chOff x="5738711" y="2223884"/>
            <a:chExt cx="5100408" cy="742519"/>
          </a:xfrm>
        </p:grpSpPr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xmlns="" id="{A65A0190-9784-48B6-A7F2-C56A7C2802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38711" y="2323662"/>
              <a:ext cx="510040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点此添加第三部分目录标题</a:t>
              </a:r>
            </a:p>
          </p:txBody>
        </p:sp>
        <p:cxnSp>
          <p:nvCxnSpPr>
            <p:cNvPr id="73" name="直接连接符 72">
              <a:extLst>
                <a:ext uri="{FF2B5EF4-FFF2-40B4-BE49-F238E27FC236}">
                  <a16:creationId xmlns:a16="http://schemas.microsoft.com/office/drawing/2014/main" xmlns="" id="{8C4A2647-C11A-4154-8002-2E1C31CB0610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223884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>
              <a:extLst>
                <a:ext uri="{FF2B5EF4-FFF2-40B4-BE49-F238E27FC236}">
                  <a16:creationId xmlns:a16="http://schemas.microsoft.com/office/drawing/2014/main" xmlns="" id="{30E7B63B-DD83-4ABB-B029-AD8C6CF4A5F2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966403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组合 74">
            <a:extLst>
              <a:ext uri="{FF2B5EF4-FFF2-40B4-BE49-F238E27FC236}">
                <a16:creationId xmlns:a16="http://schemas.microsoft.com/office/drawing/2014/main" xmlns="" id="{16BC94B7-5823-41EA-ABAC-25113D1F0D25}"/>
              </a:ext>
            </a:extLst>
          </p:cNvPr>
          <p:cNvGrpSpPr/>
          <p:nvPr/>
        </p:nvGrpSpPr>
        <p:grpSpPr>
          <a:xfrm>
            <a:off x="6001470" y="5374858"/>
            <a:ext cx="5100408" cy="742519"/>
            <a:chOff x="5738711" y="2223884"/>
            <a:chExt cx="5100408" cy="742519"/>
          </a:xfrm>
        </p:grpSpPr>
        <p:sp>
          <p:nvSpPr>
            <p:cNvPr id="76" name="文本框 75">
              <a:extLst>
                <a:ext uri="{FF2B5EF4-FFF2-40B4-BE49-F238E27FC236}">
                  <a16:creationId xmlns:a16="http://schemas.microsoft.com/office/drawing/2014/main" xmlns="" id="{86C52C34-7F90-45AC-9BEA-19529DE64F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38711" y="2323662"/>
              <a:ext cx="510040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点此添加第四部分目录标题</a:t>
              </a:r>
            </a:p>
          </p:txBody>
        </p:sp>
        <p:cxnSp>
          <p:nvCxnSpPr>
            <p:cNvPr id="77" name="直接连接符 76">
              <a:extLst>
                <a:ext uri="{FF2B5EF4-FFF2-40B4-BE49-F238E27FC236}">
                  <a16:creationId xmlns:a16="http://schemas.microsoft.com/office/drawing/2014/main" xmlns="" id="{C1E64F2B-CFE7-4EC5-9FE1-95EC8C187DCC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223884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>
              <a:extLst>
                <a:ext uri="{FF2B5EF4-FFF2-40B4-BE49-F238E27FC236}">
                  <a16:creationId xmlns:a16="http://schemas.microsoft.com/office/drawing/2014/main" xmlns="" id="{B7357317-64DA-4E7F-BB09-98EDF3026EF3}"/>
                </a:ext>
              </a:extLst>
            </p:cNvPr>
            <p:cNvCxnSpPr>
              <a:cxnSpLocks/>
            </p:cNvCxnSpPr>
            <p:nvPr/>
          </p:nvCxnSpPr>
          <p:spPr>
            <a:xfrm>
              <a:off x="5844794" y="2966403"/>
              <a:ext cx="4917799" cy="0"/>
            </a:xfrm>
            <a:prstGeom prst="line">
              <a:avLst/>
            </a:prstGeom>
            <a:ln w="15875">
              <a:solidFill>
                <a:srgbClr val="DC5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57737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8F8E93A-C30A-4A8C-BC45-EF65E5B59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042" y="1545128"/>
            <a:ext cx="5974296" cy="5333892"/>
          </a:xfrm>
          <a:prstGeom prst="rect">
            <a:avLst/>
          </a:prstGeom>
        </p:spPr>
      </p:pic>
      <p:sp>
        <p:nvSpPr>
          <p:cNvPr id="4" name="文本框 26">
            <a:extLst>
              <a:ext uri="{FF2B5EF4-FFF2-40B4-BE49-F238E27FC236}">
                <a16:creationId xmlns:a16="http://schemas.microsoft.com/office/drawing/2014/main" xmlns="" id="{3E5D1E47-DA1E-4283-98E8-C3C92BC323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883" y="3229303"/>
            <a:ext cx="4255810" cy="645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1789E2FE-598E-4A55-AC63-F505E5024167}"/>
              </a:ext>
            </a:extLst>
          </p:cNvPr>
          <p:cNvCxnSpPr>
            <a:cxnSpLocks/>
          </p:cNvCxnSpPr>
          <p:nvPr/>
        </p:nvCxnSpPr>
        <p:spPr>
          <a:xfrm>
            <a:off x="1088571" y="3930598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B1DBED7E-4E0C-4AA2-B2C2-7E7FD0999B6D}"/>
              </a:ext>
            </a:extLst>
          </p:cNvPr>
          <p:cNvCxnSpPr>
            <a:cxnSpLocks/>
          </p:cNvCxnSpPr>
          <p:nvPr/>
        </p:nvCxnSpPr>
        <p:spPr>
          <a:xfrm>
            <a:off x="1088571" y="3166722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26">
            <a:extLst>
              <a:ext uri="{FF2B5EF4-FFF2-40B4-BE49-F238E27FC236}">
                <a16:creationId xmlns:a16="http://schemas.microsoft.com/office/drawing/2014/main" xmlns="" id="{0E887D1F-43DC-4DDF-B9B8-55642DEBE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0772" y="1659643"/>
            <a:ext cx="17463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9600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01</a:t>
            </a:r>
            <a:endParaRPr lang="zh-CN" altLang="en-US" sz="9600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3143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sp>
        <p:nvSpPr>
          <p:cNvPr id="3" name="矩形: 剪去对角 2">
            <a:extLst>
              <a:ext uri="{FF2B5EF4-FFF2-40B4-BE49-F238E27FC236}">
                <a16:creationId xmlns:a16="http://schemas.microsoft.com/office/drawing/2014/main" xmlns="" id="{6F86453F-C73D-4221-A5B2-3DA11AF22DC9}"/>
              </a:ext>
            </a:extLst>
          </p:cNvPr>
          <p:cNvSpPr/>
          <p:nvPr/>
        </p:nvSpPr>
        <p:spPr>
          <a:xfrm>
            <a:off x="628753" y="2170937"/>
            <a:ext cx="4922309" cy="3176726"/>
          </a:xfrm>
          <a:prstGeom prst="snip2Diag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汉仪黑荔枝体简" panose="00020600040101010101" pitchFamily="18" charset="-122"/>
            </a:endParaRPr>
          </a:p>
        </p:txBody>
      </p:sp>
      <p:sp>
        <p:nvSpPr>
          <p:cNvPr id="4" name="矩形: 剪去对角 3">
            <a:extLst>
              <a:ext uri="{FF2B5EF4-FFF2-40B4-BE49-F238E27FC236}">
                <a16:creationId xmlns:a16="http://schemas.microsoft.com/office/drawing/2014/main" xmlns="" id="{B1001DC9-6724-4109-9255-F1CA155243AF}"/>
              </a:ext>
            </a:extLst>
          </p:cNvPr>
          <p:cNvSpPr/>
          <p:nvPr/>
        </p:nvSpPr>
        <p:spPr>
          <a:xfrm>
            <a:off x="468690" y="2068073"/>
            <a:ext cx="5241083" cy="3382454"/>
          </a:xfrm>
          <a:prstGeom prst="snip2DiagRect">
            <a:avLst/>
          </a:prstGeom>
          <a:noFill/>
          <a:ln w="28575"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汉仪黑荔枝体简" panose="00020600040101010101" pitchFamily="18" charset="-122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6F227FA4-79FC-45FD-907C-3214B17A5829}"/>
              </a:ext>
            </a:extLst>
          </p:cNvPr>
          <p:cNvGrpSpPr/>
          <p:nvPr/>
        </p:nvGrpSpPr>
        <p:grpSpPr>
          <a:xfrm>
            <a:off x="6295697" y="3790403"/>
            <a:ext cx="4722688" cy="1120952"/>
            <a:chOff x="7002395" y="4698082"/>
            <a:chExt cx="3697906" cy="1120952"/>
          </a:xfrm>
        </p:grpSpPr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F518F2E1-E581-4830-B218-6A3A54DA83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02395" y="5234259"/>
              <a:ext cx="369790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E168183B-E64F-4858-AFE4-5E9383AD99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84706" y="4698082"/>
              <a:ext cx="1108562" cy="42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4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B0CA62BB-238A-4086-B8E1-A908AF445A4A}"/>
              </a:ext>
            </a:extLst>
          </p:cNvPr>
          <p:cNvGrpSpPr/>
          <p:nvPr/>
        </p:nvGrpSpPr>
        <p:grpSpPr>
          <a:xfrm>
            <a:off x="6295697" y="2509141"/>
            <a:ext cx="4722688" cy="1120952"/>
            <a:chOff x="7002395" y="4701432"/>
            <a:chExt cx="3697906" cy="1120952"/>
          </a:xfrm>
        </p:grpSpPr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53281458-BB42-47F5-864B-A1D5EF53F7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02395" y="5237609"/>
              <a:ext cx="369790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41B31893-BE17-45D3-B5C4-EA509477CB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84707" y="4701432"/>
              <a:ext cx="1108562" cy="42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4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82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grpSp>
        <p:nvGrpSpPr>
          <p:cNvPr id="3" name="组合 6">
            <a:extLst>
              <a:ext uri="{FF2B5EF4-FFF2-40B4-BE49-F238E27FC236}">
                <a16:creationId xmlns:a16="http://schemas.microsoft.com/office/drawing/2014/main" xmlns="" id="{BFE0E7C1-5EA7-40BF-97D3-71CD0A65416A}"/>
              </a:ext>
            </a:extLst>
          </p:cNvPr>
          <p:cNvGrpSpPr>
            <a:grpSpLocks/>
          </p:cNvGrpSpPr>
          <p:nvPr/>
        </p:nvGrpSpPr>
        <p:grpSpPr bwMode="auto">
          <a:xfrm>
            <a:off x="4453086" y="2050866"/>
            <a:ext cx="6534150" cy="1008856"/>
            <a:chOff x="0" y="0"/>
            <a:chExt cx="6535007" cy="1008996"/>
          </a:xfrm>
        </p:grpSpPr>
        <p:cxnSp>
          <p:nvCxnSpPr>
            <p:cNvPr id="4" name="肘形连接符 151">
              <a:extLst>
                <a:ext uri="{FF2B5EF4-FFF2-40B4-BE49-F238E27FC236}">
                  <a16:creationId xmlns:a16="http://schemas.microsoft.com/office/drawing/2014/main" xmlns="" id="{AC5E336E-FECF-4250-ABC9-49ED3D5343D7}"/>
                </a:ext>
              </a:extLst>
            </p:cNvPr>
            <p:cNvCxnSpPr>
              <a:cxnSpLocks noChangeShapeType="1"/>
              <a:stCxn id="5" idx="6"/>
              <a:endCxn id="30" idx="2"/>
            </p:cNvCxnSpPr>
            <p:nvPr/>
          </p:nvCxnSpPr>
          <p:spPr bwMode="auto">
            <a:xfrm>
              <a:off x="756000" y="378000"/>
              <a:ext cx="5779007" cy="630996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rgbClr val="DC5D3D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" name="椭圆 135">
              <a:extLst>
                <a:ext uri="{FF2B5EF4-FFF2-40B4-BE49-F238E27FC236}">
                  <a16:creationId xmlns:a16="http://schemas.microsoft.com/office/drawing/2014/main" xmlns="" id="{D2FE57AE-8532-4196-A374-8EB5518883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756000" cy="756000"/>
            </a:xfrm>
            <a:prstGeom prst="ellipse">
              <a:avLst/>
            </a:prstGeom>
            <a:solidFill>
              <a:srgbClr val="DC5D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1600" b="1" dirty="0">
                <a:solidFill>
                  <a:srgbClr val="FFFFFF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anose="02010600030101010101" pitchFamily="2" charset="-122"/>
              </a:endParaRPr>
            </a:p>
          </p:txBody>
        </p:sp>
        <p:grpSp>
          <p:nvGrpSpPr>
            <p:cNvPr id="6" name="组合 125">
              <a:extLst>
                <a:ext uri="{FF2B5EF4-FFF2-40B4-BE49-F238E27FC236}">
                  <a16:creationId xmlns:a16="http://schemas.microsoft.com/office/drawing/2014/main" xmlns="" id="{D9E2A2FF-1F97-450C-9F08-1EDF4AB9D0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3000" y="136763"/>
              <a:ext cx="450000" cy="434596"/>
              <a:chOff x="0" y="0"/>
              <a:chExt cx="583915" cy="496874"/>
            </a:xfrm>
          </p:grpSpPr>
          <p:sp>
            <p:nvSpPr>
              <p:cNvPr id="7" name="Freeform 159">
                <a:extLst>
                  <a:ext uri="{FF2B5EF4-FFF2-40B4-BE49-F238E27FC236}">
                    <a16:creationId xmlns:a16="http://schemas.microsoft.com/office/drawing/2014/main" xmlns="" id="{C947C909-E071-499E-9E2E-9DBBCF7CFB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56" y="94297"/>
                <a:ext cx="460603" cy="402577"/>
              </a:xfrm>
              <a:custGeom>
                <a:avLst/>
                <a:gdLst>
                  <a:gd name="T0" fmla="*/ 2109911457 w 54"/>
                  <a:gd name="T1" fmla="*/ 73363234 h 47"/>
                  <a:gd name="T2" fmla="*/ 1746128914 w 54"/>
                  <a:gd name="T3" fmla="*/ 73363234 h 47"/>
                  <a:gd name="T4" fmla="*/ 145507900 w 54"/>
                  <a:gd name="T5" fmla="*/ 1100508471 h 47"/>
                  <a:gd name="T6" fmla="*/ 0 w 54"/>
                  <a:gd name="T7" fmla="*/ 1467341772 h 47"/>
                  <a:gd name="T8" fmla="*/ 0 w 54"/>
                  <a:gd name="T9" fmla="*/ 2147483647 h 47"/>
                  <a:gd name="T10" fmla="*/ 218266114 w 54"/>
                  <a:gd name="T11" fmla="*/ 2147483647 h 47"/>
                  <a:gd name="T12" fmla="*/ 945822671 w 54"/>
                  <a:gd name="T13" fmla="*/ 2147483647 h 47"/>
                  <a:gd name="T14" fmla="*/ 1164088786 w 54"/>
                  <a:gd name="T15" fmla="*/ 2147483647 h 47"/>
                  <a:gd name="T16" fmla="*/ 1164088786 w 54"/>
                  <a:gd name="T17" fmla="*/ 1980918673 h 47"/>
                  <a:gd name="T18" fmla="*/ 1382354900 w 54"/>
                  <a:gd name="T19" fmla="*/ 1760811840 h 47"/>
                  <a:gd name="T20" fmla="*/ 2147483647 w 54"/>
                  <a:gd name="T21" fmla="*/ 1760811840 h 47"/>
                  <a:gd name="T22" fmla="*/ 2147483647 w 54"/>
                  <a:gd name="T23" fmla="*/ 1980918673 h 47"/>
                  <a:gd name="T24" fmla="*/ 2147483647 w 54"/>
                  <a:gd name="T25" fmla="*/ 2147483647 h 47"/>
                  <a:gd name="T26" fmla="*/ 2147483647 w 54"/>
                  <a:gd name="T27" fmla="*/ 2147483647 h 47"/>
                  <a:gd name="T28" fmla="*/ 2147483647 w 54"/>
                  <a:gd name="T29" fmla="*/ 2147483647 h 47"/>
                  <a:gd name="T30" fmla="*/ 2147483647 w 54"/>
                  <a:gd name="T31" fmla="*/ 2147483647 h 47"/>
                  <a:gd name="T32" fmla="*/ 2147483647 w 54"/>
                  <a:gd name="T33" fmla="*/ 1467341772 h 47"/>
                  <a:gd name="T34" fmla="*/ 2147483647 w 54"/>
                  <a:gd name="T35" fmla="*/ 1173880270 h 47"/>
                  <a:gd name="T36" fmla="*/ 2109911457 w 54"/>
                  <a:gd name="T37" fmla="*/ 73363234 h 47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54"/>
                  <a:gd name="T58" fmla="*/ 0 h 47"/>
                  <a:gd name="T59" fmla="*/ 54 w 54"/>
                  <a:gd name="T60" fmla="*/ 47 h 47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54" h="47">
                    <a:moveTo>
                      <a:pt x="29" y="1"/>
                    </a:moveTo>
                    <a:cubicBezTo>
                      <a:pt x="28" y="0"/>
                      <a:pt x="25" y="0"/>
                      <a:pt x="24" y="1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8"/>
                      <a:pt x="0" y="2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4" y="47"/>
                      <a:pt x="16" y="46"/>
                      <a:pt x="16" y="44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6" y="26"/>
                      <a:pt x="17" y="24"/>
                      <a:pt x="19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7" y="24"/>
                      <a:pt x="38" y="26"/>
                      <a:pt x="38" y="27"/>
                    </a:cubicBezTo>
                    <a:cubicBezTo>
                      <a:pt x="38" y="44"/>
                      <a:pt x="38" y="44"/>
                      <a:pt x="38" y="44"/>
                    </a:cubicBezTo>
                    <a:cubicBezTo>
                      <a:pt x="38" y="46"/>
                      <a:pt x="39" y="47"/>
                      <a:pt x="41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3" y="47"/>
                      <a:pt x="54" y="46"/>
                      <a:pt x="54" y="44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19"/>
                      <a:pt x="53" y="17"/>
                      <a:pt x="52" y="16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600" b="1">
                  <a:solidFill>
                    <a:prstClr val="black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  <p:sp>
            <p:nvSpPr>
              <p:cNvPr id="8" name="Freeform 160">
                <a:extLst>
                  <a:ext uri="{FF2B5EF4-FFF2-40B4-BE49-F238E27FC236}">
                    <a16:creationId xmlns:a16="http://schemas.microsoft.com/office/drawing/2014/main" xmlns="" id="{B5A6AB3C-C3B2-4696-A83F-AC2AB781E5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583915" cy="224863"/>
              </a:xfrm>
              <a:custGeom>
                <a:avLst/>
                <a:gdLst>
                  <a:gd name="T0" fmla="*/ 2147483647 w 68"/>
                  <a:gd name="T1" fmla="*/ 1495961648 h 26"/>
                  <a:gd name="T2" fmla="*/ 2147483647 w 68"/>
                  <a:gd name="T3" fmla="*/ 1121971236 h 26"/>
                  <a:gd name="T4" fmla="*/ 2147483647 w 68"/>
                  <a:gd name="T5" fmla="*/ 747980824 h 26"/>
                  <a:gd name="T6" fmla="*/ 2147483647 w 68"/>
                  <a:gd name="T7" fmla="*/ 523584847 h 26"/>
                  <a:gd name="T8" fmla="*/ 2147483647 w 68"/>
                  <a:gd name="T9" fmla="*/ 523584847 h 26"/>
                  <a:gd name="T10" fmla="*/ 2147483647 w 68"/>
                  <a:gd name="T11" fmla="*/ 747980824 h 26"/>
                  <a:gd name="T12" fmla="*/ 2147483647 w 68"/>
                  <a:gd name="T13" fmla="*/ 747980824 h 26"/>
                  <a:gd name="T14" fmla="*/ 2147483647 w 68"/>
                  <a:gd name="T15" fmla="*/ 897575259 h 26"/>
                  <a:gd name="T16" fmla="*/ 2147483647 w 68"/>
                  <a:gd name="T17" fmla="*/ 74801542 h 26"/>
                  <a:gd name="T18" fmla="*/ 2147483647 w 68"/>
                  <a:gd name="T19" fmla="*/ 0 h 26"/>
                  <a:gd name="T20" fmla="*/ 2147483647 w 68"/>
                  <a:gd name="T21" fmla="*/ 74801542 h 26"/>
                  <a:gd name="T22" fmla="*/ 147472885 w 68"/>
                  <a:gd name="T23" fmla="*/ 1495961648 h 26"/>
                  <a:gd name="T24" fmla="*/ 73736443 w 68"/>
                  <a:gd name="T25" fmla="*/ 1795150518 h 26"/>
                  <a:gd name="T26" fmla="*/ 368682214 w 68"/>
                  <a:gd name="T27" fmla="*/ 1795150518 h 26"/>
                  <a:gd name="T28" fmla="*/ 2147483647 w 68"/>
                  <a:gd name="T29" fmla="*/ 523584847 h 26"/>
                  <a:gd name="T30" fmla="*/ 2147483647 w 68"/>
                  <a:gd name="T31" fmla="*/ 523584847 h 26"/>
                  <a:gd name="T32" fmla="*/ 2147483647 w 68"/>
                  <a:gd name="T33" fmla="*/ 1869943411 h 26"/>
                  <a:gd name="T34" fmla="*/ 2147483647 w 68"/>
                  <a:gd name="T35" fmla="*/ 1869943411 h 26"/>
                  <a:gd name="T36" fmla="*/ 2147483647 w 68"/>
                  <a:gd name="T37" fmla="*/ 1570754541 h 26"/>
                  <a:gd name="T38" fmla="*/ 2147483647 w 68"/>
                  <a:gd name="T39" fmla="*/ 1495961648 h 2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68"/>
                  <a:gd name="T61" fmla="*/ 0 h 26"/>
                  <a:gd name="T62" fmla="*/ 68 w 68"/>
                  <a:gd name="T63" fmla="*/ 26 h 2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68" h="26">
                    <a:moveTo>
                      <a:pt x="64" y="20"/>
                    </a:moveTo>
                    <a:cubicBezTo>
                      <a:pt x="62" y="19"/>
                      <a:pt x="61" y="17"/>
                      <a:pt x="61" y="15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1" y="8"/>
                      <a:pt x="60" y="7"/>
                      <a:pt x="58" y="7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6" y="7"/>
                      <a:pt x="54" y="8"/>
                      <a:pt x="54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2"/>
                      <a:pt x="53" y="13"/>
                      <a:pt x="52" y="12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1"/>
                      <a:pt x="33" y="0"/>
                      <a:pt x="33" y="0"/>
                    </a:cubicBezTo>
                    <a:cubicBezTo>
                      <a:pt x="33" y="0"/>
                      <a:pt x="32" y="1"/>
                      <a:pt x="30" y="1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2" y="25"/>
                      <a:pt x="3" y="25"/>
                      <a:pt x="5" y="2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6"/>
                      <a:pt x="34" y="6"/>
                      <a:pt x="36" y="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4" y="26"/>
                      <a:pt x="66" y="26"/>
                      <a:pt x="67" y="25"/>
                    </a:cubicBezTo>
                    <a:cubicBezTo>
                      <a:pt x="68" y="24"/>
                      <a:pt x="67" y="22"/>
                      <a:pt x="66" y="21"/>
                    </a:cubicBezTo>
                    <a:lnTo>
                      <a:pt x="64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600" b="1">
                  <a:solidFill>
                    <a:prstClr val="black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</p:grpSp>
      </p:grpSp>
      <p:grpSp>
        <p:nvGrpSpPr>
          <p:cNvPr id="9" name="组合 4">
            <a:extLst>
              <a:ext uri="{FF2B5EF4-FFF2-40B4-BE49-F238E27FC236}">
                <a16:creationId xmlns:a16="http://schemas.microsoft.com/office/drawing/2014/main" xmlns="" id="{21BE4FFB-660B-4D28-9B39-8D1A723BFB0B}"/>
              </a:ext>
            </a:extLst>
          </p:cNvPr>
          <p:cNvGrpSpPr>
            <a:grpSpLocks/>
          </p:cNvGrpSpPr>
          <p:nvPr/>
        </p:nvGrpSpPr>
        <p:grpSpPr bwMode="auto">
          <a:xfrm>
            <a:off x="4453086" y="3927291"/>
            <a:ext cx="4067175" cy="755650"/>
            <a:chOff x="0" y="0"/>
            <a:chExt cx="4066973" cy="756000"/>
          </a:xfrm>
        </p:grpSpPr>
        <p:cxnSp>
          <p:nvCxnSpPr>
            <p:cNvPr id="10" name="肘形连接符 160">
              <a:extLst>
                <a:ext uri="{FF2B5EF4-FFF2-40B4-BE49-F238E27FC236}">
                  <a16:creationId xmlns:a16="http://schemas.microsoft.com/office/drawing/2014/main" xmlns="" id="{8196FC4B-22CE-4322-BE84-0F1F19DDCD13}"/>
                </a:ext>
              </a:extLst>
            </p:cNvPr>
            <p:cNvCxnSpPr>
              <a:cxnSpLocks noChangeShapeType="1"/>
              <a:stCxn id="11" idx="6"/>
              <a:endCxn id="32" idx="2"/>
            </p:cNvCxnSpPr>
            <p:nvPr/>
          </p:nvCxnSpPr>
          <p:spPr bwMode="auto">
            <a:xfrm>
              <a:off x="756000" y="378000"/>
              <a:ext cx="3310973" cy="376412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rgbClr val="DC5D3D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" name="椭圆 140">
              <a:extLst>
                <a:ext uri="{FF2B5EF4-FFF2-40B4-BE49-F238E27FC236}">
                  <a16:creationId xmlns:a16="http://schemas.microsoft.com/office/drawing/2014/main" xmlns="" id="{AE940CA4-77C4-4C69-8E0F-C942BD46E9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756000" cy="756000"/>
            </a:xfrm>
            <a:prstGeom prst="ellipse">
              <a:avLst/>
            </a:prstGeom>
            <a:solidFill>
              <a:srgbClr val="DC5D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1600" b="1">
                <a:solidFill>
                  <a:srgbClr val="FFFFFF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anose="02010600030101010101" pitchFamily="2" charset="-122"/>
              </a:endParaRPr>
            </a:p>
          </p:txBody>
        </p:sp>
        <p:sp>
          <p:nvSpPr>
            <p:cNvPr id="12" name="Freeform 277">
              <a:extLst>
                <a:ext uri="{FF2B5EF4-FFF2-40B4-BE49-F238E27FC236}">
                  <a16:creationId xmlns:a16="http://schemas.microsoft.com/office/drawing/2014/main" xmlns="" id="{2B86F08B-F694-48FB-ABD7-67926976CDE0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190444" y="121807"/>
              <a:ext cx="383972" cy="455826"/>
            </a:xfrm>
            <a:custGeom>
              <a:avLst/>
              <a:gdLst>
                <a:gd name="T0" fmla="*/ 1763295417 w 72"/>
                <a:gd name="T1" fmla="*/ 927075880 h 86"/>
                <a:gd name="T2" fmla="*/ 1621097786 w 72"/>
                <a:gd name="T3" fmla="*/ 927075880 h 86"/>
                <a:gd name="T4" fmla="*/ 1621097786 w 72"/>
                <a:gd name="T5" fmla="*/ 533772246 h 86"/>
                <a:gd name="T6" fmla="*/ 1080731858 w 72"/>
                <a:gd name="T7" fmla="*/ 0 h 86"/>
                <a:gd name="T8" fmla="*/ 966969487 w 72"/>
                <a:gd name="T9" fmla="*/ 0 h 86"/>
                <a:gd name="T10" fmla="*/ 426603558 w 72"/>
                <a:gd name="T11" fmla="*/ 533772246 h 86"/>
                <a:gd name="T12" fmla="*/ 426603558 w 72"/>
                <a:gd name="T13" fmla="*/ 927075880 h 86"/>
                <a:gd name="T14" fmla="*/ 284400594 w 72"/>
                <a:gd name="T15" fmla="*/ 927075880 h 86"/>
                <a:gd name="T16" fmla="*/ 0 w 72"/>
                <a:gd name="T17" fmla="*/ 1208007804 h 86"/>
                <a:gd name="T18" fmla="*/ 0 w 72"/>
                <a:gd name="T19" fmla="*/ 2135083684 h 86"/>
                <a:gd name="T20" fmla="*/ 284400594 w 72"/>
                <a:gd name="T21" fmla="*/ 2147483647 h 86"/>
                <a:gd name="T22" fmla="*/ 1763295417 w 72"/>
                <a:gd name="T23" fmla="*/ 2147483647 h 86"/>
                <a:gd name="T24" fmla="*/ 2047701344 w 72"/>
                <a:gd name="T25" fmla="*/ 2135083684 h 86"/>
                <a:gd name="T26" fmla="*/ 2047701344 w 72"/>
                <a:gd name="T27" fmla="*/ 1208007804 h 86"/>
                <a:gd name="T28" fmla="*/ 1763295417 w 72"/>
                <a:gd name="T29" fmla="*/ 927075880 h 86"/>
                <a:gd name="T30" fmla="*/ 1194494228 w 72"/>
                <a:gd name="T31" fmla="*/ 2147483647 h 86"/>
                <a:gd name="T32" fmla="*/ 881647709 w 72"/>
                <a:gd name="T33" fmla="*/ 2147483647 h 86"/>
                <a:gd name="T34" fmla="*/ 910088301 w 72"/>
                <a:gd name="T35" fmla="*/ 1797963255 h 86"/>
                <a:gd name="T36" fmla="*/ 824766523 w 72"/>
                <a:gd name="T37" fmla="*/ 1629408340 h 86"/>
                <a:gd name="T38" fmla="*/ 1023850672 w 72"/>
                <a:gd name="T39" fmla="*/ 1432751223 h 86"/>
                <a:gd name="T40" fmla="*/ 1222934821 w 72"/>
                <a:gd name="T41" fmla="*/ 1629408340 h 86"/>
                <a:gd name="T42" fmla="*/ 1137613043 w 72"/>
                <a:gd name="T43" fmla="*/ 1797963255 h 86"/>
                <a:gd name="T44" fmla="*/ 1194494228 w 72"/>
                <a:gd name="T45" fmla="*/ 2147483647 h 86"/>
                <a:gd name="T46" fmla="*/ 1422013637 w 72"/>
                <a:gd name="T47" fmla="*/ 927075880 h 86"/>
                <a:gd name="T48" fmla="*/ 625687707 w 72"/>
                <a:gd name="T49" fmla="*/ 927075880 h 86"/>
                <a:gd name="T50" fmla="*/ 625687707 w 72"/>
                <a:gd name="T51" fmla="*/ 533772246 h 86"/>
                <a:gd name="T52" fmla="*/ 966969487 w 72"/>
                <a:gd name="T53" fmla="*/ 196651817 h 86"/>
                <a:gd name="T54" fmla="*/ 1080731858 w 72"/>
                <a:gd name="T55" fmla="*/ 196651817 h 86"/>
                <a:gd name="T56" fmla="*/ 1422013637 w 72"/>
                <a:gd name="T57" fmla="*/ 533772246 h 86"/>
                <a:gd name="T58" fmla="*/ 1422013637 w 72"/>
                <a:gd name="T59" fmla="*/ 927075880 h 8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86"/>
                <a:gd name="T92" fmla="*/ 72 w 72"/>
                <a:gd name="T93" fmla="*/ 86 h 8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600" b="1">
                <a:solidFill>
                  <a:prstClr val="black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grpSp>
        <p:nvGrpSpPr>
          <p:cNvPr id="13" name="组合 5">
            <a:extLst>
              <a:ext uri="{FF2B5EF4-FFF2-40B4-BE49-F238E27FC236}">
                <a16:creationId xmlns:a16="http://schemas.microsoft.com/office/drawing/2014/main" xmlns="" id="{A5A2F201-810A-41DE-81CE-D44450808F27}"/>
              </a:ext>
            </a:extLst>
          </p:cNvPr>
          <p:cNvGrpSpPr>
            <a:grpSpLocks/>
          </p:cNvGrpSpPr>
          <p:nvPr/>
        </p:nvGrpSpPr>
        <p:grpSpPr bwMode="auto">
          <a:xfrm>
            <a:off x="4453086" y="2989078"/>
            <a:ext cx="5300662" cy="1052513"/>
            <a:chOff x="0" y="0"/>
            <a:chExt cx="5300991" cy="1051895"/>
          </a:xfrm>
        </p:grpSpPr>
        <p:cxnSp>
          <p:nvCxnSpPr>
            <p:cNvPr id="14" name="肘形连接符 154">
              <a:extLst>
                <a:ext uri="{FF2B5EF4-FFF2-40B4-BE49-F238E27FC236}">
                  <a16:creationId xmlns:a16="http://schemas.microsoft.com/office/drawing/2014/main" xmlns="" id="{612272F4-66EF-4794-BE77-0EBA7A583BB1}"/>
                </a:ext>
              </a:extLst>
            </p:cNvPr>
            <p:cNvCxnSpPr>
              <a:cxnSpLocks noChangeShapeType="1"/>
              <a:stCxn id="15" idx="6"/>
              <a:endCxn id="31" idx="2"/>
            </p:cNvCxnSpPr>
            <p:nvPr/>
          </p:nvCxnSpPr>
          <p:spPr bwMode="auto">
            <a:xfrm>
              <a:off x="756000" y="378000"/>
              <a:ext cx="4544991" cy="673895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rgbClr val="DC5D3D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" name="椭圆 139">
              <a:extLst>
                <a:ext uri="{FF2B5EF4-FFF2-40B4-BE49-F238E27FC236}">
                  <a16:creationId xmlns:a16="http://schemas.microsoft.com/office/drawing/2014/main" xmlns="" id="{89DA2A59-6B93-4103-B550-4341DF5CB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756000" cy="756000"/>
            </a:xfrm>
            <a:prstGeom prst="ellipse">
              <a:avLst/>
            </a:prstGeom>
            <a:solidFill>
              <a:srgbClr val="DC5D3D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1600" b="1">
                <a:solidFill>
                  <a:srgbClr val="FFFFFF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anose="02010600030101010101" pitchFamily="2" charset="-122"/>
              </a:endParaRPr>
            </a:p>
          </p:txBody>
        </p:sp>
        <p:grpSp>
          <p:nvGrpSpPr>
            <p:cNvPr id="16" name="Group 92">
              <a:extLst>
                <a:ext uri="{FF2B5EF4-FFF2-40B4-BE49-F238E27FC236}">
                  <a16:creationId xmlns:a16="http://schemas.microsoft.com/office/drawing/2014/main" xmlns="" id="{149B2F8F-B4AB-45CE-8866-441D8D7E7D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3436" y="235588"/>
              <a:ext cx="474528" cy="295582"/>
              <a:chOff x="0" y="0"/>
              <a:chExt cx="471488" cy="293688"/>
            </a:xfrm>
          </p:grpSpPr>
          <p:sp>
            <p:nvSpPr>
              <p:cNvPr id="17" name="Freeform 8">
                <a:extLst>
                  <a:ext uri="{FF2B5EF4-FFF2-40B4-BE49-F238E27FC236}">
                    <a16:creationId xmlns:a16="http://schemas.microsoft.com/office/drawing/2014/main" xmlns="" id="{0DC91E66-BBEE-47F9-AD5D-F175B7782672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71488" cy="293688"/>
              </a:xfrm>
              <a:custGeom>
                <a:avLst/>
                <a:gdLst>
                  <a:gd name="T0" fmla="*/ 1607679782 w 125"/>
                  <a:gd name="T1" fmla="*/ 255184750 h 78"/>
                  <a:gd name="T2" fmla="*/ 1607679782 w 125"/>
                  <a:gd name="T3" fmla="*/ 0 h 78"/>
                  <a:gd name="T4" fmla="*/ 0 w 125"/>
                  <a:gd name="T5" fmla="*/ 0 h 78"/>
                  <a:gd name="T6" fmla="*/ 0 w 125"/>
                  <a:gd name="T7" fmla="*/ 1105803094 h 78"/>
                  <a:gd name="T8" fmla="*/ 1607679782 w 125"/>
                  <a:gd name="T9" fmla="*/ 1105803094 h 78"/>
                  <a:gd name="T10" fmla="*/ 1607679782 w 125"/>
                  <a:gd name="T11" fmla="*/ 850618344 h 78"/>
                  <a:gd name="T12" fmla="*/ 1778407473 w 125"/>
                  <a:gd name="T13" fmla="*/ 765554250 h 78"/>
                  <a:gd name="T14" fmla="*/ 1778407473 w 125"/>
                  <a:gd name="T15" fmla="*/ 368601031 h 78"/>
                  <a:gd name="T16" fmla="*/ 1607679782 w 125"/>
                  <a:gd name="T17" fmla="*/ 255184750 h 78"/>
                  <a:gd name="T18" fmla="*/ 1479634957 w 125"/>
                  <a:gd name="T19" fmla="*/ 978210719 h 78"/>
                  <a:gd name="T20" fmla="*/ 142272447 w 125"/>
                  <a:gd name="T21" fmla="*/ 978210719 h 78"/>
                  <a:gd name="T22" fmla="*/ 142272447 w 125"/>
                  <a:gd name="T23" fmla="*/ 141768469 h 78"/>
                  <a:gd name="T24" fmla="*/ 1479634957 w 125"/>
                  <a:gd name="T25" fmla="*/ 141768469 h 78"/>
                  <a:gd name="T26" fmla="*/ 1479634957 w 125"/>
                  <a:gd name="T27" fmla="*/ 978210719 h 7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5"/>
                  <a:gd name="T43" fmla="*/ 0 h 78"/>
                  <a:gd name="T44" fmla="*/ 125 w 125"/>
                  <a:gd name="T45" fmla="*/ 78 h 7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6"/>
                      <a:pt x="125" y="26"/>
                      <a:pt x="125" y="26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9"/>
                    </a:move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4" y="10"/>
                      <a:pt x="104" y="10"/>
                      <a:pt x="104" y="10"/>
                    </a:cubicBezTo>
                    <a:lnTo>
                      <a:pt x="104" y="6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600" b="1">
                  <a:solidFill>
                    <a:prstClr val="black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  <p:sp>
            <p:nvSpPr>
              <p:cNvPr id="18" name="Rectangle 9">
                <a:extLst>
                  <a:ext uri="{FF2B5EF4-FFF2-40B4-BE49-F238E27FC236}">
                    <a16:creationId xmlns:a16="http://schemas.microsoft.com/office/drawing/2014/main" xmlns="" id="{5F51C378-6476-43AE-A576-0DCA1EA6AD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500" y="63499"/>
                <a:ext cx="90488" cy="1666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>
                  <a:solidFill>
                    <a:srgbClr val="000000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  <p:sp>
            <p:nvSpPr>
              <p:cNvPr id="19" name="Rectangle 10">
                <a:extLst>
                  <a:ext uri="{FF2B5EF4-FFF2-40B4-BE49-F238E27FC236}">
                    <a16:creationId xmlns:a16="http://schemas.microsoft.com/office/drawing/2014/main" xmlns="" id="{3B7455BC-732B-4B38-B25C-3CE4AD34DF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9862" y="63499"/>
                <a:ext cx="85725" cy="1666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>
                  <a:solidFill>
                    <a:srgbClr val="000000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</p:grpSp>
      </p:grpSp>
      <p:grpSp>
        <p:nvGrpSpPr>
          <p:cNvPr id="20" name="组合 3">
            <a:extLst>
              <a:ext uri="{FF2B5EF4-FFF2-40B4-BE49-F238E27FC236}">
                <a16:creationId xmlns:a16="http://schemas.microsoft.com/office/drawing/2014/main" xmlns="" id="{108502F6-81E9-40CB-A89C-F61E0151F54E}"/>
              </a:ext>
            </a:extLst>
          </p:cNvPr>
          <p:cNvGrpSpPr>
            <a:grpSpLocks/>
          </p:cNvGrpSpPr>
          <p:nvPr/>
        </p:nvGrpSpPr>
        <p:grpSpPr bwMode="auto">
          <a:xfrm>
            <a:off x="4453086" y="4865503"/>
            <a:ext cx="2454274" cy="755650"/>
            <a:chOff x="0" y="0"/>
            <a:chExt cx="2455130" cy="756000"/>
          </a:xfrm>
        </p:grpSpPr>
        <p:sp>
          <p:nvSpPr>
            <p:cNvPr id="21" name="直接连接符 68">
              <a:extLst>
                <a:ext uri="{FF2B5EF4-FFF2-40B4-BE49-F238E27FC236}">
                  <a16:creationId xmlns:a16="http://schemas.microsoft.com/office/drawing/2014/main" xmlns="" id="{4C23DE49-32B1-4665-A3E3-68E35A1FB1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55999" y="378002"/>
              <a:ext cx="1699131" cy="0"/>
            </a:xfrm>
            <a:prstGeom prst="line">
              <a:avLst/>
            </a:prstGeom>
            <a:noFill/>
            <a:ln w="12700">
              <a:solidFill>
                <a:srgbClr val="DC5D3D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600" b="1">
                <a:solidFill>
                  <a:prstClr val="black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22" name="椭圆 85">
              <a:extLst>
                <a:ext uri="{FF2B5EF4-FFF2-40B4-BE49-F238E27FC236}">
                  <a16:creationId xmlns:a16="http://schemas.microsoft.com/office/drawing/2014/main" xmlns="" id="{C4D6611A-4877-4F81-856F-642AEB5E89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756000" cy="756000"/>
            </a:xfrm>
            <a:prstGeom prst="ellipse">
              <a:avLst/>
            </a:prstGeom>
            <a:solidFill>
              <a:srgbClr val="DC5D3D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1600" b="1">
                <a:solidFill>
                  <a:srgbClr val="FFFFFF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anose="02010600030101010101" pitchFamily="2" charset="-122"/>
              </a:endParaRPr>
            </a:p>
          </p:txBody>
        </p:sp>
        <p:grpSp>
          <p:nvGrpSpPr>
            <p:cNvPr id="23" name="Group 9">
              <a:extLst>
                <a:ext uri="{FF2B5EF4-FFF2-40B4-BE49-F238E27FC236}">
                  <a16:creationId xmlns:a16="http://schemas.microsoft.com/office/drawing/2014/main" xmlns="" id="{C54D0B57-B79D-4FBA-B5CB-81F209CAB6C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4976" y="198348"/>
              <a:ext cx="516045" cy="382660"/>
              <a:chOff x="0" y="0"/>
              <a:chExt cx="374651" cy="277813"/>
            </a:xfrm>
          </p:grpSpPr>
          <p:sp>
            <p:nvSpPr>
              <p:cNvPr id="24" name="Freeform 17">
                <a:extLst>
                  <a:ext uri="{FF2B5EF4-FFF2-40B4-BE49-F238E27FC236}">
                    <a16:creationId xmlns:a16="http://schemas.microsoft.com/office/drawing/2014/main" xmlns="" id="{72938686-8414-4992-B918-56F93DCFE7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288" y="66675"/>
                <a:ext cx="233363" cy="211138"/>
              </a:xfrm>
              <a:custGeom>
                <a:avLst/>
                <a:gdLst>
                  <a:gd name="T0" fmla="*/ 611890896 w 89"/>
                  <a:gd name="T1" fmla="*/ 224220736 h 81"/>
                  <a:gd name="T2" fmla="*/ 295631590 w 89"/>
                  <a:gd name="T3" fmla="*/ 0 h 81"/>
                  <a:gd name="T4" fmla="*/ 275006496 w 89"/>
                  <a:gd name="T5" fmla="*/ 6795516 h 81"/>
                  <a:gd name="T6" fmla="*/ 295631590 w 89"/>
                  <a:gd name="T7" fmla="*/ 74740245 h 81"/>
                  <a:gd name="T8" fmla="*/ 0 w 89"/>
                  <a:gd name="T9" fmla="*/ 298960981 h 81"/>
                  <a:gd name="T10" fmla="*/ 0 w 89"/>
                  <a:gd name="T11" fmla="*/ 298960981 h 81"/>
                  <a:gd name="T12" fmla="*/ 275006496 w 89"/>
                  <a:gd name="T13" fmla="*/ 441648563 h 81"/>
                  <a:gd name="T14" fmla="*/ 508762805 w 89"/>
                  <a:gd name="T15" fmla="*/ 550361173 h 81"/>
                  <a:gd name="T16" fmla="*/ 440012492 w 89"/>
                  <a:gd name="T17" fmla="*/ 421264623 h 81"/>
                  <a:gd name="T18" fmla="*/ 611890896 w 89"/>
                  <a:gd name="T19" fmla="*/ 224220736 h 8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89"/>
                  <a:gd name="T31" fmla="*/ 0 h 81"/>
                  <a:gd name="T32" fmla="*/ 89 w 89"/>
                  <a:gd name="T33" fmla="*/ 81 h 8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89" h="81">
                    <a:moveTo>
                      <a:pt x="89" y="33"/>
                    </a:moveTo>
                    <a:cubicBezTo>
                      <a:pt x="89" y="15"/>
                      <a:pt x="68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2" y="4"/>
                      <a:pt x="43" y="8"/>
                      <a:pt x="43" y="11"/>
                    </a:cubicBezTo>
                    <a:cubicBezTo>
                      <a:pt x="43" y="29"/>
                      <a:pt x="24" y="43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" y="56"/>
                      <a:pt x="21" y="64"/>
                      <a:pt x="40" y="65"/>
                    </a:cubicBezTo>
                    <a:cubicBezTo>
                      <a:pt x="53" y="75"/>
                      <a:pt x="74" y="81"/>
                      <a:pt x="74" y="81"/>
                    </a:cubicBezTo>
                    <a:cubicBezTo>
                      <a:pt x="64" y="72"/>
                      <a:pt x="63" y="65"/>
                      <a:pt x="64" y="62"/>
                    </a:cubicBezTo>
                    <a:cubicBezTo>
                      <a:pt x="79" y="56"/>
                      <a:pt x="89" y="46"/>
                      <a:pt x="89" y="3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600" b="1">
                  <a:solidFill>
                    <a:prstClr val="black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  <p:sp>
            <p:nvSpPr>
              <p:cNvPr id="25" name="Freeform 18">
                <a:extLst>
                  <a:ext uri="{FF2B5EF4-FFF2-40B4-BE49-F238E27FC236}">
                    <a16:creationId xmlns:a16="http://schemas.microsoft.com/office/drawing/2014/main" xmlns="" id="{97B48730-B132-471B-B704-F0900FDE9F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241300" cy="209550"/>
              </a:xfrm>
              <a:custGeom>
                <a:avLst/>
                <a:gdLst>
                  <a:gd name="T0" fmla="*/ 612251539 w 92"/>
                  <a:gd name="T1" fmla="*/ 144083961 h 80"/>
                  <a:gd name="T2" fmla="*/ 316443967 w 92"/>
                  <a:gd name="T3" fmla="*/ 0 h 80"/>
                  <a:gd name="T4" fmla="*/ 0 w 92"/>
                  <a:gd name="T5" fmla="*/ 219556013 h 80"/>
                  <a:gd name="T6" fmla="*/ 171981329 w 92"/>
                  <a:gd name="T7" fmla="*/ 418528976 h 80"/>
                  <a:gd name="T8" fmla="*/ 96310174 w 92"/>
                  <a:gd name="T9" fmla="*/ 548890031 h 80"/>
                  <a:gd name="T10" fmla="*/ 330203313 w 92"/>
                  <a:gd name="T11" fmla="*/ 445972168 h 80"/>
                  <a:gd name="T12" fmla="*/ 337080363 w 92"/>
                  <a:gd name="T13" fmla="*/ 439112025 h 80"/>
                  <a:gd name="T14" fmla="*/ 632887935 w 92"/>
                  <a:gd name="T15" fmla="*/ 219556013 h 80"/>
                  <a:gd name="T16" fmla="*/ 612251539 w 92"/>
                  <a:gd name="T17" fmla="*/ 144083961 h 8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2"/>
                  <a:gd name="T28" fmla="*/ 0 h 80"/>
                  <a:gd name="T29" fmla="*/ 92 w 92"/>
                  <a:gd name="T30" fmla="*/ 80 h 8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2" h="80">
                    <a:moveTo>
                      <a:pt x="89" y="21"/>
                    </a:moveTo>
                    <a:cubicBezTo>
                      <a:pt x="83" y="9"/>
                      <a:pt x="66" y="0"/>
                      <a:pt x="46" y="0"/>
                    </a:cubicBezTo>
                    <a:cubicBezTo>
                      <a:pt x="20" y="0"/>
                      <a:pt x="0" y="14"/>
                      <a:pt x="0" y="32"/>
                    </a:cubicBezTo>
                    <a:cubicBezTo>
                      <a:pt x="0" y="45"/>
                      <a:pt x="10" y="56"/>
                      <a:pt x="25" y="61"/>
                    </a:cubicBezTo>
                    <a:cubicBezTo>
                      <a:pt x="26" y="65"/>
                      <a:pt x="25" y="71"/>
                      <a:pt x="14" y="80"/>
                    </a:cubicBezTo>
                    <a:cubicBezTo>
                      <a:pt x="14" y="80"/>
                      <a:pt x="36" y="75"/>
                      <a:pt x="48" y="65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73" y="63"/>
                      <a:pt x="92" y="49"/>
                      <a:pt x="92" y="32"/>
                    </a:cubicBezTo>
                    <a:cubicBezTo>
                      <a:pt x="92" y="28"/>
                      <a:pt x="91" y="25"/>
                      <a:pt x="89" y="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600" b="1">
                  <a:solidFill>
                    <a:prstClr val="black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</p:grpSp>
      </p:grpSp>
      <p:sp>
        <p:nvSpPr>
          <p:cNvPr id="26" name="任意多边形 56">
            <a:extLst>
              <a:ext uri="{FF2B5EF4-FFF2-40B4-BE49-F238E27FC236}">
                <a16:creationId xmlns:a16="http://schemas.microsoft.com/office/drawing/2014/main" xmlns="" id="{953C422B-DA0B-4722-8C7C-F50A7EA35F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41148" y="1877828"/>
            <a:ext cx="1181100" cy="3698875"/>
          </a:xfrm>
          <a:custGeom>
            <a:avLst/>
            <a:gdLst>
              <a:gd name="T0" fmla="*/ 1176576 w 1181100"/>
              <a:gd name="T1" fmla="*/ 0 h 3698875"/>
              <a:gd name="T2" fmla="*/ 1181100 w 1181100"/>
              <a:gd name="T3" fmla="*/ 0 h 3698875"/>
              <a:gd name="T4" fmla="*/ 1181100 w 1181100"/>
              <a:gd name="T5" fmla="*/ 3698875 h 3698875"/>
              <a:gd name="T6" fmla="*/ 0 w 1181100"/>
              <a:gd name="T7" fmla="*/ 3698875 h 3698875"/>
              <a:gd name="T8" fmla="*/ 0 w 1181100"/>
              <a:gd name="T9" fmla="*/ 1735796 h 3698875"/>
              <a:gd name="T10" fmla="*/ 48924 w 1181100"/>
              <a:gd name="T11" fmla="*/ 1697679 h 3698875"/>
              <a:gd name="T12" fmla="*/ 278759 w 1181100"/>
              <a:gd name="T13" fmla="*/ 1500789 h 3698875"/>
              <a:gd name="T14" fmla="*/ 453153 w 1181100"/>
              <a:gd name="T15" fmla="*/ 1330350 h 3698875"/>
              <a:gd name="T16" fmla="*/ 510936 w 1181100"/>
              <a:gd name="T17" fmla="*/ 1369308 h 3698875"/>
              <a:gd name="T18" fmla="*/ 590551 w 1181100"/>
              <a:gd name="T19" fmla="*/ 1385381 h 3698875"/>
              <a:gd name="T20" fmla="*/ 795088 w 1181100"/>
              <a:gd name="T21" fmla="*/ 1180844 h 3698875"/>
              <a:gd name="T22" fmla="*/ 735181 w 1181100"/>
              <a:gd name="T23" fmla="*/ 1036213 h 3698875"/>
              <a:gd name="T24" fmla="*/ 717723 w 1181100"/>
              <a:gd name="T25" fmla="*/ 1024442 h 3698875"/>
              <a:gd name="T26" fmla="*/ 820291 w 1181100"/>
              <a:gd name="T27" fmla="*/ 886780 h 3698875"/>
              <a:gd name="T28" fmla="*/ 1174186 w 1181100"/>
              <a:gd name="T29" fmla="*/ 21448 h 3698875"/>
              <a:gd name="T30" fmla="*/ 1176576 w 1181100"/>
              <a:gd name="T31" fmla="*/ 0 h 369887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181100"/>
              <a:gd name="T49" fmla="*/ 0 h 3698875"/>
              <a:gd name="T50" fmla="*/ 1181100 w 1181100"/>
              <a:gd name="T51" fmla="*/ 3698875 h 3698875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181100" h="3698875">
                <a:moveTo>
                  <a:pt x="1176576" y="0"/>
                </a:moveTo>
                <a:lnTo>
                  <a:pt x="1181100" y="0"/>
                </a:lnTo>
                <a:lnTo>
                  <a:pt x="1181100" y="3698875"/>
                </a:lnTo>
                <a:lnTo>
                  <a:pt x="0" y="3698875"/>
                </a:lnTo>
                <a:lnTo>
                  <a:pt x="0" y="1735795"/>
                </a:lnTo>
                <a:lnTo>
                  <a:pt x="48924" y="1697678"/>
                </a:lnTo>
                <a:cubicBezTo>
                  <a:pt x="129510" y="1632743"/>
                  <a:pt x="206155" y="1567101"/>
                  <a:pt x="278759" y="1500788"/>
                </a:cubicBezTo>
                <a:lnTo>
                  <a:pt x="453153" y="1330349"/>
                </a:lnTo>
                <a:lnTo>
                  <a:pt x="510936" y="1369307"/>
                </a:lnTo>
                <a:cubicBezTo>
                  <a:pt x="535406" y="1379657"/>
                  <a:pt x="562310" y="1385380"/>
                  <a:pt x="590551" y="1385380"/>
                </a:cubicBezTo>
                <a:cubicBezTo>
                  <a:pt x="703514" y="1385380"/>
                  <a:pt x="795088" y="1293806"/>
                  <a:pt x="795088" y="1180843"/>
                </a:cubicBezTo>
                <a:cubicBezTo>
                  <a:pt x="795088" y="1124362"/>
                  <a:pt x="772195" y="1073227"/>
                  <a:pt x="735181" y="1036213"/>
                </a:cubicBezTo>
                <a:lnTo>
                  <a:pt x="717723" y="1024442"/>
                </a:lnTo>
                <a:lnTo>
                  <a:pt x="820291" y="886780"/>
                </a:lnTo>
                <a:cubicBezTo>
                  <a:pt x="1010014" y="606666"/>
                  <a:pt x="1130158" y="317479"/>
                  <a:pt x="1174186" y="21448"/>
                </a:cubicBezTo>
                <a:lnTo>
                  <a:pt x="1176576" y="0"/>
                </a:lnTo>
                <a:close/>
              </a:path>
            </a:pathLst>
          </a:custGeom>
          <a:solidFill>
            <a:srgbClr val="DC5D3D"/>
          </a:solidFill>
          <a:ln>
            <a:noFill/>
          </a:ln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600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27" name="任意多边形 59">
            <a:extLst>
              <a:ext uri="{FF2B5EF4-FFF2-40B4-BE49-F238E27FC236}">
                <a16:creationId xmlns:a16="http://schemas.microsoft.com/office/drawing/2014/main" xmlns="" id="{45546FAD-C745-488D-9E91-BEFFD6932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7661" y="3655828"/>
            <a:ext cx="1181100" cy="1922463"/>
          </a:xfrm>
          <a:custGeom>
            <a:avLst/>
            <a:gdLst>
              <a:gd name="T0" fmla="*/ 1181100 w 1181100"/>
              <a:gd name="T1" fmla="*/ 0 h 1921854"/>
              <a:gd name="T2" fmla="*/ 1181100 w 1181100"/>
              <a:gd name="T3" fmla="*/ 1923072 h 1921854"/>
              <a:gd name="T4" fmla="*/ 0 w 1181100"/>
              <a:gd name="T5" fmla="*/ 1923072 h 1921854"/>
              <a:gd name="T6" fmla="*/ 0 w 1181100"/>
              <a:gd name="T7" fmla="*/ 732430 h 1921854"/>
              <a:gd name="T8" fmla="*/ 319230 w 1181100"/>
              <a:gd name="T9" fmla="*/ 562609 h 1921854"/>
              <a:gd name="T10" fmla="*/ 425975 w 1181100"/>
              <a:gd name="T11" fmla="*/ 500607 h 1921854"/>
              <a:gd name="T12" fmla="*/ 445921 w 1181100"/>
              <a:gd name="T13" fmla="*/ 530208 h 1921854"/>
              <a:gd name="T14" fmla="*/ 590551 w 1181100"/>
              <a:gd name="T15" fmla="*/ 590153 h 1921854"/>
              <a:gd name="T16" fmla="*/ 795088 w 1181100"/>
              <a:gd name="T17" fmla="*/ 385486 h 1921854"/>
              <a:gd name="T18" fmla="*/ 779015 w 1181100"/>
              <a:gd name="T19" fmla="*/ 305821 h 1921854"/>
              <a:gd name="T20" fmla="*/ 768996 w 1181100"/>
              <a:gd name="T21" fmla="*/ 290951 h 1921854"/>
              <a:gd name="T22" fmla="*/ 952789 w 1181100"/>
              <a:gd name="T23" fmla="*/ 167651 h 1921854"/>
              <a:gd name="T24" fmla="*/ 1140954 w 1181100"/>
              <a:gd name="T25" fmla="*/ 31296 h 1921854"/>
              <a:gd name="T26" fmla="*/ 1181100 w 1181100"/>
              <a:gd name="T27" fmla="*/ 0 h 192185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181100"/>
              <a:gd name="T43" fmla="*/ 0 h 1921854"/>
              <a:gd name="T44" fmla="*/ 1181100 w 1181100"/>
              <a:gd name="T45" fmla="*/ 1921854 h 1921854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181100" h="1921854">
                <a:moveTo>
                  <a:pt x="1181100" y="0"/>
                </a:moveTo>
                <a:lnTo>
                  <a:pt x="1181100" y="1921854"/>
                </a:lnTo>
                <a:lnTo>
                  <a:pt x="0" y="1921854"/>
                </a:lnTo>
                <a:lnTo>
                  <a:pt x="0" y="731966"/>
                </a:lnTo>
                <a:lnTo>
                  <a:pt x="319230" y="562253"/>
                </a:lnTo>
                <a:lnTo>
                  <a:pt x="425975" y="500289"/>
                </a:lnTo>
                <a:lnTo>
                  <a:pt x="445921" y="529872"/>
                </a:lnTo>
                <a:cubicBezTo>
                  <a:pt x="482935" y="566886"/>
                  <a:pt x="534069" y="589779"/>
                  <a:pt x="590551" y="589779"/>
                </a:cubicBezTo>
                <a:cubicBezTo>
                  <a:pt x="703514" y="589779"/>
                  <a:pt x="795088" y="498205"/>
                  <a:pt x="795088" y="385242"/>
                </a:cubicBezTo>
                <a:cubicBezTo>
                  <a:pt x="795088" y="357001"/>
                  <a:pt x="789365" y="330097"/>
                  <a:pt x="779015" y="305627"/>
                </a:cubicBezTo>
                <a:lnTo>
                  <a:pt x="768996" y="290767"/>
                </a:lnTo>
                <a:lnTo>
                  <a:pt x="952789" y="167545"/>
                </a:lnTo>
                <a:cubicBezTo>
                  <a:pt x="1017466" y="122501"/>
                  <a:pt x="1080201" y="77074"/>
                  <a:pt x="1140954" y="31276"/>
                </a:cubicBezTo>
                <a:lnTo>
                  <a:pt x="1181100" y="0"/>
                </a:lnTo>
                <a:close/>
              </a:path>
            </a:pathLst>
          </a:custGeom>
          <a:solidFill>
            <a:srgbClr val="DC5D3D">
              <a:alpha val="70000"/>
            </a:srgbClr>
          </a:solidFill>
          <a:ln>
            <a:noFill/>
          </a:ln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600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28" name="任意多边形 63">
            <a:extLst>
              <a:ext uri="{FF2B5EF4-FFF2-40B4-BE49-F238E27FC236}">
                <a16:creationId xmlns:a16="http://schemas.microsoft.com/office/drawing/2014/main" xmlns="" id="{0EB8DCC7-8133-4756-BF0D-406E3A2433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2586" y="4416241"/>
            <a:ext cx="1181100" cy="1162050"/>
          </a:xfrm>
          <a:custGeom>
            <a:avLst/>
            <a:gdLst>
              <a:gd name="T0" fmla="*/ 1181100 w 1181100"/>
              <a:gd name="T1" fmla="*/ 0 h 1161755"/>
              <a:gd name="T2" fmla="*/ 1181100 w 1181100"/>
              <a:gd name="T3" fmla="*/ 1162345 h 1161755"/>
              <a:gd name="T4" fmla="*/ 0 w 1181100"/>
              <a:gd name="T5" fmla="*/ 1162345 h 1161755"/>
              <a:gd name="T6" fmla="*/ 0 w 1181100"/>
              <a:gd name="T7" fmla="*/ 518117 h 1161755"/>
              <a:gd name="T8" fmla="*/ 336342 w 1181100"/>
              <a:gd name="T9" fmla="*/ 385714 h 1161755"/>
              <a:gd name="T10" fmla="*/ 408490 w 1181100"/>
              <a:gd name="T11" fmla="*/ 354408 h 1161755"/>
              <a:gd name="T12" fmla="*/ 445921 w 1181100"/>
              <a:gd name="T13" fmla="*/ 409954 h 1161755"/>
              <a:gd name="T14" fmla="*/ 590551 w 1181100"/>
              <a:gd name="T15" fmla="*/ 469891 h 1161755"/>
              <a:gd name="T16" fmla="*/ 795088 w 1181100"/>
              <a:gd name="T17" fmla="*/ 265250 h 1161755"/>
              <a:gd name="T18" fmla="*/ 790933 w 1181100"/>
              <a:gd name="T19" fmla="*/ 224009 h 1161755"/>
              <a:gd name="T20" fmla="*/ 781056 w 1181100"/>
              <a:gd name="T21" fmla="*/ 192174 h 1161755"/>
              <a:gd name="T22" fmla="*/ 1174526 w 1181100"/>
              <a:gd name="T23" fmla="*/ 3497 h 1161755"/>
              <a:gd name="T24" fmla="*/ 1181100 w 1181100"/>
              <a:gd name="T25" fmla="*/ 0 h 116175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181100"/>
              <a:gd name="T40" fmla="*/ 0 h 1161755"/>
              <a:gd name="T41" fmla="*/ 1181100 w 1181100"/>
              <a:gd name="T42" fmla="*/ 1161755 h 1161755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181100" h="1161755">
                <a:moveTo>
                  <a:pt x="1181100" y="0"/>
                </a:moveTo>
                <a:lnTo>
                  <a:pt x="1181100" y="1161755"/>
                </a:lnTo>
                <a:lnTo>
                  <a:pt x="0" y="1161755"/>
                </a:lnTo>
                <a:lnTo>
                  <a:pt x="0" y="517854"/>
                </a:lnTo>
                <a:lnTo>
                  <a:pt x="336342" y="385518"/>
                </a:lnTo>
                <a:lnTo>
                  <a:pt x="408490" y="354228"/>
                </a:lnTo>
                <a:lnTo>
                  <a:pt x="445921" y="409746"/>
                </a:lnTo>
                <a:cubicBezTo>
                  <a:pt x="482935" y="446760"/>
                  <a:pt x="534070" y="469653"/>
                  <a:pt x="590551" y="469653"/>
                </a:cubicBezTo>
                <a:cubicBezTo>
                  <a:pt x="703514" y="469653"/>
                  <a:pt x="795088" y="378079"/>
                  <a:pt x="795088" y="265116"/>
                </a:cubicBezTo>
                <a:cubicBezTo>
                  <a:pt x="795088" y="250996"/>
                  <a:pt x="793657" y="237210"/>
                  <a:pt x="790933" y="223895"/>
                </a:cubicBezTo>
                <a:lnTo>
                  <a:pt x="781056" y="192076"/>
                </a:lnTo>
                <a:lnTo>
                  <a:pt x="1174526" y="3495"/>
                </a:lnTo>
                <a:lnTo>
                  <a:pt x="1181100" y="0"/>
                </a:lnTo>
                <a:close/>
              </a:path>
            </a:pathLst>
          </a:custGeom>
          <a:solidFill>
            <a:srgbClr val="DC5D3D"/>
          </a:solidFill>
          <a:ln>
            <a:noFill/>
          </a:ln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600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29" name="任意多边形 66">
            <a:extLst>
              <a:ext uri="{FF2B5EF4-FFF2-40B4-BE49-F238E27FC236}">
                <a16:creationId xmlns:a16="http://schemas.microsoft.com/office/drawing/2014/main" xmlns="" id="{F5731DEA-9D8B-433C-9C47-B317667CDD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3448" y="4954403"/>
            <a:ext cx="1936750" cy="622300"/>
          </a:xfrm>
          <a:custGeom>
            <a:avLst/>
            <a:gdLst>
              <a:gd name="T0" fmla="*/ 1936752 w 1936748"/>
              <a:gd name="T1" fmla="*/ 0 h 623080"/>
              <a:gd name="T2" fmla="*/ 1936752 w 1936748"/>
              <a:gd name="T3" fmla="*/ 621521 h 623080"/>
              <a:gd name="T4" fmla="*/ 0 w 1936748"/>
              <a:gd name="T5" fmla="*/ 621521 h 623080"/>
              <a:gd name="T6" fmla="*/ 0 w 1936748"/>
              <a:gd name="T7" fmla="*/ 612348 h 623080"/>
              <a:gd name="T8" fmla="*/ 352298 w 1936748"/>
              <a:gd name="T9" fmla="*/ 518226 h 623080"/>
              <a:gd name="T10" fmla="*/ 750619 w 1936748"/>
              <a:gd name="T11" fmla="*/ 402333 h 623080"/>
              <a:gd name="T12" fmla="*/ 791648 w 1936748"/>
              <a:gd name="T13" fmla="*/ 389503 h 623080"/>
              <a:gd name="T14" fmla="*/ 823747 w 1936748"/>
              <a:gd name="T15" fmla="*/ 436994 h 623080"/>
              <a:gd name="T16" fmla="*/ 968377 w 1936748"/>
              <a:gd name="T17" fmla="*/ 496751 h 623080"/>
              <a:gd name="T18" fmla="*/ 1172914 w 1936748"/>
              <a:gd name="T19" fmla="*/ 292726 h 623080"/>
              <a:gd name="T20" fmla="*/ 1170637 w 1936748"/>
              <a:gd name="T21" fmla="*/ 270191 h 623080"/>
              <a:gd name="T22" fmla="*/ 1509045 w 1936748"/>
              <a:gd name="T23" fmla="*/ 156507 h 623080"/>
              <a:gd name="T24" fmla="*/ 1868380 w 1936748"/>
              <a:gd name="T25" fmla="*/ 26834 h 623080"/>
              <a:gd name="T26" fmla="*/ 1936752 w 1936748"/>
              <a:gd name="T27" fmla="*/ 0 h 623080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936748"/>
              <a:gd name="T43" fmla="*/ 0 h 623080"/>
              <a:gd name="T44" fmla="*/ 1936748 w 1936748"/>
              <a:gd name="T45" fmla="*/ 623080 h 623080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936748" h="623080">
                <a:moveTo>
                  <a:pt x="1936748" y="0"/>
                </a:moveTo>
                <a:lnTo>
                  <a:pt x="1936748" y="623080"/>
                </a:lnTo>
                <a:lnTo>
                  <a:pt x="0" y="623080"/>
                </a:lnTo>
                <a:lnTo>
                  <a:pt x="0" y="613884"/>
                </a:lnTo>
                <a:lnTo>
                  <a:pt x="352298" y="519526"/>
                </a:lnTo>
                <a:cubicBezTo>
                  <a:pt x="487129" y="481602"/>
                  <a:pt x="619924" y="442867"/>
                  <a:pt x="750617" y="403342"/>
                </a:cubicBezTo>
                <a:lnTo>
                  <a:pt x="791646" y="390480"/>
                </a:lnTo>
                <a:lnTo>
                  <a:pt x="823745" y="438090"/>
                </a:lnTo>
                <a:cubicBezTo>
                  <a:pt x="860759" y="475104"/>
                  <a:pt x="911894" y="497997"/>
                  <a:pt x="968375" y="497997"/>
                </a:cubicBezTo>
                <a:cubicBezTo>
                  <a:pt x="1081338" y="497997"/>
                  <a:pt x="1172912" y="406423"/>
                  <a:pt x="1172912" y="293460"/>
                </a:cubicBezTo>
                <a:lnTo>
                  <a:pt x="1170635" y="270869"/>
                </a:lnTo>
                <a:lnTo>
                  <a:pt x="1509041" y="156899"/>
                </a:lnTo>
                <a:cubicBezTo>
                  <a:pt x="1631071" y="114305"/>
                  <a:pt x="1750871" y="70965"/>
                  <a:pt x="1868376" y="26902"/>
                </a:cubicBezTo>
                <a:lnTo>
                  <a:pt x="1936748" y="0"/>
                </a:lnTo>
                <a:close/>
              </a:path>
            </a:pathLst>
          </a:custGeom>
          <a:solidFill>
            <a:srgbClr val="DC5D3D">
              <a:alpha val="70000"/>
            </a:srgbClr>
          </a:solidFill>
          <a:ln>
            <a:noFill/>
          </a:ln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600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30" name="椭圆 51">
            <a:extLst>
              <a:ext uri="{FF2B5EF4-FFF2-40B4-BE49-F238E27FC236}">
                <a16:creationId xmlns:a16="http://schemas.microsoft.com/office/drawing/2014/main" xmlns="" id="{69848860-11AC-4BA5-924D-8F23D971EB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7236" y="2916053"/>
            <a:ext cx="288925" cy="287338"/>
          </a:xfrm>
          <a:prstGeom prst="ellipse">
            <a:avLst/>
          </a:prstGeom>
          <a:solidFill>
            <a:srgbClr val="DC5D3D"/>
          </a:solidFill>
          <a:ln>
            <a:noFill/>
          </a:ln>
          <a:extLst/>
        </p:spPr>
        <p:txBody>
          <a:bodyPr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600" b="1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  <a:sym typeface="宋体" panose="02010600030101010101" pitchFamily="2" charset="-122"/>
            </a:endParaRPr>
          </a:p>
        </p:txBody>
      </p:sp>
      <p:sp>
        <p:nvSpPr>
          <p:cNvPr id="31" name="椭圆 52">
            <a:extLst>
              <a:ext uri="{FF2B5EF4-FFF2-40B4-BE49-F238E27FC236}">
                <a16:creationId xmlns:a16="http://schemas.microsoft.com/office/drawing/2014/main" xmlns="" id="{E839F8D9-002F-4F27-908C-F1F4F044BC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53748" y="3897128"/>
            <a:ext cx="288925" cy="288925"/>
          </a:xfrm>
          <a:prstGeom prst="ellipse">
            <a:avLst/>
          </a:prstGeom>
          <a:solidFill>
            <a:srgbClr val="DC5D3D">
              <a:alpha val="70000"/>
            </a:srgbClr>
          </a:solidFill>
          <a:ln>
            <a:noFill/>
          </a:ln>
          <a:extLst/>
        </p:spPr>
        <p:txBody>
          <a:bodyPr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600" b="1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  <a:sym typeface="宋体" panose="02010600030101010101" pitchFamily="2" charset="-122"/>
            </a:endParaRPr>
          </a:p>
        </p:txBody>
      </p:sp>
      <p:sp>
        <p:nvSpPr>
          <p:cNvPr id="32" name="椭圆 53">
            <a:extLst>
              <a:ext uri="{FF2B5EF4-FFF2-40B4-BE49-F238E27FC236}">
                <a16:creationId xmlns:a16="http://schemas.microsoft.com/office/drawing/2014/main" xmlns="" id="{68C633C2-BC5F-485C-B3E2-2BD30FF3CD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0261" y="4536891"/>
            <a:ext cx="287337" cy="288925"/>
          </a:xfrm>
          <a:prstGeom prst="ellipse">
            <a:avLst/>
          </a:prstGeom>
          <a:solidFill>
            <a:srgbClr val="DC5D3D"/>
          </a:solidFill>
          <a:ln>
            <a:noFill/>
          </a:ln>
          <a:extLst/>
        </p:spPr>
        <p:txBody>
          <a:bodyPr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600" b="1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  <a:sym typeface="宋体" panose="02010600030101010101" pitchFamily="2" charset="-122"/>
            </a:endParaRPr>
          </a:p>
        </p:txBody>
      </p:sp>
      <p:sp>
        <p:nvSpPr>
          <p:cNvPr id="33" name="椭圆 54">
            <a:extLst>
              <a:ext uri="{FF2B5EF4-FFF2-40B4-BE49-F238E27FC236}">
                <a16:creationId xmlns:a16="http://schemas.microsoft.com/office/drawing/2014/main" xmlns="" id="{2FF4B024-FCF6-41DD-A89C-A267135474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7361" y="5103628"/>
            <a:ext cx="288925" cy="288925"/>
          </a:xfrm>
          <a:prstGeom prst="ellipse">
            <a:avLst/>
          </a:prstGeom>
          <a:solidFill>
            <a:srgbClr val="DC5D3D">
              <a:alpha val="70000"/>
            </a:srgbClr>
          </a:solidFill>
          <a:ln>
            <a:noFill/>
          </a:ln>
          <a:extLst/>
        </p:spPr>
        <p:txBody>
          <a:bodyPr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600" b="1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  <a:sym typeface="宋体" panose="02010600030101010101" pitchFamily="2" charset="-122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01032E87-2773-4965-A294-6EE7D0664F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970" y="2070913"/>
            <a:ext cx="36979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8784BBAB-4FDC-419A-8E80-D3A98FA94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970" y="3080934"/>
            <a:ext cx="36979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117D7852-9DFE-40B3-9538-3FD2B74138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008" y="3964801"/>
            <a:ext cx="36979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8FA5A804-6B4E-4308-984B-0BA595B15B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008" y="4974822"/>
            <a:ext cx="36979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</p:spTree>
    <p:extLst>
      <p:ext uri="{BB962C8B-B14F-4D97-AF65-F5344CB8AC3E}">
        <p14:creationId xmlns:p14="http://schemas.microsoft.com/office/powerpoint/2010/main" val="2633266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sp>
        <p:nvSpPr>
          <p:cNvPr id="3" name="任意多边形 39">
            <a:extLst>
              <a:ext uri="{FF2B5EF4-FFF2-40B4-BE49-F238E27FC236}">
                <a16:creationId xmlns:a16="http://schemas.microsoft.com/office/drawing/2014/main" xmlns="" id="{317FDBAE-74B7-49B8-BB6F-0D3A3744E8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25" y="2686136"/>
            <a:ext cx="3066935" cy="1192212"/>
          </a:xfrm>
          <a:custGeom>
            <a:avLst/>
            <a:gdLst>
              <a:gd name="T0" fmla="*/ 0 w 2242058"/>
              <a:gd name="T1" fmla="*/ 0 h 1191491"/>
              <a:gd name="T2" fmla="*/ 2241042 w 2242058"/>
              <a:gd name="T3" fmla="*/ 0 h 1191491"/>
              <a:gd name="T4" fmla="*/ 2221643 w 2242058"/>
              <a:gd name="T5" fmla="*/ 40334 h 1191491"/>
              <a:gd name="T6" fmla="*/ 2109552 w 2242058"/>
              <a:gd name="T7" fmla="*/ 596468 h 1191491"/>
              <a:gd name="T8" fmla="*/ 2221643 w 2242058"/>
              <a:gd name="T9" fmla="*/ 1152600 h 1191491"/>
              <a:gd name="T10" fmla="*/ 2241040 w 2242058"/>
              <a:gd name="T11" fmla="*/ 1192933 h 1191491"/>
              <a:gd name="T12" fmla="*/ 0 w 2242058"/>
              <a:gd name="T13" fmla="*/ 1192933 h 1191491"/>
              <a:gd name="T14" fmla="*/ 0 w 2242058"/>
              <a:gd name="T15" fmla="*/ 0 h 119149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242058"/>
              <a:gd name="T25" fmla="*/ 0 h 1191491"/>
              <a:gd name="T26" fmla="*/ 2242058 w 2242058"/>
              <a:gd name="T27" fmla="*/ 1191491 h 119149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242058" h="1191491">
                <a:moveTo>
                  <a:pt x="0" y="0"/>
                </a:moveTo>
                <a:lnTo>
                  <a:pt x="2242058" y="0"/>
                </a:lnTo>
                <a:lnTo>
                  <a:pt x="2222651" y="40286"/>
                </a:lnTo>
                <a:cubicBezTo>
                  <a:pt x="2150440" y="211012"/>
                  <a:pt x="2110509" y="398716"/>
                  <a:pt x="2110509" y="595746"/>
                </a:cubicBezTo>
                <a:cubicBezTo>
                  <a:pt x="2110509" y="792776"/>
                  <a:pt x="2150440" y="980480"/>
                  <a:pt x="2222651" y="1151206"/>
                </a:cubicBezTo>
                <a:lnTo>
                  <a:pt x="2242057" y="1191491"/>
                </a:lnTo>
                <a:lnTo>
                  <a:pt x="0" y="1191491"/>
                </a:lnTo>
                <a:lnTo>
                  <a:pt x="0" y="0"/>
                </a:lnTo>
                <a:close/>
              </a:path>
            </a:pathLst>
          </a:custGeom>
          <a:solidFill>
            <a:srgbClr val="DC5D3D"/>
          </a:solidFill>
          <a:ln w="38100">
            <a:noFill/>
            <a:bevel/>
            <a:headEnd/>
            <a:tailEnd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汉仪黑荔枝体简" panose="00020600040101010101" pitchFamily="18" charset="-122"/>
            </a:endParaRPr>
          </a:p>
        </p:txBody>
      </p:sp>
      <p:sp>
        <p:nvSpPr>
          <p:cNvPr id="4" name="任意多边形 70">
            <a:extLst>
              <a:ext uri="{FF2B5EF4-FFF2-40B4-BE49-F238E27FC236}">
                <a16:creationId xmlns:a16="http://schemas.microsoft.com/office/drawing/2014/main" xmlns="" id="{A2418F33-5376-4885-BD5A-F7ADF5538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45509" y="2684067"/>
            <a:ext cx="2946492" cy="1192212"/>
          </a:xfrm>
          <a:custGeom>
            <a:avLst/>
            <a:gdLst>
              <a:gd name="T0" fmla="*/ 0 w 2242056"/>
              <a:gd name="T1" fmla="*/ 0 h 1191491"/>
              <a:gd name="T2" fmla="*/ 2241044 w 2242056"/>
              <a:gd name="T3" fmla="*/ 0 h 1191491"/>
              <a:gd name="T4" fmla="*/ 2241044 w 2242056"/>
              <a:gd name="T5" fmla="*/ 1192933 h 1191491"/>
              <a:gd name="T6" fmla="*/ 1 w 2242056"/>
              <a:gd name="T7" fmla="*/ 1192933 h 1191491"/>
              <a:gd name="T8" fmla="*/ 19399 w 2242056"/>
              <a:gd name="T9" fmla="*/ 1152600 h 1191491"/>
              <a:gd name="T10" fmla="*/ 131489 w 2242056"/>
              <a:gd name="T11" fmla="*/ 596468 h 1191491"/>
              <a:gd name="T12" fmla="*/ 19399 w 2242056"/>
              <a:gd name="T13" fmla="*/ 40334 h 1191491"/>
              <a:gd name="T14" fmla="*/ 0 w 2242056"/>
              <a:gd name="T15" fmla="*/ 0 h 119149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242056"/>
              <a:gd name="T25" fmla="*/ 0 h 1191491"/>
              <a:gd name="T26" fmla="*/ 2242056 w 2242056"/>
              <a:gd name="T27" fmla="*/ 1191491 h 119149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242056" h="1191491">
                <a:moveTo>
                  <a:pt x="0" y="0"/>
                </a:moveTo>
                <a:lnTo>
                  <a:pt x="2242056" y="0"/>
                </a:lnTo>
                <a:lnTo>
                  <a:pt x="2242056" y="1191491"/>
                </a:lnTo>
                <a:lnTo>
                  <a:pt x="1" y="1191491"/>
                </a:lnTo>
                <a:lnTo>
                  <a:pt x="19407" y="1151206"/>
                </a:lnTo>
                <a:cubicBezTo>
                  <a:pt x="91618" y="980480"/>
                  <a:pt x="131549" y="792776"/>
                  <a:pt x="131549" y="595746"/>
                </a:cubicBezTo>
                <a:cubicBezTo>
                  <a:pt x="131549" y="398716"/>
                  <a:pt x="91618" y="211012"/>
                  <a:pt x="19407" y="40286"/>
                </a:cubicBezTo>
                <a:lnTo>
                  <a:pt x="0" y="0"/>
                </a:lnTo>
                <a:close/>
              </a:path>
            </a:pathLst>
          </a:custGeom>
          <a:solidFill>
            <a:srgbClr val="DC5D3D"/>
          </a:solidFill>
          <a:ln w="38100">
            <a:noFill/>
            <a:bevel/>
            <a:headEnd/>
            <a:tailEnd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汉仪黑荔枝体简" panose="00020600040101010101" pitchFamily="18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BE5D0390-BF72-40B3-BC34-79AB00C11A42}"/>
              </a:ext>
            </a:extLst>
          </p:cNvPr>
          <p:cNvGrpSpPr/>
          <p:nvPr/>
        </p:nvGrpSpPr>
        <p:grpSpPr>
          <a:xfrm>
            <a:off x="2682040" y="2094909"/>
            <a:ext cx="6827919" cy="2445050"/>
            <a:chOff x="2111375" y="1889125"/>
            <a:chExt cx="7970838" cy="2854325"/>
          </a:xfrm>
          <a:solidFill>
            <a:srgbClr val="DC5D3D"/>
          </a:solidFill>
        </p:grpSpPr>
        <p:sp>
          <p:nvSpPr>
            <p:cNvPr id="6" name="Oval 3">
              <a:extLst>
                <a:ext uri="{FF2B5EF4-FFF2-40B4-BE49-F238E27FC236}">
                  <a16:creationId xmlns:a16="http://schemas.microsoft.com/office/drawing/2014/main" xmlns="" id="{B3C1F7FC-FFA4-4132-AE8E-B9BC48A325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1375" y="1889125"/>
              <a:ext cx="2854325" cy="2854325"/>
            </a:xfrm>
            <a:prstGeom prst="ellipse">
              <a:avLst/>
            </a:prstGeom>
            <a:grpFill/>
            <a:ln w="38100">
              <a:noFill/>
              <a:bevel/>
              <a:headEnd/>
              <a:tailEnd/>
            </a:ln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1800" dirty="0">
                <a:solidFill>
                  <a:srgbClr val="FFFFFF"/>
                </a:solidFill>
                <a:latin typeface="Arial" panose="020B0604020202020204" pitchFamily="34" charset="0"/>
                <a:ea typeface="汉仪黑荔枝体简" panose="00020600040101010101" pitchFamily="18" charset="-122"/>
              </a:endParaRP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xmlns="" id="{897E9B8F-D0A0-4AE1-AF3E-BEE334F435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27888" y="1889125"/>
              <a:ext cx="2854325" cy="2854325"/>
            </a:xfrm>
            <a:prstGeom prst="ellipse">
              <a:avLst/>
            </a:prstGeom>
            <a:grpFill/>
            <a:ln w="38100">
              <a:noFill/>
              <a:bevel/>
              <a:headEnd/>
              <a:tailEnd/>
            </a:ln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Arial" panose="020B0604020202020204" pitchFamily="34" charset="0"/>
                <a:ea typeface="汉仪黑荔枝体简" panose="00020600040101010101" pitchFamily="18" charset="-122"/>
              </a:endParaRPr>
            </a:p>
          </p:txBody>
        </p:sp>
        <p:sp>
          <p:nvSpPr>
            <p:cNvPr id="8" name="Oval 4">
              <a:extLst>
                <a:ext uri="{FF2B5EF4-FFF2-40B4-BE49-F238E27FC236}">
                  <a16:creationId xmlns:a16="http://schemas.microsoft.com/office/drawing/2014/main" xmlns="" id="{1C439E7A-CC79-47E6-8D8A-C00BFCEB2E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8838" y="1889125"/>
              <a:ext cx="2854325" cy="2854325"/>
            </a:xfrm>
            <a:prstGeom prst="ellipse">
              <a:avLst/>
            </a:prstGeom>
            <a:grpFill/>
            <a:ln w="38100">
              <a:noFill/>
              <a:bevel/>
              <a:headEnd/>
              <a:tailEnd/>
            </a:ln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Arial" panose="020B0604020202020204" pitchFamily="34" charset="0"/>
                <a:ea typeface="汉仪黑荔枝体简" panose="00020600040101010101" pitchFamily="18" charset="-122"/>
              </a:endParaRPr>
            </a:p>
          </p:txBody>
        </p:sp>
      </p:grpSp>
      <p:grpSp>
        <p:nvGrpSpPr>
          <p:cNvPr id="9" name="Group 24">
            <a:extLst>
              <a:ext uri="{FF2B5EF4-FFF2-40B4-BE49-F238E27FC236}">
                <a16:creationId xmlns:a16="http://schemas.microsoft.com/office/drawing/2014/main" xmlns="" id="{6A175BA7-2B27-45DD-9D56-66EB89395C57}"/>
              </a:ext>
            </a:extLst>
          </p:cNvPr>
          <p:cNvGrpSpPr>
            <a:grpSpLocks/>
          </p:cNvGrpSpPr>
          <p:nvPr/>
        </p:nvGrpSpPr>
        <p:grpSpPr bwMode="auto">
          <a:xfrm>
            <a:off x="5644446" y="2877703"/>
            <a:ext cx="895734" cy="896981"/>
            <a:chOff x="0" y="0"/>
            <a:chExt cx="490538" cy="490538"/>
          </a:xfrm>
          <a:solidFill>
            <a:schemeClr val="bg1"/>
          </a:solidFill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244DB1E2-67D7-4E39-BD05-79311DF505F8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0" y="0"/>
              <a:ext cx="490538" cy="490538"/>
            </a:xfrm>
            <a:custGeom>
              <a:avLst/>
              <a:gdLst>
                <a:gd name="T0" fmla="*/ 116 w 128"/>
                <a:gd name="T1" fmla="*/ 0 h 128"/>
                <a:gd name="T2" fmla="*/ 28 w 128"/>
                <a:gd name="T3" fmla="*/ 0 h 128"/>
                <a:gd name="T4" fmla="*/ 16 w 128"/>
                <a:gd name="T5" fmla="*/ 12 h 128"/>
                <a:gd name="T6" fmla="*/ 16 w 128"/>
                <a:gd name="T7" fmla="*/ 20 h 128"/>
                <a:gd name="T8" fmla="*/ 12 w 128"/>
                <a:gd name="T9" fmla="*/ 20 h 128"/>
                <a:gd name="T10" fmla="*/ 0 w 128"/>
                <a:gd name="T11" fmla="*/ 32 h 128"/>
                <a:gd name="T12" fmla="*/ 0 w 128"/>
                <a:gd name="T13" fmla="*/ 112 h 128"/>
                <a:gd name="T14" fmla="*/ 16 w 128"/>
                <a:gd name="T15" fmla="*/ 128 h 128"/>
                <a:gd name="T16" fmla="*/ 112 w 128"/>
                <a:gd name="T17" fmla="*/ 128 h 128"/>
                <a:gd name="T18" fmla="*/ 128 w 128"/>
                <a:gd name="T19" fmla="*/ 112 h 128"/>
                <a:gd name="T20" fmla="*/ 128 w 128"/>
                <a:gd name="T21" fmla="*/ 12 h 128"/>
                <a:gd name="T22" fmla="*/ 116 w 128"/>
                <a:gd name="T23" fmla="*/ 0 h 128"/>
                <a:gd name="T24" fmla="*/ 120 w 128"/>
                <a:gd name="T25" fmla="*/ 112 h 128"/>
                <a:gd name="T26" fmla="*/ 112 w 128"/>
                <a:gd name="T27" fmla="*/ 120 h 128"/>
                <a:gd name="T28" fmla="*/ 16 w 128"/>
                <a:gd name="T29" fmla="*/ 120 h 128"/>
                <a:gd name="T30" fmla="*/ 8 w 128"/>
                <a:gd name="T31" fmla="*/ 112 h 128"/>
                <a:gd name="T32" fmla="*/ 8 w 128"/>
                <a:gd name="T33" fmla="*/ 32 h 128"/>
                <a:gd name="T34" fmla="*/ 12 w 128"/>
                <a:gd name="T35" fmla="*/ 28 h 128"/>
                <a:gd name="T36" fmla="*/ 16 w 128"/>
                <a:gd name="T37" fmla="*/ 28 h 128"/>
                <a:gd name="T38" fmla="*/ 16 w 128"/>
                <a:gd name="T39" fmla="*/ 108 h 128"/>
                <a:gd name="T40" fmla="*/ 20 w 128"/>
                <a:gd name="T41" fmla="*/ 112 h 128"/>
                <a:gd name="T42" fmla="*/ 24 w 128"/>
                <a:gd name="T43" fmla="*/ 108 h 128"/>
                <a:gd name="T44" fmla="*/ 24 w 128"/>
                <a:gd name="T45" fmla="*/ 12 h 128"/>
                <a:gd name="T46" fmla="*/ 28 w 128"/>
                <a:gd name="T47" fmla="*/ 8 h 128"/>
                <a:gd name="T48" fmla="*/ 116 w 128"/>
                <a:gd name="T49" fmla="*/ 8 h 128"/>
                <a:gd name="T50" fmla="*/ 120 w 128"/>
                <a:gd name="T51" fmla="*/ 12 h 128"/>
                <a:gd name="T52" fmla="*/ 120 w 128"/>
                <a:gd name="T53" fmla="*/ 112 h 12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28"/>
                <a:gd name="T82" fmla="*/ 0 h 128"/>
                <a:gd name="T83" fmla="*/ 128 w 128"/>
                <a:gd name="T84" fmla="*/ 128 h 12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28" h="128">
                  <a:moveTo>
                    <a:pt x="11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1" y="0"/>
                    <a:pt x="16" y="5"/>
                    <a:pt x="16" y="12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5" y="20"/>
                    <a:pt x="0" y="25"/>
                    <a:pt x="0" y="3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7" y="128"/>
                    <a:pt x="16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21" y="128"/>
                    <a:pt x="128" y="121"/>
                    <a:pt x="128" y="1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5"/>
                    <a:pt x="123" y="0"/>
                    <a:pt x="116" y="0"/>
                  </a:cubicBezTo>
                  <a:close/>
                  <a:moveTo>
                    <a:pt x="120" y="112"/>
                  </a:moveTo>
                  <a:cubicBezTo>
                    <a:pt x="120" y="116"/>
                    <a:pt x="116" y="120"/>
                    <a:pt x="112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0"/>
                    <a:pt x="10" y="28"/>
                    <a:pt x="12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108"/>
                    <a:pt x="16" y="108"/>
                    <a:pt x="16" y="108"/>
                  </a:cubicBezTo>
                  <a:cubicBezTo>
                    <a:pt x="16" y="110"/>
                    <a:pt x="18" y="112"/>
                    <a:pt x="20" y="112"/>
                  </a:cubicBezTo>
                  <a:cubicBezTo>
                    <a:pt x="22" y="112"/>
                    <a:pt x="24" y="110"/>
                    <a:pt x="24" y="108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0"/>
                    <a:pt x="26" y="8"/>
                    <a:pt x="28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8" y="8"/>
                    <a:pt x="120" y="10"/>
                    <a:pt x="120" y="12"/>
                  </a:cubicBezTo>
                  <a:lnTo>
                    <a:pt x="120" y="112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xmlns="" id="{AFE93E2F-BB78-464B-B87C-7606FBF9A8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513" y="184150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xmlns="" id="{9E96B556-6BF5-4B39-AAAE-99F6A55045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513" y="138112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xmlns="" id="{EBE1F875-4DD2-411A-9F10-06D1D09478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513" y="92075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4" name="Freeform 9">
              <a:extLst>
                <a:ext uri="{FF2B5EF4-FFF2-40B4-BE49-F238E27FC236}">
                  <a16:creationId xmlns:a16="http://schemas.microsoft.com/office/drawing/2014/main" xmlns="" id="{11988A35-C03A-4C0D-971F-2770A169C1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238" y="414337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398080C5-0C5B-4D0D-87B9-E744D41228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238" y="368300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CF359355-D7C5-4D18-9D6E-94AD034677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238" y="322262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7" name="Freeform 12">
              <a:extLst>
                <a:ext uri="{FF2B5EF4-FFF2-40B4-BE49-F238E27FC236}">
                  <a16:creationId xmlns:a16="http://schemas.microsoft.com/office/drawing/2014/main" xmlns="" id="{984D733D-05B9-4ACA-82EB-D7E7F0CF91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513" y="414337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8" name="Freeform 13">
              <a:extLst>
                <a:ext uri="{FF2B5EF4-FFF2-40B4-BE49-F238E27FC236}">
                  <a16:creationId xmlns:a16="http://schemas.microsoft.com/office/drawing/2014/main" xmlns="" id="{F1786794-7B2D-437C-8CA3-6F5A17899A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513" y="368300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19" name="Freeform 14">
              <a:extLst>
                <a:ext uri="{FF2B5EF4-FFF2-40B4-BE49-F238E27FC236}">
                  <a16:creationId xmlns:a16="http://schemas.microsoft.com/office/drawing/2014/main" xmlns="" id="{FADDC601-C520-4B73-AD21-2D3BE50ECF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513" y="322262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4"/>
                <a:gd name="T23" fmla="*/ 36 w 36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20" name="Freeform 15">
              <a:extLst>
                <a:ext uri="{FF2B5EF4-FFF2-40B4-BE49-F238E27FC236}">
                  <a16:creationId xmlns:a16="http://schemas.microsoft.com/office/drawing/2014/main" xmlns="" id="{8F00D59B-777A-444B-9231-04CB1F03B0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238" y="230187"/>
              <a:ext cx="306388" cy="14288"/>
            </a:xfrm>
            <a:custGeom>
              <a:avLst/>
              <a:gdLst>
                <a:gd name="T0" fmla="*/ 78 w 80"/>
                <a:gd name="T1" fmla="*/ 0 h 4"/>
                <a:gd name="T2" fmla="*/ 2 w 80"/>
                <a:gd name="T3" fmla="*/ 0 h 4"/>
                <a:gd name="T4" fmla="*/ 0 w 80"/>
                <a:gd name="T5" fmla="*/ 2 h 4"/>
                <a:gd name="T6" fmla="*/ 2 w 80"/>
                <a:gd name="T7" fmla="*/ 4 h 4"/>
                <a:gd name="T8" fmla="*/ 78 w 80"/>
                <a:gd name="T9" fmla="*/ 4 h 4"/>
                <a:gd name="T10" fmla="*/ 80 w 80"/>
                <a:gd name="T11" fmla="*/ 2 h 4"/>
                <a:gd name="T12" fmla="*/ 78 w 80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0"/>
                <a:gd name="T22" fmla="*/ 0 h 4"/>
                <a:gd name="T23" fmla="*/ 80 w 80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0" h="4">
                  <a:moveTo>
                    <a:pt x="7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80" y="3"/>
                    <a:pt x="80" y="2"/>
                  </a:cubicBezTo>
                  <a:cubicBezTo>
                    <a:pt x="80" y="1"/>
                    <a:pt x="79" y="0"/>
                    <a:pt x="78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21" name="Freeform 16">
              <a:extLst>
                <a:ext uri="{FF2B5EF4-FFF2-40B4-BE49-F238E27FC236}">
                  <a16:creationId xmlns:a16="http://schemas.microsoft.com/office/drawing/2014/main" xmlns="" id="{B2580E58-9189-430A-82FB-A507771515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238" y="276225"/>
              <a:ext cx="306388" cy="14288"/>
            </a:xfrm>
            <a:custGeom>
              <a:avLst/>
              <a:gdLst>
                <a:gd name="T0" fmla="*/ 78 w 80"/>
                <a:gd name="T1" fmla="*/ 0 h 4"/>
                <a:gd name="T2" fmla="*/ 2 w 80"/>
                <a:gd name="T3" fmla="*/ 0 h 4"/>
                <a:gd name="T4" fmla="*/ 0 w 80"/>
                <a:gd name="T5" fmla="*/ 2 h 4"/>
                <a:gd name="T6" fmla="*/ 2 w 80"/>
                <a:gd name="T7" fmla="*/ 4 h 4"/>
                <a:gd name="T8" fmla="*/ 78 w 80"/>
                <a:gd name="T9" fmla="*/ 4 h 4"/>
                <a:gd name="T10" fmla="*/ 80 w 80"/>
                <a:gd name="T11" fmla="*/ 2 h 4"/>
                <a:gd name="T12" fmla="*/ 78 w 80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0"/>
                <a:gd name="T22" fmla="*/ 0 h 4"/>
                <a:gd name="T23" fmla="*/ 80 w 80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0" h="4">
                  <a:moveTo>
                    <a:pt x="7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80" y="3"/>
                    <a:pt x="80" y="2"/>
                  </a:cubicBezTo>
                  <a:cubicBezTo>
                    <a:pt x="80" y="1"/>
                    <a:pt x="79" y="0"/>
                    <a:pt x="78" y="0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22" name="Freeform 17">
              <a:extLst>
                <a:ext uri="{FF2B5EF4-FFF2-40B4-BE49-F238E27FC236}">
                  <a16:creationId xmlns:a16="http://schemas.microsoft.com/office/drawing/2014/main" xmlns="" id="{5809A6A2-E4EA-433C-B28C-983ABBB8802B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122238" y="60325"/>
              <a:ext cx="138113" cy="138113"/>
            </a:xfrm>
            <a:custGeom>
              <a:avLst/>
              <a:gdLst>
                <a:gd name="T0" fmla="*/ 4 w 36"/>
                <a:gd name="T1" fmla="*/ 36 h 36"/>
                <a:gd name="T2" fmla="*/ 32 w 36"/>
                <a:gd name="T3" fmla="*/ 36 h 36"/>
                <a:gd name="T4" fmla="*/ 36 w 36"/>
                <a:gd name="T5" fmla="*/ 32 h 36"/>
                <a:gd name="T6" fmla="*/ 36 w 36"/>
                <a:gd name="T7" fmla="*/ 4 h 36"/>
                <a:gd name="T8" fmla="*/ 32 w 36"/>
                <a:gd name="T9" fmla="*/ 0 h 36"/>
                <a:gd name="T10" fmla="*/ 4 w 36"/>
                <a:gd name="T11" fmla="*/ 0 h 36"/>
                <a:gd name="T12" fmla="*/ 0 w 36"/>
                <a:gd name="T13" fmla="*/ 4 h 36"/>
                <a:gd name="T14" fmla="*/ 0 w 36"/>
                <a:gd name="T15" fmla="*/ 32 h 36"/>
                <a:gd name="T16" fmla="*/ 4 w 36"/>
                <a:gd name="T17" fmla="*/ 36 h 36"/>
                <a:gd name="T18" fmla="*/ 8 w 36"/>
                <a:gd name="T19" fmla="*/ 8 h 36"/>
                <a:gd name="T20" fmla="*/ 28 w 36"/>
                <a:gd name="T21" fmla="*/ 8 h 36"/>
                <a:gd name="T22" fmla="*/ 28 w 36"/>
                <a:gd name="T23" fmla="*/ 28 h 36"/>
                <a:gd name="T24" fmla="*/ 8 w 36"/>
                <a:gd name="T25" fmla="*/ 28 h 36"/>
                <a:gd name="T26" fmla="*/ 8 w 36"/>
                <a:gd name="T27" fmla="*/ 8 h 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6"/>
                <a:gd name="T43" fmla="*/ 0 h 36"/>
                <a:gd name="T44" fmla="*/ 36 w 36"/>
                <a:gd name="T45" fmla="*/ 36 h 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6" h="36">
                  <a:moveTo>
                    <a:pt x="4" y="36"/>
                  </a:moveTo>
                  <a:cubicBezTo>
                    <a:pt x="32" y="36"/>
                    <a:pt x="32" y="36"/>
                    <a:pt x="32" y="36"/>
                  </a:cubicBezTo>
                  <a:cubicBezTo>
                    <a:pt x="34" y="36"/>
                    <a:pt x="36" y="34"/>
                    <a:pt x="36" y="32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2" y="36"/>
                    <a:pt x="4" y="36"/>
                  </a:cubicBezTo>
                  <a:close/>
                  <a:moveTo>
                    <a:pt x="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8" y="28"/>
                    <a:pt x="8" y="28"/>
                    <a:pt x="8" y="28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23" name="Group 82">
            <a:extLst>
              <a:ext uri="{FF2B5EF4-FFF2-40B4-BE49-F238E27FC236}">
                <a16:creationId xmlns:a16="http://schemas.microsoft.com/office/drawing/2014/main" xmlns="" id="{684470B9-B53E-492F-AA54-EF1E4F140F30}"/>
              </a:ext>
            </a:extLst>
          </p:cNvPr>
          <p:cNvGrpSpPr>
            <a:grpSpLocks/>
          </p:cNvGrpSpPr>
          <p:nvPr/>
        </p:nvGrpSpPr>
        <p:grpSpPr bwMode="auto">
          <a:xfrm>
            <a:off x="3473911" y="2877703"/>
            <a:ext cx="861307" cy="980895"/>
            <a:chOff x="0" y="0"/>
            <a:chExt cx="1017588" cy="1158875"/>
          </a:xfrm>
          <a:solidFill>
            <a:schemeClr val="bg1"/>
          </a:solidFill>
        </p:grpSpPr>
        <p:sp>
          <p:nvSpPr>
            <p:cNvPr id="24" name="Freeform 35">
              <a:extLst>
                <a:ext uri="{FF2B5EF4-FFF2-40B4-BE49-F238E27FC236}">
                  <a16:creationId xmlns:a16="http://schemas.microsoft.com/office/drawing/2014/main" xmlns="" id="{0C1C4D4E-C9ED-494A-85C3-DB1474C09C3E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0" y="0"/>
              <a:ext cx="1017588" cy="1158875"/>
            </a:xfrm>
            <a:custGeom>
              <a:avLst/>
              <a:gdLst>
                <a:gd name="T0" fmla="*/ 56 w 112"/>
                <a:gd name="T1" fmla="*/ 0 h 128"/>
                <a:gd name="T2" fmla="*/ 0 w 112"/>
                <a:gd name="T3" fmla="*/ 26 h 128"/>
                <a:gd name="T4" fmla="*/ 0 w 112"/>
                <a:gd name="T5" fmla="*/ 102 h 128"/>
                <a:gd name="T6" fmla="*/ 56 w 112"/>
                <a:gd name="T7" fmla="*/ 128 h 128"/>
                <a:gd name="T8" fmla="*/ 112 w 112"/>
                <a:gd name="T9" fmla="*/ 102 h 128"/>
                <a:gd name="T10" fmla="*/ 112 w 112"/>
                <a:gd name="T11" fmla="*/ 26 h 128"/>
                <a:gd name="T12" fmla="*/ 56 w 112"/>
                <a:gd name="T13" fmla="*/ 0 h 128"/>
                <a:gd name="T14" fmla="*/ 104 w 112"/>
                <a:gd name="T15" fmla="*/ 102 h 128"/>
                <a:gd name="T16" fmla="*/ 56 w 112"/>
                <a:gd name="T17" fmla="*/ 120 h 128"/>
                <a:gd name="T18" fmla="*/ 8 w 112"/>
                <a:gd name="T19" fmla="*/ 102 h 128"/>
                <a:gd name="T20" fmla="*/ 8 w 112"/>
                <a:gd name="T21" fmla="*/ 87 h 128"/>
                <a:gd name="T22" fmla="*/ 56 w 112"/>
                <a:gd name="T23" fmla="*/ 100 h 128"/>
                <a:gd name="T24" fmla="*/ 104 w 112"/>
                <a:gd name="T25" fmla="*/ 87 h 128"/>
                <a:gd name="T26" fmla="*/ 104 w 112"/>
                <a:gd name="T27" fmla="*/ 102 h 128"/>
                <a:gd name="T28" fmla="*/ 104 w 112"/>
                <a:gd name="T29" fmla="*/ 78 h 128"/>
                <a:gd name="T30" fmla="*/ 104 w 112"/>
                <a:gd name="T31" fmla="*/ 78 h 128"/>
                <a:gd name="T32" fmla="*/ 104 w 112"/>
                <a:gd name="T33" fmla="*/ 78 h 128"/>
                <a:gd name="T34" fmla="*/ 56 w 112"/>
                <a:gd name="T35" fmla="*/ 96 h 128"/>
                <a:gd name="T36" fmla="*/ 8 w 112"/>
                <a:gd name="T37" fmla="*/ 78 h 128"/>
                <a:gd name="T38" fmla="*/ 8 w 112"/>
                <a:gd name="T39" fmla="*/ 78 h 128"/>
                <a:gd name="T40" fmla="*/ 8 w 112"/>
                <a:gd name="T41" fmla="*/ 78 h 128"/>
                <a:gd name="T42" fmla="*/ 8 w 112"/>
                <a:gd name="T43" fmla="*/ 63 h 128"/>
                <a:gd name="T44" fmla="*/ 56 w 112"/>
                <a:gd name="T45" fmla="*/ 76 h 128"/>
                <a:gd name="T46" fmla="*/ 104 w 112"/>
                <a:gd name="T47" fmla="*/ 63 h 128"/>
                <a:gd name="T48" fmla="*/ 104 w 112"/>
                <a:gd name="T49" fmla="*/ 78 h 128"/>
                <a:gd name="T50" fmla="*/ 104 w 112"/>
                <a:gd name="T51" fmla="*/ 54 h 128"/>
                <a:gd name="T52" fmla="*/ 104 w 112"/>
                <a:gd name="T53" fmla="*/ 54 h 128"/>
                <a:gd name="T54" fmla="*/ 104 w 112"/>
                <a:gd name="T55" fmla="*/ 54 h 128"/>
                <a:gd name="T56" fmla="*/ 56 w 112"/>
                <a:gd name="T57" fmla="*/ 72 h 128"/>
                <a:gd name="T58" fmla="*/ 8 w 112"/>
                <a:gd name="T59" fmla="*/ 54 h 128"/>
                <a:gd name="T60" fmla="*/ 8 w 112"/>
                <a:gd name="T61" fmla="*/ 54 h 128"/>
                <a:gd name="T62" fmla="*/ 8 w 112"/>
                <a:gd name="T63" fmla="*/ 54 h 128"/>
                <a:gd name="T64" fmla="*/ 8 w 112"/>
                <a:gd name="T65" fmla="*/ 40 h 128"/>
                <a:gd name="T66" fmla="*/ 56 w 112"/>
                <a:gd name="T67" fmla="*/ 52 h 128"/>
                <a:gd name="T68" fmla="*/ 104 w 112"/>
                <a:gd name="T69" fmla="*/ 40 h 128"/>
                <a:gd name="T70" fmla="*/ 104 w 112"/>
                <a:gd name="T71" fmla="*/ 54 h 128"/>
                <a:gd name="T72" fmla="*/ 56 w 112"/>
                <a:gd name="T73" fmla="*/ 44 h 128"/>
                <a:gd name="T74" fmla="*/ 8 w 112"/>
                <a:gd name="T75" fmla="*/ 26 h 128"/>
                <a:gd name="T76" fmla="*/ 56 w 112"/>
                <a:gd name="T77" fmla="*/ 8 h 128"/>
                <a:gd name="T78" fmla="*/ 104 w 112"/>
                <a:gd name="T79" fmla="*/ 26 h 128"/>
                <a:gd name="T80" fmla="*/ 56 w 112"/>
                <a:gd name="T81" fmla="*/ 44 h 12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12"/>
                <a:gd name="T124" fmla="*/ 0 h 128"/>
                <a:gd name="T125" fmla="*/ 112 w 112"/>
                <a:gd name="T126" fmla="*/ 128 h 12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12" h="128">
                  <a:moveTo>
                    <a:pt x="56" y="0"/>
                  </a:moveTo>
                  <a:cubicBezTo>
                    <a:pt x="29" y="0"/>
                    <a:pt x="0" y="8"/>
                    <a:pt x="0" y="26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20"/>
                    <a:pt x="29" y="128"/>
                    <a:pt x="56" y="128"/>
                  </a:cubicBezTo>
                  <a:cubicBezTo>
                    <a:pt x="83" y="128"/>
                    <a:pt x="112" y="120"/>
                    <a:pt x="112" y="102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2" y="8"/>
                    <a:pt x="83" y="0"/>
                    <a:pt x="56" y="0"/>
                  </a:cubicBezTo>
                  <a:close/>
                  <a:moveTo>
                    <a:pt x="104" y="102"/>
                  </a:moveTo>
                  <a:cubicBezTo>
                    <a:pt x="104" y="112"/>
                    <a:pt x="83" y="120"/>
                    <a:pt x="56" y="120"/>
                  </a:cubicBezTo>
                  <a:cubicBezTo>
                    <a:pt x="29" y="120"/>
                    <a:pt x="8" y="112"/>
                    <a:pt x="8" y="102"/>
                  </a:cubicBezTo>
                  <a:cubicBezTo>
                    <a:pt x="8" y="87"/>
                    <a:pt x="8" y="87"/>
                    <a:pt x="8" y="87"/>
                  </a:cubicBezTo>
                  <a:cubicBezTo>
                    <a:pt x="16" y="96"/>
                    <a:pt x="36" y="100"/>
                    <a:pt x="56" y="100"/>
                  </a:cubicBezTo>
                  <a:cubicBezTo>
                    <a:pt x="76" y="100"/>
                    <a:pt x="96" y="96"/>
                    <a:pt x="104" y="87"/>
                  </a:cubicBezTo>
                  <a:lnTo>
                    <a:pt x="104" y="102"/>
                  </a:lnTo>
                  <a:close/>
                  <a:moveTo>
                    <a:pt x="104" y="78"/>
                  </a:moveTo>
                  <a:cubicBezTo>
                    <a:pt x="104" y="78"/>
                    <a:pt x="104" y="78"/>
                    <a:pt x="104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4" y="88"/>
                    <a:pt x="83" y="96"/>
                    <a:pt x="56" y="96"/>
                  </a:cubicBezTo>
                  <a:cubicBezTo>
                    <a:pt x="29" y="96"/>
                    <a:pt x="8" y="88"/>
                    <a:pt x="8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16" y="72"/>
                    <a:pt x="36" y="76"/>
                    <a:pt x="56" y="76"/>
                  </a:cubicBezTo>
                  <a:cubicBezTo>
                    <a:pt x="76" y="76"/>
                    <a:pt x="96" y="72"/>
                    <a:pt x="104" y="63"/>
                  </a:cubicBezTo>
                  <a:lnTo>
                    <a:pt x="104" y="78"/>
                  </a:lnTo>
                  <a:close/>
                  <a:moveTo>
                    <a:pt x="104" y="54"/>
                  </a:moveTo>
                  <a:cubicBezTo>
                    <a:pt x="104" y="54"/>
                    <a:pt x="104" y="54"/>
                    <a:pt x="104" y="54"/>
                  </a:cubicBezTo>
                  <a:cubicBezTo>
                    <a:pt x="104" y="54"/>
                    <a:pt x="104" y="54"/>
                    <a:pt x="104" y="54"/>
                  </a:cubicBezTo>
                  <a:cubicBezTo>
                    <a:pt x="104" y="64"/>
                    <a:pt x="83" y="72"/>
                    <a:pt x="56" y="72"/>
                  </a:cubicBezTo>
                  <a:cubicBezTo>
                    <a:pt x="29" y="72"/>
                    <a:pt x="8" y="64"/>
                    <a:pt x="8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18" y="48"/>
                    <a:pt x="38" y="52"/>
                    <a:pt x="56" y="52"/>
                  </a:cubicBezTo>
                  <a:cubicBezTo>
                    <a:pt x="74" y="52"/>
                    <a:pt x="94" y="48"/>
                    <a:pt x="104" y="40"/>
                  </a:cubicBezTo>
                  <a:lnTo>
                    <a:pt x="104" y="54"/>
                  </a:lnTo>
                  <a:close/>
                  <a:moveTo>
                    <a:pt x="56" y="44"/>
                  </a:moveTo>
                  <a:cubicBezTo>
                    <a:pt x="29" y="44"/>
                    <a:pt x="8" y="36"/>
                    <a:pt x="8" y="26"/>
                  </a:cubicBezTo>
                  <a:cubicBezTo>
                    <a:pt x="8" y="16"/>
                    <a:pt x="29" y="8"/>
                    <a:pt x="56" y="8"/>
                  </a:cubicBezTo>
                  <a:cubicBezTo>
                    <a:pt x="83" y="8"/>
                    <a:pt x="104" y="16"/>
                    <a:pt x="104" y="26"/>
                  </a:cubicBezTo>
                  <a:cubicBezTo>
                    <a:pt x="104" y="36"/>
                    <a:pt x="83" y="44"/>
                    <a:pt x="56" y="44"/>
                  </a:cubicBez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dirty="0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25" name="Oval 36">
              <a:extLst>
                <a:ext uri="{FF2B5EF4-FFF2-40B4-BE49-F238E27FC236}">
                  <a16:creationId xmlns:a16="http://schemas.microsoft.com/office/drawing/2014/main" xmlns="" id="{F54A527B-5B5F-4DA2-BE7B-B091CAFDE7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0100" y="904875"/>
              <a:ext cx="71438" cy="73025"/>
            </a:xfrm>
            <a:prstGeom prst="ellipse">
              <a:avLst/>
            </a:pr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26" name="Oval 37">
              <a:extLst>
                <a:ext uri="{FF2B5EF4-FFF2-40B4-BE49-F238E27FC236}">
                  <a16:creationId xmlns:a16="http://schemas.microsoft.com/office/drawing/2014/main" xmlns="" id="{EF33E3A0-44D6-4C27-88D3-03301429BC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0100" y="687388"/>
              <a:ext cx="71438" cy="73025"/>
            </a:xfrm>
            <a:prstGeom prst="ellipse">
              <a:avLst/>
            </a:pr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  <p:sp>
          <p:nvSpPr>
            <p:cNvPr id="27" name="Oval 38">
              <a:extLst>
                <a:ext uri="{FF2B5EF4-FFF2-40B4-BE49-F238E27FC236}">
                  <a16:creationId xmlns:a16="http://schemas.microsoft.com/office/drawing/2014/main" xmlns="" id="{03D1BDA4-84FD-445F-93F6-4CF81793D3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0100" y="471488"/>
              <a:ext cx="71438" cy="71438"/>
            </a:xfrm>
            <a:prstGeom prst="ellipse">
              <a:avLst/>
            </a:pr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000000"/>
                </a:solidFill>
                <a:latin typeface="Calibri" pitchFamily="34" charset="0"/>
                <a:ea typeface="汉仪黑荔枝体简" panose="00020600040101010101" pitchFamily="18" charset="-122"/>
                <a:cs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28" name="Freeform 7">
            <a:extLst>
              <a:ext uri="{FF2B5EF4-FFF2-40B4-BE49-F238E27FC236}">
                <a16:creationId xmlns:a16="http://schemas.microsoft.com/office/drawing/2014/main" xmlns="" id="{3E31025B-8B25-4954-BE24-3C6A75BFF1F6}"/>
              </a:ext>
            </a:extLst>
          </p:cNvPr>
          <p:cNvSpPr>
            <a:spLocks noEditPoints="1"/>
          </p:cNvSpPr>
          <p:nvPr/>
        </p:nvSpPr>
        <p:spPr bwMode="auto">
          <a:xfrm>
            <a:off x="7768272" y="2841549"/>
            <a:ext cx="1138807" cy="1055191"/>
          </a:xfrm>
          <a:custGeom>
            <a:avLst/>
            <a:gdLst>
              <a:gd name="T0" fmla="*/ 31 w 177"/>
              <a:gd name="T1" fmla="*/ 94 h 164"/>
              <a:gd name="T2" fmla="*/ 19 w 177"/>
              <a:gd name="T3" fmla="*/ 94 h 164"/>
              <a:gd name="T4" fmla="*/ 1 w 177"/>
              <a:gd name="T5" fmla="*/ 79 h 164"/>
              <a:gd name="T6" fmla="*/ 12 w 177"/>
              <a:gd name="T7" fmla="*/ 47 h 164"/>
              <a:gd name="T8" fmla="*/ 36 w 177"/>
              <a:gd name="T9" fmla="*/ 55 h 164"/>
              <a:gd name="T10" fmla="*/ 48 w 177"/>
              <a:gd name="T11" fmla="*/ 52 h 164"/>
              <a:gd name="T12" fmla="*/ 48 w 177"/>
              <a:gd name="T13" fmla="*/ 59 h 164"/>
              <a:gd name="T14" fmla="*/ 55 w 177"/>
              <a:gd name="T15" fmla="*/ 82 h 164"/>
              <a:gd name="T16" fmla="*/ 31 w 177"/>
              <a:gd name="T17" fmla="*/ 94 h 164"/>
              <a:gd name="T18" fmla="*/ 36 w 177"/>
              <a:gd name="T19" fmla="*/ 47 h 164"/>
              <a:gd name="T20" fmla="*/ 12 w 177"/>
              <a:gd name="T21" fmla="*/ 23 h 164"/>
              <a:gd name="T22" fmla="*/ 36 w 177"/>
              <a:gd name="T23" fmla="*/ 0 h 164"/>
              <a:gd name="T24" fmla="*/ 59 w 177"/>
              <a:gd name="T25" fmla="*/ 23 h 164"/>
              <a:gd name="T26" fmla="*/ 36 w 177"/>
              <a:gd name="T27" fmla="*/ 47 h 164"/>
              <a:gd name="T28" fmla="*/ 129 w 177"/>
              <a:gd name="T29" fmla="*/ 164 h 164"/>
              <a:gd name="T30" fmla="*/ 49 w 177"/>
              <a:gd name="T31" fmla="*/ 164 h 164"/>
              <a:gd name="T32" fmla="*/ 24 w 177"/>
              <a:gd name="T33" fmla="*/ 140 h 164"/>
              <a:gd name="T34" fmla="*/ 56 w 177"/>
              <a:gd name="T35" fmla="*/ 88 h 164"/>
              <a:gd name="T36" fmla="*/ 89 w 177"/>
              <a:gd name="T37" fmla="*/ 101 h 164"/>
              <a:gd name="T38" fmla="*/ 121 w 177"/>
              <a:gd name="T39" fmla="*/ 88 h 164"/>
              <a:gd name="T40" fmla="*/ 153 w 177"/>
              <a:gd name="T41" fmla="*/ 140 h 164"/>
              <a:gd name="T42" fmla="*/ 129 w 177"/>
              <a:gd name="T43" fmla="*/ 164 h 164"/>
              <a:gd name="T44" fmla="*/ 89 w 177"/>
              <a:gd name="T45" fmla="*/ 94 h 164"/>
              <a:gd name="T46" fmla="*/ 53 w 177"/>
              <a:gd name="T47" fmla="*/ 59 h 164"/>
              <a:gd name="T48" fmla="*/ 89 w 177"/>
              <a:gd name="T49" fmla="*/ 23 h 164"/>
              <a:gd name="T50" fmla="*/ 124 w 177"/>
              <a:gd name="T51" fmla="*/ 59 h 164"/>
              <a:gd name="T52" fmla="*/ 89 w 177"/>
              <a:gd name="T53" fmla="*/ 94 h 164"/>
              <a:gd name="T54" fmla="*/ 141 w 177"/>
              <a:gd name="T55" fmla="*/ 47 h 164"/>
              <a:gd name="T56" fmla="*/ 118 w 177"/>
              <a:gd name="T57" fmla="*/ 23 h 164"/>
              <a:gd name="T58" fmla="*/ 141 w 177"/>
              <a:gd name="T59" fmla="*/ 0 h 164"/>
              <a:gd name="T60" fmla="*/ 165 w 177"/>
              <a:gd name="T61" fmla="*/ 23 h 164"/>
              <a:gd name="T62" fmla="*/ 141 w 177"/>
              <a:gd name="T63" fmla="*/ 47 h 164"/>
              <a:gd name="T64" fmla="*/ 159 w 177"/>
              <a:gd name="T65" fmla="*/ 94 h 164"/>
              <a:gd name="T66" fmla="*/ 146 w 177"/>
              <a:gd name="T67" fmla="*/ 94 h 164"/>
              <a:gd name="T68" fmla="*/ 122 w 177"/>
              <a:gd name="T69" fmla="*/ 82 h 164"/>
              <a:gd name="T70" fmla="*/ 130 w 177"/>
              <a:gd name="T71" fmla="*/ 59 h 164"/>
              <a:gd name="T72" fmla="*/ 129 w 177"/>
              <a:gd name="T73" fmla="*/ 52 h 164"/>
              <a:gd name="T74" fmla="*/ 141 w 177"/>
              <a:gd name="T75" fmla="*/ 55 h 164"/>
              <a:gd name="T76" fmla="*/ 165 w 177"/>
              <a:gd name="T77" fmla="*/ 47 h 164"/>
              <a:gd name="T78" fmla="*/ 177 w 177"/>
              <a:gd name="T79" fmla="*/ 79 h 164"/>
              <a:gd name="T80" fmla="*/ 159 w 177"/>
              <a:gd name="T81" fmla="*/ 9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77" h="164">
                <a:moveTo>
                  <a:pt x="31" y="94"/>
                </a:moveTo>
                <a:cubicBezTo>
                  <a:pt x="19" y="94"/>
                  <a:pt x="19" y="94"/>
                  <a:pt x="19" y="94"/>
                </a:cubicBezTo>
                <a:cubicBezTo>
                  <a:pt x="9" y="94"/>
                  <a:pt x="1" y="89"/>
                  <a:pt x="1" y="79"/>
                </a:cubicBezTo>
                <a:cubicBezTo>
                  <a:pt x="1" y="72"/>
                  <a:pt x="0" y="47"/>
                  <a:pt x="12" y="47"/>
                </a:cubicBezTo>
                <a:cubicBezTo>
                  <a:pt x="14" y="47"/>
                  <a:pt x="24" y="55"/>
                  <a:pt x="36" y="55"/>
                </a:cubicBezTo>
                <a:cubicBezTo>
                  <a:pt x="40" y="55"/>
                  <a:pt x="44" y="54"/>
                  <a:pt x="48" y="52"/>
                </a:cubicBezTo>
                <a:cubicBezTo>
                  <a:pt x="48" y="54"/>
                  <a:pt x="48" y="57"/>
                  <a:pt x="48" y="59"/>
                </a:cubicBezTo>
                <a:cubicBezTo>
                  <a:pt x="48" y="67"/>
                  <a:pt x="50" y="75"/>
                  <a:pt x="55" y="82"/>
                </a:cubicBezTo>
                <a:cubicBezTo>
                  <a:pt x="46" y="82"/>
                  <a:pt x="37" y="86"/>
                  <a:pt x="31" y="94"/>
                </a:cubicBezTo>
                <a:close/>
                <a:moveTo>
                  <a:pt x="36" y="47"/>
                </a:moveTo>
                <a:cubicBezTo>
                  <a:pt x="23" y="47"/>
                  <a:pt x="12" y="36"/>
                  <a:pt x="12" y="23"/>
                </a:cubicBezTo>
                <a:cubicBezTo>
                  <a:pt x="12" y="10"/>
                  <a:pt x="23" y="0"/>
                  <a:pt x="36" y="0"/>
                </a:cubicBezTo>
                <a:cubicBezTo>
                  <a:pt x="49" y="0"/>
                  <a:pt x="59" y="10"/>
                  <a:pt x="59" y="23"/>
                </a:cubicBezTo>
                <a:cubicBezTo>
                  <a:pt x="59" y="36"/>
                  <a:pt x="49" y="47"/>
                  <a:pt x="36" y="47"/>
                </a:cubicBezTo>
                <a:close/>
                <a:moveTo>
                  <a:pt x="129" y="164"/>
                </a:moveTo>
                <a:cubicBezTo>
                  <a:pt x="49" y="164"/>
                  <a:pt x="49" y="164"/>
                  <a:pt x="49" y="164"/>
                </a:cubicBezTo>
                <a:cubicBezTo>
                  <a:pt x="34" y="164"/>
                  <a:pt x="24" y="155"/>
                  <a:pt x="24" y="140"/>
                </a:cubicBezTo>
                <a:cubicBezTo>
                  <a:pt x="24" y="120"/>
                  <a:pt x="29" y="88"/>
                  <a:pt x="56" y="88"/>
                </a:cubicBezTo>
                <a:cubicBezTo>
                  <a:pt x="59" y="88"/>
                  <a:pt x="70" y="101"/>
                  <a:pt x="89" y="101"/>
                </a:cubicBezTo>
                <a:cubicBezTo>
                  <a:pt x="107" y="101"/>
                  <a:pt x="118" y="88"/>
                  <a:pt x="121" y="88"/>
                </a:cubicBezTo>
                <a:cubicBezTo>
                  <a:pt x="148" y="88"/>
                  <a:pt x="153" y="120"/>
                  <a:pt x="153" y="140"/>
                </a:cubicBezTo>
                <a:cubicBezTo>
                  <a:pt x="153" y="155"/>
                  <a:pt x="143" y="164"/>
                  <a:pt x="129" y="164"/>
                </a:cubicBezTo>
                <a:close/>
                <a:moveTo>
                  <a:pt x="89" y="94"/>
                </a:moveTo>
                <a:cubicBezTo>
                  <a:pt x="69" y="94"/>
                  <a:pt x="53" y="78"/>
                  <a:pt x="53" y="59"/>
                </a:cubicBezTo>
                <a:cubicBezTo>
                  <a:pt x="53" y="39"/>
                  <a:pt x="69" y="23"/>
                  <a:pt x="89" y="23"/>
                </a:cubicBezTo>
                <a:cubicBezTo>
                  <a:pt x="108" y="23"/>
                  <a:pt x="124" y="39"/>
                  <a:pt x="124" y="59"/>
                </a:cubicBezTo>
                <a:cubicBezTo>
                  <a:pt x="124" y="78"/>
                  <a:pt x="108" y="94"/>
                  <a:pt x="89" y="94"/>
                </a:cubicBezTo>
                <a:close/>
                <a:moveTo>
                  <a:pt x="141" y="47"/>
                </a:moveTo>
                <a:cubicBezTo>
                  <a:pt x="128" y="47"/>
                  <a:pt x="118" y="36"/>
                  <a:pt x="118" y="23"/>
                </a:cubicBezTo>
                <a:cubicBezTo>
                  <a:pt x="118" y="10"/>
                  <a:pt x="128" y="0"/>
                  <a:pt x="141" y="0"/>
                </a:cubicBezTo>
                <a:cubicBezTo>
                  <a:pt x="154" y="0"/>
                  <a:pt x="165" y="10"/>
                  <a:pt x="165" y="23"/>
                </a:cubicBezTo>
                <a:cubicBezTo>
                  <a:pt x="165" y="36"/>
                  <a:pt x="154" y="47"/>
                  <a:pt x="141" y="47"/>
                </a:cubicBezTo>
                <a:close/>
                <a:moveTo>
                  <a:pt x="159" y="94"/>
                </a:moveTo>
                <a:cubicBezTo>
                  <a:pt x="146" y="94"/>
                  <a:pt x="146" y="94"/>
                  <a:pt x="146" y="94"/>
                </a:cubicBezTo>
                <a:cubicBezTo>
                  <a:pt x="140" y="86"/>
                  <a:pt x="132" y="82"/>
                  <a:pt x="122" y="82"/>
                </a:cubicBezTo>
                <a:cubicBezTo>
                  <a:pt x="127" y="75"/>
                  <a:pt x="130" y="67"/>
                  <a:pt x="130" y="59"/>
                </a:cubicBezTo>
                <a:cubicBezTo>
                  <a:pt x="130" y="57"/>
                  <a:pt x="129" y="54"/>
                  <a:pt x="129" y="52"/>
                </a:cubicBezTo>
                <a:cubicBezTo>
                  <a:pt x="133" y="54"/>
                  <a:pt x="137" y="55"/>
                  <a:pt x="141" y="55"/>
                </a:cubicBezTo>
                <a:cubicBezTo>
                  <a:pt x="154" y="55"/>
                  <a:pt x="163" y="47"/>
                  <a:pt x="165" y="47"/>
                </a:cubicBezTo>
                <a:cubicBezTo>
                  <a:pt x="177" y="47"/>
                  <a:pt x="177" y="72"/>
                  <a:pt x="177" y="79"/>
                </a:cubicBezTo>
                <a:cubicBezTo>
                  <a:pt x="177" y="89"/>
                  <a:pt x="168" y="94"/>
                  <a:pt x="159" y="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ea typeface="汉仪黑荔枝体简" panose="00020600040101010101" pitchFamily="18" charset="-122"/>
              <a:cs typeface="+mn-ea"/>
              <a:sym typeface="+mn-lt"/>
            </a:endParaRPr>
          </a:p>
        </p:txBody>
      </p:sp>
      <p:sp>
        <p:nvSpPr>
          <p:cNvPr id="29" name="矩形 19">
            <a:extLst>
              <a:ext uri="{FF2B5EF4-FFF2-40B4-BE49-F238E27FC236}">
                <a16:creationId xmlns:a16="http://schemas.microsoft.com/office/drawing/2014/main" xmlns="" id="{9B43A146-C88D-461F-BBB8-7B4235638C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8528" y="4683465"/>
            <a:ext cx="1415772" cy="42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b="1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30" name="文本框 18">
            <a:extLst>
              <a:ext uri="{FF2B5EF4-FFF2-40B4-BE49-F238E27FC236}">
                <a16:creationId xmlns:a16="http://schemas.microsoft.com/office/drawing/2014/main" xmlns="" id="{BF53B202-1E57-4C08-BE1D-8FC77C8593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7313" y="5233772"/>
            <a:ext cx="19382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</a:t>
            </a:r>
          </a:p>
        </p:txBody>
      </p:sp>
      <p:sp>
        <p:nvSpPr>
          <p:cNvPr id="31" name="矩形 19">
            <a:extLst>
              <a:ext uri="{FF2B5EF4-FFF2-40B4-BE49-F238E27FC236}">
                <a16:creationId xmlns:a16="http://schemas.microsoft.com/office/drawing/2014/main" xmlns="" id="{8F214319-A8BB-4422-A084-9F814EAFEA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4427" y="4644850"/>
            <a:ext cx="1415772" cy="42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b="1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32" name="文本框 18">
            <a:extLst>
              <a:ext uri="{FF2B5EF4-FFF2-40B4-BE49-F238E27FC236}">
                <a16:creationId xmlns:a16="http://schemas.microsoft.com/office/drawing/2014/main" xmlns="" id="{0C33C0AC-0F85-4F01-9449-02DB46D4D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8356" y="5208509"/>
            <a:ext cx="19580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</a:t>
            </a:r>
          </a:p>
        </p:txBody>
      </p:sp>
      <p:sp>
        <p:nvSpPr>
          <p:cNvPr id="33" name="矩形 19">
            <a:extLst>
              <a:ext uri="{FF2B5EF4-FFF2-40B4-BE49-F238E27FC236}">
                <a16:creationId xmlns:a16="http://schemas.microsoft.com/office/drawing/2014/main" xmlns="" id="{E7661569-CED3-4F53-803B-E6C2CEC837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8160" y="4641425"/>
            <a:ext cx="1415772" cy="42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b="1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34" name="文本框 18">
            <a:extLst>
              <a:ext uri="{FF2B5EF4-FFF2-40B4-BE49-F238E27FC236}">
                <a16:creationId xmlns:a16="http://schemas.microsoft.com/office/drawing/2014/main" xmlns="" id="{5D26F3DA-20EF-4419-A8F0-548D5E265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6945" y="5166469"/>
            <a:ext cx="19382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</a:t>
            </a:r>
          </a:p>
        </p:txBody>
      </p:sp>
    </p:spTree>
    <p:extLst>
      <p:ext uri="{BB962C8B-B14F-4D97-AF65-F5344CB8AC3E}">
        <p14:creationId xmlns:p14="http://schemas.microsoft.com/office/powerpoint/2010/main" val="3734798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8F8E93A-C30A-4A8C-BC45-EF65E5B59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042" y="1545128"/>
            <a:ext cx="5974296" cy="5333892"/>
          </a:xfrm>
          <a:prstGeom prst="rect">
            <a:avLst/>
          </a:prstGeom>
        </p:spPr>
      </p:pic>
      <p:sp>
        <p:nvSpPr>
          <p:cNvPr id="4" name="文本框 26">
            <a:extLst>
              <a:ext uri="{FF2B5EF4-FFF2-40B4-BE49-F238E27FC236}">
                <a16:creationId xmlns:a16="http://schemas.microsoft.com/office/drawing/2014/main" xmlns="" id="{3E5D1E47-DA1E-4283-98E8-C3C92BC323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883" y="3229303"/>
            <a:ext cx="4255810" cy="645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1789E2FE-598E-4A55-AC63-F505E5024167}"/>
              </a:ext>
            </a:extLst>
          </p:cNvPr>
          <p:cNvCxnSpPr>
            <a:cxnSpLocks/>
          </p:cNvCxnSpPr>
          <p:nvPr/>
        </p:nvCxnSpPr>
        <p:spPr>
          <a:xfrm>
            <a:off x="1088571" y="3930598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B1DBED7E-4E0C-4AA2-B2C2-7E7FD0999B6D}"/>
              </a:ext>
            </a:extLst>
          </p:cNvPr>
          <p:cNvCxnSpPr>
            <a:cxnSpLocks/>
          </p:cNvCxnSpPr>
          <p:nvPr/>
        </p:nvCxnSpPr>
        <p:spPr>
          <a:xfrm>
            <a:off x="1088571" y="3166722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26">
            <a:extLst>
              <a:ext uri="{FF2B5EF4-FFF2-40B4-BE49-F238E27FC236}">
                <a16:creationId xmlns:a16="http://schemas.microsoft.com/office/drawing/2014/main" xmlns="" id="{0E887D1F-43DC-4DDF-B9B8-55642DEBE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2287" y="1659643"/>
            <a:ext cx="183368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9600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02</a:t>
            </a:r>
            <a:endParaRPr lang="zh-CN" altLang="en-US" sz="9600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39926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18EBE5D7-5474-4FCC-955F-DDCABEAD6955}"/>
              </a:ext>
            </a:extLst>
          </p:cNvPr>
          <p:cNvGrpSpPr/>
          <p:nvPr/>
        </p:nvGrpSpPr>
        <p:grpSpPr>
          <a:xfrm>
            <a:off x="6096000" y="2269525"/>
            <a:ext cx="5131876" cy="1431161"/>
            <a:chOff x="6454317" y="1618364"/>
            <a:chExt cx="5131876" cy="1431161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0A5C389E-61F2-4CD7-958A-7C0914784A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3882" y="1618364"/>
              <a:ext cx="2031325" cy="469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单击此处添加标题</a:t>
              </a:r>
              <a:endParaRPr lang="zh-CN" altLang="en-US" sz="28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8" name="文本框 18">
              <a:extLst>
                <a:ext uri="{FF2B5EF4-FFF2-40B4-BE49-F238E27FC236}">
                  <a16:creationId xmlns:a16="http://schemas.microsoft.com/office/drawing/2014/main" xmlns="" id="{0034ABD1-D0B8-4449-847B-6DEA74D1B8B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54317" y="2126195"/>
              <a:ext cx="5131876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点击输入详细内容，添加你的具体内容。点击输入详细内容，添加你的具体内容。点击输入详细内容，添加你的具体内容。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8C56DEF-984C-4F47-8319-C1E168A12F1B}"/>
              </a:ext>
            </a:extLst>
          </p:cNvPr>
          <p:cNvGrpSpPr/>
          <p:nvPr/>
        </p:nvGrpSpPr>
        <p:grpSpPr>
          <a:xfrm>
            <a:off x="6096000" y="3879862"/>
            <a:ext cx="5131876" cy="1376748"/>
            <a:chOff x="6454317" y="3228701"/>
            <a:chExt cx="5131876" cy="1376748"/>
          </a:xfrm>
        </p:grpSpPr>
        <p:sp>
          <p:nvSpPr>
            <p:cNvPr id="10" name="矩形 19">
              <a:extLst>
                <a:ext uri="{FF2B5EF4-FFF2-40B4-BE49-F238E27FC236}">
                  <a16:creationId xmlns:a16="http://schemas.microsoft.com/office/drawing/2014/main" xmlns="" id="{FC96F544-7647-4BBD-A452-72AB643BE6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3881" y="3228701"/>
              <a:ext cx="2031325" cy="469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b="1" dirty="0">
                  <a:solidFill>
                    <a:srgbClr val="DC5D3D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单击此处添加标题</a:t>
              </a:r>
              <a:endParaRPr lang="zh-CN" altLang="en-US" sz="28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1" name="文本框 18">
              <a:extLst>
                <a:ext uri="{FF2B5EF4-FFF2-40B4-BE49-F238E27FC236}">
                  <a16:creationId xmlns:a16="http://schemas.microsoft.com/office/drawing/2014/main" xmlns="" id="{1D0306C7-48E8-406F-A295-80A9C0985C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54317" y="3682119"/>
              <a:ext cx="5131876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点击输入详细内容，添加你的具体内容。点击输入详细内容，添加你的具体内容。点击输入详细内容，添加你的具体内容。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1140F2A8-1608-412D-B078-03BD810F6024}"/>
              </a:ext>
            </a:extLst>
          </p:cNvPr>
          <p:cNvGrpSpPr/>
          <p:nvPr/>
        </p:nvGrpSpPr>
        <p:grpSpPr>
          <a:xfrm>
            <a:off x="294815" y="1868914"/>
            <a:ext cx="5668034" cy="3663545"/>
            <a:chOff x="294815" y="1868914"/>
            <a:chExt cx="5668034" cy="3663545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53621E42-1744-4079-B3F9-719BB0879328}"/>
                </a:ext>
              </a:extLst>
            </p:cNvPr>
            <p:cNvGrpSpPr/>
            <p:nvPr/>
          </p:nvGrpSpPr>
          <p:grpSpPr>
            <a:xfrm>
              <a:off x="294815" y="1868914"/>
              <a:ext cx="5668034" cy="3663545"/>
              <a:chOff x="155126" y="1552462"/>
              <a:chExt cx="6822219" cy="4409555"/>
            </a:xfrm>
          </p:grpSpPr>
          <p:pic>
            <p:nvPicPr>
              <p:cNvPr id="4" name="图片 3">
                <a:extLst>
                  <a:ext uri="{FF2B5EF4-FFF2-40B4-BE49-F238E27FC236}">
                    <a16:creationId xmlns:a16="http://schemas.microsoft.com/office/drawing/2014/main" xmlns="" id="{220BAEE9-FB86-4202-9903-3AC5A8DB85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5126" y="1552462"/>
                <a:ext cx="6822219" cy="4409555"/>
              </a:xfrm>
              <a:prstGeom prst="rect">
                <a:avLst/>
              </a:prstGeom>
            </p:spPr>
          </p:pic>
          <p:sp>
            <p:nvSpPr>
              <p:cNvPr id="5" name="矩形: 圆角 4">
                <a:extLst>
                  <a:ext uri="{FF2B5EF4-FFF2-40B4-BE49-F238E27FC236}">
                    <a16:creationId xmlns:a16="http://schemas.microsoft.com/office/drawing/2014/main" xmlns="" id="{4FF9F44E-3894-4345-AD3D-4615694CFF32}"/>
                  </a:ext>
                </a:extLst>
              </p:cNvPr>
              <p:cNvSpPr/>
              <p:nvPr/>
            </p:nvSpPr>
            <p:spPr>
              <a:xfrm>
                <a:off x="1037068" y="2243159"/>
                <a:ext cx="4983480" cy="3169920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汉仪黑荔枝体简" panose="00020600040101010101" pitchFamily="18" charset="-122"/>
                </a:endParaRPr>
              </a:p>
            </p:txBody>
          </p:sp>
        </p:grpSp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93ED92FE-229A-4332-8B55-560441D2F5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93" t="2191" r="2694" b="6031"/>
            <a:stretch/>
          </p:blipFill>
          <p:spPr>
            <a:xfrm>
              <a:off x="1632588" y="2523266"/>
              <a:ext cx="2844820" cy="2586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15640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84128093-6B15-4362-8AFB-3E163C7BAFA8}"/>
              </a:ext>
            </a:extLst>
          </p:cNvPr>
          <p:cNvGrpSpPr/>
          <p:nvPr/>
        </p:nvGrpSpPr>
        <p:grpSpPr>
          <a:xfrm>
            <a:off x="4585660" y="2253978"/>
            <a:ext cx="2987428" cy="3031323"/>
            <a:chOff x="4586392" y="2495791"/>
            <a:chExt cx="2987428" cy="3031323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2F786649-3034-4C41-9DC5-C4D56586F5C9}"/>
                </a:ext>
              </a:extLst>
            </p:cNvPr>
            <p:cNvGrpSpPr/>
            <p:nvPr/>
          </p:nvGrpSpPr>
          <p:grpSpPr>
            <a:xfrm>
              <a:off x="4586392" y="2495791"/>
              <a:ext cx="2987428" cy="3031323"/>
              <a:chOff x="3956783" y="1326432"/>
              <a:chExt cx="4380166" cy="4444523"/>
            </a:xfrm>
          </p:grpSpPr>
          <p:sp>
            <p:nvSpPr>
              <p:cNvPr id="9" name="下箭头 30">
                <a:extLst>
                  <a:ext uri="{FF2B5EF4-FFF2-40B4-BE49-F238E27FC236}">
                    <a16:creationId xmlns:a16="http://schemas.microsoft.com/office/drawing/2014/main" xmlns="" id="{73DD4C91-024E-47AF-8748-607F6F170C6B}"/>
                  </a:ext>
                </a:extLst>
              </p:cNvPr>
              <p:cNvSpPr/>
              <p:nvPr/>
            </p:nvSpPr>
            <p:spPr>
              <a:xfrm rot="18959146">
                <a:off x="3992907" y="1326432"/>
                <a:ext cx="2412075" cy="2514600"/>
              </a:xfrm>
              <a:prstGeom prst="downArrow">
                <a:avLst/>
              </a:prstGeom>
              <a:solidFill>
                <a:srgbClr val="DC5D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  <p:sp>
            <p:nvSpPr>
              <p:cNvPr id="10" name="下箭头 34">
                <a:extLst>
                  <a:ext uri="{FF2B5EF4-FFF2-40B4-BE49-F238E27FC236}">
                    <a16:creationId xmlns:a16="http://schemas.microsoft.com/office/drawing/2014/main" xmlns="" id="{42E3E5D5-437B-485E-A8FD-0FCB45A72667}"/>
                  </a:ext>
                </a:extLst>
              </p:cNvPr>
              <p:cNvSpPr/>
              <p:nvPr/>
            </p:nvSpPr>
            <p:spPr>
              <a:xfrm rot="18959146">
                <a:off x="3956783" y="3243624"/>
                <a:ext cx="2412075" cy="2514600"/>
              </a:xfrm>
              <a:prstGeom prst="downArrow">
                <a:avLst/>
              </a:prstGeom>
              <a:solidFill>
                <a:srgbClr val="DC5D3D">
                  <a:alpha val="70000"/>
                </a:srgbClr>
              </a:solidFill>
              <a:ln>
                <a:noFill/>
              </a:ln>
              <a:scene3d>
                <a:camera prst="orthographicFront">
                  <a:rot lat="0" lon="0" rev="540000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  <p:sp>
            <p:nvSpPr>
              <p:cNvPr id="11" name="下箭头 35">
                <a:extLst>
                  <a:ext uri="{FF2B5EF4-FFF2-40B4-BE49-F238E27FC236}">
                    <a16:creationId xmlns:a16="http://schemas.microsoft.com/office/drawing/2014/main" xmlns="" id="{31AF4AAE-F6E9-436E-A11F-AEE0FEE442C7}"/>
                  </a:ext>
                </a:extLst>
              </p:cNvPr>
              <p:cNvSpPr/>
              <p:nvPr/>
            </p:nvSpPr>
            <p:spPr>
              <a:xfrm rot="18959146">
                <a:off x="5879355" y="3256355"/>
                <a:ext cx="2412075" cy="2514600"/>
              </a:xfrm>
              <a:prstGeom prst="downArrow">
                <a:avLst/>
              </a:prstGeom>
              <a:solidFill>
                <a:srgbClr val="DC5D3D"/>
              </a:solidFill>
              <a:ln>
                <a:noFill/>
              </a:ln>
              <a:scene3d>
                <a:camera prst="orthographicFront">
                  <a:rot lat="0" lon="0" rev="1080000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  <p:sp>
            <p:nvSpPr>
              <p:cNvPr id="12" name="下箭头 36">
                <a:extLst>
                  <a:ext uri="{FF2B5EF4-FFF2-40B4-BE49-F238E27FC236}">
                    <a16:creationId xmlns:a16="http://schemas.microsoft.com/office/drawing/2014/main" xmlns="" id="{95E0AA46-C5D6-4D98-912E-F5585AB65418}"/>
                  </a:ext>
                </a:extLst>
              </p:cNvPr>
              <p:cNvSpPr/>
              <p:nvPr/>
            </p:nvSpPr>
            <p:spPr>
              <a:xfrm rot="18959146">
                <a:off x="5924875" y="1370263"/>
                <a:ext cx="2412074" cy="2514599"/>
              </a:xfrm>
              <a:prstGeom prst="downArrow">
                <a:avLst/>
              </a:prstGeom>
              <a:solidFill>
                <a:srgbClr val="DC5D3D">
                  <a:alpha val="70000"/>
                </a:srgbClr>
              </a:solidFill>
              <a:ln>
                <a:noFill/>
              </a:ln>
              <a:scene3d>
                <a:camera prst="orthographicFront">
                  <a:rot lat="0" lon="0" rev="1620000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 dirty="0">
                  <a:latin typeface="汉仪黑荔枝体简" panose="00020600040101010101" pitchFamily="18" charset="-122"/>
                  <a:ea typeface="汉仪黑荔枝体简" panose="00020600040101010101" pitchFamily="18" charset="-122"/>
                </a:endParaRPr>
              </a:p>
            </p:txBody>
          </p:sp>
        </p:grpSp>
        <p:sp>
          <p:nvSpPr>
            <p:cNvPr id="5" name="文本框 4">
              <a:extLst>
                <a:ext uri="{FF2B5EF4-FFF2-40B4-BE49-F238E27FC236}">
                  <a16:creationId xmlns:a16="http://schemas.microsoft.com/office/drawing/2014/main" xmlns="" id="{D938B99E-D811-4CD0-B7A8-25C971455E32}"/>
                </a:ext>
              </a:extLst>
            </p:cNvPr>
            <p:cNvSpPr txBox="1"/>
            <p:nvPr/>
          </p:nvSpPr>
          <p:spPr>
            <a:xfrm>
              <a:off x="5224037" y="3151405"/>
              <a:ext cx="737052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01</a:t>
              </a:r>
              <a:endParaRPr lang="zh-CN" altLang="en-US" sz="4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1AF5B91A-44B6-4CF3-9628-8B7554F53AEF}"/>
                </a:ext>
              </a:extLst>
            </p:cNvPr>
            <p:cNvSpPr txBox="1"/>
            <p:nvPr/>
          </p:nvSpPr>
          <p:spPr>
            <a:xfrm>
              <a:off x="5200684" y="4012008"/>
              <a:ext cx="879843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03</a:t>
              </a:r>
              <a:endParaRPr lang="zh-CN" altLang="en-US" sz="4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640FC793-C860-4455-8CD9-7F503FD829C6}"/>
                </a:ext>
              </a:extLst>
            </p:cNvPr>
            <p:cNvSpPr txBox="1"/>
            <p:nvPr/>
          </p:nvSpPr>
          <p:spPr>
            <a:xfrm>
              <a:off x="6085246" y="3147694"/>
              <a:ext cx="9611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02</a:t>
              </a:r>
              <a:endParaRPr lang="zh-CN" altLang="en-US" sz="4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85F75213-619E-4D5C-9072-EC8D8DD35C36}"/>
                </a:ext>
              </a:extLst>
            </p:cNvPr>
            <p:cNvSpPr txBox="1"/>
            <p:nvPr/>
          </p:nvSpPr>
          <p:spPr>
            <a:xfrm>
              <a:off x="6112551" y="4041418"/>
              <a:ext cx="9471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04</a:t>
              </a:r>
              <a:endParaRPr lang="zh-CN" altLang="en-US" sz="4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2C3A7DAA-D2E3-41F8-837D-E08A6137410C}"/>
              </a:ext>
            </a:extLst>
          </p:cNvPr>
          <p:cNvGrpSpPr/>
          <p:nvPr/>
        </p:nvGrpSpPr>
        <p:grpSpPr>
          <a:xfrm>
            <a:off x="1296465" y="2055762"/>
            <a:ext cx="2946345" cy="1272971"/>
            <a:chOff x="1296465" y="2025869"/>
            <a:chExt cx="2946345" cy="1272971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122821A9-7FFD-436D-8802-36E80CE7C3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2145" y="2025869"/>
              <a:ext cx="1415772" cy="42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C1784C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400" b="1" dirty="0">
                <a:solidFill>
                  <a:srgbClr val="C1784C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5" name="文本框 18">
              <a:extLst>
                <a:ext uri="{FF2B5EF4-FFF2-40B4-BE49-F238E27FC236}">
                  <a16:creationId xmlns:a16="http://schemas.microsoft.com/office/drawing/2014/main" xmlns="" id="{D0C89D39-E8AF-4AAB-B4FE-1CD7778654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96465" y="2467843"/>
              <a:ext cx="2946345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96B74DFE-5D63-4465-B878-595F7CC54E9C}"/>
              </a:ext>
            </a:extLst>
          </p:cNvPr>
          <p:cNvGrpSpPr/>
          <p:nvPr/>
        </p:nvGrpSpPr>
        <p:grpSpPr>
          <a:xfrm>
            <a:off x="1280284" y="4278730"/>
            <a:ext cx="2946345" cy="1274856"/>
            <a:chOff x="1296465" y="2023984"/>
            <a:chExt cx="2946345" cy="127485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9CCF9B5B-1B8D-4059-BC78-78F558C431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8326" y="2023984"/>
              <a:ext cx="1415772" cy="42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C1784C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400" b="1" dirty="0">
                <a:solidFill>
                  <a:srgbClr val="C1784C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8" name="文本框 18">
              <a:extLst>
                <a:ext uri="{FF2B5EF4-FFF2-40B4-BE49-F238E27FC236}">
                  <a16:creationId xmlns:a16="http://schemas.microsoft.com/office/drawing/2014/main" xmlns="" id="{67BD0AF5-7EE0-42D2-93A2-1027AEF70E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96465" y="2467843"/>
              <a:ext cx="2946345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0E91293A-9521-472E-A636-12263083D854}"/>
              </a:ext>
            </a:extLst>
          </p:cNvPr>
          <p:cNvGrpSpPr/>
          <p:nvPr/>
        </p:nvGrpSpPr>
        <p:grpSpPr>
          <a:xfrm>
            <a:off x="7917254" y="1955806"/>
            <a:ext cx="2946345" cy="1291182"/>
            <a:chOff x="1296465" y="2007658"/>
            <a:chExt cx="2946345" cy="1291182"/>
          </a:xfrm>
        </p:grpSpPr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BCEACF83-6A10-421C-902D-28BB965D47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6103" y="2007658"/>
              <a:ext cx="1415772" cy="42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C1784C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400" b="1" dirty="0">
                <a:solidFill>
                  <a:srgbClr val="C1784C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21" name="文本框 18">
              <a:extLst>
                <a:ext uri="{FF2B5EF4-FFF2-40B4-BE49-F238E27FC236}">
                  <a16:creationId xmlns:a16="http://schemas.microsoft.com/office/drawing/2014/main" xmlns="" id="{CAA8851B-D0C4-43CB-B230-1B019632A8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96465" y="2467843"/>
              <a:ext cx="2946345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927EF92C-08F1-485A-8136-14BC6269893B}"/>
              </a:ext>
            </a:extLst>
          </p:cNvPr>
          <p:cNvGrpSpPr/>
          <p:nvPr/>
        </p:nvGrpSpPr>
        <p:grpSpPr>
          <a:xfrm>
            <a:off x="7901073" y="4181975"/>
            <a:ext cx="2946345" cy="1289866"/>
            <a:chOff x="1296465" y="2008974"/>
            <a:chExt cx="2946345" cy="1289866"/>
          </a:xfrm>
        </p:grpSpPr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1EFC3162-3617-416A-A8FC-DB55952559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2284" y="2008974"/>
              <a:ext cx="1415772" cy="42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C1784C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400" b="1" dirty="0">
                <a:solidFill>
                  <a:srgbClr val="C1784C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24" name="文本框 18">
              <a:extLst>
                <a:ext uri="{FF2B5EF4-FFF2-40B4-BE49-F238E27FC236}">
                  <a16:creationId xmlns:a16="http://schemas.microsoft.com/office/drawing/2014/main" xmlns="" id="{33AC7D4C-5FE8-4BDE-9CBF-65CC13D077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96465" y="2467843"/>
              <a:ext cx="2946345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点击输入详细内容，添加你的具体内容。点击输入详细内容，添加你的具体内容。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80969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1F770B98-DACA-425D-9668-805C8B43875E}"/>
              </a:ext>
            </a:extLst>
          </p:cNvPr>
          <p:cNvGrpSpPr/>
          <p:nvPr/>
        </p:nvGrpSpPr>
        <p:grpSpPr>
          <a:xfrm>
            <a:off x="4343468" y="2036279"/>
            <a:ext cx="4319386" cy="3047158"/>
            <a:chOff x="4122752" y="1525578"/>
            <a:chExt cx="5285556" cy="3728753"/>
          </a:xfrm>
        </p:grpSpPr>
        <p:sp>
          <p:nvSpPr>
            <p:cNvPr id="3" name="等腰三角形 14">
              <a:extLst>
                <a:ext uri="{FF2B5EF4-FFF2-40B4-BE49-F238E27FC236}">
                  <a16:creationId xmlns:a16="http://schemas.microsoft.com/office/drawing/2014/main" xmlns="" id="{B250901F-122A-4DFC-837A-EF3F71BFFE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08615" y="2366396"/>
              <a:ext cx="3715945" cy="2125208"/>
            </a:xfrm>
            <a:custGeom>
              <a:avLst/>
              <a:gdLst>
                <a:gd name="T0" fmla="*/ 0 w 2190525"/>
                <a:gd name="T1" fmla="*/ 1330247 h 1330247"/>
                <a:gd name="T2" fmla="*/ 595215 w 2190525"/>
                <a:gd name="T3" fmla="*/ 0 h 1330247"/>
                <a:gd name="T4" fmla="*/ 2190525 w 2190525"/>
                <a:gd name="T5" fmla="*/ 1130222 h 1330247"/>
                <a:gd name="T6" fmla="*/ 0 w 2190525"/>
                <a:gd name="T7" fmla="*/ 1330247 h 13302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90525"/>
                <a:gd name="T13" fmla="*/ 0 h 1330247"/>
                <a:gd name="T14" fmla="*/ 2190525 w 2190525"/>
                <a:gd name="T15" fmla="*/ 1330247 h 13302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90525" h="1330247">
                  <a:moveTo>
                    <a:pt x="0" y="1330247"/>
                  </a:moveTo>
                  <a:lnTo>
                    <a:pt x="595215" y="0"/>
                  </a:lnTo>
                  <a:lnTo>
                    <a:pt x="2190525" y="1130222"/>
                  </a:lnTo>
                  <a:lnTo>
                    <a:pt x="0" y="1330247"/>
                  </a:lnTo>
                  <a:close/>
                </a:path>
              </a:pathLst>
            </a:custGeom>
            <a:noFill/>
            <a:ln w="19050" cap="flat" cmpd="sng">
              <a:solidFill>
                <a:srgbClr val="DC5D3D"/>
              </a:solidFill>
              <a:prstDash val="sysDash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303" b="1">
                <a:solidFill>
                  <a:srgbClr val="FFFFFF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9CEEC340-6E30-42C7-A278-A3071222471F}"/>
                </a:ext>
              </a:extLst>
            </p:cNvPr>
            <p:cNvGrpSpPr/>
            <p:nvPr/>
          </p:nvGrpSpPr>
          <p:grpSpPr>
            <a:xfrm>
              <a:off x="5100336" y="1525578"/>
              <a:ext cx="1616883" cy="1521023"/>
              <a:chOff x="4268141" y="1178652"/>
              <a:chExt cx="1616883" cy="1521023"/>
            </a:xfrm>
          </p:grpSpPr>
          <p:grpSp>
            <p:nvGrpSpPr>
              <p:cNvPr id="5" name="Group 15">
                <a:extLst>
                  <a:ext uri="{FF2B5EF4-FFF2-40B4-BE49-F238E27FC236}">
                    <a16:creationId xmlns:a16="http://schemas.microsoft.com/office/drawing/2014/main" xmlns="" id="{F3E4C493-7236-405E-972D-FF1392A0A56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68141" y="1178652"/>
                <a:ext cx="1521023" cy="1521023"/>
                <a:chOff x="-925684" y="-185061"/>
                <a:chExt cx="1143000" cy="1143000"/>
              </a:xfrm>
            </p:grpSpPr>
            <p:sp>
              <p:nvSpPr>
                <p:cNvPr id="7" name="椭圆 1">
                  <a:extLst>
                    <a:ext uri="{FF2B5EF4-FFF2-40B4-BE49-F238E27FC236}">
                      <a16:creationId xmlns:a16="http://schemas.microsoft.com/office/drawing/2014/main" xmlns="" id="{341DA1C0-7537-4CE4-BDF4-A72C0CE70ED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-925684" y="-185061"/>
                  <a:ext cx="1143000" cy="1143000"/>
                </a:xfrm>
                <a:prstGeom prst="ellipse">
                  <a:avLst/>
                </a:prstGeom>
                <a:solidFill>
                  <a:srgbClr val="DC5D3D"/>
                </a:solidFill>
                <a:ln w="28575" cap="flat" cmpd="sng">
                  <a:solidFill>
                    <a:srgbClr val="DC5D3D"/>
                  </a:solidFill>
                  <a:prstDash val="sysDot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zh-CN" altLang="zh-CN" sz="2303" b="1">
                    <a:solidFill>
                      <a:srgbClr val="FFFFFF"/>
                    </a:solidFill>
                    <a:latin typeface="汉仪黑荔枝体简" panose="00020600040101010101" pitchFamily="18" charset="-122"/>
                    <a:ea typeface="汉仪黑荔枝体简" panose="00020600040101010101" pitchFamily="18" charset="-122"/>
                    <a:sym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6" name="文本框 6">
                <a:extLst>
                  <a:ext uri="{FF2B5EF4-FFF2-40B4-BE49-F238E27FC236}">
                    <a16:creationId xmlns:a16="http://schemas.microsoft.com/office/drawing/2014/main" xmlns="" id="{D8DEADB2-D3E3-411B-B13C-DA1A58EFD9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11721" y="1317738"/>
                <a:ext cx="1473303" cy="12428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dist"/>
                <a:r>
                  <a:rPr lang="en-US" altLang="zh-CN" sz="6000" b="1" dirty="0">
                    <a:solidFill>
                      <a:prstClr val="white"/>
                    </a:solidFill>
                    <a:latin typeface="汉仪黑荔枝体简" panose="00020600040101010101" pitchFamily="18" charset="-122"/>
                    <a:ea typeface="汉仪黑荔枝体简" panose="00020600040101010101" pitchFamily="18" charset="-122"/>
                    <a:sym typeface="Impact" panose="020B0806030902050204" pitchFamily="34" charset="0"/>
                  </a:rPr>
                  <a:t>01</a:t>
                </a:r>
                <a:endParaRPr lang="zh-CN" altLang="en-US" sz="6000" b="1" dirty="0">
                  <a:solidFill>
                    <a:prstClr val="white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Impact" panose="020B0806030902050204" pitchFamily="34" charset="0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A8538FE8-ED0F-43B5-ACF2-2A4D0DF4B7CE}"/>
                </a:ext>
              </a:extLst>
            </p:cNvPr>
            <p:cNvGrpSpPr/>
            <p:nvPr/>
          </p:nvGrpSpPr>
          <p:grpSpPr>
            <a:xfrm>
              <a:off x="4122752" y="3733203"/>
              <a:ext cx="1521023" cy="1521128"/>
              <a:chOff x="3290557" y="3386277"/>
              <a:chExt cx="1521023" cy="1521128"/>
            </a:xfrm>
          </p:grpSpPr>
          <p:grpSp>
            <p:nvGrpSpPr>
              <p:cNvPr id="9" name="Group 18">
                <a:extLst>
                  <a:ext uri="{FF2B5EF4-FFF2-40B4-BE49-F238E27FC236}">
                    <a16:creationId xmlns:a16="http://schemas.microsoft.com/office/drawing/2014/main" xmlns="" id="{040C3E16-9637-4EBA-BA3C-2157937E742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290557" y="3386277"/>
                <a:ext cx="1521023" cy="1521128"/>
                <a:chOff x="0" y="0"/>
                <a:chExt cx="1143000" cy="1143000"/>
              </a:xfrm>
            </p:grpSpPr>
            <p:sp>
              <p:nvSpPr>
                <p:cNvPr id="11" name="椭圆 16">
                  <a:extLst>
                    <a:ext uri="{FF2B5EF4-FFF2-40B4-BE49-F238E27FC236}">
                      <a16:creationId xmlns:a16="http://schemas.microsoft.com/office/drawing/2014/main" xmlns="" id="{4C1CA911-E60D-4BD3-AD1C-3115B185E80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143000" cy="1143000"/>
                </a:xfrm>
                <a:prstGeom prst="ellipse">
                  <a:avLst/>
                </a:prstGeom>
                <a:solidFill>
                  <a:srgbClr val="DC5D3D"/>
                </a:solidFill>
                <a:ln w="28575" cap="flat" cmpd="sng">
                  <a:solidFill>
                    <a:srgbClr val="DC5D3D"/>
                  </a:solidFill>
                  <a:prstDash val="sysDot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zh-CN" altLang="zh-CN" sz="2303" b="1">
                    <a:solidFill>
                      <a:srgbClr val="FFFFFF"/>
                    </a:solidFill>
                    <a:latin typeface="汉仪黑荔枝体简" panose="00020600040101010101" pitchFamily="18" charset="-122"/>
                    <a:ea typeface="汉仪黑荔枝体简" panose="00020600040101010101" pitchFamily="18" charset="-122"/>
                    <a:sym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0" name="文本框 22">
                <a:extLst>
                  <a:ext uri="{FF2B5EF4-FFF2-40B4-BE49-F238E27FC236}">
                    <a16:creationId xmlns:a16="http://schemas.microsoft.com/office/drawing/2014/main" xmlns="" id="{3AE006A3-F149-4177-8D3F-1F1F1E41F4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53535" y="3540493"/>
                <a:ext cx="1395066" cy="12428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algn="dist"/>
                <a:r>
                  <a:rPr lang="en-US" altLang="zh-CN" sz="6000" b="1" dirty="0">
                    <a:solidFill>
                      <a:prstClr val="white"/>
                    </a:solidFill>
                    <a:latin typeface="汉仪黑荔枝体简" panose="00020600040101010101" pitchFamily="18" charset="-122"/>
                    <a:ea typeface="汉仪黑荔枝体简" panose="00020600040101010101" pitchFamily="18" charset="-122"/>
                    <a:sym typeface="Impact" panose="020B0806030902050204" pitchFamily="34" charset="0"/>
                  </a:rPr>
                  <a:t>02</a:t>
                </a:r>
                <a:endParaRPr lang="zh-CN" altLang="en-US" sz="6000" b="1" dirty="0">
                  <a:solidFill>
                    <a:prstClr val="white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Impact" panose="020B0806030902050204" pitchFamily="34" charset="0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58C3125-DF72-416E-A209-584564DAB5BB}"/>
                </a:ext>
              </a:extLst>
            </p:cNvPr>
            <p:cNvGrpSpPr/>
            <p:nvPr/>
          </p:nvGrpSpPr>
          <p:grpSpPr>
            <a:xfrm>
              <a:off x="7887285" y="3416324"/>
              <a:ext cx="1521023" cy="1521023"/>
              <a:chOff x="7055090" y="3069398"/>
              <a:chExt cx="1521023" cy="1521023"/>
            </a:xfrm>
          </p:grpSpPr>
          <p:grpSp>
            <p:nvGrpSpPr>
              <p:cNvPr id="13" name="Group 21">
                <a:extLst>
                  <a:ext uri="{FF2B5EF4-FFF2-40B4-BE49-F238E27FC236}">
                    <a16:creationId xmlns:a16="http://schemas.microsoft.com/office/drawing/2014/main" xmlns="" id="{AA091F5C-067B-429E-9081-B5D8CD77AE3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55090" y="3069398"/>
                <a:ext cx="1521023" cy="1521023"/>
                <a:chOff x="0" y="0"/>
                <a:chExt cx="1143000" cy="1143000"/>
              </a:xfrm>
            </p:grpSpPr>
            <p:sp>
              <p:nvSpPr>
                <p:cNvPr id="15" name="椭圆 17">
                  <a:extLst>
                    <a:ext uri="{FF2B5EF4-FFF2-40B4-BE49-F238E27FC236}">
                      <a16:creationId xmlns:a16="http://schemas.microsoft.com/office/drawing/2014/main" xmlns="" id="{55CDC40E-7B1C-4672-9147-973CD294728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143000" cy="1143000"/>
                </a:xfrm>
                <a:prstGeom prst="ellipse">
                  <a:avLst/>
                </a:prstGeom>
                <a:solidFill>
                  <a:srgbClr val="DC5D3D"/>
                </a:solidFill>
                <a:ln w="28575" cap="flat" cmpd="sng">
                  <a:solidFill>
                    <a:srgbClr val="DC5D3D"/>
                  </a:solidFill>
                  <a:prstDash val="sysDot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zh-CN" altLang="zh-CN" sz="2303" b="1">
                    <a:solidFill>
                      <a:srgbClr val="FFFFFF"/>
                    </a:solidFill>
                    <a:latin typeface="汉仪黑荔枝体简" panose="00020600040101010101" pitchFamily="18" charset="-122"/>
                    <a:ea typeface="汉仪黑荔枝体简" panose="00020600040101010101" pitchFamily="18" charset="-122"/>
                    <a:sym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4" name="文本框 23">
                <a:extLst>
                  <a:ext uri="{FF2B5EF4-FFF2-40B4-BE49-F238E27FC236}">
                    <a16:creationId xmlns:a16="http://schemas.microsoft.com/office/drawing/2014/main" xmlns="" id="{F3BAFEBA-0A27-4879-885F-6A3F10090D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71030" y="3221161"/>
                <a:ext cx="1395066" cy="12428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6000" b="1" dirty="0">
                    <a:solidFill>
                      <a:prstClr val="white"/>
                    </a:solidFill>
                    <a:latin typeface="汉仪黑荔枝体简" panose="00020600040101010101" pitchFamily="18" charset="-122"/>
                    <a:ea typeface="汉仪黑荔枝体简" panose="00020600040101010101" pitchFamily="18" charset="-122"/>
                    <a:sym typeface="Impact" panose="020B0806030902050204" pitchFamily="34" charset="0"/>
                  </a:rPr>
                  <a:t>03</a:t>
                </a:r>
                <a:endParaRPr lang="zh-CN" altLang="en-US" sz="6000" b="1" dirty="0">
                  <a:solidFill>
                    <a:prstClr val="white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  <a:sym typeface="Impact" panose="020B0806030902050204" pitchFamily="34" charset="0"/>
                </a:endParaRPr>
              </a:p>
            </p:txBody>
          </p:sp>
        </p:grpSp>
      </p:grp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FEB47ED-6FC9-4E8A-9F5B-0BCBD0C530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0304" y="1690891"/>
            <a:ext cx="338371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rgbClr val="40404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57174821-1264-4E92-BFAA-9C6BF48A23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2513" y="5245933"/>
            <a:ext cx="336244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rgbClr val="40404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23C4FC81-B3EF-4E68-823B-DD2CD48E6E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0307" y="5083437"/>
            <a:ext cx="336244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rgbClr val="40404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</p:spTree>
    <p:extLst>
      <p:ext uri="{BB962C8B-B14F-4D97-AF65-F5344CB8AC3E}">
        <p14:creationId xmlns:p14="http://schemas.microsoft.com/office/powerpoint/2010/main" val="68699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8F8E93A-C30A-4A8C-BC45-EF65E5B59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042" y="1545128"/>
            <a:ext cx="5974296" cy="5333892"/>
          </a:xfrm>
          <a:prstGeom prst="rect">
            <a:avLst/>
          </a:prstGeom>
        </p:spPr>
      </p:pic>
      <p:sp>
        <p:nvSpPr>
          <p:cNvPr id="4" name="文本框 26">
            <a:extLst>
              <a:ext uri="{FF2B5EF4-FFF2-40B4-BE49-F238E27FC236}">
                <a16:creationId xmlns:a16="http://schemas.microsoft.com/office/drawing/2014/main" xmlns="" id="{3E5D1E47-DA1E-4283-98E8-C3C92BC323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883" y="3229303"/>
            <a:ext cx="4255810" cy="645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1789E2FE-598E-4A55-AC63-F505E5024167}"/>
              </a:ext>
            </a:extLst>
          </p:cNvPr>
          <p:cNvCxnSpPr>
            <a:cxnSpLocks/>
          </p:cNvCxnSpPr>
          <p:nvPr/>
        </p:nvCxnSpPr>
        <p:spPr>
          <a:xfrm>
            <a:off x="1088571" y="3930598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B1DBED7E-4E0C-4AA2-B2C2-7E7FD0999B6D}"/>
              </a:ext>
            </a:extLst>
          </p:cNvPr>
          <p:cNvCxnSpPr>
            <a:cxnSpLocks/>
          </p:cNvCxnSpPr>
          <p:nvPr/>
        </p:nvCxnSpPr>
        <p:spPr>
          <a:xfrm>
            <a:off x="1088571" y="3166722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26">
            <a:extLst>
              <a:ext uri="{FF2B5EF4-FFF2-40B4-BE49-F238E27FC236}">
                <a16:creationId xmlns:a16="http://schemas.microsoft.com/office/drawing/2014/main" xmlns="" id="{0E887D1F-43DC-4DDF-B9B8-55642DEBE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9849" y="1659643"/>
            <a:ext cx="172154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9600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03</a:t>
            </a:r>
            <a:endParaRPr lang="zh-CN" altLang="en-US" sz="9600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5215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noFill/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xmlns="" id="{FAA61F12-A254-47C4-AB84-AE8611351AB1}"/>
              </a:ext>
            </a:extLst>
          </p:cNvPr>
          <p:cNvGrpSpPr>
            <a:grpSpLocks/>
          </p:cNvGrpSpPr>
          <p:nvPr/>
        </p:nvGrpSpPr>
        <p:grpSpPr bwMode="auto">
          <a:xfrm>
            <a:off x="3124904" y="1358355"/>
            <a:ext cx="8047593" cy="3804293"/>
            <a:chOff x="0" y="0"/>
            <a:chExt cx="3394" cy="1685"/>
          </a:xfrm>
          <a:solidFill>
            <a:srgbClr val="DC5D3D"/>
          </a:solidFill>
        </p:grpSpPr>
        <p:sp>
          <p:nvSpPr>
            <p:cNvPr id="4" name="Freeform 5">
              <a:extLst>
                <a:ext uri="{FF2B5EF4-FFF2-40B4-BE49-F238E27FC236}">
                  <a16:creationId xmlns:a16="http://schemas.microsoft.com/office/drawing/2014/main" xmlns="" id="{22CDC0C1-5F2D-4257-9865-A5DEB4A0E9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2" y="0"/>
              <a:ext cx="446" cy="239"/>
            </a:xfrm>
            <a:custGeom>
              <a:avLst/>
              <a:gdLst>
                <a:gd name="T0" fmla="*/ 369 w 446"/>
                <a:gd name="T1" fmla="*/ 3 h 239"/>
                <a:gd name="T2" fmla="*/ 360 w 446"/>
                <a:gd name="T3" fmla="*/ 7 h 239"/>
                <a:gd name="T4" fmla="*/ 387 w 446"/>
                <a:gd name="T5" fmla="*/ 10 h 239"/>
                <a:gd name="T6" fmla="*/ 386 w 446"/>
                <a:gd name="T7" fmla="*/ 13 h 239"/>
                <a:gd name="T8" fmla="*/ 360 w 446"/>
                <a:gd name="T9" fmla="*/ 16 h 239"/>
                <a:gd name="T10" fmla="*/ 364 w 446"/>
                <a:gd name="T11" fmla="*/ 20 h 239"/>
                <a:gd name="T12" fmla="*/ 406 w 446"/>
                <a:gd name="T13" fmla="*/ 13 h 239"/>
                <a:gd name="T14" fmla="*/ 444 w 446"/>
                <a:gd name="T15" fmla="*/ 14 h 239"/>
                <a:gd name="T16" fmla="*/ 442 w 446"/>
                <a:gd name="T17" fmla="*/ 22 h 239"/>
                <a:gd name="T18" fmla="*/ 412 w 446"/>
                <a:gd name="T19" fmla="*/ 24 h 239"/>
                <a:gd name="T20" fmla="*/ 387 w 446"/>
                <a:gd name="T21" fmla="*/ 34 h 239"/>
                <a:gd name="T22" fmla="*/ 376 w 446"/>
                <a:gd name="T23" fmla="*/ 46 h 239"/>
                <a:gd name="T24" fmla="*/ 389 w 446"/>
                <a:gd name="T25" fmla="*/ 54 h 239"/>
                <a:gd name="T26" fmla="*/ 376 w 446"/>
                <a:gd name="T27" fmla="*/ 57 h 239"/>
                <a:gd name="T28" fmla="*/ 364 w 446"/>
                <a:gd name="T29" fmla="*/ 63 h 239"/>
                <a:gd name="T30" fmla="*/ 376 w 446"/>
                <a:gd name="T31" fmla="*/ 67 h 239"/>
                <a:gd name="T32" fmla="*/ 376 w 446"/>
                <a:gd name="T33" fmla="*/ 73 h 239"/>
                <a:gd name="T34" fmla="*/ 386 w 446"/>
                <a:gd name="T35" fmla="*/ 76 h 239"/>
                <a:gd name="T36" fmla="*/ 367 w 446"/>
                <a:gd name="T37" fmla="*/ 79 h 239"/>
                <a:gd name="T38" fmla="*/ 359 w 446"/>
                <a:gd name="T39" fmla="*/ 89 h 239"/>
                <a:gd name="T40" fmla="*/ 340 w 446"/>
                <a:gd name="T41" fmla="*/ 96 h 239"/>
                <a:gd name="T42" fmla="*/ 337 w 446"/>
                <a:gd name="T43" fmla="*/ 107 h 239"/>
                <a:gd name="T44" fmla="*/ 337 w 446"/>
                <a:gd name="T45" fmla="*/ 110 h 239"/>
                <a:gd name="T46" fmla="*/ 339 w 446"/>
                <a:gd name="T47" fmla="*/ 120 h 239"/>
                <a:gd name="T48" fmla="*/ 307 w 446"/>
                <a:gd name="T49" fmla="*/ 113 h 239"/>
                <a:gd name="T50" fmla="*/ 303 w 446"/>
                <a:gd name="T51" fmla="*/ 119 h 239"/>
                <a:gd name="T52" fmla="*/ 297 w 446"/>
                <a:gd name="T53" fmla="*/ 124 h 239"/>
                <a:gd name="T54" fmla="*/ 329 w 446"/>
                <a:gd name="T55" fmla="*/ 127 h 239"/>
                <a:gd name="T56" fmla="*/ 306 w 446"/>
                <a:gd name="T57" fmla="*/ 140 h 239"/>
                <a:gd name="T58" fmla="*/ 263 w 446"/>
                <a:gd name="T59" fmla="*/ 149 h 239"/>
                <a:gd name="T60" fmla="*/ 219 w 446"/>
                <a:gd name="T61" fmla="*/ 171 h 239"/>
                <a:gd name="T62" fmla="*/ 176 w 446"/>
                <a:gd name="T63" fmla="*/ 179 h 239"/>
                <a:gd name="T64" fmla="*/ 160 w 446"/>
                <a:gd name="T65" fmla="*/ 197 h 239"/>
                <a:gd name="T66" fmla="*/ 137 w 446"/>
                <a:gd name="T67" fmla="*/ 216 h 239"/>
                <a:gd name="T68" fmla="*/ 112 w 446"/>
                <a:gd name="T69" fmla="*/ 239 h 239"/>
                <a:gd name="T70" fmla="*/ 87 w 446"/>
                <a:gd name="T71" fmla="*/ 230 h 239"/>
                <a:gd name="T72" fmla="*/ 67 w 446"/>
                <a:gd name="T73" fmla="*/ 196 h 239"/>
                <a:gd name="T74" fmla="*/ 73 w 446"/>
                <a:gd name="T75" fmla="*/ 187 h 239"/>
                <a:gd name="T76" fmla="*/ 66 w 446"/>
                <a:gd name="T77" fmla="*/ 190 h 239"/>
                <a:gd name="T78" fmla="*/ 76 w 446"/>
                <a:gd name="T79" fmla="*/ 149 h 239"/>
                <a:gd name="T80" fmla="*/ 86 w 446"/>
                <a:gd name="T81" fmla="*/ 151 h 239"/>
                <a:gd name="T82" fmla="*/ 90 w 446"/>
                <a:gd name="T83" fmla="*/ 147 h 239"/>
                <a:gd name="T84" fmla="*/ 107 w 446"/>
                <a:gd name="T85" fmla="*/ 133 h 239"/>
                <a:gd name="T86" fmla="*/ 96 w 446"/>
                <a:gd name="T87" fmla="*/ 110 h 239"/>
                <a:gd name="T88" fmla="*/ 83 w 446"/>
                <a:gd name="T89" fmla="*/ 103 h 239"/>
                <a:gd name="T90" fmla="*/ 90 w 446"/>
                <a:gd name="T91" fmla="*/ 89 h 239"/>
                <a:gd name="T92" fmla="*/ 77 w 446"/>
                <a:gd name="T93" fmla="*/ 67 h 239"/>
                <a:gd name="T94" fmla="*/ 29 w 446"/>
                <a:gd name="T95" fmla="*/ 64 h 239"/>
                <a:gd name="T96" fmla="*/ 12 w 446"/>
                <a:gd name="T97" fmla="*/ 59 h 239"/>
                <a:gd name="T98" fmla="*/ 28 w 446"/>
                <a:gd name="T99" fmla="*/ 56 h 239"/>
                <a:gd name="T100" fmla="*/ 39 w 446"/>
                <a:gd name="T101" fmla="*/ 56 h 239"/>
                <a:gd name="T102" fmla="*/ 25 w 446"/>
                <a:gd name="T103" fmla="*/ 52 h 239"/>
                <a:gd name="T104" fmla="*/ 6 w 446"/>
                <a:gd name="T105" fmla="*/ 50 h 239"/>
                <a:gd name="T106" fmla="*/ 2 w 446"/>
                <a:gd name="T107" fmla="*/ 44 h 239"/>
                <a:gd name="T108" fmla="*/ 23 w 446"/>
                <a:gd name="T109" fmla="*/ 37 h 239"/>
                <a:gd name="T110" fmla="*/ 59 w 446"/>
                <a:gd name="T111" fmla="*/ 36 h 239"/>
                <a:gd name="T112" fmla="*/ 67 w 446"/>
                <a:gd name="T113" fmla="*/ 24 h 239"/>
                <a:gd name="T114" fmla="*/ 123 w 446"/>
                <a:gd name="T115" fmla="*/ 17 h 239"/>
                <a:gd name="T116" fmla="*/ 166 w 446"/>
                <a:gd name="T117" fmla="*/ 14 h 239"/>
                <a:gd name="T118" fmla="*/ 220 w 446"/>
                <a:gd name="T119" fmla="*/ 10 h 239"/>
                <a:gd name="T120" fmla="*/ 293 w 446"/>
                <a:gd name="T121" fmla="*/ 4 h 239"/>
                <a:gd name="T122" fmla="*/ 326 w 446"/>
                <a:gd name="T123" fmla="*/ 2 h 23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46"/>
                <a:gd name="T187" fmla="*/ 0 h 239"/>
                <a:gd name="T188" fmla="*/ 446 w 446"/>
                <a:gd name="T189" fmla="*/ 239 h 239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46" h="239">
                  <a:moveTo>
                    <a:pt x="332" y="0"/>
                  </a:moveTo>
                  <a:lnTo>
                    <a:pt x="350" y="2"/>
                  </a:lnTo>
                  <a:lnTo>
                    <a:pt x="369" y="3"/>
                  </a:lnTo>
                  <a:lnTo>
                    <a:pt x="370" y="4"/>
                  </a:lnTo>
                  <a:lnTo>
                    <a:pt x="370" y="6"/>
                  </a:lnTo>
                  <a:lnTo>
                    <a:pt x="360" y="7"/>
                  </a:lnTo>
                  <a:lnTo>
                    <a:pt x="352" y="9"/>
                  </a:lnTo>
                  <a:lnTo>
                    <a:pt x="370" y="9"/>
                  </a:lnTo>
                  <a:lnTo>
                    <a:pt x="387" y="10"/>
                  </a:lnTo>
                  <a:lnTo>
                    <a:pt x="387" y="10"/>
                  </a:lnTo>
                  <a:lnTo>
                    <a:pt x="387" y="12"/>
                  </a:lnTo>
                  <a:lnTo>
                    <a:pt x="386" y="13"/>
                  </a:lnTo>
                  <a:lnTo>
                    <a:pt x="383" y="14"/>
                  </a:lnTo>
                  <a:lnTo>
                    <a:pt x="372" y="14"/>
                  </a:lnTo>
                  <a:lnTo>
                    <a:pt x="360" y="16"/>
                  </a:lnTo>
                  <a:lnTo>
                    <a:pt x="360" y="17"/>
                  </a:lnTo>
                  <a:lnTo>
                    <a:pt x="360" y="20"/>
                  </a:lnTo>
                  <a:lnTo>
                    <a:pt x="364" y="20"/>
                  </a:lnTo>
                  <a:lnTo>
                    <a:pt x="367" y="20"/>
                  </a:lnTo>
                  <a:lnTo>
                    <a:pt x="386" y="16"/>
                  </a:lnTo>
                  <a:lnTo>
                    <a:pt x="406" y="13"/>
                  </a:lnTo>
                  <a:lnTo>
                    <a:pt x="426" y="12"/>
                  </a:lnTo>
                  <a:lnTo>
                    <a:pt x="444" y="13"/>
                  </a:lnTo>
                  <a:lnTo>
                    <a:pt x="444" y="14"/>
                  </a:lnTo>
                  <a:lnTo>
                    <a:pt x="446" y="16"/>
                  </a:lnTo>
                  <a:lnTo>
                    <a:pt x="444" y="19"/>
                  </a:lnTo>
                  <a:lnTo>
                    <a:pt x="442" y="22"/>
                  </a:lnTo>
                  <a:lnTo>
                    <a:pt x="432" y="22"/>
                  </a:lnTo>
                  <a:lnTo>
                    <a:pt x="422" y="23"/>
                  </a:lnTo>
                  <a:lnTo>
                    <a:pt x="412" y="24"/>
                  </a:lnTo>
                  <a:lnTo>
                    <a:pt x="403" y="27"/>
                  </a:lnTo>
                  <a:lnTo>
                    <a:pt x="394" y="30"/>
                  </a:lnTo>
                  <a:lnTo>
                    <a:pt x="387" y="34"/>
                  </a:lnTo>
                  <a:lnTo>
                    <a:pt x="380" y="37"/>
                  </a:lnTo>
                  <a:lnTo>
                    <a:pt x="374" y="42"/>
                  </a:lnTo>
                  <a:lnTo>
                    <a:pt x="376" y="46"/>
                  </a:lnTo>
                  <a:lnTo>
                    <a:pt x="376" y="50"/>
                  </a:lnTo>
                  <a:lnTo>
                    <a:pt x="383" y="53"/>
                  </a:lnTo>
                  <a:lnTo>
                    <a:pt x="389" y="54"/>
                  </a:lnTo>
                  <a:lnTo>
                    <a:pt x="389" y="56"/>
                  </a:lnTo>
                  <a:lnTo>
                    <a:pt x="387" y="57"/>
                  </a:lnTo>
                  <a:lnTo>
                    <a:pt x="376" y="57"/>
                  </a:lnTo>
                  <a:lnTo>
                    <a:pt x="364" y="59"/>
                  </a:lnTo>
                  <a:lnTo>
                    <a:pt x="364" y="60"/>
                  </a:lnTo>
                  <a:lnTo>
                    <a:pt x="364" y="63"/>
                  </a:lnTo>
                  <a:lnTo>
                    <a:pt x="370" y="63"/>
                  </a:lnTo>
                  <a:lnTo>
                    <a:pt x="374" y="64"/>
                  </a:lnTo>
                  <a:lnTo>
                    <a:pt x="376" y="67"/>
                  </a:lnTo>
                  <a:lnTo>
                    <a:pt x="376" y="72"/>
                  </a:lnTo>
                  <a:lnTo>
                    <a:pt x="376" y="72"/>
                  </a:lnTo>
                  <a:lnTo>
                    <a:pt x="376" y="73"/>
                  </a:lnTo>
                  <a:lnTo>
                    <a:pt x="382" y="73"/>
                  </a:lnTo>
                  <a:lnTo>
                    <a:pt x="386" y="73"/>
                  </a:lnTo>
                  <a:lnTo>
                    <a:pt x="386" y="76"/>
                  </a:lnTo>
                  <a:lnTo>
                    <a:pt x="384" y="79"/>
                  </a:lnTo>
                  <a:lnTo>
                    <a:pt x="376" y="79"/>
                  </a:lnTo>
                  <a:lnTo>
                    <a:pt x="367" y="79"/>
                  </a:lnTo>
                  <a:lnTo>
                    <a:pt x="367" y="83"/>
                  </a:lnTo>
                  <a:lnTo>
                    <a:pt x="367" y="87"/>
                  </a:lnTo>
                  <a:lnTo>
                    <a:pt x="359" y="89"/>
                  </a:lnTo>
                  <a:lnTo>
                    <a:pt x="353" y="90"/>
                  </a:lnTo>
                  <a:lnTo>
                    <a:pt x="347" y="93"/>
                  </a:lnTo>
                  <a:lnTo>
                    <a:pt x="340" y="96"/>
                  </a:lnTo>
                  <a:lnTo>
                    <a:pt x="342" y="102"/>
                  </a:lnTo>
                  <a:lnTo>
                    <a:pt x="343" y="107"/>
                  </a:lnTo>
                  <a:lnTo>
                    <a:pt x="337" y="107"/>
                  </a:lnTo>
                  <a:lnTo>
                    <a:pt x="332" y="107"/>
                  </a:lnTo>
                  <a:lnTo>
                    <a:pt x="336" y="109"/>
                  </a:lnTo>
                  <a:lnTo>
                    <a:pt x="337" y="110"/>
                  </a:lnTo>
                  <a:lnTo>
                    <a:pt x="339" y="113"/>
                  </a:lnTo>
                  <a:lnTo>
                    <a:pt x="340" y="119"/>
                  </a:lnTo>
                  <a:lnTo>
                    <a:pt x="339" y="120"/>
                  </a:lnTo>
                  <a:lnTo>
                    <a:pt x="339" y="121"/>
                  </a:lnTo>
                  <a:lnTo>
                    <a:pt x="322" y="117"/>
                  </a:lnTo>
                  <a:lnTo>
                    <a:pt x="307" y="113"/>
                  </a:lnTo>
                  <a:lnTo>
                    <a:pt x="309" y="116"/>
                  </a:lnTo>
                  <a:lnTo>
                    <a:pt x="310" y="119"/>
                  </a:lnTo>
                  <a:lnTo>
                    <a:pt x="303" y="119"/>
                  </a:lnTo>
                  <a:lnTo>
                    <a:pt x="297" y="119"/>
                  </a:lnTo>
                  <a:lnTo>
                    <a:pt x="297" y="121"/>
                  </a:lnTo>
                  <a:lnTo>
                    <a:pt x="297" y="124"/>
                  </a:lnTo>
                  <a:lnTo>
                    <a:pt x="313" y="124"/>
                  </a:lnTo>
                  <a:lnTo>
                    <a:pt x="327" y="124"/>
                  </a:lnTo>
                  <a:lnTo>
                    <a:pt x="329" y="127"/>
                  </a:lnTo>
                  <a:lnTo>
                    <a:pt x="329" y="131"/>
                  </a:lnTo>
                  <a:lnTo>
                    <a:pt x="317" y="136"/>
                  </a:lnTo>
                  <a:lnTo>
                    <a:pt x="306" y="140"/>
                  </a:lnTo>
                  <a:lnTo>
                    <a:pt x="294" y="143"/>
                  </a:lnTo>
                  <a:lnTo>
                    <a:pt x="285" y="147"/>
                  </a:lnTo>
                  <a:lnTo>
                    <a:pt x="263" y="149"/>
                  </a:lnTo>
                  <a:lnTo>
                    <a:pt x="243" y="150"/>
                  </a:lnTo>
                  <a:lnTo>
                    <a:pt x="232" y="161"/>
                  </a:lnTo>
                  <a:lnTo>
                    <a:pt x="219" y="171"/>
                  </a:lnTo>
                  <a:lnTo>
                    <a:pt x="207" y="174"/>
                  </a:lnTo>
                  <a:lnTo>
                    <a:pt x="192" y="177"/>
                  </a:lnTo>
                  <a:lnTo>
                    <a:pt x="176" y="179"/>
                  </a:lnTo>
                  <a:lnTo>
                    <a:pt x="163" y="181"/>
                  </a:lnTo>
                  <a:lnTo>
                    <a:pt x="162" y="190"/>
                  </a:lnTo>
                  <a:lnTo>
                    <a:pt x="160" y="197"/>
                  </a:lnTo>
                  <a:lnTo>
                    <a:pt x="149" y="204"/>
                  </a:lnTo>
                  <a:lnTo>
                    <a:pt x="139" y="210"/>
                  </a:lnTo>
                  <a:lnTo>
                    <a:pt x="137" y="216"/>
                  </a:lnTo>
                  <a:lnTo>
                    <a:pt x="136" y="221"/>
                  </a:lnTo>
                  <a:lnTo>
                    <a:pt x="125" y="230"/>
                  </a:lnTo>
                  <a:lnTo>
                    <a:pt x="112" y="239"/>
                  </a:lnTo>
                  <a:lnTo>
                    <a:pt x="105" y="233"/>
                  </a:lnTo>
                  <a:lnTo>
                    <a:pt x="95" y="229"/>
                  </a:lnTo>
                  <a:lnTo>
                    <a:pt x="87" y="230"/>
                  </a:lnTo>
                  <a:lnTo>
                    <a:pt x="80" y="230"/>
                  </a:lnTo>
                  <a:lnTo>
                    <a:pt x="75" y="213"/>
                  </a:lnTo>
                  <a:lnTo>
                    <a:pt x="67" y="196"/>
                  </a:lnTo>
                  <a:lnTo>
                    <a:pt x="72" y="191"/>
                  </a:lnTo>
                  <a:lnTo>
                    <a:pt x="76" y="187"/>
                  </a:lnTo>
                  <a:lnTo>
                    <a:pt x="73" y="187"/>
                  </a:lnTo>
                  <a:lnTo>
                    <a:pt x="70" y="187"/>
                  </a:lnTo>
                  <a:lnTo>
                    <a:pt x="69" y="189"/>
                  </a:lnTo>
                  <a:lnTo>
                    <a:pt x="66" y="190"/>
                  </a:lnTo>
                  <a:lnTo>
                    <a:pt x="70" y="170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7" y="149"/>
                  </a:lnTo>
                  <a:lnTo>
                    <a:pt x="82" y="150"/>
                  </a:lnTo>
                  <a:lnTo>
                    <a:pt x="86" y="151"/>
                  </a:lnTo>
                  <a:lnTo>
                    <a:pt x="89" y="151"/>
                  </a:lnTo>
                  <a:lnTo>
                    <a:pt x="93" y="150"/>
                  </a:lnTo>
                  <a:lnTo>
                    <a:pt x="90" y="147"/>
                  </a:lnTo>
                  <a:lnTo>
                    <a:pt x="89" y="144"/>
                  </a:lnTo>
                  <a:lnTo>
                    <a:pt x="99" y="139"/>
                  </a:lnTo>
                  <a:lnTo>
                    <a:pt x="107" y="133"/>
                  </a:lnTo>
                  <a:lnTo>
                    <a:pt x="106" y="121"/>
                  </a:lnTo>
                  <a:lnTo>
                    <a:pt x="103" y="110"/>
                  </a:lnTo>
                  <a:lnTo>
                    <a:pt x="96" y="110"/>
                  </a:lnTo>
                  <a:lnTo>
                    <a:pt x="90" y="109"/>
                  </a:lnTo>
                  <a:lnTo>
                    <a:pt x="86" y="107"/>
                  </a:lnTo>
                  <a:lnTo>
                    <a:pt x="83" y="103"/>
                  </a:lnTo>
                  <a:lnTo>
                    <a:pt x="86" y="99"/>
                  </a:lnTo>
                  <a:lnTo>
                    <a:pt x="89" y="94"/>
                  </a:lnTo>
                  <a:lnTo>
                    <a:pt x="90" y="89"/>
                  </a:lnTo>
                  <a:lnTo>
                    <a:pt x="92" y="82"/>
                  </a:lnTo>
                  <a:lnTo>
                    <a:pt x="83" y="76"/>
                  </a:lnTo>
                  <a:lnTo>
                    <a:pt x="77" y="67"/>
                  </a:lnTo>
                  <a:lnTo>
                    <a:pt x="60" y="66"/>
                  </a:lnTo>
                  <a:lnTo>
                    <a:pt x="45" y="66"/>
                  </a:lnTo>
                  <a:lnTo>
                    <a:pt x="29" y="64"/>
                  </a:lnTo>
                  <a:lnTo>
                    <a:pt x="12" y="64"/>
                  </a:lnTo>
                  <a:lnTo>
                    <a:pt x="12" y="62"/>
                  </a:lnTo>
                  <a:lnTo>
                    <a:pt x="12" y="59"/>
                  </a:lnTo>
                  <a:lnTo>
                    <a:pt x="13" y="57"/>
                  </a:lnTo>
                  <a:lnTo>
                    <a:pt x="15" y="56"/>
                  </a:lnTo>
                  <a:lnTo>
                    <a:pt x="28" y="56"/>
                  </a:lnTo>
                  <a:lnTo>
                    <a:pt x="39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38" y="53"/>
                  </a:lnTo>
                  <a:lnTo>
                    <a:pt x="36" y="50"/>
                  </a:lnTo>
                  <a:lnTo>
                    <a:pt x="25" y="52"/>
                  </a:lnTo>
                  <a:lnTo>
                    <a:pt x="15" y="52"/>
                  </a:lnTo>
                  <a:lnTo>
                    <a:pt x="10" y="52"/>
                  </a:lnTo>
                  <a:lnTo>
                    <a:pt x="6" y="50"/>
                  </a:lnTo>
                  <a:lnTo>
                    <a:pt x="3" y="49"/>
                  </a:lnTo>
                  <a:lnTo>
                    <a:pt x="0" y="46"/>
                  </a:lnTo>
                  <a:lnTo>
                    <a:pt x="2" y="44"/>
                  </a:lnTo>
                  <a:lnTo>
                    <a:pt x="5" y="42"/>
                  </a:lnTo>
                  <a:lnTo>
                    <a:pt x="15" y="39"/>
                  </a:lnTo>
                  <a:lnTo>
                    <a:pt x="23" y="37"/>
                  </a:lnTo>
                  <a:lnTo>
                    <a:pt x="32" y="36"/>
                  </a:lnTo>
                  <a:lnTo>
                    <a:pt x="42" y="36"/>
                  </a:lnTo>
                  <a:lnTo>
                    <a:pt x="59" y="36"/>
                  </a:lnTo>
                  <a:lnTo>
                    <a:pt x="76" y="36"/>
                  </a:lnTo>
                  <a:lnTo>
                    <a:pt x="72" y="30"/>
                  </a:lnTo>
                  <a:lnTo>
                    <a:pt x="67" y="24"/>
                  </a:lnTo>
                  <a:lnTo>
                    <a:pt x="87" y="23"/>
                  </a:lnTo>
                  <a:lnTo>
                    <a:pt x="106" y="22"/>
                  </a:lnTo>
                  <a:lnTo>
                    <a:pt x="123" y="17"/>
                  </a:lnTo>
                  <a:lnTo>
                    <a:pt x="140" y="12"/>
                  </a:lnTo>
                  <a:lnTo>
                    <a:pt x="153" y="13"/>
                  </a:lnTo>
                  <a:lnTo>
                    <a:pt x="166" y="14"/>
                  </a:lnTo>
                  <a:lnTo>
                    <a:pt x="180" y="14"/>
                  </a:lnTo>
                  <a:lnTo>
                    <a:pt x="193" y="13"/>
                  </a:lnTo>
                  <a:lnTo>
                    <a:pt x="220" y="10"/>
                  </a:lnTo>
                  <a:lnTo>
                    <a:pt x="249" y="6"/>
                  </a:lnTo>
                  <a:lnTo>
                    <a:pt x="267" y="4"/>
                  </a:lnTo>
                  <a:lnTo>
                    <a:pt x="293" y="4"/>
                  </a:lnTo>
                  <a:lnTo>
                    <a:pt x="306" y="3"/>
                  </a:lnTo>
                  <a:lnTo>
                    <a:pt x="317" y="3"/>
                  </a:lnTo>
                  <a:lnTo>
                    <a:pt x="326" y="2"/>
                  </a:lnTo>
                  <a:lnTo>
                    <a:pt x="332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" name="Freeform 6">
              <a:extLst>
                <a:ext uri="{FF2B5EF4-FFF2-40B4-BE49-F238E27FC236}">
                  <a16:creationId xmlns:a16="http://schemas.microsoft.com/office/drawing/2014/main" xmlns="" id="{FB0AED12-46B9-4B9B-B8A3-F7BA6DF20B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7" y="4"/>
              <a:ext cx="234" cy="63"/>
            </a:xfrm>
            <a:custGeom>
              <a:avLst/>
              <a:gdLst>
                <a:gd name="T0" fmla="*/ 175 w 234"/>
                <a:gd name="T1" fmla="*/ 2 h 63"/>
                <a:gd name="T2" fmla="*/ 214 w 234"/>
                <a:gd name="T3" fmla="*/ 5 h 63"/>
                <a:gd name="T4" fmla="*/ 234 w 234"/>
                <a:gd name="T5" fmla="*/ 8 h 63"/>
                <a:gd name="T6" fmla="*/ 211 w 234"/>
                <a:gd name="T7" fmla="*/ 12 h 63"/>
                <a:gd name="T8" fmla="*/ 180 w 234"/>
                <a:gd name="T9" fmla="*/ 20 h 63"/>
                <a:gd name="T10" fmla="*/ 145 w 234"/>
                <a:gd name="T11" fmla="*/ 28 h 63"/>
                <a:gd name="T12" fmla="*/ 114 w 234"/>
                <a:gd name="T13" fmla="*/ 30 h 63"/>
                <a:gd name="T14" fmla="*/ 100 w 234"/>
                <a:gd name="T15" fmla="*/ 33 h 63"/>
                <a:gd name="T16" fmla="*/ 104 w 234"/>
                <a:gd name="T17" fmla="*/ 35 h 63"/>
                <a:gd name="T18" fmla="*/ 108 w 234"/>
                <a:gd name="T19" fmla="*/ 39 h 63"/>
                <a:gd name="T20" fmla="*/ 107 w 234"/>
                <a:gd name="T21" fmla="*/ 42 h 63"/>
                <a:gd name="T22" fmla="*/ 93 w 234"/>
                <a:gd name="T23" fmla="*/ 45 h 63"/>
                <a:gd name="T24" fmla="*/ 71 w 234"/>
                <a:gd name="T25" fmla="*/ 56 h 63"/>
                <a:gd name="T26" fmla="*/ 53 w 234"/>
                <a:gd name="T27" fmla="*/ 63 h 63"/>
                <a:gd name="T28" fmla="*/ 13 w 234"/>
                <a:gd name="T29" fmla="*/ 59 h 63"/>
                <a:gd name="T30" fmla="*/ 0 w 234"/>
                <a:gd name="T31" fmla="*/ 56 h 63"/>
                <a:gd name="T32" fmla="*/ 0 w 234"/>
                <a:gd name="T33" fmla="*/ 53 h 63"/>
                <a:gd name="T34" fmla="*/ 11 w 234"/>
                <a:gd name="T35" fmla="*/ 53 h 63"/>
                <a:gd name="T36" fmla="*/ 30 w 234"/>
                <a:gd name="T37" fmla="*/ 50 h 63"/>
                <a:gd name="T38" fmla="*/ 38 w 234"/>
                <a:gd name="T39" fmla="*/ 46 h 63"/>
                <a:gd name="T40" fmla="*/ 40 w 234"/>
                <a:gd name="T41" fmla="*/ 43 h 63"/>
                <a:gd name="T42" fmla="*/ 47 w 234"/>
                <a:gd name="T43" fmla="*/ 40 h 63"/>
                <a:gd name="T44" fmla="*/ 51 w 234"/>
                <a:gd name="T45" fmla="*/ 38 h 63"/>
                <a:gd name="T46" fmla="*/ 53 w 234"/>
                <a:gd name="T47" fmla="*/ 38 h 63"/>
                <a:gd name="T48" fmla="*/ 61 w 234"/>
                <a:gd name="T49" fmla="*/ 38 h 63"/>
                <a:gd name="T50" fmla="*/ 60 w 234"/>
                <a:gd name="T51" fmla="*/ 33 h 63"/>
                <a:gd name="T52" fmla="*/ 57 w 234"/>
                <a:gd name="T53" fmla="*/ 26 h 63"/>
                <a:gd name="T54" fmla="*/ 73 w 234"/>
                <a:gd name="T55" fmla="*/ 26 h 63"/>
                <a:gd name="T56" fmla="*/ 88 w 234"/>
                <a:gd name="T57" fmla="*/ 26 h 63"/>
                <a:gd name="T58" fmla="*/ 98 w 234"/>
                <a:gd name="T59" fmla="*/ 22 h 63"/>
                <a:gd name="T60" fmla="*/ 110 w 234"/>
                <a:gd name="T61" fmla="*/ 20 h 63"/>
                <a:gd name="T62" fmla="*/ 120 w 234"/>
                <a:gd name="T63" fmla="*/ 18 h 63"/>
                <a:gd name="T64" fmla="*/ 107 w 234"/>
                <a:gd name="T65" fmla="*/ 18 h 63"/>
                <a:gd name="T66" fmla="*/ 80 w 234"/>
                <a:gd name="T67" fmla="*/ 16 h 63"/>
                <a:gd name="T68" fmla="*/ 64 w 234"/>
                <a:gd name="T69" fmla="*/ 13 h 63"/>
                <a:gd name="T70" fmla="*/ 57 w 234"/>
                <a:gd name="T71" fmla="*/ 9 h 63"/>
                <a:gd name="T72" fmla="*/ 83 w 234"/>
                <a:gd name="T73" fmla="*/ 6 h 63"/>
                <a:gd name="T74" fmla="*/ 123 w 234"/>
                <a:gd name="T75" fmla="*/ 6 h 63"/>
                <a:gd name="T76" fmla="*/ 145 w 234"/>
                <a:gd name="T77" fmla="*/ 3 h 6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34"/>
                <a:gd name="T118" fmla="*/ 0 h 63"/>
                <a:gd name="T119" fmla="*/ 234 w 234"/>
                <a:gd name="T120" fmla="*/ 63 h 63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34" h="63">
                  <a:moveTo>
                    <a:pt x="155" y="0"/>
                  </a:moveTo>
                  <a:lnTo>
                    <a:pt x="175" y="2"/>
                  </a:lnTo>
                  <a:lnTo>
                    <a:pt x="194" y="3"/>
                  </a:lnTo>
                  <a:lnTo>
                    <a:pt x="214" y="5"/>
                  </a:lnTo>
                  <a:lnTo>
                    <a:pt x="234" y="6"/>
                  </a:lnTo>
                  <a:lnTo>
                    <a:pt x="234" y="8"/>
                  </a:lnTo>
                  <a:lnTo>
                    <a:pt x="232" y="9"/>
                  </a:lnTo>
                  <a:lnTo>
                    <a:pt x="211" y="12"/>
                  </a:lnTo>
                  <a:lnTo>
                    <a:pt x="194" y="16"/>
                  </a:lnTo>
                  <a:lnTo>
                    <a:pt x="180" y="20"/>
                  </a:lnTo>
                  <a:lnTo>
                    <a:pt x="161" y="26"/>
                  </a:lnTo>
                  <a:lnTo>
                    <a:pt x="145" y="28"/>
                  </a:lnTo>
                  <a:lnTo>
                    <a:pt x="130" y="29"/>
                  </a:lnTo>
                  <a:lnTo>
                    <a:pt x="114" y="30"/>
                  </a:lnTo>
                  <a:lnTo>
                    <a:pt x="100" y="32"/>
                  </a:lnTo>
                  <a:lnTo>
                    <a:pt x="100" y="33"/>
                  </a:lnTo>
                  <a:lnTo>
                    <a:pt x="100" y="33"/>
                  </a:lnTo>
                  <a:lnTo>
                    <a:pt x="104" y="35"/>
                  </a:lnTo>
                  <a:lnTo>
                    <a:pt x="108" y="35"/>
                  </a:lnTo>
                  <a:lnTo>
                    <a:pt x="108" y="39"/>
                  </a:lnTo>
                  <a:lnTo>
                    <a:pt x="108" y="42"/>
                  </a:lnTo>
                  <a:lnTo>
                    <a:pt x="107" y="42"/>
                  </a:lnTo>
                  <a:lnTo>
                    <a:pt x="105" y="42"/>
                  </a:lnTo>
                  <a:lnTo>
                    <a:pt x="93" y="45"/>
                  </a:lnTo>
                  <a:lnTo>
                    <a:pt x="78" y="48"/>
                  </a:lnTo>
                  <a:lnTo>
                    <a:pt x="71" y="56"/>
                  </a:lnTo>
                  <a:lnTo>
                    <a:pt x="63" y="63"/>
                  </a:lnTo>
                  <a:lnTo>
                    <a:pt x="53" y="63"/>
                  </a:lnTo>
                  <a:lnTo>
                    <a:pt x="33" y="60"/>
                  </a:lnTo>
                  <a:lnTo>
                    <a:pt x="13" y="59"/>
                  </a:lnTo>
                  <a:lnTo>
                    <a:pt x="1" y="58"/>
                  </a:lnTo>
                  <a:lnTo>
                    <a:pt x="0" y="56"/>
                  </a:lnTo>
                  <a:lnTo>
                    <a:pt x="0" y="55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1" y="53"/>
                  </a:lnTo>
                  <a:lnTo>
                    <a:pt x="24" y="52"/>
                  </a:lnTo>
                  <a:lnTo>
                    <a:pt x="30" y="50"/>
                  </a:lnTo>
                  <a:lnTo>
                    <a:pt x="35" y="49"/>
                  </a:lnTo>
                  <a:lnTo>
                    <a:pt x="38" y="46"/>
                  </a:lnTo>
                  <a:lnTo>
                    <a:pt x="40" y="43"/>
                  </a:lnTo>
                  <a:lnTo>
                    <a:pt x="40" y="43"/>
                  </a:lnTo>
                  <a:lnTo>
                    <a:pt x="40" y="42"/>
                  </a:lnTo>
                  <a:lnTo>
                    <a:pt x="47" y="40"/>
                  </a:lnTo>
                  <a:lnTo>
                    <a:pt x="55" y="39"/>
                  </a:lnTo>
                  <a:lnTo>
                    <a:pt x="51" y="38"/>
                  </a:lnTo>
                  <a:lnTo>
                    <a:pt x="47" y="36"/>
                  </a:lnTo>
                  <a:lnTo>
                    <a:pt x="53" y="38"/>
                  </a:lnTo>
                  <a:lnTo>
                    <a:pt x="57" y="38"/>
                  </a:lnTo>
                  <a:lnTo>
                    <a:pt x="61" y="38"/>
                  </a:lnTo>
                  <a:lnTo>
                    <a:pt x="64" y="36"/>
                  </a:lnTo>
                  <a:lnTo>
                    <a:pt x="60" y="33"/>
                  </a:lnTo>
                  <a:lnTo>
                    <a:pt x="57" y="29"/>
                  </a:lnTo>
                  <a:lnTo>
                    <a:pt x="57" y="26"/>
                  </a:lnTo>
                  <a:lnTo>
                    <a:pt x="58" y="23"/>
                  </a:lnTo>
                  <a:lnTo>
                    <a:pt x="73" y="26"/>
                  </a:lnTo>
                  <a:lnTo>
                    <a:pt x="85" y="30"/>
                  </a:lnTo>
                  <a:lnTo>
                    <a:pt x="88" y="26"/>
                  </a:lnTo>
                  <a:lnTo>
                    <a:pt x="93" y="25"/>
                  </a:lnTo>
                  <a:lnTo>
                    <a:pt x="98" y="22"/>
                  </a:lnTo>
                  <a:lnTo>
                    <a:pt x="104" y="22"/>
                  </a:lnTo>
                  <a:lnTo>
                    <a:pt x="110" y="20"/>
                  </a:lnTo>
                  <a:lnTo>
                    <a:pt x="115" y="19"/>
                  </a:lnTo>
                  <a:lnTo>
                    <a:pt x="120" y="18"/>
                  </a:lnTo>
                  <a:lnTo>
                    <a:pt x="124" y="15"/>
                  </a:lnTo>
                  <a:lnTo>
                    <a:pt x="107" y="18"/>
                  </a:lnTo>
                  <a:lnTo>
                    <a:pt x="90" y="18"/>
                  </a:lnTo>
                  <a:lnTo>
                    <a:pt x="80" y="16"/>
                  </a:lnTo>
                  <a:lnTo>
                    <a:pt x="73" y="15"/>
                  </a:lnTo>
                  <a:lnTo>
                    <a:pt x="64" y="13"/>
                  </a:lnTo>
                  <a:lnTo>
                    <a:pt x="57" y="10"/>
                  </a:lnTo>
                  <a:lnTo>
                    <a:pt x="57" y="9"/>
                  </a:lnTo>
                  <a:lnTo>
                    <a:pt x="58" y="8"/>
                  </a:lnTo>
                  <a:lnTo>
                    <a:pt x="83" y="6"/>
                  </a:lnTo>
                  <a:lnTo>
                    <a:pt x="110" y="6"/>
                  </a:lnTo>
                  <a:lnTo>
                    <a:pt x="123" y="6"/>
                  </a:lnTo>
                  <a:lnTo>
                    <a:pt x="134" y="6"/>
                  </a:lnTo>
                  <a:lnTo>
                    <a:pt x="145" y="3"/>
                  </a:lnTo>
                  <a:lnTo>
                    <a:pt x="155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" name="Freeform 7">
              <a:extLst>
                <a:ext uri="{FF2B5EF4-FFF2-40B4-BE49-F238E27FC236}">
                  <a16:creationId xmlns:a16="http://schemas.microsoft.com/office/drawing/2014/main" xmlns="" id="{6D7757DE-85AB-4B24-BDFA-6BF7B56C64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6" y="17"/>
              <a:ext cx="64" cy="23"/>
            </a:xfrm>
            <a:custGeom>
              <a:avLst/>
              <a:gdLst>
                <a:gd name="T0" fmla="*/ 0 w 64"/>
                <a:gd name="T1" fmla="*/ 12 h 23"/>
                <a:gd name="T2" fmla="*/ 0 w 64"/>
                <a:gd name="T3" fmla="*/ 6 h 23"/>
                <a:gd name="T4" fmla="*/ 0 w 64"/>
                <a:gd name="T5" fmla="*/ 0 h 23"/>
                <a:gd name="T6" fmla="*/ 16 w 64"/>
                <a:gd name="T7" fmla="*/ 0 h 23"/>
                <a:gd name="T8" fmla="*/ 34 w 64"/>
                <a:gd name="T9" fmla="*/ 2 h 23"/>
                <a:gd name="T10" fmla="*/ 49 w 64"/>
                <a:gd name="T11" fmla="*/ 10 h 23"/>
                <a:gd name="T12" fmla="*/ 64 w 64"/>
                <a:gd name="T13" fmla="*/ 17 h 23"/>
                <a:gd name="T14" fmla="*/ 64 w 64"/>
                <a:gd name="T15" fmla="*/ 20 h 23"/>
                <a:gd name="T16" fmla="*/ 64 w 64"/>
                <a:gd name="T17" fmla="*/ 23 h 23"/>
                <a:gd name="T18" fmla="*/ 61 w 64"/>
                <a:gd name="T19" fmla="*/ 23 h 23"/>
                <a:gd name="T20" fmla="*/ 57 w 64"/>
                <a:gd name="T21" fmla="*/ 23 h 23"/>
                <a:gd name="T22" fmla="*/ 44 w 64"/>
                <a:gd name="T23" fmla="*/ 20 h 23"/>
                <a:gd name="T24" fmla="*/ 29 w 64"/>
                <a:gd name="T25" fmla="*/ 16 h 23"/>
                <a:gd name="T26" fmla="*/ 11 w 64"/>
                <a:gd name="T27" fmla="*/ 13 h 23"/>
                <a:gd name="T28" fmla="*/ 0 w 64"/>
                <a:gd name="T29" fmla="*/ 12 h 2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4"/>
                <a:gd name="T46" fmla="*/ 0 h 23"/>
                <a:gd name="T47" fmla="*/ 64 w 64"/>
                <a:gd name="T48" fmla="*/ 23 h 2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4" h="23">
                  <a:moveTo>
                    <a:pt x="0" y="12"/>
                  </a:moveTo>
                  <a:lnTo>
                    <a:pt x="0" y="6"/>
                  </a:lnTo>
                  <a:lnTo>
                    <a:pt x="0" y="0"/>
                  </a:lnTo>
                  <a:lnTo>
                    <a:pt x="16" y="0"/>
                  </a:lnTo>
                  <a:lnTo>
                    <a:pt x="34" y="2"/>
                  </a:lnTo>
                  <a:lnTo>
                    <a:pt x="49" y="10"/>
                  </a:lnTo>
                  <a:lnTo>
                    <a:pt x="64" y="17"/>
                  </a:lnTo>
                  <a:lnTo>
                    <a:pt x="64" y="20"/>
                  </a:lnTo>
                  <a:lnTo>
                    <a:pt x="64" y="23"/>
                  </a:lnTo>
                  <a:lnTo>
                    <a:pt x="61" y="23"/>
                  </a:lnTo>
                  <a:lnTo>
                    <a:pt x="57" y="23"/>
                  </a:lnTo>
                  <a:lnTo>
                    <a:pt x="44" y="20"/>
                  </a:lnTo>
                  <a:lnTo>
                    <a:pt x="29" y="16"/>
                  </a:lnTo>
                  <a:lnTo>
                    <a:pt x="11" y="13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7" name="Freeform 8">
              <a:extLst>
                <a:ext uri="{FF2B5EF4-FFF2-40B4-BE49-F238E27FC236}">
                  <a16:creationId xmlns:a16="http://schemas.microsoft.com/office/drawing/2014/main" xmlns="" id="{AE647B1C-0022-4554-A88F-31D978E94D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1" y="19"/>
              <a:ext cx="70" cy="27"/>
            </a:xfrm>
            <a:custGeom>
              <a:avLst/>
              <a:gdLst>
                <a:gd name="T0" fmla="*/ 33 w 70"/>
                <a:gd name="T1" fmla="*/ 0 h 27"/>
                <a:gd name="T2" fmla="*/ 39 w 70"/>
                <a:gd name="T3" fmla="*/ 0 h 27"/>
                <a:gd name="T4" fmla="*/ 46 w 70"/>
                <a:gd name="T5" fmla="*/ 1 h 27"/>
                <a:gd name="T6" fmla="*/ 51 w 70"/>
                <a:gd name="T7" fmla="*/ 3 h 27"/>
                <a:gd name="T8" fmla="*/ 56 w 70"/>
                <a:gd name="T9" fmla="*/ 5 h 27"/>
                <a:gd name="T10" fmla="*/ 61 w 70"/>
                <a:gd name="T11" fmla="*/ 8 h 27"/>
                <a:gd name="T12" fmla="*/ 64 w 70"/>
                <a:gd name="T13" fmla="*/ 11 h 27"/>
                <a:gd name="T14" fmla="*/ 67 w 70"/>
                <a:gd name="T15" fmla="*/ 15 h 27"/>
                <a:gd name="T16" fmla="*/ 70 w 70"/>
                <a:gd name="T17" fmla="*/ 20 h 27"/>
                <a:gd name="T18" fmla="*/ 69 w 70"/>
                <a:gd name="T19" fmla="*/ 20 h 27"/>
                <a:gd name="T20" fmla="*/ 67 w 70"/>
                <a:gd name="T21" fmla="*/ 20 h 27"/>
                <a:gd name="T22" fmla="*/ 56 w 70"/>
                <a:gd name="T23" fmla="*/ 24 h 27"/>
                <a:gd name="T24" fmla="*/ 43 w 70"/>
                <a:gd name="T25" fmla="*/ 25 h 27"/>
                <a:gd name="T26" fmla="*/ 31 w 70"/>
                <a:gd name="T27" fmla="*/ 27 h 27"/>
                <a:gd name="T28" fmla="*/ 24 w 70"/>
                <a:gd name="T29" fmla="*/ 27 h 27"/>
                <a:gd name="T30" fmla="*/ 17 w 70"/>
                <a:gd name="T31" fmla="*/ 25 h 27"/>
                <a:gd name="T32" fmla="*/ 10 w 70"/>
                <a:gd name="T33" fmla="*/ 21 h 27"/>
                <a:gd name="T34" fmla="*/ 4 w 70"/>
                <a:gd name="T35" fmla="*/ 17 h 27"/>
                <a:gd name="T36" fmla="*/ 0 w 70"/>
                <a:gd name="T37" fmla="*/ 11 h 27"/>
                <a:gd name="T38" fmla="*/ 9 w 70"/>
                <a:gd name="T39" fmla="*/ 11 h 27"/>
                <a:gd name="T40" fmla="*/ 17 w 70"/>
                <a:gd name="T41" fmla="*/ 8 h 27"/>
                <a:gd name="T42" fmla="*/ 26 w 70"/>
                <a:gd name="T43" fmla="*/ 4 h 27"/>
                <a:gd name="T44" fmla="*/ 33 w 70"/>
                <a:gd name="T45" fmla="*/ 0 h 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0"/>
                <a:gd name="T70" fmla="*/ 0 h 27"/>
                <a:gd name="T71" fmla="*/ 70 w 70"/>
                <a:gd name="T72" fmla="*/ 27 h 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0" h="27">
                  <a:moveTo>
                    <a:pt x="33" y="0"/>
                  </a:moveTo>
                  <a:lnTo>
                    <a:pt x="39" y="0"/>
                  </a:lnTo>
                  <a:lnTo>
                    <a:pt x="46" y="1"/>
                  </a:lnTo>
                  <a:lnTo>
                    <a:pt x="51" y="3"/>
                  </a:lnTo>
                  <a:lnTo>
                    <a:pt x="56" y="5"/>
                  </a:lnTo>
                  <a:lnTo>
                    <a:pt x="61" y="8"/>
                  </a:lnTo>
                  <a:lnTo>
                    <a:pt x="64" y="11"/>
                  </a:lnTo>
                  <a:lnTo>
                    <a:pt x="67" y="15"/>
                  </a:lnTo>
                  <a:lnTo>
                    <a:pt x="70" y="20"/>
                  </a:lnTo>
                  <a:lnTo>
                    <a:pt x="69" y="20"/>
                  </a:lnTo>
                  <a:lnTo>
                    <a:pt x="67" y="20"/>
                  </a:lnTo>
                  <a:lnTo>
                    <a:pt x="56" y="24"/>
                  </a:lnTo>
                  <a:lnTo>
                    <a:pt x="43" y="25"/>
                  </a:lnTo>
                  <a:lnTo>
                    <a:pt x="31" y="27"/>
                  </a:lnTo>
                  <a:lnTo>
                    <a:pt x="24" y="27"/>
                  </a:lnTo>
                  <a:lnTo>
                    <a:pt x="17" y="25"/>
                  </a:lnTo>
                  <a:lnTo>
                    <a:pt x="10" y="21"/>
                  </a:lnTo>
                  <a:lnTo>
                    <a:pt x="4" y="17"/>
                  </a:lnTo>
                  <a:lnTo>
                    <a:pt x="0" y="11"/>
                  </a:lnTo>
                  <a:lnTo>
                    <a:pt x="9" y="11"/>
                  </a:lnTo>
                  <a:lnTo>
                    <a:pt x="17" y="8"/>
                  </a:lnTo>
                  <a:lnTo>
                    <a:pt x="26" y="4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8" name="Freeform 9">
              <a:extLst>
                <a:ext uri="{FF2B5EF4-FFF2-40B4-BE49-F238E27FC236}">
                  <a16:creationId xmlns:a16="http://schemas.microsoft.com/office/drawing/2014/main" xmlns="" id="{3DB164C5-BE0B-4446-9EFD-D3A5E9A485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3" y="27"/>
              <a:ext cx="3" cy="1"/>
            </a:xfrm>
            <a:custGeom>
              <a:avLst/>
              <a:gdLst>
                <a:gd name="T0" fmla="*/ 0 w 3"/>
                <a:gd name="T1" fmla="*/ 0 h 1"/>
                <a:gd name="T2" fmla="*/ 2 w 3"/>
                <a:gd name="T3" fmla="*/ 0 h 1"/>
                <a:gd name="T4" fmla="*/ 3 w 3"/>
                <a:gd name="T5" fmla="*/ 0 h 1"/>
                <a:gd name="T6" fmla="*/ 2 w 3"/>
                <a:gd name="T7" fmla="*/ 0 h 1"/>
                <a:gd name="T8" fmla="*/ 0 w 3"/>
                <a:gd name="T9" fmla="*/ 0 h 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1"/>
                <a:gd name="T17" fmla="*/ 3 w 3"/>
                <a:gd name="T18" fmla="*/ 1 h 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1">
                  <a:moveTo>
                    <a:pt x="0" y="0"/>
                  </a:moveTo>
                  <a:lnTo>
                    <a:pt x="2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xmlns="" id="{A1E831F7-4802-4430-B432-239E754FE2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1" y="27"/>
              <a:ext cx="48" cy="12"/>
            </a:xfrm>
            <a:custGeom>
              <a:avLst/>
              <a:gdLst>
                <a:gd name="T0" fmla="*/ 0 w 48"/>
                <a:gd name="T1" fmla="*/ 0 h 12"/>
                <a:gd name="T2" fmla="*/ 11 w 48"/>
                <a:gd name="T3" fmla="*/ 0 h 12"/>
                <a:gd name="T4" fmla="*/ 24 w 48"/>
                <a:gd name="T5" fmla="*/ 2 h 12"/>
                <a:gd name="T6" fmla="*/ 35 w 48"/>
                <a:gd name="T7" fmla="*/ 2 h 12"/>
                <a:gd name="T8" fmla="*/ 48 w 48"/>
                <a:gd name="T9" fmla="*/ 2 h 12"/>
                <a:gd name="T10" fmla="*/ 48 w 48"/>
                <a:gd name="T11" fmla="*/ 3 h 12"/>
                <a:gd name="T12" fmla="*/ 48 w 48"/>
                <a:gd name="T13" fmla="*/ 3 h 12"/>
                <a:gd name="T14" fmla="*/ 48 w 48"/>
                <a:gd name="T15" fmla="*/ 5 h 12"/>
                <a:gd name="T16" fmla="*/ 48 w 48"/>
                <a:gd name="T17" fmla="*/ 6 h 12"/>
                <a:gd name="T18" fmla="*/ 40 w 48"/>
                <a:gd name="T19" fmla="*/ 9 h 12"/>
                <a:gd name="T20" fmla="*/ 30 w 48"/>
                <a:gd name="T21" fmla="*/ 12 h 12"/>
                <a:gd name="T22" fmla="*/ 20 w 48"/>
                <a:gd name="T23" fmla="*/ 12 h 12"/>
                <a:gd name="T24" fmla="*/ 8 w 48"/>
                <a:gd name="T25" fmla="*/ 10 h 12"/>
                <a:gd name="T26" fmla="*/ 4 w 48"/>
                <a:gd name="T27" fmla="*/ 6 h 12"/>
                <a:gd name="T28" fmla="*/ 0 w 48"/>
                <a:gd name="T29" fmla="*/ 0 h 1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8"/>
                <a:gd name="T46" fmla="*/ 0 h 12"/>
                <a:gd name="T47" fmla="*/ 48 w 48"/>
                <a:gd name="T48" fmla="*/ 12 h 1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8" h="12">
                  <a:moveTo>
                    <a:pt x="0" y="0"/>
                  </a:moveTo>
                  <a:lnTo>
                    <a:pt x="11" y="0"/>
                  </a:lnTo>
                  <a:lnTo>
                    <a:pt x="24" y="2"/>
                  </a:lnTo>
                  <a:lnTo>
                    <a:pt x="35" y="2"/>
                  </a:lnTo>
                  <a:lnTo>
                    <a:pt x="48" y="2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48" y="5"/>
                  </a:lnTo>
                  <a:lnTo>
                    <a:pt x="48" y="6"/>
                  </a:lnTo>
                  <a:lnTo>
                    <a:pt x="40" y="9"/>
                  </a:lnTo>
                  <a:lnTo>
                    <a:pt x="30" y="12"/>
                  </a:lnTo>
                  <a:lnTo>
                    <a:pt x="20" y="12"/>
                  </a:lnTo>
                  <a:lnTo>
                    <a:pt x="8" y="10"/>
                  </a:lnTo>
                  <a:lnTo>
                    <a:pt x="4" y="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xmlns="" id="{40325A89-43C9-4EC7-8D75-39EA6A7183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8" y="33"/>
              <a:ext cx="36" cy="14"/>
            </a:xfrm>
            <a:custGeom>
              <a:avLst/>
              <a:gdLst>
                <a:gd name="T0" fmla="*/ 19 w 36"/>
                <a:gd name="T1" fmla="*/ 0 h 14"/>
                <a:gd name="T2" fmla="*/ 27 w 36"/>
                <a:gd name="T3" fmla="*/ 3 h 14"/>
                <a:gd name="T4" fmla="*/ 36 w 36"/>
                <a:gd name="T5" fmla="*/ 4 h 14"/>
                <a:gd name="T6" fmla="*/ 36 w 36"/>
                <a:gd name="T7" fmla="*/ 6 h 14"/>
                <a:gd name="T8" fmla="*/ 36 w 36"/>
                <a:gd name="T9" fmla="*/ 6 h 14"/>
                <a:gd name="T10" fmla="*/ 34 w 36"/>
                <a:gd name="T11" fmla="*/ 9 h 14"/>
                <a:gd name="T12" fmla="*/ 34 w 36"/>
                <a:gd name="T13" fmla="*/ 11 h 14"/>
                <a:gd name="T14" fmla="*/ 30 w 36"/>
                <a:gd name="T15" fmla="*/ 13 h 14"/>
                <a:gd name="T16" fmla="*/ 26 w 36"/>
                <a:gd name="T17" fmla="*/ 14 h 14"/>
                <a:gd name="T18" fmla="*/ 13 w 36"/>
                <a:gd name="T19" fmla="*/ 11 h 14"/>
                <a:gd name="T20" fmla="*/ 0 w 36"/>
                <a:gd name="T21" fmla="*/ 9 h 14"/>
                <a:gd name="T22" fmla="*/ 9 w 36"/>
                <a:gd name="T23" fmla="*/ 4 h 14"/>
                <a:gd name="T24" fmla="*/ 19 w 36"/>
                <a:gd name="T25" fmla="*/ 0 h 1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"/>
                <a:gd name="T40" fmla="*/ 0 h 14"/>
                <a:gd name="T41" fmla="*/ 36 w 36"/>
                <a:gd name="T42" fmla="*/ 14 h 1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" h="14">
                  <a:moveTo>
                    <a:pt x="19" y="0"/>
                  </a:moveTo>
                  <a:lnTo>
                    <a:pt x="27" y="3"/>
                  </a:lnTo>
                  <a:lnTo>
                    <a:pt x="36" y="4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4" y="9"/>
                  </a:lnTo>
                  <a:lnTo>
                    <a:pt x="34" y="11"/>
                  </a:lnTo>
                  <a:lnTo>
                    <a:pt x="30" y="13"/>
                  </a:lnTo>
                  <a:lnTo>
                    <a:pt x="26" y="14"/>
                  </a:lnTo>
                  <a:lnTo>
                    <a:pt x="13" y="11"/>
                  </a:lnTo>
                  <a:lnTo>
                    <a:pt x="0" y="9"/>
                  </a:lnTo>
                  <a:lnTo>
                    <a:pt x="9" y="4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xmlns="" id="{D1702F6B-B1F1-4D41-98E8-E42812582B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6" y="33"/>
              <a:ext cx="63" cy="31"/>
            </a:xfrm>
            <a:custGeom>
              <a:avLst/>
              <a:gdLst>
                <a:gd name="T0" fmla="*/ 0 w 63"/>
                <a:gd name="T1" fmla="*/ 0 h 31"/>
                <a:gd name="T2" fmla="*/ 13 w 63"/>
                <a:gd name="T3" fmla="*/ 1 h 31"/>
                <a:gd name="T4" fmla="*/ 30 w 63"/>
                <a:gd name="T5" fmla="*/ 1 h 31"/>
                <a:gd name="T6" fmla="*/ 47 w 63"/>
                <a:gd name="T7" fmla="*/ 3 h 31"/>
                <a:gd name="T8" fmla="*/ 59 w 63"/>
                <a:gd name="T9" fmla="*/ 4 h 31"/>
                <a:gd name="T10" fmla="*/ 60 w 63"/>
                <a:gd name="T11" fmla="*/ 6 h 31"/>
                <a:gd name="T12" fmla="*/ 63 w 63"/>
                <a:gd name="T13" fmla="*/ 7 h 31"/>
                <a:gd name="T14" fmla="*/ 63 w 63"/>
                <a:gd name="T15" fmla="*/ 9 h 31"/>
                <a:gd name="T16" fmla="*/ 63 w 63"/>
                <a:gd name="T17" fmla="*/ 10 h 31"/>
                <a:gd name="T18" fmla="*/ 52 w 63"/>
                <a:gd name="T19" fmla="*/ 21 h 31"/>
                <a:gd name="T20" fmla="*/ 40 w 63"/>
                <a:gd name="T21" fmla="*/ 31 h 31"/>
                <a:gd name="T22" fmla="*/ 36 w 63"/>
                <a:gd name="T23" fmla="*/ 30 h 31"/>
                <a:gd name="T24" fmla="*/ 32 w 63"/>
                <a:gd name="T25" fmla="*/ 30 h 31"/>
                <a:gd name="T26" fmla="*/ 25 w 63"/>
                <a:gd name="T27" fmla="*/ 24 h 31"/>
                <a:gd name="T28" fmla="*/ 15 w 63"/>
                <a:gd name="T29" fmla="*/ 17 h 31"/>
                <a:gd name="T30" fmla="*/ 5 w 63"/>
                <a:gd name="T31" fmla="*/ 7 h 31"/>
                <a:gd name="T32" fmla="*/ 0 w 63"/>
                <a:gd name="T33" fmla="*/ 0 h 3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3"/>
                <a:gd name="T52" fmla="*/ 0 h 31"/>
                <a:gd name="T53" fmla="*/ 63 w 63"/>
                <a:gd name="T54" fmla="*/ 31 h 31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3" h="31">
                  <a:moveTo>
                    <a:pt x="0" y="0"/>
                  </a:moveTo>
                  <a:lnTo>
                    <a:pt x="13" y="1"/>
                  </a:lnTo>
                  <a:lnTo>
                    <a:pt x="30" y="1"/>
                  </a:lnTo>
                  <a:lnTo>
                    <a:pt x="47" y="3"/>
                  </a:lnTo>
                  <a:lnTo>
                    <a:pt x="59" y="4"/>
                  </a:lnTo>
                  <a:lnTo>
                    <a:pt x="60" y="6"/>
                  </a:lnTo>
                  <a:lnTo>
                    <a:pt x="63" y="7"/>
                  </a:lnTo>
                  <a:lnTo>
                    <a:pt x="63" y="9"/>
                  </a:lnTo>
                  <a:lnTo>
                    <a:pt x="63" y="10"/>
                  </a:lnTo>
                  <a:lnTo>
                    <a:pt x="52" y="21"/>
                  </a:lnTo>
                  <a:lnTo>
                    <a:pt x="40" y="31"/>
                  </a:lnTo>
                  <a:lnTo>
                    <a:pt x="36" y="30"/>
                  </a:lnTo>
                  <a:lnTo>
                    <a:pt x="32" y="30"/>
                  </a:lnTo>
                  <a:lnTo>
                    <a:pt x="25" y="24"/>
                  </a:lnTo>
                  <a:lnTo>
                    <a:pt x="15" y="17"/>
                  </a:lnTo>
                  <a:lnTo>
                    <a:pt x="5" y="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xmlns="" id="{0155BD4D-799B-42E3-AF1E-8BFDD9E0A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5" y="36"/>
              <a:ext cx="20" cy="16"/>
            </a:xfrm>
            <a:custGeom>
              <a:avLst/>
              <a:gdLst>
                <a:gd name="T0" fmla="*/ 6 w 20"/>
                <a:gd name="T1" fmla="*/ 0 h 16"/>
                <a:gd name="T2" fmla="*/ 7 w 20"/>
                <a:gd name="T3" fmla="*/ 0 h 16"/>
                <a:gd name="T4" fmla="*/ 10 w 20"/>
                <a:gd name="T5" fmla="*/ 0 h 16"/>
                <a:gd name="T6" fmla="*/ 16 w 20"/>
                <a:gd name="T7" fmla="*/ 7 h 16"/>
                <a:gd name="T8" fmla="*/ 20 w 20"/>
                <a:gd name="T9" fmla="*/ 13 h 16"/>
                <a:gd name="T10" fmla="*/ 20 w 20"/>
                <a:gd name="T11" fmla="*/ 14 h 16"/>
                <a:gd name="T12" fmla="*/ 19 w 20"/>
                <a:gd name="T13" fmla="*/ 16 h 16"/>
                <a:gd name="T14" fmla="*/ 12 w 20"/>
                <a:gd name="T15" fmla="*/ 16 h 16"/>
                <a:gd name="T16" fmla="*/ 6 w 20"/>
                <a:gd name="T17" fmla="*/ 14 h 16"/>
                <a:gd name="T18" fmla="*/ 2 w 20"/>
                <a:gd name="T19" fmla="*/ 11 h 16"/>
                <a:gd name="T20" fmla="*/ 0 w 20"/>
                <a:gd name="T21" fmla="*/ 4 h 16"/>
                <a:gd name="T22" fmla="*/ 3 w 20"/>
                <a:gd name="T23" fmla="*/ 3 h 16"/>
                <a:gd name="T24" fmla="*/ 6 w 20"/>
                <a:gd name="T25" fmla="*/ 0 h 1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"/>
                <a:gd name="T40" fmla="*/ 0 h 16"/>
                <a:gd name="T41" fmla="*/ 20 w 20"/>
                <a:gd name="T42" fmla="*/ 16 h 1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" h="16">
                  <a:moveTo>
                    <a:pt x="6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7"/>
                  </a:lnTo>
                  <a:lnTo>
                    <a:pt x="20" y="13"/>
                  </a:lnTo>
                  <a:lnTo>
                    <a:pt x="20" y="14"/>
                  </a:lnTo>
                  <a:lnTo>
                    <a:pt x="19" y="16"/>
                  </a:lnTo>
                  <a:lnTo>
                    <a:pt x="12" y="16"/>
                  </a:lnTo>
                  <a:lnTo>
                    <a:pt x="6" y="14"/>
                  </a:lnTo>
                  <a:lnTo>
                    <a:pt x="2" y="11"/>
                  </a:lnTo>
                  <a:lnTo>
                    <a:pt x="0" y="4"/>
                  </a:lnTo>
                  <a:lnTo>
                    <a:pt x="3" y="3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xmlns="" id="{84440CCA-08DE-426C-9877-27490BB482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5" y="39"/>
              <a:ext cx="36" cy="17"/>
            </a:xfrm>
            <a:custGeom>
              <a:avLst/>
              <a:gdLst>
                <a:gd name="T0" fmla="*/ 19 w 36"/>
                <a:gd name="T1" fmla="*/ 0 h 17"/>
                <a:gd name="T2" fmla="*/ 28 w 36"/>
                <a:gd name="T3" fmla="*/ 1 h 17"/>
                <a:gd name="T4" fmla="*/ 36 w 36"/>
                <a:gd name="T5" fmla="*/ 1 h 17"/>
                <a:gd name="T6" fmla="*/ 36 w 36"/>
                <a:gd name="T7" fmla="*/ 3 h 17"/>
                <a:gd name="T8" fmla="*/ 36 w 36"/>
                <a:gd name="T9" fmla="*/ 3 h 17"/>
                <a:gd name="T10" fmla="*/ 36 w 36"/>
                <a:gd name="T11" fmla="*/ 4 h 17"/>
                <a:gd name="T12" fmla="*/ 36 w 36"/>
                <a:gd name="T13" fmla="*/ 4 h 17"/>
                <a:gd name="T14" fmla="*/ 29 w 36"/>
                <a:gd name="T15" fmla="*/ 10 h 17"/>
                <a:gd name="T16" fmla="*/ 19 w 36"/>
                <a:gd name="T17" fmla="*/ 14 h 17"/>
                <a:gd name="T18" fmla="*/ 15 w 36"/>
                <a:gd name="T19" fmla="*/ 17 h 17"/>
                <a:gd name="T20" fmla="*/ 9 w 36"/>
                <a:gd name="T21" fmla="*/ 17 h 17"/>
                <a:gd name="T22" fmla="*/ 5 w 36"/>
                <a:gd name="T23" fmla="*/ 15 h 17"/>
                <a:gd name="T24" fmla="*/ 0 w 36"/>
                <a:gd name="T25" fmla="*/ 11 h 17"/>
                <a:gd name="T26" fmla="*/ 9 w 36"/>
                <a:gd name="T27" fmla="*/ 5 h 17"/>
                <a:gd name="T28" fmla="*/ 19 w 36"/>
                <a:gd name="T29" fmla="*/ 0 h 1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6"/>
                <a:gd name="T46" fmla="*/ 0 h 17"/>
                <a:gd name="T47" fmla="*/ 36 w 36"/>
                <a:gd name="T48" fmla="*/ 17 h 1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6" h="17">
                  <a:moveTo>
                    <a:pt x="19" y="0"/>
                  </a:moveTo>
                  <a:lnTo>
                    <a:pt x="28" y="1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29" y="10"/>
                  </a:lnTo>
                  <a:lnTo>
                    <a:pt x="19" y="14"/>
                  </a:lnTo>
                  <a:lnTo>
                    <a:pt x="15" y="17"/>
                  </a:lnTo>
                  <a:lnTo>
                    <a:pt x="9" y="17"/>
                  </a:lnTo>
                  <a:lnTo>
                    <a:pt x="5" y="15"/>
                  </a:lnTo>
                  <a:lnTo>
                    <a:pt x="0" y="11"/>
                  </a:lnTo>
                  <a:lnTo>
                    <a:pt x="9" y="5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xmlns="" id="{165E7F2E-442B-407B-AE58-5FACBD3E13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9" y="39"/>
              <a:ext cx="34" cy="10"/>
            </a:xfrm>
            <a:custGeom>
              <a:avLst/>
              <a:gdLst>
                <a:gd name="T0" fmla="*/ 34 w 34"/>
                <a:gd name="T1" fmla="*/ 8 h 10"/>
                <a:gd name="T2" fmla="*/ 23 w 34"/>
                <a:gd name="T3" fmla="*/ 10 h 10"/>
                <a:gd name="T4" fmla="*/ 14 w 34"/>
                <a:gd name="T5" fmla="*/ 8 h 10"/>
                <a:gd name="T6" fmla="*/ 7 w 34"/>
                <a:gd name="T7" fmla="*/ 7 h 10"/>
                <a:gd name="T8" fmla="*/ 0 w 34"/>
                <a:gd name="T9" fmla="*/ 1 h 10"/>
                <a:gd name="T10" fmla="*/ 0 w 34"/>
                <a:gd name="T11" fmla="*/ 1 h 10"/>
                <a:gd name="T12" fmla="*/ 0 w 34"/>
                <a:gd name="T13" fmla="*/ 0 h 10"/>
                <a:gd name="T14" fmla="*/ 17 w 34"/>
                <a:gd name="T15" fmla="*/ 1 h 10"/>
                <a:gd name="T16" fmla="*/ 34 w 34"/>
                <a:gd name="T17" fmla="*/ 1 h 10"/>
                <a:gd name="T18" fmla="*/ 34 w 34"/>
                <a:gd name="T19" fmla="*/ 5 h 10"/>
                <a:gd name="T20" fmla="*/ 34 w 34"/>
                <a:gd name="T21" fmla="*/ 8 h 1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4"/>
                <a:gd name="T34" fmla="*/ 0 h 10"/>
                <a:gd name="T35" fmla="*/ 34 w 34"/>
                <a:gd name="T36" fmla="*/ 10 h 1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4" h="10">
                  <a:moveTo>
                    <a:pt x="34" y="8"/>
                  </a:moveTo>
                  <a:lnTo>
                    <a:pt x="23" y="10"/>
                  </a:lnTo>
                  <a:lnTo>
                    <a:pt x="14" y="8"/>
                  </a:lnTo>
                  <a:lnTo>
                    <a:pt x="7" y="7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4" y="1"/>
                  </a:lnTo>
                  <a:lnTo>
                    <a:pt x="34" y="5"/>
                  </a:lnTo>
                  <a:lnTo>
                    <a:pt x="34" y="8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xmlns="" id="{D35324BC-802A-4917-B2DA-BB9A298D8E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1" y="47"/>
              <a:ext cx="130" cy="30"/>
            </a:xfrm>
            <a:custGeom>
              <a:avLst/>
              <a:gdLst>
                <a:gd name="T0" fmla="*/ 64 w 130"/>
                <a:gd name="T1" fmla="*/ 0 h 30"/>
                <a:gd name="T2" fmla="*/ 70 w 130"/>
                <a:gd name="T3" fmla="*/ 2 h 30"/>
                <a:gd name="T4" fmla="*/ 74 w 130"/>
                <a:gd name="T5" fmla="*/ 3 h 30"/>
                <a:gd name="T6" fmla="*/ 76 w 130"/>
                <a:gd name="T7" fmla="*/ 12 h 30"/>
                <a:gd name="T8" fmla="*/ 77 w 130"/>
                <a:gd name="T9" fmla="*/ 20 h 30"/>
                <a:gd name="T10" fmla="*/ 79 w 130"/>
                <a:gd name="T11" fmla="*/ 20 h 30"/>
                <a:gd name="T12" fmla="*/ 80 w 130"/>
                <a:gd name="T13" fmla="*/ 22 h 30"/>
                <a:gd name="T14" fmla="*/ 94 w 130"/>
                <a:gd name="T15" fmla="*/ 19 h 30"/>
                <a:gd name="T16" fmla="*/ 104 w 130"/>
                <a:gd name="T17" fmla="*/ 15 h 30"/>
                <a:gd name="T18" fmla="*/ 112 w 130"/>
                <a:gd name="T19" fmla="*/ 15 h 30"/>
                <a:gd name="T20" fmla="*/ 119 w 130"/>
                <a:gd name="T21" fmla="*/ 17 h 30"/>
                <a:gd name="T22" fmla="*/ 124 w 130"/>
                <a:gd name="T23" fmla="*/ 20 h 30"/>
                <a:gd name="T24" fmla="*/ 130 w 130"/>
                <a:gd name="T25" fmla="*/ 23 h 30"/>
                <a:gd name="T26" fmla="*/ 130 w 130"/>
                <a:gd name="T27" fmla="*/ 26 h 30"/>
                <a:gd name="T28" fmla="*/ 129 w 130"/>
                <a:gd name="T29" fmla="*/ 29 h 30"/>
                <a:gd name="T30" fmla="*/ 113 w 130"/>
                <a:gd name="T31" fmla="*/ 29 h 30"/>
                <a:gd name="T32" fmla="*/ 96 w 130"/>
                <a:gd name="T33" fmla="*/ 30 h 30"/>
                <a:gd name="T34" fmla="*/ 94 w 130"/>
                <a:gd name="T35" fmla="*/ 27 h 30"/>
                <a:gd name="T36" fmla="*/ 94 w 130"/>
                <a:gd name="T37" fmla="*/ 26 h 30"/>
                <a:gd name="T38" fmla="*/ 93 w 130"/>
                <a:gd name="T39" fmla="*/ 26 h 30"/>
                <a:gd name="T40" fmla="*/ 90 w 130"/>
                <a:gd name="T41" fmla="*/ 25 h 30"/>
                <a:gd name="T42" fmla="*/ 84 w 130"/>
                <a:gd name="T43" fmla="*/ 27 h 30"/>
                <a:gd name="T44" fmla="*/ 77 w 130"/>
                <a:gd name="T45" fmla="*/ 29 h 30"/>
                <a:gd name="T46" fmla="*/ 70 w 130"/>
                <a:gd name="T47" fmla="*/ 27 h 30"/>
                <a:gd name="T48" fmla="*/ 64 w 130"/>
                <a:gd name="T49" fmla="*/ 26 h 30"/>
                <a:gd name="T50" fmla="*/ 59 w 130"/>
                <a:gd name="T51" fmla="*/ 23 h 30"/>
                <a:gd name="T52" fmla="*/ 53 w 130"/>
                <a:gd name="T53" fmla="*/ 20 h 30"/>
                <a:gd name="T54" fmla="*/ 47 w 130"/>
                <a:gd name="T55" fmla="*/ 19 h 30"/>
                <a:gd name="T56" fmla="*/ 43 w 130"/>
                <a:gd name="T57" fmla="*/ 19 h 30"/>
                <a:gd name="T58" fmla="*/ 42 w 130"/>
                <a:gd name="T59" fmla="*/ 22 h 30"/>
                <a:gd name="T60" fmla="*/ 39 w 130"/>
                <a:gd name="T61" fmla="*/ 25 h 30"/>
                <a:gd name="T62" fmla="*/ 37 w 130"/>
                <a:gd name="T63" fmla="*/ 25 h 30"/>
                <a:gd name="T64" fmla="*/ 32 w 130"/>
                <a:gd name="T65" fmla="*/ 26 h 30"/>
                <a:gd name="T66" fmla="*/ 16 w 130"/>
                <a:gd name="T67" fmla="*/ 22 h 30"/>
                <a:gd name="T68" fmla="*/ 0 w 130"/>
                <a:gd name="T69" fmla="*/ 16 h 30"/>
                <a:gd name="T70" fmla="*/ 12 w 130"/>
                <a:gd name="T71" fmla="*/ 15 h 30"/>
                <a:gd name="T72" fmla="*/ 30 w 130"/>
                <a:gd name="T73" fmla="*/ 10 h 30"/>
                <a:gd name="T74" fmla="*/ 52 w 130"/>
                <a:gd name="T75" fmla="*/ 6 h 30"/>
                <a:gd name="T76" fmla="*/ 64 w 130"/>
                <a:gd name="T77" fmla="*/ 0 h 3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30"/>
                <a:gd name="T118" fmla="*/ 0 h 30"/>
                <a:gd name="T119" fmla="*/ 130 w 130"/>
                <a:gd name="T120" fmla="*/ 30 h 3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30" h="30">
                  <a:moveTo>
                    <a:pt x="64" y="0"/>
                  </a:moveTo>
                  <a:lnTo>
                    <a:pt x="70" y="2"/>
                  </a:lnTo>
                  <a:lnTo>
                    <a:pt x="74" y="3"/>
                  </a:lnTo>
                  <a:lnTo>
                    <a:pt x="76" y="12"/>
                  </a:lnTo>
                  <a:lnTo>
                    <a:pt x="77" y="20"/>
                  </a:lnTo>
                  <a:lnTo>
                    <a:pt x="79" y="20"/>
                  </a:lnTo>
                  <a:lnTo>
                    <a:pt x="80" y="22"/>
                  </a:lnTo>
                  <a:lnTo>
                    <a:pt x="94" y="19"/>
                  </a:lnTo>
                  <a:lnTo>
                    <a:pt x="104" y="15"/>
                  </a:lnTo>
                  <a:lnTo>
                    <a:pt x="112" y="15"/>
                  </a:lnTo>
                  <a:lnTo>
                    <a:pt x="119" y="17"/>
                  </a:lnTo>
                  <a:lnTo>
                    <a:pt x="124" y="20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29" y="29"/>
                  </a:lnTo>
                  <a:lnTo>
                    <a:pt x="113" y="29"/>
                  </a:lnTo>
                  <a:lnTo>
                    <a:pt x="96" y="30"/>
                  </a:lnTo>
                  <a:lnTo>
                    <a:pt x="94" y="27"/>
                  </a:lnTo>
                  <a:lnTo>
                    <a:pt x="94" y="26"/>
                  </a:lnTo>
                  <a:lnTo>
                    <a:pt x="93" y="26"/>
                  </a:lnTo>
                  <a:lnTo>
                    <a:pt x="90" y="25"/>
                  </a:lnTo>
                  <a:lnTo>
                    <a:pt x="84" y="27"/>
                  </a:lnTo>
                  <a:lnTo>
                    <a:pt x="77" y="29"/>
                  </a:lnTo>
                  <a:lnTo>
                    <a:pt x="70" y="27"/>
                  </a:lnTo>
                  <a:lnTo>
                    <a:pt x="64" y="26"/>
                  </a:lnTo>
                  <a:lnTo>
                    <a:pt x="59" y="23"/>
                  </a:lnTo>
                  <a:lnTo>
                    <a:pt x="53" y="20"/>
                  </a:lnTo>
                  <a:lnTo>
                    <a:pt x="47" y="19"/>
                  </a:lnTo>
                  <a:lnTo>
                    <a:pt x="43" y="19"/>
                  </a:lnTo>
                  <a:lnTo>
                    <a:pt x="42" y="22"/>
                  </a:lnTo>
                  <a:lnTo>
                    <a:pt x="39" y="25"/>
                  </a:lnTo>
                  <a:lnTo>
                    <a:pt x="37" y="25"/>
                  </a:lnTo>
                  <a:lnTo>
                    <a:pt x="32" y="26"/>
                  </a:lnTo>
                  <a:lnTo>
                    <a:pt x="16" y="22"/>
                  </a:lnTo>
                  <a:lnTo>
                    <a:pt x="0" y="16"/>
                  </a:lnTo>
                  <a:lnTo>
                    <a:pt x="12" y="15"/>
                  </a:lnTo>
                  <a:lnTo>
                    <a:pt x="30" y="10"/>
                  </a:lnTo>
                  <a:lnTo>
                    <a:pt x="52" y="6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xmlns="" id="{A75F5F15-32F1-46B3-BEEB-FF9C042978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4" y="54"/>
              <a:ext cx="1819" cy="1375"/>
            </a:xfrm>
            <a:custGeom>
              <a:avLst/>
              <a:gdLst>
                <a:gd name="T0" fmla="*/ 1369 w 1819"/>
                <a:gd name="T1" fmla="*/ 59 h 1375"/>
                <a:gd name="T2" fmla="*/ 1617 w 1819"/>
                <a:gd name="T3" fmla="*/ 89 h 1375"/>
                <a:gd name="T4" fmla="*/ 1819 w 1819"/>
                <a:gd name="T5" fmla="*/ 136 h 1375"/>
                <a:gd name="T6" fmla="*/ 1784 w 1819"/>
                <a:gd name="T7" fmla="*/ 156 h 1375"/>
                <a:gd name="T8" fmla="*/ 1689 w 1819"/>
                <a:gd name="T9" fmla="*/ 205 h 1375"/>
                <a:gd name="T10" fmla="*/ 1664 w 1819"/>
                <a:gd name="T11" fmla="*/ 247 h 1375"/>
                <a:gd name="T12" fmla="*/ 1624 w 1819"/>
                <a:gd name="T13" fmla="*/ 166 h 1375"/>
                <a:gd name="T14" fmla="*/ 1494 w 1819"/>
                <a:gd name="T15" fmla="*/ 213 h 1375"/>
                <a:gd name="T16" fmla="*/ 1606 w 1819"/>
                <a:gd name="T17" fmla="*/ 316 h 1375"/>
                <a:gd name="T18" fmla="*/ 1573 w 1819"/>
                <a:gd name="T19" fmla="*/ 306 h 1375"/>
                <a:gd name="T20" fmla="*/ 1530 w 1819"/>
                <a:gd name="T21" fmla="*/ 427 h 1375"/>
                <a:gd name="T22" fmla="*/ 1530 w 1819"/>
                <a:gd name="T23" fmla="*/ 473 h 1375"/>
                <a:gd name="T24" fmla="*/ 1436 w 1819"/>
                <a:gd name="T25" fmla="*/ 434 h 1375"/>
                <a:gd name="T26" fmla="*/ 1474 w 1819"/>
                <a:gd name="T27" fmla="*/ 472 h 1375"/>
                <a:gd name="T28" fmla="*/ 1492 w 1819"/>
                <a:gd name="T29" fmla="*/ 556 h 1375"/>
                <a:gd name="T30" fmla="*/ 1433 w 1819"/>
                <a:gd name="T31" fmla="*/ 654 h 1375"/>
                <a:gd name="T32" fmla="*/ 1383 w 1819"/>
                <a:gd name="T33" fmla="*/ 730 h 1375"/>
                <a:gd name="T34" fmla="*/ 1323 w 1819"/>
                <a:gd name="T35" fmla="*/ 774 h 1375"/>
                <a:gd name="T36" fmla="*/ 1333 w 1819"/>
                <a:gd name="T37" fmla="*/ 856 h 1375"/>
                <a:gd name="T38" fmla="*/ 1297 w 1819"/>
                <a:gd name="T39" fmla="*/ 844 h 1375"/>
                <a:gd name="T40" fmla="*/ 1273 w 1819"/>
                <a:gd name="T41" fmla="*/ 737 h 1375"/>
                <a:gd name="T42" fmla="*/ 1198 w 1819"/>
                <a:gd name="T43" fmla="*/ 650 h 1375"/>
                <a:gd name="T44" fmla="*/ 1090 w 1819"/>
                <a:gd name="T45" fmla="*/ 734 h 1375"/>
                <a:gd name="T46" fmla="*/ 993 w 1819"/>
                <a:gd name="T47" fmla="*/ 674 h 1375"/>
                <a:gd name="T48" fmla="*/ 968 w 1819"/>
                <a:gd name="T49" fmla="*/ 646 h 1375"/>
                <a:gd name="T50" fmla="*/ 765 w 1819"/>
                <a:gd name="T51" fmla="*/ 593 h 1375"/>
                <a:gd name="T52" fmla="*/ 791 w 1819"/>
                <a:gd name="T53" fmla="*/ 629 h 1375"/>
                <a:gd name="T54" fmla="*/ 748 w 1819"/>
                <a:gd name="T55" fmla="*/ 751 h 1375"/>
                <a:gd name="T56" fmla="*/ 624 w 1819"/>
                <a:gd name="T57" fmla="*/ 669 h 1375"/>
                <a:gd name="T58" fmla="*/ 551 w 1819"/>
                <a:gd name="T59" fmla="*/ 567 h 1375"/>
                <a:gd name="T60" fmla="*/ 641 w 1819"/>
                <a:gd name="T61" fmla="*/ 744 h 1375"/>
                <a:gd name="T62" fmla="*/ 719 w 1819"/>
                <a:gd name="T63" fmla="*/ 891 h 1375"/>
                <a:gd name="T64" fmla="*/ 641 w 1819"/>
                <a:gd name="T65" fmla="*/ 1095 h 1375"/>
                <a:gd name="T66" fmla="*/ 576 w 1819"/>
                <a:gd name="T67" fmla="*/ 1227 h 1375"/>
                <a:gd name="T68" fmla="*/ 491 w 1819"/>
                <a:gd name="T69" fmla="*/ 1355 h 1375"/>
                <a:gd name="T70" fmla="*/ 332 w 1819"/>
                <a:gd name="T71" fmla="*/ 1183 h 1375"/>
                <a:gd name="T72" fmla="*/ 289 w 1819"/>
                <a:gd name="T73" fmla="*/ 937 h 1375"/>
                <a:gd name="T74" fmla="*/ 162 w 1819"/>
                <a:gd name="T75" fmla="*/ 876 h 1375"/>
                <a:gd name="T76" fmla="*/ 10 w 1819"/>
                <a:gd name="T77" fmla="*/ 763 h 1375"/>
                <a:gd name="T78" fmla="*/ 42 w 1819"/>
                <a:gd name="T79" fmla="*/ 597 h 1375"/>
                <a:gd name="T80" fmla="*/ 135 w 1819"/>
                <a:gd name="T81" fmla="*/ 483 h 1375"/>
                <a:gd name="T82" fmla="*/ 181 w 1819"/>
                <a:gd name="T83" fmla="*/ 382 h 1375"/>
                <a:gd name="T84" fmla="*/ 184 w 1819"/>
                <a:gd name="T85" fmla="*/ 310 h 1375"/>
                <a:gd name="T86" fmla="*/ 311 w 1819"/>
                <a:gd name="T87" fmla="*/ 226 h 1375"/>
                <a:gd name="T88" fmla="*/ 399 w 1819"/>
                <a:gd name="T89" fmla="*/ 245 h 1375"/>
                <a:gd name="T90" fmla="*/ 471 w 1819"/>
                <a:gd name="T91" fmla="*/ 182 h 1375"/>
                <a:gd name="T92" fmla="*/ 428 w 1819"/>
                <a:gd name="T93" fmla="*/ 119 h 1375"/>
                <a:gd name="T94" fmla="*/ 361 w 1819"/>
                <a:gd name="T95" fmla="*/ 223 h 1375"/>
                <a:gd name="T96" fmla="*/ 285 w 1819"/>
                <a:gd name="T97" fmla="*/ 205 h 1375"/>
                <a:gd name="T98" fmla="*/ 374 w 1819"/>
                <a:gd name="T99" fmla="*/ 79 h 1375"/>
                <a:gd name="T100" fmla="*/ 562 w 1819"/>
                <a:gd name="T101" fmla="*/ 116 h 1375"/>
                <a:gd name="T102" fmla="*/ 549 w 1819"/>
                <a:gd name="T103" fmla="*/ 132 h 1375"/>
                <a:gd name="T104" fmla="*/ 599 w 1819"/>
                <a:gd name="T105" fmla="*/ 110 h 1375"/>
                <a:gd name="T106" fmla="*/ 696 w 1819"/>
                <a:gd name="T107" fmla="*/ 70 h 1375"/>
                <a:gd name="T108" fmla="*/ 799 w 1819"/>
                <a:gd name="T109" fmla="*/ 63 h 1375"/>
                <a:gd name="T110" fmla="*/ 846 w 1819"/>
                <a:gd name="T111" fmla="*/ 90 h 1375"/>
                <a:gd name="T112" fmla="*/ 836 w 1819"/>
                <a:gd name="T113" fmla="*/ 65 h 1375"/>
                <a:gd name="T114" fmla="*/ 849 w 1819"/>
                <a:gd name="T115" fmla="*/ 36 h 1375"/>
                <a:gd name="T116" fmla="*/ 978 w 1819"/>
                <a:gd name="T117" fmla="*/ 0 h 1375"/>
                <a:gd name="T118" fmla="*/ 1052 w 1819"/>
                <a:gd name="T119" fmla="*/ 43 h 1375"/>
                <a:gd name="T120" fmla="*/ 1242 w 1819"/>
                <a:gd name="T121" fmla="*/ 56 h 137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819"/>
                <a:gd name="T184" fmla="*/ 0 h 1375"/>
                <a:gd name="T185" fmla="*/ 1819 w 1819"/>
                <a:gd name="T186" fmla="*/ 1375 h 137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819" h="1375">
                  <a:moveTo>
                    <a:pt x="1272" y="66"/>
                  </a:moveTo>
                  <a:lnTo>
                    <a:pt x="1272" y="62"/>
                  </a:lnTo>
                  <a:lnTo>
                    <a:pt x="1272" y="59"/>
                  </a:lnTo>
                  <a:lnTo>
                    <a:pt x="1286" y="60"/>
                  </a:lnTo>
                  <a:lnTo>
                    <a:pt x="1302" y="62"/>
                  </a:lnTo>
                  <a:lnTo>
                    <a:pt x="1317" y="63"/>
                  </a:lnTo>
                  <a:lnTo>
                    <a:pt x="1333" y="65"/>
                  </a:lnTo>
                  <a:lnTo>
                    <a:pt x="1333" y="63"/>
                  </a:lnTo>
                  <a:lnTo>
                    <a:pt x="1335" y="62"/>
                  </a:lnTo>
                  <a:lnTo>
                    <a:pt x="1330" y="59"/>
                  </a:lnTo>
                  <a:lnTo>
                    <a:pt x="1327" y="56"/>
                  </a:lnTo>
                  <a:lnTo>
                    <a:pt x="1325" y="53"/>
                  </a:lnTo>
                  <a:lnTo>
                    <a:pt x="1323" y="48"/>
                  </a:lnTo>
                  <a:lnTo>
                    <a:pt x="1337" y="48"/>
                  </a:lnTo>
                  <a:lnTo>
                    <a:pt x="1350" y="49"/>
                  </a:lnTo>
                  <a:lnTo>
                    <a:pt x="1356" y="50"/>
                  </a:lnTo>
                  <a:lnTo>
                    <a:pt x="1362" y="52"/>
                  </a:lnTo>
                  <a:lnTo>
                    <a:pt x="1366" y="55"/>
                  </a:lnTo>
                  <a:lnTo>
                    <a:pt x="1369" y="59"/>
                  </a:lnTo>
                  <a:lnTo>
                    <a:pt x="1377" y="55"/>
                  </a:lnTo>
                  <a:lnTo>
                    <a:pt x="1385" y="53"/>
                  </a:lnTo>
                  <a:lnTo>
                    <a:pt x="1390" y="53"/>
                  </a:lnTo>
                  <a:lnTo>
                    <a:pt x="1396" y="53"/>
                  </a:lnTo>
                  <a:lnTo>
                    <a:pt x="1406" y="58"/>
                  </a:lnTo>
                  <a:lnTo>
                    <a:pt x="1417" y="65"/>
                  </a:lnTo>
                  <a:lnTo>
                    <a:pt x="1435" y="65"/>
                  </a:lnTo>
                  <a:lnTo>
                    <a:pt x="1452" y="65"/>
                  </a:lnTo>
                  <a:lnTo>
                    <a:pt x="1467" y="66"/>
                  </a:lnTo>
                  <a:lnTo>
                    <a:pt x="1484" y="66"/>
                  </a:lnTo>
                  <a:lnTo>
                    <a:pt x="1504" y="72"/>
                  </a:lnTo>
                  <a:lnTo>
                    <a:pt x="1524" y="79"/>
                  </a:lnTo>
                  <a:lnTo>
                    <a:pt x="1542" y="79"/>
                  </a:lnTo>
                  <a:lnTo>
                    <a:pt x="1557" y="80"/>
                  </a:lnTo>
                  <a:lnTo>
                    <a:pt x="1573" y="80"/>
                  </a:lnTo>
                  <a:lnTo>
                    <a:pt x="1590" y="80"/>
                  </a:lnTo>
                  <a:lnTo>
                    <a:pt x="1602" y="86"/>
                  </a:lnTo>
                  <a:lnTo>
                    <a:pt x="1617" y="89"/>
                  </a:lnTo>
                  <a:lnTo>
                    <a:pt x="1617" y="89"/>
                  </a:lnTo>
                  <a:lnTo>
                    <a:pt x="1617" y="87"/>
                  </a:lnTo>
                  <a:lnTo>
                    <a:pt x="1616" y="85"/>
                  </a:lnTo>
                  <a:lnTo>
                    <a:pt x="1613" y="82"/>
                  </a:lnTo>
                  <a:lnTo>
                    <a:pt x="1606" y="80"/>
                  </a:lnTo>
                  <a:lnTo>
                    <a:pt x="1600" y="77"/>
                  </a:lnTo>
                  <a:lnTo>
                    <a:pt x="1600" y="76"/>
                  </a:lnTo>
                  <a:lnTo>
                    <a:pt x="1600" y="75"/>
                  </a:lnTo>
                  <a:lnTo>
                    <a:pt x="1600" y="73"/>
                  </a:lnTo>
                  <a:lnTo>
                    <a:pt x="1602" y="72"/>
                  </a:lnTo>
                  <a:lnTo>
                    <a:pt x="1623" y="72"/>
                  </a:lnTo>
                  <a:lnTo>
                    <a:pt x="1646" y="76"/>
                  </a:lnTo>
                  <a:lnTo>
                    <a:pt x="1667" y="80"/>
                  </a:lnTo>
                  <a:lnTo>
                    <a:pt x="1687" y="86"/>
                  </a:lnTo>
                  <a:lnTo>
                    <a:pt x="1727" y="99"/>
                  </a:lnTo>
                  <a:lnTo>
                    <a:pt x="1764" y="112"/>
                  </a:lnTo>
                  <a:lnTo>
                    <a:pt x="1787" y="113"/>
                  </a:lnTo>
                  <a:lnTo>
                    <a:pt x="1807" y="117"/>
                  </a:lnTo>
                  <a:lnTo>
                    <a:pt x="1813" y="126"/>
                  </a:lnTo>
                  <a:lnTo>
                    <a:pt x="1819" y="136"/>
                  </a:lnTo>
                  <a:lnTo>
                    <a:pt x="1800" y="133"/>
                  </a:lnTo>
                  <a:lnTo>
                    <a:pt x="1776" y="127"/>
                  </a:lnTo>
                  <a:lnTo>
                    <a:pt x="1763" y="125"/>
                  </a:lnTo>
                  <a:lnTo>
                    <a:pt x="1753" y="123"/>
                  </a:lnTo>
                  <a:lnTo>
                    <a:pt x="1744" y="122"/>
                  </a:lnTo>
                  <a:lnTo>
                    <a:pt x="1740" y="123"/>
                  </a:lnTo>
                  <a:lnTo>
                    <a:pt x="1743" y="126"/>
                  </a:lnTo>
                  <a:lnTo>
                    <a:pt x="1746" y="130"/>
                  </a:lnTo>
                  <a:lnTo>
                    <a:pt x="1737" y="130"/>
                  </a:lnTo>
                  <a:lnTo>
                    <a:pt x="1729" y="132"/>
                  </a:lnTo>
                  <a:lnTo>
                    <a:pt x="1729" y="133"/>
                  </a:lnTo>
                  <a:lnTo>
                    <a:pt x="1729" y="133"/>
                  </a:lnTo>
                  <a:lnTo>
                    <a:pt x="1737" y="133"/>
                  </a:lnTo>
                  <a:lnTo>
                    <a:pt x="1744" y="136"/>
                  </a:lnTo>
                  <a:lnTo>
                    <a:pt x="1750" y="137"/>
                  </a:lnTo>
                  <a:lnTo>
                    <a:pt x="1757" y="140"/>
                  </a:lnTo>
                  <a:lnTo>
                    <a:pt x="1770" y="146"/>
                  </a:lnTo>
                  <a:lnTo>
                    <a:pt x="1784" y="152"/>
                  </a:lnTo>
                  <a:lnTo>
                    <a:pt x="1784" y="156"/>
                  </a:lnTo>
                  <a:lnTo>
                    <a:pt x="1784" y="160"/>
                  </a:lnTo>
                  <a:lnTo>
                    <a:pt x="1783" y="162"/>
                  </a:lnTo>
                  <a:lnTo>
                    <a:pt x="1781" y="163"/>
                  </a:lnTo>
                  <a:lnTo>
                    <a:pt x="1767" y="162"/>
                  </a:lnTo>
                  <a:lnTo>
                    <a:pt x="1753" y="165"/>
                  </a:lnTo>
                  <a:lnTo>
                    <a:pt x="1749" y="166"/>
                  </a:lnTo>
                  <a:lnTo>
                    <a:pt x="1744" y="170"/>
                  </a:lnTo>
                  <a:lnTo>
                    <a:pt x="1740" y="176"/>
                  </a:lnTo>
                  <a:lnTo>
                    <a:pt x="1739" y="185"/>
                  </a:lnTo>
                  <a:lnTo>
                    <a:pt x="1731" y="186"/>
                  </a:lnTo>
                  <a:lnTo>
                    <a:pt x="1724" y="186"/>
                  </a:lnTo>
                  <a:lnTo>
                    <a:pt x="1723" y="182"/>
                  </a:lnTo>
                  <a:lnTo>
                    <a:pt x="1720" y="179"/>
                  </a:lnTo>
                  <a:lnTo>
                    <a:pt x="1710" y="180"/>
                  </a:lnTo>
                  <a:lnTo>
                    <a:pt x="1700" y="183"/>
                  </a:lnTo>
                  <a:lnTo>
                    <a:pt x="1690" y="187"/>
                  </a:lnTo>
                  <a:lnTo>
                    <a:pt x="1683" y="193"/>
                  </a:lnTo>
                  <a:lnTo>
                    <a:pt x="1686" y="200"/>
                  </a:lnTo>
                  <a:lnTo>
                    <a:pt x="1689" y="205"/>
                  </a:lnTo>
                  <a:lnTo>
                    <a:pt x="1692" y="207"/>
                  </a:lnTo>
                  <a:lnTo>
                    <a:pt x="1694" y="210"/>
                  </a:lnTo>
                  <a:lnTo>
                    <a:pt x="1702" y="213"/>
                  </a:lnTo>
                  <a:lnTo>
                    <a:pt x="1713" y="219"/>
                  </a:lnTo>
                  <a:lnTo>
                    <a:pt x="1714" y="226"/>
                  </a:lnTo>
                  <a:lnTo>
                    <a:pt x="1716" y="235"/>
                  </a:lnTo>
                  <a:lnTo>
                    <a:pt x="1720" y="235"/>
                  </a:lnTo>
                  <a:lnTo>
                    <a:pt x="1723" y="237"/>
                  </a:lnTo>
                  <a:lnTo>
                    <a:pt x="1726" y="245"/>
                  </a:lnTo>
                  <a:lnTo>
                    <a:pt x="1727" y="252"/>
                  </a:lnTo>
                  <a:lnTo>
                    <a:pt x="1727" y="259"/>
                  </a:lnTo>
                  <a:lnTo>
                    <a:pt x="1727" y="266"/>
                  </a:lnTo>
                  <a:lnTo>
                    <a:pt x="1727" y="277"/>
                  </a:lnTo>
                  <a:lnTo>
                    <a:pt x="1727" y="290"/>
                  </a:lnTo>
                  <a:lnTo>
                    <a:pt x="1723" y="290"/>
                  </a:lnTo>
                  <a:lnTo>
                    <a:pt x="1717" y="290"/>
                  </a:lnTo>
                  <a:lnTo>
                    <a:pt x="1700" y="277"/>
                  </a:lnTo>
                  <a:lnTo>
                    <a:pt x="1682" y="263"/>
                  </a:lnTo>
                  <a:lnTo>
                    <a:pt x="1664" y="247"/>
                  </a:lnTo>
                  <a:lnTo>
                    <a:pt x="1650" y="232"/>
                  </a:lnTo>
                  <a:lnTo>
                    <a:pt x="1652" y="222"/>
                  </a:lnTo>
                  <a:lnTo>
                    <a:pt x="1653" y="212"/>
                  </a:lnTo>
                  <a:lnTo>
                    <a:pt x="1657" y="202"/>
                  </a:lnTo>
                  <a:lnTo>
                    <a:pt x="1660" y="193"/>
                  </a:lnTo>
                  <a:lnTo>
                    <a:pt x="1663" y="185"/>
                  </a:lnTo>
                  <a:lnTo>
                    <a:pt x="1664" y="176"/>
                  </a:lnTo>
                  <a:lnTo>
                    <a:pt x="1664" y="167"/>
                  </a:lnTo>
                  <a:lnTo>
                    <a:pt x="1662" y="160"/>
                  </a:lnTo>
                  <a:lnTo>
                    <a:pt x="1656" y="160"/>
                  </a:lnTo>
                  <a:lnTo>
                    <a:pt x="1650" y="160"/>
                  </a:lnTo>
                  <a:lnTo>
                    <a:pt x="1649" y="166"/>
                  </a:lnTo>
                  <a:lnTo>
                    <a:pt x="1649" y="173"/>
                  </a:lnTo>
                  <a:lnTo>
                    <a:pt x="1646" y="173"/>
                  </a:lnTo>
                  <a:lnTo>
                    <a:pt x="1644" y="175"/>
                  </a:lnTo>
                  <a:lnTo>
                    <a:pt x="1639" y="175"/>
                  </a:lnTo>
                  <a:lnTo>
                    <a:pt x="1633" y="176"/>
                  </a:lnTo>
                  <a:lnTo>
                    <a:pt x="1629" y="170"/>
                  </a:lnTo>
                  <a:lnTo>
                    <a:pt x="1624" y="166"/>
                  </a:lnTo>
                  <a:lnTo>
                    <a:pt x="1619" y="166"/>
                  </a:lnTo>
                  <a:lnTo>
                    <a:pt x="1614" y="166"/>
                  </a:lnTo>
                  <a:lnTo>
                    <a:pt x="1609" y="166"/>
                  </a:lnTo>
                  <a:lnTo>
                    <a:pt x="1606" y="169"/>
                  </a:lnTo>
                  <a:lnTo>
                    <a:pt x="1603" y="170"/>
                  </a:lnTo>
                  <a:lnTo>
                    <a:pt x="1600" y="173"/>
                  </a:lnTo>
                  <a:lnTo>
                    <a:pt x="1600" y="180"/>
                  </a:lnTo>
                  <a:lnTo>
                    <a:pt x="1600" y="187"/>
                  </a:lnTo>
                  <a:lnTo>
                    <a:pt x="1603" y="190"/>
                  </a:lnTo>
                  <a:lnTo>
                    <a:pt x="1607" y="192"/>
                  </a:lnTo>
                  <a:lnTo>
                    <a:pt x="1606" y="193"/>
                  </a:lnTo>
                  <a:lnTo>
                    <a:pt x="1606" y="195"/>
                  </a:lnTo>
                  <a:lnTo>
                    <a:pt x="1582" y="196"/>
                  </a:lnTo>
                  <a:lnTo>
                    <a:pt x="1553" y="196"/>
                  </a:lnTo>
                  <a:lnTo>
                    <a:pt x="1539" y="195"/>
                  </a:lnTo>
                  <a:lnTo>
                    <a:pt x="1524" y="196"/>
                  </a:lnTo>
                  <a:lnTo>
                    <a:pt x="1512" y="197"/>
                  </a:lnTo>
                  <a:lnTo>
                    <a:pt x="1499" y="200"/>
                  </a:lnTo>
                  <a:lnTo>
                    <a:pt x="1494" y="213"/>
                  </a:lnTo>
                  <a:lnTo>
                    <a:pt x="1490" y="227"/>
                  </a:lnTo>
                  <a:lnTo>
                    <a:pt x="1484" y="239"/>
                  </a:lnTo>
                  <a:lnTo>
                    <a:pt x="1480" y="250"/>
                  </a:lnTo>
                  <a:lnTo>
                    <a:pt x="1496" y="257"/>
                  </a:lnTo>
                  <a:lnTo>
                    <a:pt x="1510" y="262"/>
                  </a:lnTo>
                  <a:lnTo>
                    <a:pt x="1520" y="259"/>
                  </a:lnTo>
                  <a:lnTo>
                    <a:pt x="1534" y="256"/>
                  </a:lnTo>
                  <a:lnTo>
                    <a:pt x="1539" y="263"/>
                  </a:lnTo>
                  <a:lnTo>
                    <a:pt x="1544" y="267"/>
                  </a:lnTo>
                  <a:lnTo>
                    <a:pt x="1552" y="273"/>
                  </a:lnTo>
                  <a:lnTo>
                    <a:pt x="1559" y="277"/>
                  </a:lnTo>
                  <a:lnTo>
                    <a:pt x="1557" y="266"/>
                  </a:lnTo>
                  <a:lnTo>
                    <a:pt x="1556" y="256"/>
                  </a:lnTo>
                  <a:lnTo>
                    <a:pt x="1569" y="267"/>
                  </a:lnTo>
                  <a:lnTo>
                    <a:pt x="1590" y="287"/>
                  </a:lnTo>
                  <a:lnTo>
                    <a:pt x="1612" y="307"/>
                  </a:lnTo>
                  <a:lnTo>
                    <a:pt x="1623" y="322"/>
                  </a:lnTo>
                  <a:lnTo>
                    <a:pt x="1614" y="319"/>
                  </a:lnTo>
                  <a:lnTo>
                    <a:pt x="1606" y="316"/>
                  </a:lnTo>
                  <a:lnTo>
                    <a:pt x="1606" y="317"/>
                  </a:lnTo>
                  <a:lnTo>
                    <a:pt x="1606" y="319"/>
                  </a:lnTo>
                  <a:lnTo>
                    <a:pt x="1620" y="334"/>
                  </a:lnTo>
                  <a:lnTo>
                    <a:pt x="1632" y="352"/>
                  </a:lnTo>
                  <a:lnTo>
                    <a:pt x="1632" y="353"/>
                  </a:lnTo>
                  <a:lnTo>
                    <a:pt x="1630" y="353"/>
                  </a:lnTo>
                  <a:lnTo>
                    <a:pt x="1623" y="353"/>
                  </a:lnTo>
                  <a:lnTo>
                    <a:pt x="1616" y="352"/>
                  </a:lnTo>
                  <a:lnTo>
                    <a:pt x="1613" y="343"/>
                  </a:lnTo>
                  <a:lnTo>
                    <a:pt x="1607" y="333"/>
                  </a:lnTo>
                  <a:lnTo>
                    <a:pt x="1602" y="323"/>
                  </a:lnTo>
                  <a:lnTo>
                    <a:pt x="1593" y="312"/>
                  </a:lnTo>
                  <a:lnTo>
                    <a:pt x="1586" y="300"/>
                  </a:lnTo>
                  <a:lnTo>
                    <a:pt x="1577" y="290"/>
                  </a:lnTo>
                  <a:lnTo>
                    <a:pt x="1570" y="283"/>
                  </a:lnTo>
                  <a:lnTo>
                    <a:pt x="1563" y="279"/>
                  </a:lnTo>
                  <a:lnTo>
                    <a:pt x="1563" y="280"/>
                  </a:lnTo>
                  <a:lnTo>
                    <a:pt x="1563" y="283"/>
                  </a:lnTo>
                  <a:lnTo>
                    <a:pt x="1573" y="306"/>
                  </a:lnTo>
                  <a:lnTo>
                    <a:pt x="1579" y="326"/>
                  </a:lnTo>
                  <a:lnTo>
                    <a:pt x="1580" y="334"/>
                  </a:lnTo>
                  <a:lnTo>
                    <a:pt x="1579" y="346"/>
                  </a:lnTo>
                  <a:lnTo>
                    <a:pt x="1576" y="359"/>
                  </a:lnTo>
                  <a:lnTo>
                    <a:pt x="1572" y="374"/>
                  </a:lnTo>
                  <a:lnTo>
                    <a:pt x="1570" y="380"/>
                  </a:lnTo>
                  <a:lnTo>
                    <a:pt x="1570" y="386"/>
                  </a:lnTo>
                  <a:lnTo>
                    <a:pt x="1570" y="389"/>
                  </a:lnTo>
                  <a:lnTo>
                    <a:pt x="1566" y="393"/>
                  </a:lnTo>
                  <a:lnTo>
                    <a:pt x="1559" y="396"/>
                  </a:lnTo>
                  <a:lnTo>
                    <a:pt x="1552" y="396"/>
                  </a:lnTo>
                  <a:lnTo>
                    <a:pt x="1544" y="396"/>
                  </a:lnTo>
                  <a:lnTo>
                    <a:pt x="1536" y="394"/>
                  </a:lnTo>
                  <a:lnTo>
                    <a:pt x="1532" y="399"/>
                  </a:lnTo>
                  <a:lnTo>
                    <a:pt x="1527" y="403"/>
                  </a:lnTo>
                  <a:lnTo>
                    <a:pt x="1532" y="412"/>
                  </a:lnTo>
                  <a:lnTo>
                    <a:pt x="1536" y="420"/>
                  </a:lnTo>
                  <a:lnTo>
                    <a:pt x="1533" y="424"/>
                  </a:lnTo>
                  <a:lnTo>
                    <a:pt x="1530" y="427"/>
                  </a:lnTo>
                  <a:lnTo>
                    <a:pt x="1527" y="429"/>
                  </a:lnTo>
                  <a:lnTo>
                    <a:pt x="1523" y="432"/>
                  </a:lnTo>
                  <a:lnTo>
                    <a:pt x="1523" y="437"/>
                  </a:lnTo>
                  <a:lnTo>
                    <a:pt x="1523" y="443"/>
                  </a:lnTo>
                  <a:lnTo>
                    <a:pt x="1529" y="444"/>
                  </a:lnTo>
                  <a:lnTo>
                    <a:pt x="1536" y="449"/>
                  </a:lnTo>
                  <a:lnTo>
                    <a:pt x="1542" y="453"/>
                  </a:lnTo>
                  <a:lnTo>
                    <a:pt x="1547" y="459"/>
                  </a:lnTo>
                  <a:lnTo>
                    <a:pt x="1552" y="464"/>
                  </a:lnTo>
                  <a:lnTo>
                    <a:pt x="1556" y="472"/>
                  </a:lnTo>
                  <a:lnTo>
                    <a:pt x="1559" y="477"/>
                  </a:lnTo>
                  <a:lnTo>
                    <a:pt x="1560" y="484"/>
                  </a:lnTo>
                  <a:lnTo>
                    <a:pt x="1552" y="494"/>
                  </a:lnTo>
                  <a:lnTo>
                    <a:pt x="1543" y="503"/>
                  </a:lnTo>
                  <a:lnTo>
                    <a:pt x="1537" y="503"/>
                  </a:lnTo>
                  <a:lnTo>
                    <a:pt x="1533" y="500"/>
                  </a:lnTo>
                  <a:lnTo>
                    <a:pt x="1533" y="487"/>
                  </a:lnTo>
                  <a:lnTo>
                    <a:pt x="1532" y="477"/>
                  </a:lnTo>
                  <a:lnTo>
                    <a:pt x="1530" y="473"/>
                  </a:lnTo>
                  <a:lnTo>
                    <a:pt x="1527" y="469"/>
                  </a:lnTo>
                  <a:lnTo>
                    <a:pt x="1526" y="464"/>
                  </a:lnTo>
                  <a:lnTo>
                    <a:pt x="1522" y="462"/>
                  </a:lnTo>
                  <a:lnTo>
                    <a:pt x="1510" y="459"/>
                  </a:lnTo>
                  <a:lnTo>
                    <a:pt x="1500" y="456"/>
                  </a:lnTo>
                  <a:lnTo>
                    <a:pt x="1500" y="447"/>
                  </a:lnTo>
                  <a:lnTo>
                    <a:pt x="1500" y="443"/>
                  </a:lnTo>
                  <a:lnTo>
                    <a:pt x="1499" y="439"/>
                  </a:lnTo>
                  <a:lnTo>
                    <a:pt x="1496" y="434"/>
                  </a:lnTo>
                  <a:lnTo>
                    <a:pt x="1484" y="434"/>
                  </a:lnTo>
                  <a:lnTo>
                    <a:pt x="1476" y="437"/>
                  </a:lnTo>
                  <a:lnTo>
                    <a:pt x="1469" y="440"/>
                  </a:lnTo>
                  <a:lnTo>
                    <a:pt x="1460" y="444"/>
                  </a:lnTo>
                  <a:lnTo>
                    <a:pt x="1460" y="433"/>
                  </a:lnTo>
                  <a:lnTo>
                    <a:pt x="1457" y="424"/>
                  </a:lnTo>
                  <a:lnTo>
                    <a:pt x="1452" y="423"/>
                  </a:lnTo>
                  <a:lnTo>
                    <a:pt x="1445" y="422"/>
                  </a:lnTo>
                  <a:lnTo>
                    <a:pt x="1442" y="429"/>
                  </a:lnTo>
                  <a:lnTo>
                    <a:pt x="1436" y="434"/>
                  </a:lnTo>
                  <a:lnTo>
                    <a:pt x="1430" y="439"/>
                  </a:lnTo>
                  <a:lnTo>
                    <a:pt x="1423" y="442"/>
                  </a:lnTo>
                  <a:lnTo>
                    <a:pt x="1425" y="447"/>
                  </a:lnTo>
                  <a:lnTo>
                    <a:pt x="1426" y="454"/>
                  </a:lnTo>
                  <a:lnTo>
                    <a:pt x="1432" y="456"/>
                  </a:lnTo>
                  <a:lnTo>
                    <a:pt x="1436" y="456"/>
                  </a:lnTo>
                  <a:lnTo>
                    <a:pt x="1439" y="459"/>
                  </a:lnTo>
                  <a:lnTo>
                    <a:pt x="1442" y="460"/>
                  </a:lnTo>
                  <a:lnTo>
                    <a:pt x="1445" y="462"/>
                  </a:lnTo>
                  <a:lnTo>
                    <a:pt x="1447" y="464"/>
                  </a:lnTo>
                  <a:lnTo>
                    <a:pt x="1450" y="466"/>
                  </a:lnTo>
                  <a:lnTo>
                    <a:pt x="1456" y="466"/>
                  </a:lnTo>
                  <a:lnTo>
                    <a:pt x="1459" y="463"/>
                  </a:lnTo>
                  <a:lnTo>
                    <a:pt x="1460" y="462"/>
                  </a:lnTo>
                  <a:lnTo>
                    <a:pt x="1464" y="460"/>
                  </a:lnTo>
                  <a:lnTo>
                    <a:pt x="1467" y="460"/>
                  </a:lnTo>
                  <a:lnTo>
                    <a:pt x="1476" y="463"/>
                  </a:lnTo>
                  <a:lnTo>
                    <a:pt x="1482" y="466"/>
                  </a:lnTo>
                  <a:lnTo>
                    <a:pt x="1474" y="472"/>
                  </a:lnTo>
                  <a:lnTo>
                    <a:pt x="1469" y="477"/>
                  </a:lnTo>
                  <a:lnTo>
                    <a:pt x="1466" y="480"/>
                  </a:lnTo>
                  <a:lnTo>
                    <a:pt x="1463" y="483"/>
                  </a:lnTo>
                  <a:lnTo>
                    <a:pt x="1462" y="487"/>
                  </a:lnTo>
                  <a:lnTo>
                    <a:pt x="1460" y="493"/>
                  </a:lnTo>
                  <a:lnTo>
                    <a:pt x="1464" y="500"/>
                  </a:lnTo>
                  <a:lnTo>
                    <a:pt x="1469" y="506"/>
                  </a:lnTo>
                  <a:lnTo>
                    <a:pt x="1473" y="510"/>
                  </a:lnTo>
                  <a:lnTo>
                    <a:pt x="1479" y="516"/>
                  </a:lnTo>
                  <a:lnTo>
                    <a:pt x="1489" y="524"/>
                  </a:lnTo>
                  <a:lnTo>
                    <a:pt x="1499" y="534"/>
                  </a:lnTo>
                  <a:lnTo>
                    <a:pt x="1496" y="536"/>
                  </a:lnTo>
                  <a:lnTo>
                    <a:pt x="1494" y="536"/>
                  </a:lnTo>
                  <a:lnTo>
                    <a:pt x="1494" y="537"/>
                  </a:lnTo>
                  <a:lnTo>
                    <a:pt x="1494" y="540"/>
                  </a:lnTo>
                  <a:lnTo>
                    <a:pt x="1499" y="542"/>
                  </a:lnTo>
                  <a:lnTo>
                    <a:pt x="1503" y="544"/>
                  </a:lnTo>
                  <a:lnTo>
                    <a:pt x="1497" y="550"/>
                  </a:lnTo>
                  <a:lnTo>
                    <a:pt x="1492" y="556"/>
                  </a:lnTo>
                  <a:lnTo>
                    <a:pt x="1493" y="556"/>
                  </a:lnTo>
                  <a:lnTo>
                    <a:pt x="1494" y="556"/>
                  </a:lnTo>
                  <a:lnTo>
                    <a:pt x="1503" y="557"/>
                  </a:lnTo>
                  <a:lnTo>
                    <a:pt x="1509" y="561"/>
                  </a:lnTo>
                  <a:lnTo>
                    <a:pt x="1510" y="566"/>
                  </a:lnTo>
                  <a:lnTo>
                    <a:pt x="1509" y="569"/>
                  </a:lnTo>
                  <a:lnTo>
                    <a:pt x="1509" y="571"/>
                  </a:lnTo>
                  <a:lnTo>
                    <a:pt x="1507" y="574"/>
                  </a:lnTo>
                  <a:lnTo>
                    <a:pt x="1503" y="580"/>
                  </a:lnTo>
                  <a:lnTo>
                    <a:pt x="1500" y="586"/>
                  </a:lnTo>
                  <a:lnTo>
                    <a:pt x="1492" y="607"/>
                  </a:lnTo>
                  <a:lnTo>
                    <a:pt x="1484" y="626"/>
                  </a:lnTo>
                  <a:lnTo>
                    <a:pt x="1480" y="634"/>
                  </a:lnTo>
                  <a:lnTo>
                    <a:pt x="1473" y="641"/>
                  </a:lnTo>
                  <a:lnTo>
                    <a:pt x="1466" y="647"/>
                  </a:lnTo>
                  <a:lnTo>
                    <a:pt x="1455" y="653"/>
                  </a:lnTo>
                  <a:lnTo>
                    <a:pt x="1442" y="653"/>
                  </a:lnTo>
                  <a:lnTo>
                    <a:pt x="1433" y="651"/>
                  </a:lnTo>
                  <a:lnTo>
                    <a:pt x="1433" y="654"/>
                  </a:lnTo>
                  <a:lnTo>
                    <a:pt x="1433" y="659"/>
                  </a:lnTo>
                  <a:lnTo>
                    <a:pt x="1423" y="661"/>
                  </a:lnTo>
                  <a:lnTo>
                    <a:pt x="1415" y="666"/>
                  </a:lnTo>
                  <a:lnTo>
                    <a:pt x="1409" y="671"/>
                  </a:lnTo>
                  <a:lnTo>
                    <a:pt x="1403" y="677"/>
                  </a:lnTo>
                  <a:lnTo>
                    <a:pt x="1400" y="673"/>
                  </a:lnTo>
                  <a:lnTo>
                    <a:pt x="1396" y="667"/>
                  </a:lnTo>
                  <a:lnTo>
                    <a:pt x="1395" y="666"/>
                  </a:lnTo>
                  <a:lnTo>
                    <a:pt x="1390" y="664"/>
                  </a:lnTo>
                  <a:lnTo>
                    <a:pt x="1386" y="663"/>
                  </a:lnTo>
                  <a:lnTo>
                    <a:pt x="1380" y="661"/>
                  </a:lnTo>
                  <a:lnTo>
                    <a:pt x="1370" y="670"/>
                  </a:lnTo>
                  <a:lnTo>
                    <a:pt x="1363" y="679"/>
                  </a:lnTo>
                  <a:lnTo>
                    <a:pt x="1360" y="684"/>
                  </a:lnTo>
                  <a:lnTo>
                    <a:pt x="1359" y="691"/>
                  </a:lnTo>
                  <a:lnTo>
                    <a:pt x="1357" y="699"/>
                  </a:lnTo>
                  <a:lnTo>
                    <a:pt x="1357" y="709"/>
                  </a:lnTo>
                  <a:lnTo>
                    <a:pt x="1370" y="719"/>
                  </a:lnTo>
                  <a:lnTo>
                    <a:pt x="1383" y="730"/>
                  </a:lnTo>
                  <a:lnTo>
                    <a:pt x="1390" y="736"/>
                  </a:lnTo>
                  <a:lnTo>
                    <a:pt x="1396" y="741"/>
                  </a:lnTo>
                  <a:lnTo>
                    <a:pt x="1400" y="749"/>
                  </a:lnTo>
                  <a:lnTo>
                    <a:pt x="1405" y="756"/>
                  </a:lnTo>
                  <a:lnTo>
                    <a:pt x="1407" y="774"/>
                  </a:lnTo>
                  <a:lnTo>
                    <a:pt x="1409" y="791"/>
                  </a:lnTo>
                  <a:lnTo>
                    <a:pt x="1392" y="810"/>
                  </a:lnTo>
                  <a:lnTo>
                    <a:pt x="1373" y="828"/>
                  </a:lnTo>
                  <a:lnTo>
                    <a:pt x="1366" y="828"/>
                  </a:lnTo>
                  <a:lnTo>
                    <a:pt x="1360" y="826"/>
                  </a:lnTo>
                  <a:lnTo>
                    <a:pt x="1362" y="818"/>
                  </a:lnTo>
                  <a:lnTo>
                    <a:pt x="1365" y="814"/>
                  </a:lnTo>
                  <a:lnTo>
                    <a:pt x="1363" y="813"/>
                  </a:lnTo>
                  <a:lnTo>
                    <a:pt x="1362" y="813"/>
                  </a:lnTo>
                  <a:lnTo>
                    <a:pt x="1352" y="807"/>
                  </a:lnTo>
                  <a:lnTo>
                    <a:pt x="1340" y="803"/>
                  </a:lnTo>
                  <a:lnTo>
                    <a:pt x="1337" y="793"/>
                  </a:lnTo>
                  <a:lnTo>
                    <a:pt x="1336" y="784"/>
                  </a:lnTo>
                  <a:lnTo>
                    <a:pt x="1323" y="774"/>
                  </a:lnTo>
                  <a:lnTo>
                    <a:pt x="1309" y="767"/>
                  </a:lnTo>
                  <a:lnTo>
                    <a:pt x="1307" y="767"/>
                  </a:lnTo>
                  <a:lnTo>
                    <a:pt x="1305" y="769"/>
                  </a:lnTo>
                  <a:lnTo>
                    <a:pt x="1303" y="771"/>
                  </a:lnTo>
                  <a:lnTo>
                    <a:pt x="1302" y="774"/>
                  </a:lnTo>
                  <a:lnTo>
                    <a:pt x="1303" y="780"/>
                  </a:lnTo>
                  <a:lnTo>
                    <a:pt x="1303" y="786"/>
                  </a:lnTo>
                  <a:lnTo>
                    <a:pt x="1302" y="791"/>
                  </a:lnTo>
                  <a:lnTo>
                    <a:pt x="1300" y="797"/>
                  </a:lnTo>
                  <a:lnTo>
                    <a:pt x="1299" y="808"/>
                  </a:lnTo>
                  <a:lnTo>
                    <a:pt x="1299" y="820"/>
                  </a:lnTo>
                  <a:lnTo>
                    <a:pt x="1305" y="824"/>
                  </a:lnTo>
                  <a:lnTo>
                    <a:pt x="1309" y="827"/>
                  </a:lnTo>
                  <a:lnTo>
                    <a:pt x="1310" y="836"/>
                  </a:lnTo>
                  <a:lnTo>
                    <a:pt x="1312" y="844"/>
                  </a:lnTo>
                  <a:lnTo>
                    <a:pt x="1316" y="846"/>
                  </a:lnTo>
                  <a:lnTo>
                    <a:pt x="1322" y="846"/>
                  </a:lnTo>
                  <a:lnTo>
                    <a:pt x="1327" y="851"/>
                  </a:lnTo>
                  <a:lnTo>
                    <a:pt x="1333" y="856"/>
                  </a:lnTo>
                  <a:lnTo>
                    <a:pt x="1337" y="861"/>
                  </a:lnTo>
                  <a:lnTo>
                    <a:pt x="1342" y="867"/>
                  </a:lnTo>
                  <a:lnTo>
                    <a:pt x="1345" y="874"/>
                  </a:lnTo>
                  <a:lnTo>
                    <a:pt x="1346" y="881"/>
                  </a:lnTo>
                  <a:lnTo>
                    <a:pt x="1347" y="891"/>
                  </a:lnTo>
                  <a:lnTo>
                    <a:pt x="1347" y="900"/>
                  </a:lnTo>
                  <a:lnTo>
                    <a:pt x="1352" y="898"/>
                  </a:lnTo>
                  <a:lnTo>
                    <a:pt x="1356" y="897"/>
                  </a:lnTo>
                  <a:lnTo>
                    <a:pt x="1356" y="901"/>
                  </a:lnTo>
                  <a:lnTo>
                    <a:pt x="1356" y="906"/>
                  </a:lnTo>
                  <a:lnTo>
                    <a:pt x="1353" y="913"/>
                  </a:lnTo>
                  <a:lnTo>
                    <a:pt x="1350" y="921"/>
                  </a:lnTo>
                  <a:lnTo>
                    <a:pt x="1340" y="913"/>
                  </a:lnTo>
                  <a:lnTo>
                    <a:pt x="1332" y="903"/>
                  </a:lnTo>
                  <a:lnTo>
                    <a:pt x="1325" y="891"/>
                  </a:lnTo>
                  <a:lnTo>
                    <a:pt x="1317" y="880"/>
                  </a:lnTo>
                  <a:lnTo>
                    <a:pt x="1310" y="867"/>
                  </a:lnTo>
                  <a:lnTo>
                    <a:pt x="1305" y="856"/>
                  </a:lnTo>
                  <a:lnTo>
                    <a:pt x="1297" y="844"/>
                  </a:lnTo>
                  <a:lnTo>
                    <a:pt x="1289" y="833"/>
                  </a:lnTo>
                  <a:lnTo>
                    <a:pt x="1290" y="807"/>
                  </a:lnTo>
                  <a:lnTo>
                    <a:pt x="1290" y="784"/>
                  </a:lnTo>
                  <a:lnTo>
                    <a:pt x="1289" y="774"/>
                  </a:lnTo>
                  <a:lnTo>
                    <a:pt x="1286" y="764"/>
                  </a:lnTo>
                  <a:lnTo>
                    <a:pt x="1280" y="756"/>
                  </a:lnTo>
                  <a:lnTo>
                    <a:pt x="1273" y="749"/>
                  </a:lnTo>
                  <a:lnTo>
                    <a:pt x="1269" y="750"/>
                  </a:lnTo>
                  <a:lnTo>
                    <a:pt x="1266" y="750"/>
                  </a:lnTo>
                  <a:lnTo>
                    <a:pt x="1263" y="750"/>
                  </a:lnTo>
                  <a:lnTo>
                    <a:pt x="1259" y="749"/>
                  </a:lnTo>
                  <a:lnTo>
                    <a:pt x="1259" y="747"/>
                  </a:lnTo>
                  <a:lnTo>
                    <a:pt x="1259" y="747"/>
                  </a:lnTo>
                  <a:lnTo>
                    <a:pt x="1260" y="744"/>
                  </a:lnTo>
                  <a:lnTo>
                    <a:pt x="1260" y="740"/>
                  </a:lnTo>
                  <a:lnTo>
                    <a:pt x="1266" y="741"/>
                  </a:lnTo>
                  <a:lnTo>
                    <a:pt x="1269" y="741"/>
                  </a:lnTo>
                  <a:lnTo>
                    <a:pt x="1270" y="741"/>
                  </a:lnTo>
                  <a:lnTo>
                    <a:pt x="1273" y="737"/>
                  </a:lnTo>
                  <a:lnTo>
                    <a:pt x="1273" y="736"/>
                  </a:lnTo>
                  <a:lnTo>
                    <a:pt x="1275" y="733"/>
                  </a:lnTo>
                  <a:lnTo>
                    <a:pt x="1270" y="726"/>
                  </a:lnTo>
                  <a:lnTo>
                    <a:pt x="1266" y="719"/>
                  </a:lnTo>
                  <a:lnTo>
                    <a:pt x="1257" y="729"/>
                  </a:lnTo>
                  <a:lnTo>
                    <a:pt x="1247" y="737"/>
                  </a:lnTo>
                  <a:lnTo>
                    <a:pt x="1242" y="734"/>
                  </a:lnTo>
                  <a:lnTo>
                    <a:pt x="1235" y="731"/>
                  </a:lnTo>
                  <a:lnTo>
                    <a:pt x="1236" y="721"/>
                  </a:lnTo>
                  <a:lnTo>
                    <a:pt x="1236" y="713"/>
                  </a:lnTo>
                  <a:lnTo>
                    <a:pt x="1233" y="707"/>
                  </a:lnTo>
                  <a:lnTo>
                    <a:pt x="1230" y="701"/>
                  </a:lnTo>
                  <a:lnTo>
                    <a:pt x="1220" y="690"/>
                  </a:lnTo>
                  <a:lnTo>
                    <a:pt x="1209" y="677"/>
                  </a:lnTo>
                  <a:lnTo>
                    <a:pt x="1206" y="669"/>
                  </a:lnTo>
                  <a:lnTo>
                    <a:pt x="1203" y="660"/>
                  </a:lnTo>
                  <a:lnTo>
                    <a:pt x="1202" y="657"/>
                  </a:lnTo>
                  <a:lnTo>
                    <a:pt x="1200" y="653"/>
                  </a:lnTo>
                  <a:lnTo>
                    <a:pt x="1198" y="650"/>
                  </a:lnTo>
                  <a:lnTo>
                    <a:pt x="1193" y="647"/>
                  </a:lnTo>
                  <a:lnTo>
                    <a:pt x="1190" y="650"/>
                  </a:lnTo>
                  <a:lnTo>
                    <a:pt x="1186" y="653"/>
                  </a:lnTo>
                  <a:lnTo>
                    <a:pt x="1185" y="649"/>
                  </a:lnTo>
                  <a:lnTo>
                    <a:pt x="1183" y="644"/>
                  </a:lnTo>
                  <a:lnTo>
                    <a:pt x="1182" y="641"/>
                  </a:lnTo>
                  <a:lnTo>
                    <a:pt x="1179" y="640"/>
                  </a:lnTo>
                  <a:lnTo>
                    <a:pt x="1178" y="650"/>
                  </a:lnTo>
                  <a:lnTo>
                    <a:pt x="1176" y="657"/>
                  </a:lnTo>
                  <a:lnTo>
                    <a:pt x="1168" y="659"/>
                  </a:lnTo>
                  <a:lnTo>
                    <a:pt x="1160" y="660"/>
                  </a:lnTo>
                  <a:lnTo>
                    <a:pt x="1155" y="663"/>
                  </a:lnTo>
                  <a:lnTo>
                    <a:pt x="1149" y="666"/>
                  </a:lnTo>
                  <a:lnTo>
                    <a:pt x="1145" y="677"/>
                  </a:lnTo>
                  <a:lnTo>
                    <a:pt x="1140" y="687"/>
                  </a:lnTo>
                  <a:lnTo>
                    <a:pt x="1126" y="700"/>
                  </a:lnTo>
                  <a:lnTo>
                    <a:pt x="1108" y="717"/>
                  </a:lnTo>
                  <a:lnTo>
                    <a:pt x="1099" y="726"/>
                  </a:lnTo>
                  <a:lnTo>
                    <a:pt x="1090" y="734"/>
                  </a:lnTo>
                  <a:lnTo>
                    <a:pt x="1085" y="743"/>
                  </a:lnTo>
                  <a:lnTo>
                    <a:pt x="1082" y="750"/>
                  </a:lnTo>
                  <a:lnTo>
                    <a:pt x="1085" y="761"/>
                  </a:lnTo>
                  <a:lnTo>
                    <a:pt x="1086" y="774"/>
                  </a:lnTo>
                  <a:lnTo>
                    <a:pt x="1085" y="787"/>
                  </a:lnTo>
                  <a:lnTo>
                    <a:pt x="1082" y="798"/>
                  </a:lnTo>
                  <a:lnTo>
                    <a:pt x="1073" y="820"/>
                  </a:lnTo>
                  <a:lnTo>
                    <a:pt x="1068" y="837"/>
                  </a:lnTo>
                  <a:lnTo>
                    <a:pt x="1062" y="836"/>
                  </a:lnTo>
                  <a:lnTo>
                    <a:pt x="1058" y="833"/>
                  </a:lnTo>
                  <a:lnTo>
                    <a:pt x="1052" y="827"/>
                  </a:lnTo>
                  <a:lnTo>
                    <a:pt x="1046" y="820"/>
                  </a:lnTo>
                  <a:lnTo>
                    <a:pt x="1036" y="803"/>
                  </a:lnTo>
                  <a:lnTo>
                    <a:pt x="1025" y="781"/>
                  </a:lnTo>
                  <a:lnTo>
                    <a:pt x="1006" y="739"/>
                  </a:lnTo>
                  <a:lnTo>
                    <a:pt x="995" y="707"/>
                  </a:lnTo>
                  <a:lnTo>
                    <a:pt x="993" y="694"/>
                  </a:lnTo>
                  <a:lnTo>
                    <a:pt x="993" y="681"/>
                  </a:lnTo>
                  <a:lnTo>
                    <a:pt x="993" y="674"/>
                  </a:lnTo>
                  <a:lnTo>
                    <a:pt x="993" y="669"/>
                  </a:lnTo>
                  <a:lnTo>
                    <a:pt x="992" y="663"/>
                  </a:lnTo>
                  <a:lnTo>
                    <a:pt x="989" y="659"/>
                  </a:lnTo>
                  <a:lnTo>
                    <a:pt x="986" y="660"/>
                  </a:lnTo>
                  <a:lnTo>
                    <a:pt x="983" y="663"/>
                  </a:lnTo>
                  <a:lnTo>
                    <a:pt x="983" y="670"/>
                  </a:lnTo>
                  <a:lnTo>
                    <a:pt x="982" y="674"/>
                  </a:lnTo>
                  <a:lnTo>
                    <a:pt x="980" y="676"/>
                  </a:lnTo>
                  <a:lnTo>
                    <a:pt x="979" y="676"/>
                  </a:lnTo>
                  <a:lnTo>
                    <a:pt x="975" y="676"/>
                  </a:lnTo>
                  <a:lnTo>
                    <a:pt x="969" y="674"/>
                  </a:lnTo>
                  <a:lnTo>
                    <a:pt x="963" y="671"/>
                  </a:lnTo>
                  <a:lnTo>
                    <a:pt x="959" y="667"/>
                  </a:lnTo>
                  <a:lnTo>
                    <a:pt x="955" y="663"/>
                  </a:lnTo>
                  <a:lnTo>
                    <a:pt x="952" y="657"/>
                  </a:lnTo>
                  <a:lnTo>
                    <a:pt x="961" y="653"/>
                  </a:lnTo>
                  <a:lnTo>
                    <a:pt x="968" y="647"/>
                  </a:lnTo>
                  <a:lnTo>
                    <a:pt x="968" y="646"/>
                  </a:lnTo>
                  <a:lnTo>
                    <a:pt x="968" y="646"/>
                  </a:lnTo>
                  <a:lnTo>
                    <a:pt x="956" y="647"/>
                  </a:lnTo>
                  <a:lnTo>
                    <a:pt x="945" y="647"/>
                  </a:lnTo>
                  <a:lnTo>
                    <a:pt x="941" y="639"/>
                  </a:lnTo>
                  <a:lnTo>
                    <a:pt x="932" y="630"/>
                  </a:lnTo>
                  <a:lnTo>
                    <a:pt x="923" y="621"/>
                  </a:lnTo>
                  <a:lnTo>
                    <a:pt x="916" y="616"/>
                  </a:lnTo>
                  <a:lnTo>
                    <a:pt x="883" y="619"/>
                  </a:lnTo>
                  <a:lnTo>
                    <a:pt x="853" y="621"/>
                  </a:lnTo>
                  <a:lnTo>
                    <a:pt x="846" y="621"/>
                  </a:lnTo>
                  <a:lnTo>
                    <a:pt x="839" y="620"/>
                  </a:lnTo>
                  <a:lnTo>
                    <a:pt x="833" y="619"/>
                  </a:lnTo>
                  <a:lnTo>
                    <a:pt x="828" y="616"/>
                  </a:lnTo>
                  <a:lnTo>
                    <a:pt x="823" y="613"/>
                  </a:lnTo>
                  <a:lnTo>
                    <a:pt x="819" y="609"/>
                  </a:lnTo>
                  <a:lnTo>
                    <a:pt x="815" y="603"/>
                  </a:lnTo>
                  <a:lnTo>
                    <a:pt x="812" y="596"/>
                  </a:lnTo>
                  <a:lnTo>
                    <a:pt x="792" y="596"/>
                  </a:lnTo>
                  <a:lnTo>
                    <a:pt x="773" y="596"/>
                  </a:lnTo>
                  <a:lnTo>
                    <a:pt x="765" y="593"/>
                  </a:lnTo>
                  <a:lnTo>
                    <a:pt x="758" y="590"/>
                  </a:lnTo>
                  <a:lnTo>
                    <a:pt x="751" y="584"/>
                  </a:lnTo>
                  <a:lnTo>
                    <a:pt x="745" y="576"/>
                  </a:lnTo>
                  <a:lnTo>
                    <a:pt x="741" y="569"/>
                  </a:lnTo>
                  <a:lnTo>
                    <a:pt x="738" y="563"/>
                  </a:lnTo>
                  <a:lnTo>
                    <a:pt x="735" y="559"/>
                  </a:lnTo>
                  <a:lnTo>
                    <a:pt x="729" y="553"/>
                  </a:lnTo>
                  <a:lnTo>
                    <a:pt x="722" y="553"/>
                  </a:lnTo>
                  <a:lnTo>
                    <a:pt x="715" y="554"/>
                  </a:lnTo>
                  <a:lnTo>
                    <a:pt x="716" y="564"/>
                  </a:lnTo>
                  <a:lnTo>
                    <a:pt x="721" y="576"/>
                  </a:lnTo>
                  <a:lnTo>
                    <a:pt x="728" y="587"/>
                  </a:lnTo>
                  <a:lnTo>
                    <a:pt x="735" y="599"/>
                  </a:lnTo>
                  <a:lnTo>
                    <a:pt x="751" y="620"/>
                  </a:lnTo>
                  <a:lnTo>
                    <a:pt x="765" y="634"/>
                  </a:lnTo>
                  <a:lnTo>
                    <a:pt x="773" y="634"/>
                  </a:lnTo>
                  <a:lnTo>
                    <a:pt x="779" y="634"/>
                  </a:lnTo>
                  <a:lnTo>
                    <a:pt x="785" y="631"/>
                  </a:lnTo>
                  <a:lnTo>
                    <a:pt x="791" y="629"/>
                  </a:lnTo>
                  <a:lnTo>
                    <a:pt x="792" y="621"/>
                  </a:lnTo>
                  <a:lnTo>
                    <a:pt x="793" y="613"/>
                  </a:lnTo>
                  <a:lnTo>
                    <a:pt x="798" y="607"/>
                  </a:lnTo>
                  <a:lnTo>
                    <a:pt x="803" y="603"/>
                  </a:lnTo>
                  <a:lnTo>
                    <a:pt x="805" y="611"/>
                  </a:lnTo>
                  <a:lnTo>
                    <a:pt x="809" y="619"/>
                  </a:lnTo>
                  <a:lnTo>
                    <a:pt x="815" y="626"/>
                  </a:lnTo>
                  <a:lnTo>
                    <a:pt x="821" y="631"/>
                  </a:lnTo>
                  <a:lnTo>
                    <a:pt x="835" y="641"/>
                  </a:lnTo>
                  <a:lnTo>
                    <a:pt x="848" y="651"/>
                  </a:lnTo>
                  <a:lnTo>
                    <a:pt x="846" y="659"/>
                  </a:lnTo>
                  <a:lnTo>
                    <a:pt x="842" y="669"/>
                  </a:lnTo>
                  <a:lnTo>
                    <a:pt x="836" y="679"/>
                  </a:lnTo>
                  <a:lnTo>
                    <a:pt x="829" y="690"/>
                  </a:lnTo>
                  <a:lnTo>
                    <a:pt x="816" y="710"/>
                  </a:lnTo>
                  <a:lnTo>
                    <a:pt x="806" y="721"/>
                  </a:lnTo>
                  <a:lnTo>
                    <a:pt x="785" y="731"/>
                  </a:lnTo>
                  <a:lnTo>
                    <a:pt x="765" y="741"/>
                  </a:lnTo>
                  <a:lnTo>
                    <a:pt x="748" y="751"/>
                  </a:lnTo>
                  <a:lnTo>
                    <a:pt x="728" y="763"/>
                  </a:lnTo>
                  <a:lnTo>
                    <a:pt x="721" y="767"/>
                  </a:lnTo>
                  <a:lnTo>
                    <a:pt x="715" y="767"/>
                  </a:lnTo>
                  <a:lnTo>
                    <a:pt x="711" y="767"/>
                  </a:lnTo>
                  <a:lnTo>
                    <a:pt x="706" y="767"/>
                  </a:lnTo>
                  <a:lnTo>
                    <a:pt x="704" y="767"/>
                  </a:lnTo>
                  <a:lnTo>
                    <a:pt x="699" y="770"/>
                  </a:lnTo>
                  <a:lnTo>
                    <a:pt x="695" y="774"/>
                  </a:lnTo>
                  <a:lnTo>
                    <a:pt x="688" y="783"/>
                  </a:lnTo>
                  <a:lnTo>
                    <a:pt x="682" y="781"/>
                  </a:lnTo>
                  <a:lnTo>
                    <a:pt x="676" y="780"/>
                  </a:lnTo>
                  <a:lnTo>
                    <a:pt x="675" y="780"/>
                  </a:lnTo>
                  <a:lnTo>
                    <a:pt x="674" y="780"/>
                  </a:lnTo>
                  <a:lnTo>
                    <a:pt x="674" y="760"/>
                  </a:lnTo>
                  <a:lnTo>
                    <a:pt x="669" y="743"/>
                  </a:lnTo>
                  <a:lnTo>
                    <a:pt x="665" y="729"/>
                  </a:lnTo>
                  <a:lnTo>
                    <a:pt x="658" y="716"/>
                  </a:lnTo>
                  <a:lnTo>
                    <a:pt x="641" y="691"/>
                  </a:lnTo>
                  <a:lnTo>
                    <a:pt x="624" y="669"/>
                  </a:lnTo>
                  <a:lnTo>
                    <a:pt x="618" y="653"/>
                  </a:lnTo>
                  <a:lnTo>
                    <a:pt x="615" y="639"/>
                  </a:lnTo>
                  <a:lnTo>
                    <a:pt x="612" y="631"/>
                  </a:lnTo>
                  <a:lnTo>
                    <a:pt x="608" y="626"/>
                  </a:lnTo>
                  <a:lnTo>
                    <a:pt x="602" y="621"/>
                  </a:lnTo>
                  <a:lnTo>
                    <a:pt x="594" y="619"/>
                  </a:lnTo>
                  <a:lnTo>
                    <a:pt x="594" y="611"/>
                  </a:lnTo>
                  <a:lnTo>
                    <a:pt x="592" y="604"/>
                  </a:lnTo>
                  <a:lnTo>
                    <a:pt x="589" y="599"/>
                  </a:lnTo>
                  <a:lnTo>
                    <a:pt x="586" y="593"/>
                  </a:lnTo>
                  <a:lnTo>
                    <a:pt x="579" y="584"/>
                  </a:lnTo>
                  <a:lnTo>
                    <a:pt x="571" y="576"/>
                  </a:lnTo>
                  <a:lnTo>
                    <a:pt x="568" y="577"/>
                  </a:lnTo>
                  <a:lnTo>
                    <a:pt x="564" y="579"/>
                  </a:lnTo>
                  <a:lnTo>
                    <a:pt x="559" y="579"/>
                  </a:lnTo>
                  <a:lnTo>
                    <a:pt x="555" y="577"/>
                  </a:lnTo>
                  <a:lnTo>
                    <a:pt x="555" y="571"/>
                  </a:lnTo>
                  <a:lnTo>
                    <a:pt x="554" y="569"/>
                  </a:lnTo>
                  <a:lnTo>
                    <a:pt x="551" y="567"/>
                  </a:lnTo>
                  <a:lnTo>
                    <a:pt x="545" y="566"/>
                  </a:lnTo>
                  <a:lnTo>
                    <a:pt x="548" y="574"/>
                  </a:lnTo>
                  <a:lnTo>
                    <a:pt x="551" y="581"/>
                  </a:lnTo>
                  <a:lnTo>
                    <a:pt x="555" y="587"/>
                  </a:lnTo>
                  <a:lnTo>
                    <a:pt x="559" y="593"/>
                  </a:lnTo>
                  <a:lnTo>
                    <a:pt x="569" y="604"/>
                  </a:lnTo>
                  <a:lnTo>
                    <a:pt x="578" y="616"/>
                  </a:lnTo>
                  <a:lnTo>
                    <a:pt x="579" y="630"/>
                  </a:lnTo>
                  <a:lnTo>
                    <a:pt x="582" y="644"/>
                  </a:lnTo>
                  <a:lnTo>
                    <a:pt x="589" y="649"/>
                  </a:lnTo>
                  <a:lnTo>
                    <a:pt x="596" y="653"/>
                  </a:lnTo>
                  <a:lnTo>
                    <a:pt x="602" y="673"/>
                  </a:lnTo>
                  <a:lnTo>
                    <a:pt x="608" y="693"/>
                  </a:lnTo>
                  <a:lnTo>
                    <a:pt x="615" y="703"/>
                  </a:lnTo>
                  <a:lnTo>
                    <a:pt x="622" y="714"/>
                  </a:lnTo>
                  <a:lnTo>
                    <a:pt x="622" y="721"/>
                  </a:lnTo>
                  <a:lnTo>
                    <a:pt x="622" y="729"/>
                  </a:lnTo>
                  <a:lnTo>
                    <a:pt x="632" y="736"/>
                  </a:lnTo>
                  <a:lnTo>
                    <a:pt x="641" y="744"/>
                  </a:lnTo>
                  <a:lnTo>
                    <a:pt x="651" y="757"/>
                  </a:lnTo>
                  <a:lnTo>
                    <a:pt x="661" y="771"/>
                  </a:lnTo>
                  <a:lnTo>
                    <a:pt x="671" y="786"/>
                  </a:lnTo>
                  <a:lnTo>
                    <a:pt x="682" y="800"/>
                  </a:lnTo>
                  <a:lnTo>
                    <a:pt x="682" y="801"/>
                  </a:lnTo>
                  <a:lnTo>
                    <a:pt x="682" y="804"/>
                  </a:lnTo>
                  <a:lnTo>
                    <a:pt x="689" y="804"/>
                  </a:lnTo>
                  <a:lnTo>
                    <a:pt x="696" y="804"/>
                  </a:lnTo>
                  <a:lnTo>
                    <a:pt x="711" y="800"/>
                  </a:lnTo>
                  <a:lnTo>
                    <a:pt x="728" y="797"/>
                  </a:lnTo>
                  <a:lnTo>
                    <a:pt x="743" y="794"/>
                  </a:lnTo>
                  <a:lnTo>
                    <a:pt x="759" y="790"/>
                  </a:lnTo>
                  <a:lnTo>
                    <a:pt x="758" y="808"/>
                  </a:lnTo>
                  <a:lnTo>
                    <a:pt x="755" y="824"/>
                  </a:lnTo>
                  <a:lnTo>
                    <a:pt x="751" y="840"/>
                  </a:lnTo>
                  <a:lnTo>
                    <a:pt x="745" y="854"/>
                  </a:lnTo>
                  <a:lnTo>
                    <a:pt x="738" y="867"/>
                  </a:lnTo>
                  <a:lnTo>
                    <a:pt x="729" y="880"/>
                  </a:lnTo>
                  <a:lnTo>
                    <a:pt x="719" y="891"/>
                  </a:lnTo>
                  <a:lnTo>
                    <a:pt x="709" y="901"/>
                  </a:lnTo>
                  <a:lnTo>
                    <a:pt x="688" y="923"/>
                  </a:lnTo>
                  <a:lnTo>
                    <a:pt x="666" y="943"/>
                  </a:lnTo>
                  <a:lnTo>
                    <a:pt x="655" y="953"/>
                  </a:lnTo>
                  <a:lnTo>
                    <a:pt x="646" y="963"/>
                  </a:lnTo>
                  <a:lnTo>
                    <a:pt x="636" y="973"/>
                  </a:lnTo>
                  <a:lnTo>
                    <a:pt x="629" y="984"/>
                  </a:lnTo>
                  <a:lnTo>
                    <a:pt x="625" y="991"/>
                  </a:lnTo>
                  <a:lnTo>
                    <a:pt x="624" y="998"/>
                  </a:lnTo>
                  <a:lnTo>
                    <a:pt x="624" y="1004"/>
                  </a:lnTo>
                  <a:lnTo>
                    <a:pt x="625" y="1010"/>
                  </a:lnTo>
                  <a:lnTo>
                    <a:pt x="629" y="1021"/>
                  </a:lnTo>
                  <a:lnTo>
                    <a:pt x="634" y="1033"/>
                  </a:lnTo>
                  <a:lnTo>
                    <a:pt x="629" y="1045"/>
                  </a:lnTo>
                  <a:lnTo>
                    <a:pt x="625" y="1057"/>
                  </a:lnTo>
                  <a:lnTo>
                    <a:pt x="632" y="1064"/>
                  </a:lnTo>
                  <a:lnTo>
                    <a:pt x="636" y="1073"/>
                  </a:lnTo>
                  <a:lnTo>
                    <a:pt x="639" y="1083"/>
                  </a:lnTo>
                  <a:lnTo>
                    <a:pt x="641" y="1095"/>
                  </a:lnTo>
                  <a:lnTo>
                    <a:pt x="639" y="1108"/>
                  </a:lnTo>
                  <a:lnTo>
                    <a:pt x="638" y="1120"/>
                  </a:lnTo>
                  <a:lnTo>
                    <a:pt x="635" y="1128"/>
                  </a:lnTo>
                  <a:lnTo>
                    <a:pt x="632" y="1135"/>
                  </a:lnTo>
                  <a:lnTo>
                    <a:pt x="628" y="1141"/>
                  </a:lnTo>
                  <a:lnTo>
                    <a:pt x="624" y="1147"/>
                  </a:lnTo>
                  <a:lnTo>
                    <a:pt x="619" y="1151"/>
                  </a:lnTo>
                  <a:lnTo>
                    <a:pt x="614" y="1154"/>
                  </a:lnTo>
                  <a:lnTo>
                    <a:pt x="602" y="1161"/>
                  </a:lnTo>
                  <a:lnTo>
                    <a:pt x="591" y="1168"/>
                  </a:lnTo>
                  <a:lnTo>
                    <a:pt x="586" y="1173"/>
                  </a:lnTo>
                  <a:lnTo>
                    <a:pt x="582" y="1178"/>
                  </a:lnTo>
                  <a:lnTo>
                    <a:pt x="578" y="1184"/>
                  </a:lnTo>
                  <a:lnTo>
                    <a:pt x="574" y="1193"/>
                  </a:lnTo>
                  <a:lnTo>
                    <a:pt x="572" y="1200"/>
                  </a:lnTo>
                  <a:lnTo>
                    <a:pt x="572" y="1207"/>
                  </a:lnTo>
                  <a:lnTo>
                    <a:pt x="574" y="1214"/>
                  </a:lnTo>
                  <a:lnTo>
                    <a:pt x="575" y="1221"/>
                  </a:lnTo>
                  <a:lnTo>
                    <a:pt x="576" y="1227"/>
                  </a:lnTo>
                  <a:lnTo>
                    <a:pt x="576" y="1234"/>
                  </a:lnTo>
                  <a:lnTo>
                    <a:pt x="576" y="1241"/>
                  </a:lnTo>
                  <a:lnTo>
                    <a:pt x="576" y="1248"/>
                  </a:lnTo>
                  <a:lnTo>
                    <a:pt x="568" y="1250"/>
                  </a:lnTo>
                  <a:lnTo>
                    <a:pt x="561" y="1254"/>
                  </a:lnTo>
                  <a:lnTo>
                    <a:pt x="555" y="1258"/>
                  </a:lnTo>
                  <a:lnTo>
                    <a:pt x="549" y="1263"/>
                  </a:lnTo>
                  <a:lnTo>
                    <a:pt x="554" y="1271"/>
                  </a:lnTo>
                  <a:lnTo>
                    <a:pt x="555" y="1282"/>
                  </a:lnTo>
                  <a:lnTo>
                    <a:pt x="551" y="1287"/>
                  </a:lnTo>
                  <a:lnTo>
                    <a:pt x="546" y="1290"/>
                  </a:lnTo>
                  <a:lnTo>
                    <a:pt x="544" y="1294"/>
                  </a:lnTo>
                  <a:lnTo>
                    <a:pt x="542" y="1298"/>
                  </a:lnTo>
                  <a:lnTo>
                    <a:pt x="539" y="1307"/>
                  </a:lnTo>
                  <a:lnTo>
                    <a:pt x="534" y="1318"/>
                  </a:lnTo>
                  <a:lnTo>
                    <a:pt x="525" y="1331"/>
                  </a:lnTo>
                  <a:lnTo>
                    <a:pt x="515" y="1341"/>
                  </a:lnTo>
                  <a:lnTo>
                    <a:pt x="504" y="1350"/>
                  </a:lnTo>
                  <a:lnTo>
                    <a:pt x="491" y="1355"/>
                  </a:lnTo>
                  <a:lnTo>
                    <a:pt x="461" y="1362"/>
                  </a:lnTo>
                  <a:lnTo>
                    <a:pt x="427" y="1370"/>
                  </a:lnTo>
                  <a:lnTo>
                    <a:pt x="417" y="1372"/>
                  </a:lnTo>
                  <a:lnTo>
                    <a:pt x="408" y="1374"/>
                  </a:lnTo>
                  <a:lnTo>
                    <a:pt x="404" y="1375"/>
                  </a:lnTo>
                  <a:lnTo>
                    <a:pt x="399" y="1375"/>
                  </a:lnTo>
                  <a:lnTo>
                    <a:pt x="394" y="1374"/>
                  </a:lnTo>
                  <a:lnTo>
                    <a:pt x="389" y="1371"/>
                  </a:lnTo>
                  <a:lnTo>
                    <a:pt x="388" y="1351"/>
                  </a:lnTo>
                  <a:lnTo>
                    <a:pt x="384" y="1330"/>
                  </a:lnTo>
                  <a:lnTo>
                    <a:pt x="371" y="1310"/>
                  </a:lnTo>
                  <a:lnTo>
                    <a:pt x="358" y="1291"/>
                  </a:lnTo>
                  <a:lnTo>
                    <a:pt x="354" y="1267"/>
                  </a:lnTo>
                  <a:lnTo>
                    <a:pt x="351" y="1241"/>
                  </a:lnTo>
                  <a:lnTo>
                    <a:pt x="351" y="1228"/>
                  </a:lnTo>
                  <a:lnTo>
                    <a:pt x="348" y="1217"/>
                  </a:lnTo>
                  <a:lnTo>
                    <a:pt x="347" y="1204"/>
                  </a:lnTo>
                  <a:lnTo>
                    <a:pt x="342" y="1194"/>
                  </a:lnTo>
                  <a:lnTo>
                    <a:pt x="332" y="1183"/>
                  </a:lnTo>
                  <a:lnTo>
                    <a:pt x="322" y="1173"/>
                  </a:lnTo>
                  <a:lnTo>
                    <a:pt x="319" y="1158"/>
                  </a:lnTo>
                  <a:lnTo>
                    <a:pt x="319" y="1147"/>
                  </a:lnTo>
                  <a:lnTo>
                    <a:pt x="322" y="1135"/>
                  </a:lnTo>
                  <a:lnTo>
                    <a:pt x="325" y="1124"/>
                  </a:lnTo>
                  <a:lnTo>
                    <a:pt x="335" y="1105"/>
                  </a:lnTo>
                  <a:lnTo>
                    <a:pt x="342" y="1088"/>
                  </a:lnTo>
                  <a:lnTo>
                    <a:pt x="344" y="1078"/>
                  </a:lnTo>
                  <a:lnTo>
                    <a:pt x="344" y="1065"/>
                  </a:lnTo>
                  <a:lnTo>
                    <a:pt x="341" y="1051"/>
                  </a:lnTo>
                  <a:lnTo>
                    <a:pt x="337" y="1037"/>
                  </a:lnTo>
                  <a:lnTo>
                    <a:pt x="328" y="1011"/>
                  </a:lnTo>
                  <a:lnTo>
                    <a:pt x="321" y="994"/>
                  </a:lnTo>
                  <a:lnTo>
                    <a:pt x="307" y="980"/>
                  </a:lnTo>
                  <a:lnTo>
                    <a:pt x="294" y="967"/>
                  </a:lnTo>
                  <a:lnTo>
                    <a:pt x="291" y="960"/>
                  </a:lnTo>
                  <a:lnTo>
                    <a:pt x="289" y="953"/>
                  </a:lnTo>
                  <a:lnTo>
                    <a:pt x="289" y="944"/>
                  </a:lnTo>
                  <a:lnTo>
                    <a:pt x="289" y="937"/>
                  </a:lnTo>
                  <a:lnTo>
                    <a:pt x="292" y="921"/>
                  </a:lnTo>
                  <a:lnTo>
                    <a:pt x="295" y="907"/>
                  </a:lnTo>
                  <a:lnTo>
                    <a:pt x="297" y="901"/>
                  </a:lnTo>
                  <a:lnTo>
                    <a:pt x="295" y="896"/>
                  </a:lnTo>
                  <a:lnTo>
                    <a:pt x="294" y="890"/>
                  </a:lnTo>
                  <a:lnTo>
                    <a:pt x="291" y="886"/>
                  </a:lnTo>
                  <a:lnTo>
                    <a:pt x="285" y="881"/>
                  </a:lnTo>
                  <a:lnTo>
                    <a:pt x="278" y="880"/>
                  </a:lnTo>
                  <a:lnTo>
                    <a:pt x="268" y="877"/>
                  </a:lnTo>
                  <a:lnTo>
                    <a:pt x="254" y="877"/>
                  </a:lnTo>
                  <a:lnTo>
                    <a:pt x="254" y="871"/>
                  </a:lnTo>
                  <a:lnTo>
                    <a:pt x="252" y="866"/>
                  </a:lnTo>
                  <a:lnTo>
                    <a:pt x="241" y="863"/>
                  </a:lnTo>
                  <a:lnTo>
                    <a:pt x="231" y="861"/>
                  </a:lnTo>
                  <a:lnTo>
                    <a:pt x="221" y="861"/>
                  </a:lnTo>
                  <a:lnTo>
                    <a:pt x="214" y="863"/>
                  </a:lnTo>
                  <a:lnTo>
                    <a:pt x="195" y="868"/>
                  </a:lnTo>
                  <a:lnTo>
                    <a:pt x="175" y="876"/>
                  </a:lnTo>
                  <a:lnTo>
                    <a:pt x="162" y="876"/>
                  </a:lnTo>
                  <a:lnTo>
                    <a:pt x="150" y="874"/>
                  </a:lnTo>
                  <a:lnTo>
                    <a:pt x="138" y="873"/>
                  </a:lnTo>
                  <a:lnTo>
                    <a:pt x="125" y="873"/>
                  </a:lnTo>
                  <a:lnTo>
                    <a:pt x="121" y="876"/>
                  </a:lnTo>
                  <a:lnTo>
                    <a:pt x="117" y="878"/>
                  </a:lnTo>
                  <a:lnTo>
                    <a:pt x="111" y="880"/>
                  </a:lnTo>
                  <a:lnTo>
                    <a:pt x="102" y="881"/>
                  </a:lnTo>
                  <a:lnTo>
                    <a:pt x="90" y="870"/>
                  </a:lnTo>
                  <a:lnTo>
                    <a:pt x="77" y="860"/>
                  </a:lnTo>
                  <a:lnTo>
                    <a:pt x="64" y="848"/>
                  </a:lnTo>
                  <a:lnTo>
                    <a:pt x="51" y="837"/>
                  </a:lnTo>
                  <a:lnTo>
                    <a:pt x="48" y="827"/>
                  </a:lnTo>
                  <a:lnTo>
                    <a:pt x="44" y="817"/>
                  </a:lnTo>
                  <a:lnTo>
                    <a:pt x="37" y="810"/>
                  </a:lnTo>
                  <a:lnTo>
                    <a:pt x="25" y="801"/>
                  </a:lnTo>
                  <a:lnTo>
                    <a:pt x="14" y="793"/>
                  </a:lnTo>
                  <a:lnTo>
                    <a:pt x="8" y="784"/>
                  </a:lnTo>
                  <a:lnTo>
                    <a:pt x="8" y="774"/>
                  </a:lnTo>
                  <a:lnTo>
                    <a:pt x="10" y="763"/>
                  </a:lnTo>
                  <a:lnTo>
                    <a:pt x="5" y="759"/>
                  </a:lnTo>
                  <a:lnTo>
                    <a:pt x="1" y="756"/>
                  </a:lnTo>
                  <a:lnTo>
                    <a:pt x="0" y="750"/>
                  </a:lnTo>
                  <a:lnTo>
                    <a:pt x="1" y="744"/>
                  </a:lnTo>
                  <a:lnTo>
                    <a:pt x="2" y="740"/>
                  </a:lnTo>
                  <a:lnTo>
                    <a:pt x="5" y="734"/>
                  </a:lnTo>
                  <a:lnTo>
                    <a:pt x="11" y="726"/>
                  </a:lnTo>
                  <a:lnTo>
                    <a:pt x="15" y="717"/>
                  </a:lnTo>
                  <a:lnTo>
                    <a:pt x="17" y="709"/>
                  </a:lnTo>
                  <a:lnTo>
                    <a:pt x="17" y="700"/>
                  </a:lnTo>
                  <a:lnTo>
                    <a:pt x="15" y="693"/>
                  </a:lnTo>
                  <a:lnTo>
                    <a:pt x="14" y="687"/>
                  </a:lnTo>
                  <a:lnTo>
                    <a:pt x="8" y="676"/>
                  </a:lnTo>
                  <a:lnTo>
                    <a:pt x="5" y="663"/>
                  </a:lnTo>
                  <a:lnTo>
                    <a:pt x="14" y="644"/>
                  </a:lnTo>
                  <a:lnTo>
                    <a:pt x="24" y="624"/>
                  </a:lnTo>
                  <a:lnTo>
                    <a:pt x="30" y="614"/>
                  </a:lnTo>
                  <a:lnTo>
                    <a:pt x="35" y="606"/>
                  </a:lnTo>
                  <a:lnTo>
                    <a:pt x="42" y="597"/>
                  </a:lnTo>
                  <a:lnTo>
                    <a:pt x="51" y="591"/>
                  </a:lnTo>
                  <a:lnTo>
                    <a:pt x="60" y="584"/>
                  </a:lnTo>
                  <a:lnTo>
                    <a:pt x="70" y="579"/>
                  </a:lnTo>
                  <a:lnTo>
                    <a:pt x="80" y="573"/>
                  </a:lnTo>
                  <a:lnTo>
                    <a:pt x="87" y="564"/>
                  </a:lnTo>
                  <a:lnTo>
                    <a:pt x="88" y="549"/>
                  </a:lnTo>
                  <a:lnTo>
                    <a:pt x="90" y="534"/>
                  </a:lnTo>
                  <a:lnTo>
                    <a:pt x="92" y="529"/>
                  </a:lnTo>
                  <a:lnTo>
                    <a:pt x="97" y="524"/>
                  </a:lnTo>
                  <a:lnTo>
                    <a:pt x="100" y="520"/>
                  </a:lnTo>
                  <a:lnTo>
                    <a:pt x="104" y="517"/>
                  </a:lnTo>
                  <a:lnTo>
                    <a:pt x="112" y="513"/>
                  </a:lnTo>
                  <a:lnTo>
                    <a:pt x="121" y="509"/>
                  </a:lnTo>
                  <a:lnTo>
                    <a:pt x="124" y="506"/>
                  </a:lnTo>
                  <a:lnTo>
                    <a:pt x="128" y="503"/>
                  </a:lnTo>
                  <a:lnTo>
                    <a:pt x="131" y="499"/>
                  </a:lnTo>
                  <a:lnTo>
                    <a:pt x="132" y="494"/>
                  </a:lnTo>
                  <a:lnTo>
                    <a:pt x="134" y="489"/>
                  </a:lnTo>
                  <a:lnTo>
                    <a:pt x="135" y="483"/>
                  </a:lnTo>
                  <a:lnTo>
                    <a:pt x="134" y="474"/>
                  </a:lnTo>
                  <a:lnTo>
                    <a:pt x="132" y="464"/>
                  </a:lnTo>
                  <a:lnTo>
                    <a:pt x="118" y="466"/>
                  </a:lnTo>
                  <a:lnTo>
                    <a:pt x="104" y="466"/>
                  </a:lnTo>
                  <a:lnTo>
                    <a:pt x="102" y="449"/>
                  </a:lnTo>
                  <a:lnTo>
                    <a:pt x="105" y="432"/>
                  </a:lnTo>
                  <a:lnTo>
                    <a:pt x="107" y="423"/>
                  </a:lnTo>
                  <a:lnTo>
                    <a:pt x="110" y="416"/>
                  </a:lnTo>
                  <a:lnTo>
                    <a:pt x="114" y="410"/>
                  </a:lnTo>
                  <a:lnTo>
                    <a:pt x="118" y="404"/>
                  </a:lnTo>
                  <a:lnTo>
                    <a:pt x="115" y="402"/>
                  </a:lnTo>
                  <a:lnTo>
                    <a:pt x="112" y="399"/>
                  </a:lnTo>
                  <a:lnTo>
                    <a:pt x="111" y="394"/>
                  </a:lnTo>
                  <a:lnTo>
                    <a:pt x="110" y="389"/>
                  </a:lnTo>
                  <a:lnTo>
                    <a:pt x="128" y="386"/>
                  </a:lnTo>
                  <a:lnTo>
                    <a:pt x="151" y="384"/>
                  </a:lnTo>
                  <a:lnTo>
                    <a:pt x="161" y="384"/>
                  </a:lnTo>
                  <a:lnTo>
                    <a:pt x="172" y="383"/>
                  </a:lnTo>
                  <a:lnTo>
                    <a:pt x="181" y="382"/>
                  </a:lnTo>
                  <a:lnTo>
                    <a:pt x="190" y="379"/>
                  </a:lnTo>
                  <a:lnTo>
                    <a:pt x="191" y="369"/>
                  </a:lnTo>
                  <a:lnTo>
                    <a:pt x="190" y="359"/>
                  </a:lnTo>
                  <a:lnTo>
                    <a:pt x="188" y="352"/>
                  </a:lnTo>
                  <a:lnTo>
                    <a:pt x="184" y="344"/>
                  </a:lnTo>
                  <a:lnTo>
                    <a:pt x="180" y="339"/>
                  </a:lnTo>
                  <a:lnTo>
                    <a:pt x="172" y="334"/>
                  </a:lnTo>
                  <a:lnTo>
                    <a:pt x="165" y="330"/>
                  </a:lnTo>
                  <a:lnTo>
                    <a:pt x="158" y="329"/>
                  </a:lnTo>
                  <a:lnTo>
                    <a:pt x="158" y="324"/>
                  </a:lnTo>
                  <a:lnTo>
                    <a:pt x="158" y="322"/>
                  </a:lnTo>
                  <a:lnTo>
                    <a:pt x="160" y="322"/>
                  </a:lnTo>
                  <a:lnTo>
                    <a:pt x="161" y="322"/>
                  </a:lnTo>
                  <a:lnTo>
                    <a:pt x="167" y="320"/>
                  </a:lnTo>
                  <a:lnTo>
                    <a:pt x="172" y="320"/>
                  </a:lnTo>
                  <a:lnTo>
                    <a:pt x="178" y="322"/>
                  </a:lnTo>
                  <a:lnTo>
                    <a:pt x="184" y="323"/>
                  </a:lnTo>
                  <a:lnTo>
                    <a:pt x="184" y="316"/>
                  </a:lnTo>
                  <a:lnTo>
                    <a:pt x="184" y="310"/>
                  </a:lnTo>
                  <a:lnTo>
                    <a:pt x="197" y="312"/>
                  </a:lnTo>
                  <a:lnTo>
                    <a:pt x="204" y="310"/>
                  </a:lnTo>
                  <a:lnTo>
                    <a:pt x="210" y="309"/>
                  </a:lnTo>
                  <a:lnTo>
                    <a:pt x="214" y="306"/>
                  </a:lnTo>
                  <a:lnTo>
                    <a:pt x="221" y="297"/>
                  </a:lnTo>
                  <a:lnTo>
                    <a:pt x="232" y="287"/>
                  </a:lnTo>
                  <a:lnTo>
                    <a:pt x="244" y="285"/>
                  </a:lnTo>
                  <a:lnTo>
                    <a:pt x="255" y="280"/>
                  </a:lnTo>
                  <a:lnTo>
                    <a:pt x="264" y="269"/>
                  </a:lnTo>
                  <a:lnTo>
                    <a:pt x="272" y="257"/>
                  </a:lnTo>
                  <a:lnTo>
                    <a:pt x="282" y="256"/>
                  </a:lnTo>
                  <a:lnTo>
                    <a:pt x="292" y="255"/>
                  </a:lnTo>
                  <a:lnTo>
                    <a:pt x="289" y="247"/>
                  </a:lnTo>
                  <a:lnTo>
                    <a:pt x="287" y="240"/>
                  </a:lnTo>
                  <a:lnTo>
                    <a:pt x="285" y="232"/>
                  </a:lnTo>
                  <a:lnTo>
                    <a:pt x="287" y="223"/>
                  </a:lnTo>
                  <a:lnTo>
                    <a:pt x="298" y="223"/>
                  </a:lnTo>
                  <a:lnTo>
                    <a:pt x="308" y="225"/>
                  </a:lnTo>
                  <a:lnTo>
                    <a:pt x="311" y="226"/>
                  </a:lnTo>
                  <a:lnTo>
                    <a:pt x="312" y="227"/>
                  </a:lnTo>
                  <a:lnTo>
                    <a:pt x="312" y="229"/>
                  </a:lnTo>
                  <a:lnTo>
                    <a:pt x="312" y="230"/>
                  </a:lnTo>
                  <a:lnTo>
                    <a:pt x="307" y="233"/>
                  </a:lnTo>
                  <a:lnTo>
                    <a:pt x="301" y="237"/>
                  </a:lnTo>
                  <a:lnTo>
                    <a:pt x="302" y="243"/>
                  </a:lnTo>
                  <a:lnTo>
                    <a:pt x="302" y="249"/>
                  </a:lnTo>
                  <a:lnTo>
                    <a:pt x="305" y="253"/>
                  </a:lnTo>
                  <a:lnTo>
                    <a:pt x="307" y="256"/>
                  </a:lnTo>
                  <a:lnTo>
                    <a:pt x="308" y="256"/>
                  </a:lnTo>
                  <a:lnTo>
                    <a:pt x="308" y="256"/>
                  </a:lnTo>
                  <a:lnTo>
                    <a:pt x="318" y="253"/>
                  </a:lnTo>
                  <a:lnTo>
                    <a:pt x="328" y="250"/>
                  </a:lnTo>
                  <a:lnTo>
                    <a:pt x="334" y="256"/>
                  </a:lnTo>
                  <a:lnTo>
                    <a:pt x="339" y="260"/>
                  </a:lnTo>
                  <a:lnTo>
                    <a:pt x="354" y="253"/>
                  </a:lnTo>
                  <a:lnTo>
                    <a:pt x="367" y="247"/>
                  </a:lnTo>
                  <a:lnTo>
                    <a:pt x="382" y="247"/>
                  </a:lnTo>
                  <a:lnTo>
                    <a:pt x="399" y="245"/>
                  </a:lnTo>
                  <a:lnTo>
                    <a:pt x="405" y="230"/>
                  </a:lnTo>
                  <a:lnTo>
                    <a:pt x="412" y="216"/>
                  </a:lnTo>
                  <a:lnTo>
                    <a:pt x="419" y="215"/>
                  </a:lnTo>
                  <a:lnTo>
                    <a:pt x="425" y="216"/>
                  </a:lnTo>
                  <a:lnTo>
                    <a:pt x="431" y="219"/>
                  </a:lnTo>
                  <a:lnTo>
                    <a:pt x="435" y="220"/>
                  </a:lnTo>
                  <a:lnTo>
                    <a:pt x="437" y="217"/>
                  </a:lnTo>
                  <a:lnTo>
                    <a:pt x="439" y="215"/>
                  </a:lnTo>
                  <a:lnTo>
                    <a:pt x="434" y="207"/>
                  </a:lnTo>
                  <a:lnTo>
                    <a:pt x="429" y="202"/>
                  </a:lnTo>
                  <a:lnTo>
                    <a:pt x="429" y="197"/>
                  </a:lnTo>
                  <a:lnTo>
                    <a:pt x="429" y="192"/>
                  </a:lnTo>
                  <a:lnTo>
                    <a:pt x="444" y="195"/>
                  </a:lnTo>
                  <a:lnTo>
                    <a:pt x="458" y="195"/>
                  </a:lnTo>
                  <a:lnTo>
                    <a:pt x="465" y="195"/>
                  </a:lnTo>
                  <a:lnTo>
                    <a:pt x="471" y="192"/>
                  </a:lnTo>
                  <a:lnTo>
                    <a:pt x="475" y="189"/>
                  </a:lnTo>
                  <a:lnTo>
                    <a:pt x="479" y="183"/>
                  </a:lnTo>
                  <a:lnTo>
                    <a:pt x="471" y="182"/>
                  </a:lnTo>
                  <a:lnTo>
                    <a:pt x="462" y="180"/>
                  </a:lnTo>
                  <a:lnTo>
                    <a:pt x="452" y="182"/>
                  </a:lnTo>
                  <a:lnTo>
                    <a:pt x="444" y="182"/>
                  </a:lnTo>
                  <a:lnTo>
                    <a:pt x="434" y="182"/>
                  </a:lnTo>
                  <a:lnTo>
                    <a:pt x="424" y="182"/>
                  </a:lnTo>
                  <a:lnTo>
                    <a:pt x="415" y="180"/>
                  </a:lnTo>
                  <a:lnTo>
                    <a:pt x="407" y="176"/>
                  </a:lnTo>
                  <a:lnTo>
                    <a:pt x="407" y="175"/>
                  </a:lnTo>
                  <a:lnTo>
                    <a:pt x="407" y="173"/>
                  </a:lnTo>
                  <a:lnTo>
                    <a:pt x="407" y="165"/>
                  </a:lnTo>
                  <a:lnTo>
                    <a:pt x="405" y="155"/>
                  </a:lnTo>
                  <a:lnTo>
                    <a:pt x="421" y="145"/>
                  </a:lnTo>
                  <a:lnTo>
                    <a:pt x="435" y="133"/>
                  </a:lnTo>
                  <a:lnTo>
                    <a:pt x="434" y="127"/>
                  </a:lnTo>
                  <a:lnTo>
                    <a:pt x="434" y="125"/>
                  </a:lnTo>
                  <a:lnTo>
                    <a:pt x="431" y="122"/>
                  </a:lnTo>
                  <a:lnTo>
                    <a:pt x="429" y="119"/>
                  </a:lnTo>
                  <a:lnTo>
                    <a:pt x="428" y="119"/>
                  </a:lnTo>
                  <a:lnTo>
                    <a:pt x="428" y="119"/>
                  </a:lnTo>
                  <a:lnTo>
                    <a:pt x="419" y="120"/>
                  </a:lnTo>
                  <a:lnTo>
                    <a:pt x="411" y="123"/>
                  </a:lnTo>
                  <a:lnTo>
                    <a:pt x="402" y="127"/>
                  </a:lnTo>
                  <a:lnTo>
                    <a:pt x="395" y="133"/>
                  </a:lnTo>
                  <a:lnTo>
                    <a:pt x="381" y="146"/>
                  </a:lnTo>
                  <a:lnTo>
                    <a:pt x="369" y="156"/>
                  </a:lnTo>
                  <a:lnTo>
                    <a:pt x="369" y="166"/>
                  </a:lnTo>
                  <a:lnTo>
                    <a:pt x="371" y="175"/>
                  </a:lnTo>
                  <a:lnTo>
                    <a:pt x="372" y="179"/>
                  </a:lnTo>
                  <a:lnTo>
                    <a:pt x="377" y="182"/>
                  </a:lnTo>
                  <a:lnTo>
                    <a:pt x="381" y="185"/>
                  </a:lnTo>
                  <a:lnTo>
                    <a:pt x="385" y="186"/>
                  </a:lnTo>
                  <a:lnTo>
                    <a:pt x="384" y="189"/>
                  </a:lnTo>
                  <a:lnTo>
                    <a:pt x="384" y="192"/>
                  </a:lnTo>
                  <a:lnTo>
                    <a:pt x="372" y="196"/>
                  </a:lnTo>
                  <a:lnTo>
                    <a:pt x="362" y="202"/>
                  </a:lnTo>
                  <a:lnTo>
                    <a:pt x="365" y="209"/>
                  </a:lnTo>
                  <a:lnTo>
                    <a:pt x="364" y="216"/>
                  </a:lnTo>
                  <a:lnTo>
                    <a:pt x="361" y="223"/>
                  </a:lnTo>
                  <a:lnTo>
                    <a:pt x="357" y="229"/>
                  </a:lnTo>
                  <a:lnTo>
                    <a:pt x="349" y="230"/>
                  </a:lnTo>
                  <a:lnTo>
                    <a:pt x="342" y="232"/>
                  </a:lnTo>
                  <a:lnTo>
                    <a:pt x="342" y="236"/>
                  </a:lnTo>
                  <a:lnTo>
                    <a:pt x="341" y="237"/>
                  </a:lnTo>
                  <a:lnTo>
                    <a:pt x="341" y="240"/>
                  </a:lnTo>
                  <a:lnTo>
                    <a:pt x="338" y="242"/>
                  </a:lnTo>
                  <a:lnTo>
                    <a:pt x="334" y="237"/>
                  </a:lnTo>
                  <a:lnTo>
                    <a:pt x="331" y="233"/>
                  </a:lnTo>
                  <a:lnTo>
                    <a:pt x="327" y="227"/>
                  </a:lnTo>
                  <a:lnTo>
                    <a:pt x="324" y="220"/>
                  </a:lnTo>
                  <a:lnTo>
                    <a:pt x="321" y="206"/>
                  </a:lnTo>
                  <a:lnTo>
                    <a:pt x="319" y="192"/>
                  </a:lnTo>
                  <a:lnTo>
                    <a:pt x="311" y="193"/>
                  </a:lnTo>
                  <a:lnTo>
                    <a:pt x="304" y="195"/>
                  </a:lnTo>
                  <a:lnTo>
                    <a:pt x="299" y="197"/>
                  </a:lnTo>
                  <a:lnTo>
                    <a:pt x="294" y="200"/>
                  </a:lnTo>
                  <a:lnTo>
                    <a:pt x="289" y="203"/>
                  </a:lnTo>
                  <a:lnTo>
                    <a:pt x="285" y="205"/>
                  </a:lnTo>
                  <a:lnTo>
                    <a:pt x="278" y="207"/>
                  </a:lnTo>
                  <a:lnTo>
                    <a:pt x="271" y="207"/>
                  </a:lnTo>
                  <a:lnTo>
                    <a:pt x="271" y="206"/>
                  </a:lnTo>
                  <a:lnTo>
                    <a:pt x="271" y="205"/>
                  </a:lnTo>
                  <a:lnTo>
                    <a:pt x="267" y="197"/>
                  </a:lnTo>
                  <a:lnTo>
                    <a:pt x="262" y="186"/>
                  </a:lnTo>
                  <a:lnTo>
                    <a:pt x="259" y="175"/>
                  </a:lnTo>
                  <a:lnTo>
                    <a:pt x="258" y="166"/>
                  </a:lnTo>
                  <a:lnTo>
                    <a:pt x="271" y="160"/>
                  </a:lnTo>
                  <a:lnTo>
                    <a:pt x="287" y="153"/>
                  </a:lnTo>
                  <a:lnTo>
                    <a:pt x="301" y="147"/>
                  </a:lnTo>
                  <a:lnTo>
                    <a:pt x="314" y="139"/>
                  </a:lnTo>
                  <a:lnTo>
                    <a:pt x="325" y="123"/>
                  </a:lnTo>
                  <a:lnTo>
                    <a:pt x="344" y="97"/>
                  </a:lnTo>
                  <a:lnTo>
                    <a:pt x="354" y="87"/>
                  </a:lnTo>
                  <a:lnTo>
                    <a:pt x="364" y="79"/>
                  </a:lnTo>
                  <a:lnTo>
                    <a:pt x="368" y="77"/>
                  </a:lnTo>
                  <a:lnTo>
                    <a:pt x="371" y="77"/>
                  </a:lnTo>
                  <a:lnTo>
                    <a:pt x="374" y="79"/>
                  </a:lnTo>
                  <a:lnTo>
                    <a:pt x="377" y="83"/>
                  </a:lnTo>
                  <a:lnTo>
                    <a:pt x="387" y="76"/>
                  </a:lnTo>
                  <a:lnTo>
                    <a:pt x="398" y="72"/>
                  </a:lnTo>
                  <a:lnTo>
                    <a:pt x="409" y="69"/>
                  </a:lnTo>
                  <a:lnTo>
                    <a:pt x="419" y="67"/>
                  </a:lnTo>
                  <a:lnTo>
                    <a:pt x="442" y="67"/>
                  </a:lnTo>
                  <a:lnTo>
                    <a:pt x="467" y="70"/>
                  </a:lnTo>
                  <a:lnTo>
                    <a:pt x="467" y="75"/>
                  </a:lnTo>
                  <a:lnTo>
                    <a:pt x="465" y="79"/>
                  </a:lnTo>
                  <a:lnTo>
                    <a:pt x="481" y="79"/>
                  </a:lnTo>
                  <a:lnTo>
                    <a:pt x="495" y="80"/>
                  </a:lnTo>
                  <a:lnTo>
                    <a:pt x="509" y="82"/>
                  </a:lnTo>
                  <a:lnTo>
                    <a:pt x="524" y="86"/>
                  </a:lnTo>
                  <a:lnTo>
                    <a:pt x="536" y="90"/>
                  </a:lnTo>
                  <a:lnTo>
                    <a:pt x="549" y="96"/>
                  </a:lnTo>
                  <a:lnTo>
                    <a:pt x="559" y="103"/>
                  </a:lnTo>
                  <a:lnTo>
                    <a:pt x="566" y="113"/>
                  </a:lnTo>
                  <a:lnTo>
                    <a:pt x="565" y="115"/>
                  </a:lnTo>
                  <a:lnTo>
                    <a:pt x="562" y="116"/>
                  </a:lnTo>
                  <a:lnTo>
                    <a:pt x="554" y="117"/>
                  </a:lnTo>
                  <a:lnTo>
                    <a:pt x="545" y="117"/>
                  </a:lnTo>
                  <a:lnTo>
                    <a:pt x="536" y="117"/>
                  </a:lnTo>
                  <a:lnTo>
                    <a:pt x="528" y="115"/>
                  </a:lnTo>
                  <a:lnTo>
                    <a:pt x="509" y="109"/>
                  </a:lnTo>
                  <a:lnTo>
                    <a:pt x="494" y="106"/>
                  </a:lnTo>
                  <a:lnTo>
                    <a:pt x="494" y="106"/>
                  </a:lnTo>
                  <a:lnTo>
                    <a:pt x="494" y="107"/>
                  </a:lnTo>
                  <a:lnTo>
                    <a:pt x="504" y="119"/>
                  </a:lnTo>
                  <a:lnTo>
                    <a:pt x="514" y="130"/>
                  </a:lnTo>
                  <a:lnTo>
                    <a:pt x="519" y="135"/>
                  </a:lnTo>
                  <a:lnTo>
                    <a:pt x="525" y="139"/>
                  </a:lnTo>
                  <a:lnTo>
                    <a:pt x="534" y="143"/>
                  </a:lnTo>
                  <a:lnTo>
                    <a:pt x="542" y="145"/>
                  </a:lnTo>
                  <a:lnTo>
                    <a:pt x="538" y="137"/>
                  </a:lnTo>
                  <a:lnTo>
                    <a:pt x="535" y="129"/>
                  </a:lnTo>
                  <a:lnTo>
                    <a:pt x="536" y="127"/>
                  </a:lnTo>
                  <a:lnTo>
                    <a:pt x="538" y="126"/>
                  </a:lnTo>
                  <a:lnTo>
                    <a:pt x="549" y="132"/>
                  </a:lnTo>
                  <a:lnTo>
                    <a:pt x="562" y="135"/>
                  </a:lnTo>
                  <a:lnTo>
                    <a:pt x="562" y="133"/>
                  </a:lnTo>
                  <a:lnTo>
                    <a:pt x="562" y="130"/>
                  </a:lnTo>
                  <a:lnTo>
                    <a:pt x="559" y="129"/>
                  </a:lnTo>
                  <a:lnTo>
                    <a:pt x="558" y="125"/>
                  </a:lnTo>
                  <a:lnTo>
                    <a:pt x="571" y="117"/>
                  </a:lnTo>
                  <a:lnTo>
                    <a:pt x="586" y="112"/>
                  </a:lnTo>
                  <a:lnTo>
                    <a:pt x="585" y="99"/>
                  </a:lnTo>
                  <a:lnTo>
                    <a:pt x="584" y="87"/>
                  </a:lnTo>
                  <a:lnTo>
                    <a:pt x="596" y="90"/>
                  </a:lnTo>
                  <a:lnTo>
                    <a:pt x="606" y="93"/>
                  </a:lnTo>
                  <a:lnTo>
                    <a:pt x="608" y="95"/>
                  </a:lnTo>
                  <a:lnTo>
                    <a:pt x="608" y="96"/>
                  </a:lnTo>
                  <a:lnTo>
                    <a:pt x="608" y="97"/>
                  </a:lnTo>
                  <a:lnTo>
                    <a:pt x="606" y="99"/>
                  </a:lnTo>
                  <a:lnTo>
                    <a:pt x="604" y="100"/>
                  </a:lnTo>
                  <a:lnTo>
                    <a:pt x="599" y="100"/>
                  </a:lnTo>
                  <a:lnTo>
                    <a:pt x="599" y="106"/>
                  </a:lnTo>
                  <a:lnTo>
                    <a:pt x="599" y="110"/>
                  </a:lnTo>
                  <a:lnTo>
                    <a:pt x="608" y="109"/>
                  </a:lnTo>
                  <a:lnTo>
                    <a:pt x="616" y="106"/>
                  </a:lnTo>
                  <a:lnTo>
                    <a:pt x="624" y="103"/>
                  </a:lnTo>
                  <a:lnTo>
                    <a:pt x="629" y="99"/>
                  </a:lnTo>
                  <a:lnTo>
                    <a:pt x="636" y="95"/>
                  </a:lnTo>
                  <a:lnTo>
                    <a:pt x="645" y="92"/>
                  </a:lnTo>
                  <a:lnTo>
                    <a:pt x="654" y="89"/>
                  </a:lnTo>
                  <a:lnTo>
                    <a:pt x="665" y="87"/>
                  </a:lnTo>
                  <a:lnTo>
                    <a:pt x="665" y="92"/>
                  </a:lnTo>
                  <a:lnTo>
                    <a:pt x="665" y="95"/>
                  </a:lnTo>
                  <a:lnTo>
                    <a:pt x="679" y="95"/>
                  </a:lnTo>
                  <a:lnTo>
                    <a:pt x="694" y="92"/>
                  </a:lnTo>
                  <a:lnTo>
                    <a:pt x="708" y="89"/>
                  </a:lnTo>
                  <a:lnTo>
                    <a:pt x="719" y="85"/>
                  </a:lnTo>
                  <a:lnTo>
                    <a:pt x="718" y="83"/>
                  </a:lnTo>
                  <a:lnTo>
                    <a:pt x="716" y="80"/>
                  </a:lnTo>
                  <a:lnTo>
                    <a:pt x="706" y="79"/>
                  </a:lnTo>
                  <a:lnTo>
                    <a:pt x="698" y="76"/>
                  </a:lnTo>
                  <a:lnTo>
                    <a:pt x="696" y="70"/>
                  </a:lnTo>
                  <a:lnTo>
                    <a:pt x="696" y="66"/>
                  </a:lnTo>
                  <a:lnTo>
                    <a:pt x="718" y="72"/>
                  </a:lnTo>
                  <a:lnTo>
                    <a:pt x="741" y="79"/>
                  </a:lnTo>
                  <a:lnTo>
                    <a:pt x="763" y="87"/>
                  </a:lnTo>
                  <a:lnTo>
                    <a:pt x="786" y="93"/>
                  </a:lnTo>
                  <a:lnTo>
                    <a:pt x="789" y="92"/>
                  </a:lnTo>
                  <a:lnTo>
                    <a:pt x="791" y="89"/>
                  </a:lnTo>
                  <a:lnTo>
                    <a:pt x="773" y="79"/>
                  </a:lnTo>
                  <a:lnTo>
                    <a:pt x="759" y="70"/>
                  </a:lnTo>
                  <a:lnTo>
                    <a:pt x="759" y="62"/>
                  </a:lnTo>
                  <a:lnTo>
                    <a:pt x="761" y="55"/>
                  </a:lnTo>
                  <a:lnTo>
                    <a:pt x="763" y="49"/>
                  </a:lnTo>
                  <a:lnTo>
                    <a:pt x="765" y="45"/>
                  </a:lnTo>
                  <a:lnTo>
                    <a:pt x="768" y="43"/>
                  </a:lnTo>
                  <a:lnTo>
                    <a:pt x="771" y="40"/>
                  </a:lnTo>
                  <a:lnTo>
                    <a:pt x="782" y="45"/>
                  </a:lnTo>
                  <a:lnTo>
                    <a:pt x="795" y="48"/>
                  </a:lnTo>
                  <a:lnTo>
                    <a:pt x="796" y="56"/>
                  </a:lnTo>
                  <a:lnTo>
                    <a:pt x="799" y="63"/>
                  </a:lnTo>
                  <a:lnTo>
                    <a:pt x="803" y="69"/>
                  </a:lnTo>
                  <a:lnTo>
                    <a:pt x="809" y="75"/>
                  </a:lnTo>
                  <a:lnTo>
                    <a:pt x="815" y="80"/>
                  </a:lnTo>
                  <a:lnTo>
                    <a:pt x="819" y="86"/>
                  </a:lnTo>
                  <a:lnTo>
                    <a:pt x="823" y="92"/>
                  </a:lnTo>
                  <a:lnTo>
                    <a:pt x="826" y="97"/>
                  </a:lnTo>
                  <a:lnTo>
                    <a:pt x="821" y="103"/>
                  </a:lnTo>
                  <a:lnTo>
                    <a:pt x="815" y="110"/>
                  </a:lnTo>
                  <a:lnTo>
                    <a:pt x="818" y="113"/>
                  </a:lnTo>
                  <a:lnTo>
                    <a:pt x="821" y="117"/>
                  </a:lnTo>
                  <a:lnTo>
                    <a:pt x="825" y="117"/>
                  </a:lnTo>
                  <a:lnTo>
                    <a:pt x="829" y="117"/>
                  </a:lnTo>
                  <a:lnTo>
                    <a:pt x="835" y="112"/>
                  </a:lnTo>
                  <a:lnTo>
                    <a:pt x="839" y="107"/>
                  </a:lnTo>
                  <a:lnTo>
                    <a:pt x="839" y="97"/>
                  </a:lnTo>
                  <a:lnTo>
                    <a:pt x="835" y="90"/>
                  </a:lnTo>
                  <a:lnTo>
                    <a:pt x="835" y="90"/>
                  </a:lnTo>
                  <a:lnTo>
                    <a:pt x="835" y="89"/>
                  </a:lnTo>
                  <a:lnTo>
                    <a:pt x="846" y="90"/>
                  </a:lnTo>
                  <a:lnTo>
                    <a:pt x="855" y="92"/>
                  </a:lnTo>
                  <a:lnTo>
                    <a:pt x="856" y="96"/>
                  </a:lnTo>
                  <a:lnTo>
                    <a:pt x="856" y="97"/>
                  </a:lnTo>
                  <a:lnTo>
                    <a:pt x="859" y="97"/>
                  </a:lnTo>
                  <a:lnTo>
                    <a:pt x="863" y="97"/>
                  </a:lnTo>
                  <a:lnTo>
                    <a:pt x="862" y="96"/>
                  </a:lnTo>
                  <a:lnTo>
                    <a:pt x="861" y="95"/>
                  </a:lnTo>
                  <a:lnTo>
                    <a:pt x="858" y="90"/>
                  </a:lnTo>
                  <a:lnTo>
                    <a:pt x="855" y="86"/>
                  </a:lnTo>
                  <a:lnTo>
                    <a:pt x="842" y="86"/>
                  </a:lnTo>
                  <a:lnTo>
                    <a:pt x="829" y="86"/>
                  </a:lnTo>
                  <a:lnTo>
                    <a:pt x="819" y="72"/>
                  </a:lnTo>
                  <a:lnTo>
                    <a:pt x="809" y="59"/>
                  </a:lnTo>
                  <a:lnTo>
                    <a:pt x="811" y="53"/>
                  </a:lnTo>
                  <a:lnTo>
                    <a:pt x="812" y="50"/>
                  </a:lnTo>
                  <a:lnTo>
                    <a:pt x="819" y="56"/>
                  </a:lnTo>
                  <a:lnTo>
                    <a:pt x="826" y="62"/>
                  </a:lnTo>
                  <a:lnTo>
                    <a:pt x="831" y="63"/>
                  </a:lnTo>
                  <a:lnTo>
                    <a:pt x="836" y="65"/>
                  </a:lnTo>
                  <a:lnTo>
                    <a:pt x="842" y="65"/>
                  </a:lnTo>
                  <a:lnTo>
                    <a:pt x="848" y="63"/>
                  </a:lnTo>
                  <a:lnTo>
                    <a:pt x="839" y="60"/>
                  </a:lnTo>
                  <a:lnTo>
                    <a:pt x="832" y="58"/>
                  </a:lnTo>
                  <a:lnTo>
                    <a:pt x="832" y="52"/>
                  </a:lnTo>
                  <a:lnTo>
                    <a:pt x="832" y="46"/>
                  </a:lnTo>
                  <a:lnTo>
                    <a:pt x="845" y="50"/>
                  </a:lnTo>
                  <a:lnTo>
                    <a:pt x="856" y="56"/>
                  </a:lnTo>
                  <a:lnTo>
                    <a:pt x="861" y="58"/>
                  </a:lnTo>
                  <a:lnTo>
                    <a:pt x="866" y="59"/>
                  </a:lnTo>
                  <a:lnTo>
                    <a:pt x="872" y="60"/>
                  </a:lnTo>
                  <a:lnTo>
                    <a:pt x="878" y="60"/>
                  </a:lnTo>
                  <a:lnTo>
                    <a:pt x="876" y="58"/>
                  </a:lnTo>
                  <a:lnTo>
                    <a:pt x="875" y="56"/>
                  </a:lnTo>
                  <a:lnTo>
                    <a:pt x="861" y="49"/>
                  </a:lnTo>
                  <a:lnTo>
                    <a:pt x="848" y="43"/>
                  </a:lnTo>
                  <a:lnTo>
                    <a:pt x="848" y="40"/>
                  </a:lnTo>
                  <a:lnTo>
                    <a:pt x="848" y="38"/>
                  </a:lnTo>
                  <a:lnTo>
                    <a:pt x="849" y="36"/>
                  </a:lnTo>
                  <a:lnTo>
                    <a:pt x="851" y="35"/>
                  </a:lnTo>
                  <a:lnTo>
                    <a:pt x="863" y="35"/>
                  </a:lnTo>
                  <a:lnTo>
                    <a:pt x="875" y="36"/>
                  </a:lnTo>
                  <a:lnTo>
                    <a:pt x="885" y="38"/>
                  </a:lnTo>
                  <a:lnTo>
                    <a:pt x="896" y="39"/>
                  </a:lnTo>
                  <a:lnTo>
                    <a:pt x="896" y="39"/>
                  </a:lnTo>
                  <a:lnTo>
                    <a:pt x="896" y="38"/>
                  </a:lnTo>
                  <a:lnTo>
                    <a:pt x="892" y="35"/>
                  </a:lnTo>
                  <a:lnTo>
                    <a:pt x="889" y="32"/>
                  </a:lnTo>
                  <a:lnTo>
                    <a:pt x="888" y="28"/>
                  </a:lnTo>
                  <a:lnTo>
                    <a:pt x="888" y="22"/>
                  </a:lnTo>
                  <a:lnTo>
                    <a:pt x="901" y="22"/>
                  </a:lnTo>
                  <a:lnTo>
                    <a:pt x="915" y="22"/>
                  </a:lnTo>
                  <a:lnTo>
                    <a:pt x="928" y="20"/>
                  </a:lnTo>
                  <a:lnTo>
                    <a:pt x="939" y="18"/>
                  </a:lnTo>
                  <a:lnTo>
                    <a:pt x="952" y="15"/>
                  </a:lnTo>
                  <a:lnTo>
                    <a:pt x="962" y="10"/>
                  </a:lnTo>
                  <a:lnTo>
                    <a:pt x="971" y="6"/>
                  </a:lnTo>
                  <a:lnTo>
                    <a:pt x="978" y="0"/>
                  </a:lnTo>
                  <a:lnTo>
                    <a:pt x="992" y="0"/>
                  </a:lnTo>
                  <a:lnTo>
                    <a:pt x="1002" y="2"/>
                  </a:lnTo>
                  <a:lnTo>
                    <a:pt x="1010" y="6"/>
                  </a:lnTo>
                  <a:lnTo>
                    <a:pt x="1019" y="10"/>
                  </a:lnTo>
                  <a:lnTo>
                    <a:pt x="1040" y="10"/>
                  </a:lnTo>
                  <a:lnTo>
                    <a:pt x="1062" y="10"/>
                  </a:lnTo>
                  <a:lnTo>
                    <a:pt x="1066" y="16"/>
                  </a:lnTo>
                  <a:lnTo>
                    <a:pt x="1072" y="22"/>
                  </a:lnTo>
                  <a:lnTo>
                    <a:pt x="1073" y="25"/>
                  </a:lnTo>
                  <a:lnTo>
                    <a:pt x="1075" y="29"/>
                  </a:lnTo>
                  <a:lnTo>
                    <a:pt x="1073" y="29"/>
                  </a:lnTo>
                  <a:lnTo>
                    <a:pt x="1072" y="29"/>
                  </a:lnTo>
                  <a:lnTo>
                    <a:pt x="1065" y="32"/>
                  </a:lnTo>
                  <a:lnTo>
                    <a:pt x="1059" y="33"/>
                  </a:lnTo>
                  <a:lnTo>
                    <a:pt x="1055" y="36"/>
                  </a:lnTo>
                  <a:lnTo>
                    <a:pt x="1050" y="42"/>
                  </a:lnTo>
                  <a:lnTo>
                    <a:pt x="1050" y="43"/>
                  </a:lnTo>
                  <a:lnTo>
                    <a:pt x="1050" y="43"/>
                  </a:lnTo>
                  <a:lnTo>
                    <a:pt x="1052" y="43"/>
                  </a:lnTo>
                  <a:lnTo>
                    <a:pt x="1055" y="43"/>
                  </a:lnTo>
                  <a:lnTo>
                    <a:pt x="1059" y="43"/>
                  </a:lnTo>
                  <a:lnTo>
                    <a:pt x="1063" y="42"/>
                  </a:lnTo>
                  <a:lnTo>
                    <a:pt x="1068" y="39"/>
                  </a:lnTo>
                  <a:lnTo>
                    <a:pt x="1073" y="36"/>
                  </a:lnTo>
                  <a:lnTo>
                    <a:pt x="1080" y="33"/>
                  </a:lnTo>
                  <a:lnTo>
                    <a:pt x="1086" y="32"/>
                  </a:lnTo>
                  <a:lnTo>
                    <a:pt x="1093" y="32"/>
                  </a:lnTo>
                  <a:lnTo>
                    <a:pt x="1099" y="33"/>
                  </a:lnTo>
                  <a:lnTo>
                    <a:pt x="1118" y="39"/>
                  </a:lnTo>
                  <a:lnTo>
                    <a:pt x="1139" y="43"/>
                  </a:lnTo>
                  <a:lnTo>
                    <a:pt x="1160" y="46"/>
                  </a:lnTo>
                  <a:lnTo>
                    <a:pt x="1182" y="46"/>
                  </a:lnTo>
                  <a:lnTo>
                    <a:pt x="1183" y="43"/>
                  </a:lnTo>
                  <a:lnTo>
                    <a:pt x="1186" y="39"/>
                  </a:lnTo>
                  <a:lnTo>
                    <a:pt x="1202" y="40"/>
                  </a:lnTo>
                  <a:lnTo>
                    <a:pt x="1220" y="42"/>
                  </a:lnTo>
                  <a:lnTo>
                    <a:pt x="1232" y="49"/>
                  </a:lnTo>
                  <a:lnTo>
                    <a:pt x="1242" y="56"/>
                  </a:lnTo>
                  <a:lnTo>
                    <a:pt x="1247" y="60"/>
                  </a:lnTo>
                  <a:lnTo>
                    <a:pt x="1255" y="63"/>
                  </a:lnTo>
                  <a:lnTo>
                    <a:pt x="1262" y="65"/>
                  </a:lnTo>
                  <a:lnTo>
                    <a:pt x="1272" y="66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xmlns="" id="{41AA56E8-4D96-440C-8064-E375E8A27F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9" y="57"/>
              <a:ext cx="101" cy="64"/>
            </a:xfrm>
            <a:custGeom>
              <a:avLst/>
              <a:gdLst>
                <a:gd name="T0" fmla="*/ 101 w 101"/>
                <a:gd name="T1" fmla="*/ 13 h 64"/>
                <a:gd name="T2" fmla="*/ 89 w 101"/>
                <a:gd name="T3" fmla="*/ 13 h 64"/>
                <a:gd name="T4" fmla="*/ 77 w 101"/>
                <a:gd name="T5" fmla="*/ 13 h 64"/>
                <a:gd name="T6" fmla="*/ 67 w 101"/>
                <a:gd name="T7" fmla="*/ 15 h 64"/>
                <a:gd name="T8" fmla="*/ 57 w 101"/>
                <a:gd name="T9" fmla="*/ 17 h 64"/>
                <a:gd name="T10" fmla="*/ 47 w 101"/>
                <a:gd name="T11" fmla="*/ 20 h 64"/>
                <a:gd name="T12" fmla="*/ 40 w 101"/>
                <a:gd name="T13" fmla="*/ 25 h 64"/>
                <a:gd name="T14" fmla="*/ 33 w 101"/>
                <a:gd name="T15" fmla="*/ 30 h 64"/>
                <a:gd name="T16" fmla="*/ 29 w 101"/>
                <a:gd name="T17" fmla="*/ 37 h 64"/>
                <a:gd name="T18" fmla="*/ 29 w 101"/>
                <a:gd name="T19" fmla="*/ 45 h 64"/>
                <a:gd name="T20" fmla="*/ 27 w 101"/>
                <a:gd name="T21" fmla="*/ 53 h 64"/>
                <a:gd name="T22" fmla="*/ 33 w 101"/>
                <a:gd name="T23" fmla="*/ 55 h 64"/>
                <a:gd name="T24" fmla="*/ 40 w 101"/>
                <a:gd name="T25" fmla="*/ 57 h 64"/>
                <a:gd name="T26" fmla="*/ 47 w 101"/>
                <a:gd name="T27" fmla="*/ 60 h 64"/>
                <a:gd name="T28" fmla="*/ 51 w 101"/>
                <a:gd name="T29" fmla="*/ 64 h 64"/>
                <a:gd name="T30" fmla="*/ 33 w 101"/>
                <a:gd name="T31" fmla="*/ 64 h 64"/>
                <a:gd name="T32" fmla="*/ 16 w 101"/>
                <a:gd name="T33" fmla="*/ 64 h 64"/>
                <a:gd name="T34" fmla="*/ 13 w 101"/>
                <a:gd name="T35" fmla="*/ 60 h 64"/>
                <a:gd name="T36" fmla="*/ 10 w 101"/>
                <a:gd name="T37" fmla="*/ 57 h 64"/>
                <a:gd name="T38" fmla="*/ 6 w 101"/>
                <a:gd name="T39" fmla="*/ 56 h 64"/>
                <a:gd name="T40" fmla="*/ 0 w 101"/>
                <a:gd name="T41" fmla="*/ 56 h 64"/>
                <a:gd name="T42" fmla="*/ 0 w 101"/>
                <a:gd name="T43" fmla="*/ 46 h 64"/>
                <a:gd name="T44" fmla="*/ 3 w 101"/>
                <a:gd name="T45" fmla="*/ 39 h 64"/>
                <a:gd name="T46" fmla="*/ 11 w 101"/>
                <a:gd name="T47" fmla="*/ 36 h 64"/>
                <a:gd name="T48" fmla="*/ 20 w 101"/>
                <a:gd name="T49" fmla="*/ 33 h 64"/>
                <a:gd name="T50" fmla="*/ 17 w 101"/>
                <a:gd name="T51" fmla="*/ 30 h 64"/>
                <a:gd name="T52" fmla="*/ 14 w 101"/>
                <a:gd name="T53" fmla="*/ 27 h 64"/>
                <a:gd name="T54" fmla="*/ 33 w 101"/>
                <a:gd name="T55" fmla="*/ 19 h 64"/>
                <a:gd name="T56" fmla="*/ 54 w 101"/>
                <a:gd name="T57" fmla="*/ 9 h 64"/>
                <a:gd name="T58" fmla="*/ 66 w 101"/>
                <a:gd name="T59" fmla="*/ 5 h 64"/>
                <a:gd name="T60" fmla="*/ 77 w 101"/>
                <a:gd name="T61" fmla="*/ 2 h 64"/>
                <a:gd name="T62" fmla="*/ 90 w 101"/>
                <a:gd name="T63" fmla="*/ 0 h 64"/>
                <a:gd name="T64" fmla="*/ 101 w 101"/>
                <a:gd name="T65" fmla="*/ 2 h 64"/>
                <a:gd name="T66" fmla="*/ 101 w 101"/>
                <a:gd name="T67" fmla="*/ 7 h 64"/>
                <a:gd name="T68" fmla="*/ 101 w 101"/>
                <a:gd name="T69" fmla="*/ 13 h 6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1"/>
                <a:gd name="T106" fmla="*/ 0 h 64"/>
                <a:gd name="T107" fmla="*/ 101 w 101"/>
                <a:gd name="T108" fmla="*/ 64 h 6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1" h="64">
                  <a:moveTo>
                    <a:pt x="101" y="13"/>
                  </a:moveTo>
                  <a:lnTo>
                    <a:pt x="89" y="13"/>
                  </a:lnTo>
                  <a:lnTo>
                    <a:pt x="77" y="13"/>
                  </a:lnTo>
                  <a:lnTo>
                    <a:pt x="67" y="15"/>
                  </a:lnTo>
                  <a:lnTo>
                    <a:pt x="57" y="17"/>
                  </a:lnTo>
                  <a:lnTo>
                    <a:pt x="47" y="20"/>
                  </a:lnTo>
                  <a:lnTo>
                    <a:pt x="40" y="25"/>
                  </a:lnTo>
                  <a:lnTo>
                    <a:pt x="33" y="30"/>
                  </a:lnTo>
                  <a:lnTo>
                    <a:pt x="29" y="37"/>
                  </a:lnTo>
                  <a:lnTo>
                    <a:pt x="29" y="45"/>
                  </a:lnTo>
                  <a:lnTo>
                    <a:pt x="27" y="53"/>
                  </a:lnTo>
                  <a:lnTo>
                    <a:pt x="33" y="55"/>
                  </a:lnTo>
                  <a:lnTo>
                    <a:pt x="40" y="57"/>
                  </a:lnTo>
                  <a:lnTo>
                    <a:pt x="47" y="60"/>
                  </a:lnTo>
                  <a:lnTo>
                    <a:pt x="51" y="64"/>
                  </a:lnTo>
                  <a:lnTo>
                    <a:pt x="33" y="64"/>
                  </a:lnTo>
                  <a:lnTo>
                    <a:pt x="16" y="64"/>
                  </a:lnTo>
                  <a:lnTo>
                    <a:pt x="13" y="60"/>
                  </a:lnTo>
                  <a:lnTo>
                    <a:pt x="10" y="57"/>
                  </a:lnTo>
                  <a:lnTo>
                    <a:pt x="6" y="56"/>
                  </a:lnTo>
                  <a:lnTo>
                    <a:pt x="0" y="56"/>
                  </a:lnTo>
                  <a:lnTo>
                    <a:pt x="0" y="46"/>
                  </a:lnTo>
                  <a:lnTo>
                    <a:pt x="3" y="39"/>
                  </a:lnTo>
                  <a:lnTo>
                    <a:pt x="11" y="36"/>
                  </a:lnTo>
                  <a:lnTo>
                    <a:pt x="20" y="33"/>
                  </a:lnTo>
                  <a:lnTo>
                    <a:pt x="17" y="30"/>
                  </a:lnTo>
                  <a:lnTo>
                    <a:pt x="14" y="27"/>
                  </a:lnTo>
                  <a:lnTo>
                    <a:pt x="33" y="19"/>
                  </a:lnTo>
                  <a:lnTo>
                    <a:pt x="54" y="9"/>
                  </a:lnTo>
                  <a:lnTo>
                    <a:pt x="66" y="5"/>
                  </a:lnTo>
                  <a:lnTo>
                    <a:pt x="77" y="2"/>
                  </a:lnTo>
                  <a:lnTo>
                    <a:pt x="90" y="0"/>
                  </a:lnTo>
                  <a:lnTo>
                    <a:pt x="101" y="2"/>
                  </a:lnTo>
                  <a:lnTo>
                    <a:pt x="101" y="7"/>
                  </a:lnTo>
                  <a:lnTo>
                    <a:pt x="101" y="13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xmlns="" id="{DA17150E-ABD6-48D8-9AE3-9839BF08A6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1" y="60"/>
              <a:ext cx="66" cy="16"/>
            </a:xfrm>
            <a:custGeom>
              <a:avLst/>
              <a:gdLst>
                <a:gd name="T0" fmla="*/ 32 w 66"/>
                <a:gd name="T1" fmla="*/ 0 h 16"/>
                <a:gd name="T2" fmla="*/ 37 w 66"/>
                <a:gd name="T3" fmla="*/ 0 h 16"/>
                <a:gd name="T4" fmla="*/ 42 w 66"/>
                <a:gd name="T5" fmla="*/ 0 h 16"/>
                <a:gd name="T6" fmla="*/ 44 w 66"/>
                <a:gd name="T7" fmla="*/ 0 h 16"/>
                <a:gd name="T8" fmla="*/ 47 w 66"/>
                <a:gd name="T9" fmla="*/ 3 h 16"/>
                <a:gd name="T10" fmla="*/ 46 w 66"/>
                <a:gd name="T11" fmla="*/ 6 h 16"/>
                <a:gd name="T12" fmla="*/ 44 w 66"/>
                <a:gd name="T13" fmla="*/ 9 h 16"/>
                <a:gd name="T14" fmla="*/ 54 w 66"/>
                <a:gd name="T15" fmla="*/ 10 h 16"/>
                <a:gd name="T16" fmla="*/ 66 w 66"/>
                <a:gd name="T17" fmla="*/ 12 h 16"/>
                <a:gd name="T18" fmla="*/ 64 w 66"/>
                <a:gd name="T19" fmla="*/ 13 h 16"/>
                <a:gd name="T20" fmla="*/ 63 w 66"/>
                <a:gd name="T21" fmla="*/ 16 h 16"/>
                <a:gd name="T22" fmla="*/ 46 w 66"/>
                <a:gd name="T23" fmla="*/ 16 h 16"/>
                <a:gd name="T24" fmla="*/ 30 w 66"/>
                <a:gd name="T25" fmla="*/ 14 h 16"/>
                <a:gd name="T26" fmla="*/ 14 w 66"/>
                <a:gd name="T27" fmla="*/ 12 h 16"/>
                <a:gd name="T28" fmla="*/ 0 w 66"/>
                <a:gd name="T29" fmla="*/ 9 h 16"/>
                <a:gd name="T30" fmla="*/ 0 w 66"/>
                <a:gd name="T31" fmla="*/ 7 h 16"/>
                <a:gd name="T32" fmla="*/ 0 w 66"/>
                <a:gd name="T33" fmla="*/ 6 h 16"/>
                <a:gd name="T34" fmla="*/ 2 w 66"/>
                <a:gd name="T35" fmla="*/ 4 h 16"/>
                <a:gd name="T36" fmla="*/ 2 w 66"/>
                <a:gd name="T37" fmla="*/ 3 h 16"/>
                <a:gd name="T38" fmla="*/ 12 w 66"/>
                <a:gd name="T39" fmla="*/ 3 h 16"/>
                <a:gd name="T40" fmla="*/ 19 w 66"/>
                <a:gd name="T41" fmla="*/ 4 h 16"/>
                <a:gd name="T42" fmla="*/ 23 w 66"/>
                <a:gd name="T43" fmla="*/ 4 h 16"/>
                <a:gd name="T44" fmla="*/ 26 w 66"/>
                <a:gd name="T45" fmla="*/ 4 h 16"/>
                <a:gd name="T46" fmla="*/ 29 w 66"/>
                <a:gd name="T47" fmla="*/ 3 h 16"/>
                <a:gd name="T48" fmla="*/ 32 w 66"/>
                <a:gd name="T49" fmla="*/ 0 h 1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66"/>
                <a:gd name="T76" fmla="*/ 0 h 16"/>
                <a:gd name="T77" fmla="*/ 66 w 66"/>
                <a:gd name="T78" fmla="*/ 16 h 1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66" h="16">
                  <a:moveTo>
                    <a:pt x="32" y="0"/>
                  </a:moveTo>
                  <a:lnTo>
                    <a:pt x="37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7" y="3"/>
                  </a:lnTo>
                  <a:lnTo>
                    <a:pt x="46" y="6"/>
                  </a:lnTo>
                  <a:lnTo>
                    <a:pt x="44" y="9"/>
                  </a:lnTo>
                  <a:lnTo>
                    <a:pt x="54" y="10"/>
                  </a:lnTo>
                  <a:lnTo>
                    <a:pt x="66" y="12"/>
                  </a:lnTo>
                  <a:lnTo>
                    <a:pt x="64" y="13"/>
                  </a:lnTo>
                  <a:lnTo>
                    <a:pt x="63" y="16"/>
                  </a:lnTo>
                  <a:lnTo>
                    <a:pt x="46" y="16"/>
                  </a:lnTo>
                  <a:lnTo>
                    <a:pt x="30" y="14"/>
                  </a:lnTo>
                  <a:lnTo>
                    <a:pt x="14" y="12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4"/>
                  </a:lnTo>
                  <a:lnTo>
                    <a:pt x="2" y="3"/>
                  </a:lnTo>
                  <a:lnTo>
                    <a:pt x="12" y="3"/>
                  </a:lnTo>
                  <a:lnTo>
                    <a:pt x="19" y="4"/>
                  </a:lnTo>
                  <a:lnTo>
                    <a:pt x="23" y="4"/>
                  </a:lnTo>
                  <a:lnTo>
                    <a:pt x="26" y="4"/>
                  </a:lnTo>
                  <a:lnTo>
                    <a:pt x="29" y="3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xmlns="" id="{A41BA850-9C1D-4449-96BE-7894075D62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0" y="62"/>
              <a:ext cx="90" cy="18"/>
            </a:xfrm>
            <a:custGeom>
              <a:avLst/>
              <a:gdLst>
                <a:gd name="T0" fmla="*/ 7 w 90"/>
                <a:gd name="T1" fmla="*/ 0 h 18"/>
                <a:gd name="T2" fmla="*/ 11 w 90"/>
                <a:gd name="T3" fmla="*/ 0 h 18"/>
                <a:gd name="T4" fmla="*/ 14 w 90"/>
                <a:gd name="T5" fmla="*/ 0 h 18"/>
                <a:gd name="T6" fmla="*/ 18 w 90"/>
                <a:gd name="T7" fmla="*/ 0 h 18"/>
                <a:gd name="T8" fmla="*/ 21 w 90"/>
                <a:gd name="T9" fmla="*/ 1 h 18"/>
                <a:gd name="T10" fmla="*/ 37 w 90"/>
                <a:gd name="T11" fmla="*/ 5 h 18"/>
                <a:gd name="T12" fmla="*/ 58 w 90"/>
                <a:gd name="T13" fmla="*/ 8 h 18"/>
                <a:gd name="T14" fmla="*/ 80 w 90"/>
                <a:gd name="T15" fmla="*/ 11 h 18"/>
                <a:gd name="T16" fmla="*/ 90 w 90"/>
                <a:gd name="T17" fmla="*/ 14 h 18"/>
                <a:gd name="T18" fmla="*/ 88 w 90"/>
                <a:gd name="T19" fmla="*/ 15 h 18"/>
                <a:gd name="T20" fmla="*/ 88 w 90"/>
                <a:gd name="T21" fmla="*/ 17 h 18"/>
                <a:gd name="T22" fmla="*/ 64 w 90"/>
                <a:gd name="T23" fmla="*/ 18 h 18"/>
                <a:gd name="T24" fmla="*/ 42 w 90"/>
                <a:gd name="T25" fmla="*/ 18 h 18"/>
                <a:gd name="T26" fmla="*/ 21 w 90"/>
                <a:gd name="T27" fmla="*/ 17 h 18"/>
                <a:gd name="T28" fmla="*/ 0 w 90"/>
                <a:gd name="T29" fmla="*/ 14 h 18"/>
                <a:gd name="T30" fmla="*/ 2 w 90"/>
                <a:gd name="T31" fmla="*/ 5 h 18"/>
                <a:gd name="T32" fmla="*/ 7 w 90"/>
                <a:gd name="T33" fmla="*/ 0 h 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0"/>
                <a:gd name="T52" fmla="*/ 0 h 18"/>
                <a:gd name="T53" fmla="*/ 90 w 90"/>
                <a:gd name="T54" fmla="*/ 18 h 1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0" h="18">
                  <a:moveTo>
                    <a:pt x="7" y="0"/>
                  </a:moveTo>
                  <a:lnTo>
                    <a:pt x="11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1" y="1"/>
                  </a:lnTo>
                  <a:lnTo>
                    <a:pt x="37" y="5"/>
                  </a:lnTo>
                  <a:lnTo>
                    <a:pt x="58" y="8"/>
                  </a:lnTo>
                  <a:lnTo>
                    <a:pt x="80" y="11"/>
                  </a:lnTo>
                  <a:lnTo>
                    <a:pt x="90" y="14"/>
                  </a:lnTo>
                  <a:lnTo>
                    <a:pt x="88" y="15"/>
                  </a:lnTo>
                  <a:lnTo>
                    <a:pt x="88" y="17"/>
                  </a:lnTo>
                  <a:lnTo>
                    <a:pt x="64" y="18"/>
                  </a:lnTo>
                  <a:lnTo>
                    <a:pt x="42" y="18"/>
                  </a:lnTo>
                  <a:lnTo>
                    <a:pt x="21" y="17"/>
                  </a:lnTo>
                  <a:lnTo>
                    <a:pt x="0" y="14"/>
                  </a:lnTo>
                  <a:lnTo>
                    <a:pt x="2" y="5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xmlns="" id="{0E207753-C096-4BC7-AE3E-F7487F20C5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0" y="64"/>
              <a:ext cx="2" cy="3"/>
            </a:xfrm>
            <a:custGeom>
              <a:avLst/>
              <a:gdLst>
                <a:gd name="T0" fmla="*/ 0 w 2"/>
                <a:gd name="T1" fmla="*/ 0 h 3"/>
                <a:gd name="T2" fmla="*/ 2 w 2"/>
                <a:gd name="T3" fmla="*/ 2 h 3"/>
                <a:gd name="T4" fmla="*/ 2 w 2"/>
                <a:gd name="T5" fmla="*/ 3 h 3"/>
                <a:gd name="T6" fmla="*/ 2 w 2"/>
                <a:gd name="T7" fmla="*/ 2 h 3"/>
                <a:gd name="T8" fmla="*/ 0 w 2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3"/>
                <a:gd name="T17" fmla="*/ 2 w 2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3">
                  <a:moveTo>
                    <a:pt x="0" y="0"/>
                  </a:moveTo>
                  <a:lnTo>
                    <a:pt x="2" y="2"/>
                  </a:lnTo>
                  <a:lnTo>
                    <a:pt x="2" y="3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xmlns="" id="{808CA9A8-7673-43A5-95E6-7A51183F90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7" y="69"/>
              <a:ext cx="63" cy="14"/>
            </a:xfrm>
            <a:custGeom>
              <a:avLst/>
              <a:gdLst>
                <a:gd name="T0" fmla="*/ 0 w 63"/>
                <a:gd name="T1" fmla="*/ 0 h 14"/>
                <a:gd name="T2" fmla="*/ 16 w 63"/>
                <a:gd name="T3" fmla="*/ 1 h 14"/>
                <a:gd name="T4" fmla="*/ 32 w 63"/>
                <a:gd name="T5" fmla="*/ 1 h 14"/>
                <a:gd name="T6" fmla="*/ 47 w 63"/>
                <a:gd name="T7" fmla="*/ 3 h 14"/>
                <a:gd name="T8" fmla="*/ 63 w 63"/>
                <a:gd name="T9" fmla="*/ 4 h 14"/>
                <a:gd name="T10" fmla="*/ 63 w 63"/>
                <a:gd name="T11" fmla="*/ 7 h 14"/>
                <a:gd name="T12" fmla="*/ 63 w 63"/>
                <a:gd name="T13" fmla="*/ 10 h 14"/>
                <a:gd name="T14" fmla="*/ 56 w 63"/>
                <a:gd name="T15" fmla="*/ 13 h 14"/>
                <a:gd name="T16" fmla="*/ 47 w 63"/>
                <a:gd name="T17" fmla="*/ 13 h 14"/>
                <a:gd name="T18" fmla="*/ 39 w 63"/>
                <a:gd name="T19" fmla="*/ 14 h 14"/>
                <a:gd name="T20" fmla="*/ 30 w 63"/>
                <a:gd name="T21" fmla="*/ 13 h 14"/>
                <a:gd name="T22" fmla="*/ 14 w 63"/>
                <a:gd name="T23" fmla="*/ 10 h 14"/>
                <a:gd name="T24" fmla="*/ 0 w 63"/>
                <a:gd name="T25" fmla="*/ 4 h 14"/>
                <a:gd name="T26" fmla="*/ 0 w 63"/>
                <a:gd name="T27" fmla="*/ 1 h 14"/>
                <a:gd name="T28" fmla="*/ 0 w 63"/>
                <a:gd name="T29" fmla="*/ 0 h 1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3"/>
                <a:gd name="T46" fmla="*/ 0 h 14"/>
                <a:gd name="T47" fmla="*/ 63 w 63"/>
                <a:gd name="T48" fmla="*/ 14 h 1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3" h="14">
                  <a:moveTo>
                    <a:pt x="0" y="0"/>
                  </a:moveTo>
                  <a:lnTo>
                    <a:pt x="16" y="1"/>
                  </a:lnTo>
                  <a:lnTo>
                    <a:pt x="32" y="1"/>
                  </a:lnTo>
                  <a:lnTo>
                    <a:pt x="47" y="3"/>
                  </a:lnTo>
                  <a:lnTo>
                    <a:pt x="63" y="4"/>
                  </a:lnTo>
                  <a:lnTo>
                    <a:pt x="63" y="7"/>
                  </a:lnTo>
                  <a:lnTo>
                    <a:pt x="63" y="10"/>
                  </a:lnTo>
                  <a:lnTo>
                    <a:pt x="56" y="13"/>
                  </a:lnTo>
                  <a:lnTo>
                    <a:pt x="47" y="13"/>
                  </a:lnTo>
                  <a:lnTo>
                    <a:pt x="39" y="14"/>
                  </a:lnTo>
                  <a:lnTo>
                    <a:pt x="30" y="13"/>
                  </a:lnTo>
                  <a:lnTo>
                    <a:pt x="14" y="10"/>
                  </a:lnTo>
                  <a:lnTo>
                    <a:pt x="0" y="4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xmlns="" id="{C6AA7B50-2F6A-4A11-B516-C6EC0A6F7E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" y="79"/>
              <a:ext cx="168" cy="60"/>
            </a:xfrm>
            <a:custGeom>
              <a:avLst/>
              <a:gdLst>
                <a:gd name="T0" fmla="*/ 58 w 168"/>
                <a:gd name="T1" fmla="*/ 1 h 60"/>
                <a:gd name="T2" fmla="*/ 84 w 168"/>
                <a:gd name="T3" fmla="*/ 5 h 60"/>
                <a:gd name="T4" fmla="*/ 91 w 168"/>
                <a:gd name="T5" fmla="*/ 10 h 60"/>
                <a:gd name="T6" fmla="*/ 94 w 168"/>
                <a:gd name="T7" fmla="*/ 14 h 60"/>
                <a:gd name="T8" fmla="*/ 98 w 168"/>
                <a:gd name="T9" fmla="*/ 15 h 60"/>
                <a:gd name="T10" fmla="*/ 104 w 168"/>
                <a:gd name="T11" fmla="*/ 15 h 60"/>
                <a:gd name="T12" fmla="*/ 110 w 168"/>
                <a:gd name="T13" fmla="*/ 14 h 60"/>
                <a:gd name="T14" fmla="*/ 116 w 168"/>
                <a:gd name="T15" fmla="*/ 18 h 60"/>
                <a:gd name="T16" fmla="*/ 120 w 168"/>
                <a:gd name="T17" fmla="*/ 23 h 60"/>
                <a:gd name="T18" fmla="*/ 124 w 168"/>
                <a:gd name="T19" fmla="*/ 20 h 60"/>
                <a:gd name="T20" fmla="*/ 128 w 168"/>
                <a:gd name="T21" fmla="*/ 17 h 60"/>
                <a:gd name="T22" fmla="*/ 133 w 168"/>
                <a:gd name="T23" fmla="*/ 21 h 60"/>
                <a:gd name="T24" fmla="*/ 146 w 168"/>
                <a:gd name="T25" fmla="*/ 20 h 60"/>
                <a:gd name="T26" fmla="*/ 160 w 168"/>
                <a:gd name="T27" fmla="*/ 14 h 60"/>
                <a:gd name="T28" fmla="*/ 164 w 168"/>
                <a:gd name="T29" fmla="*/ 20 h 60"/>
                <a:gd name="T30" fmla="*/ 158 w 168"/>
                <a:gd name="T31" fmla="*/ 31 h 60"/>
                <a:gd name="T32" fmla="*/ 153 w 168"/>
                <a:gd name="T33" fmla="*/ 40 h 60"/>
                <a:gd name="T34" fmla="*/ 160 w 168"/>
                <a:gd name="T35" fmla="*/ 41 h 60"/>
                <a:gd name="T36" fmla="*/ 164 w 168"/>
                <a:gd name="T37" fmla="*/ 48 h 60"/>
                <a:gd name="T38" fmla="*/ 151 w 168"/>
                <a:gd name="T39" fmla="*/ 57 h 60"/>
                <a:gd name="T40" fmla="*/ 128 w 168"/>
                <a:gd name="T41" fmla="*/ 55 h 60"/>
                <a:gd name="T42" fmla="*/ 91 w 168"/>
                <a:gd name="T43" fmla="*/ 58 h 60"/>
                <a:gd name="T44" fmla="*/ 57 w 168"/>
                <a:gd name="T45" fmla="*/ 58 h 60"/>
                <a:gd name="T46" fmla="*/ 37 w 168"/>
                <a:gd name="T47" fmla="*/ 50 h 60"/>
                <a:gd name="T48" fmla="*/ 51 w 168"/>
                <a:gd name="T49" fmla="*/ 44 h 60"/>
                <a:gd name="T50" fmla="*/ 53 w 168"/>
                <a:gd name="T51" fmla="*/ 41 h 60"/>
                <a:gd name="T52" fmla="*/ 40 w 168"/>
                <a:gd name="T53" fmla="*/ 38 h 60"/>
                <a:gd name="T54" fmla="*/ 43 w 168"/>
                <a:gd name="T55" fmla="*/ 34 h 60"/>
                <a:gd name="T56" fmla="*/ 51 w 168"/>
                <a:gd name="T57" fmla="*/ 35 h 60"/>
                <a:gd name="T58" fmla="*/ 61 w 168"/>
                <a:gd name="T59" fmla="*/ 37 h 60"/>
                <a:gd name="T60" fmla="*/ 57 w 168"/>
                <a:gd name="T61" fmla="*/ 33 h 60"/>
                <a:gd name="T62" fmla="*/ 48 w 168"/>
                <a:gd name="T63" fmla="*/ 28 h 60"/>
                <a:gd name="T64" fmla="*/ 53 w 168"/>
                <a:gd name="T65" fmla="*/ 23 h 60"/>
                <a:gd name="T66" fmla="*/ 57 w 168"/>
                <a:gd name="T67" fmla="*/ 20 h 60"/>
                <a:gd name="T68" fmla="*/ 43 w 168"/>
                <a:gd name="T69" fmla="*/ 23 h 60"/>
                <a:gd name="T70" fmla="*/ 24 w 168"/>
                <a:gd name="T71" fmla="*/ 31 h 60"/>
                <a:gd name="T72" fmla="*/ 10 w 168"/>
                <a:gd name="T73" fmla="*/ 34 h 60"/>
                <a:gd name="T74" fmla="*/ 1 w 168"/>
                <a:gd name="T75" fmla="*/ 27 h 60"/>
                <a:gd name="T76" fmla="*/ 14 w 168"/>
                <a:gd name="T77" fmla="*/ 18 h 60"/>
                <a:gd name="T78" fmla="*/ 36 w 168"/>
                <a:gd name="T79" fmla="*/ 7 h 6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8"/>
                <a:gd name="T121" fmla="*/ 0 h 60"/>
                <a:gd name="T122" fmla="*/ 168 w 168"/>
                <a:gd name="T123" fmla="*/ 60 h 6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8" h="60">
                  <a:moveTo>
                    <a:pt x="43" y="0"/>
                  </a:moveTo>
                  <a:lnTo>
                    <a:pt x="58" y="1"/>
                  </a:lnTo>
                  <a:lnTo>
                    <a:pt x="73" y="4"/>
                  </a:lnTo>
                  <a:lnTo>
                    <a:pt x="84" y="5"/>
                  </a:lnTo>
                  <a:lnTo>
                    <a:pt x="93" y="4"/>
                  </a:lnTo>
                  <a:lnTo>
                    <a:pt x="91" y="10"/>
                  </a:lnTo>
                  <a:lnTo>
                    <a:pt x="90" y="14"/>
                  </a:lnTo>
                  <a:lnTo>
                    <a:pt x="94" y="14"/>
                  </a:lnTo>
                  <a:lnTo>
                    <a:pt x="97" y="14"/>
                  </a:lnTo>
                  <a:lnTo>
                    <a:pt x="98" y="15"/>
                  </a:lnTo>
                  <a:lnTo>
                    <a:pt x="100" y="18"/>
                  </a:lnTo>
                  <a:lnTo>
                    <a:pt x="104" y="15"/>
                  </a:lnTo>
                  <a:lnTo>
                    <a:pt x="106" y="14"/>
                  </a:lnTo>
                  <a:lnTo>
                    <a:pt x="110" y="14"/>
                  </a:lnTo>
                  <a:lnTo>
                    <a:pt x="116" y="14"/>
                  </a:lnTo>
                  <a:lnTo>
                    <a:pt x="116" y="18"/>
                  </a:lnTo>
                  <a:lnTo>
                    <a:pt x="117" y="23"/>
                  </a:lnTo>
                  <a:lnTo>
                    <a:pt x="120" y="23"/>
                  </a:lnTo>
                  <a:lnTo>
                    <a:pt x="123" y="23"/>
                  </a:lnTo>
                  <a:lnTo>
                    <a:pt x="124" y="20"/>
                  </a:lnTo>
                  <a:lnTo>
                    <a:pt x="126" y="17"/>
                  </a:lnTo>
                  <a:lnTo>
                    <a:pt x="128" y="17"/>
                  </a:lnTo>
                  <a:lnTo>
                    <a:pt x="134" y="15"/>
                  </a:lnTo>
                  <a:lnTo>
                    <a:pt x="133" y="21"/>
                  </a:lnTo>
                  <a:lnTo>
                    <a:pt x="133" y="25"/>
                  </a:lnTo>
                  <a:lnTo>
                    <a:pt x="146" y="20"/>
                  </a:lnTo>
                  <a:lnTo>
                    <a:pt x="156" y="11"/>
                  </a:lnTo>
                  <a:lnTo>
                    <a:pt x="160" y="14"/>
                  </a:lnTo>
                  <a:lnTo>
                    <a:pt x="164" y="15"/>
                  </a:lnTo>
                  <a:lnTo>
                    <a:pt x="164" y="20"/>
                  </a:lnTo>
                  <a:lnTo>
                    <a:pt x="164" y="23"/>
                  </a:lnTo>
                  <a:lnTo>
                    <a:pt x="158" y="31"/>
                  </a:lnTo>
                  <a:lnTo>
                    <a:pt x="153" y="40"/>
                  </a:lnTo>
                  <a:lnTo>
                    <a:pt x="153" y="40"/>
                  </a:lnTo>
                  <a:lnTo>
                    <a:pt x="153" y="41"/>
                  </a:lnTo>
                  <a:lnTo>
                    <a:pt x="160" y="41"/>
                  </a:lnTo>
                  <a:lnTo>
                    <a:pt x="168" y="42"/>
                  </a:lnTo>
                  <a:lnTo>
                    <a:pt x="164" y="48"/>
                  </a:lnTo>
                  <a:lnTo>
                    <a:pt x="158" y="52"/>
                  </a:lnTo>
                  <a:lnTo>
                    <a:pt x="151" y="57"/>
                  </a:lnTo>
                  <a:lnTo>
                    <a:pt x="147" y="60"/>
                  </a:lnTo>
                  <a:lnTo>
                    <a:pt x="128" y="55"/>
                  </a:lnTo>
                  <a:lnTo>
                    <a:pt x="113" y="54"/>
                  </a:lnTo>
                  <a:lnTo>
                    <a:pt x="91" y="58"/>
                  </a:lnTo>
                  <a:lnTo>
                    <a:pt x="74" y="60"/>
                  </a:lnTo>
                  <a:lnTo>
                    <a:pt x="57" y="58"/>
                  </a:lnTo>
                  <a:lnTo>
                    <a:pt x="36" y="54"/>
                  </a:lnTo>
                  <a:lnTo>
                    <a:pt x="37" y="50"/>
                  </a:lnTo>
                  <a:lnTo>
                    <a:pt x="37" y="47"/>
                  </a:lnTo>
                  <a:lnTo>
                    <a:pt x="51" y="44"/>
                  </a:lnTo>
                  <a:lnTo>
                    <a:pt x="66" y="41"/>
                  </a:lnTo>
                  <a:lnTo>
                    <a:pt x="53" y="41"/>
                  </a:lnTo>
                  <a:lnTo>
                    <a:pt x="40" y="41"/>
                  </a:lnTo>
                  <a:lnTo>
                    <a:pt x="40" y="38"/>
                  </a:lnTo>
                  <a:lnTo>
                    <a:pt x="40" y="35"/>
                  </a:lnTo>
                  <a:lnTo>
                    <a:pt x="43" y="34"/>
                  </a:lnTo>
                  <a:lnTo>
                    <a:pt x="46" y="34"/>
                  </a:lnTo>
                  <a:lnTo>
                    <a:pt x="51" y="35"/>
                  </a:lnTo>
                  <a:lnTo>
                    <a:pt x="56" y="35"/>
                  </a:lnTo>
                  <a:lnTo>
                    <a:pt x="61" y="37"/>
                  </a:lnTo>
                  <a:lnTo>
                    <a:pt x="67" y="35"/>
                  </a:lnTo>
                  <a:lnTo>
                    <a:pt x="57" y="33"/>
                  </a:lnTo>
                  <a:lnTo>
                    <a:pt x="47" y="31"/>
                  </a:lnTo>
                  <a:lnTo>
                    <a:pt x="48" y="28"/>
                  </a:lnTo>
                  <a:lnTo>
                    <a:pt x="48" y="25"/>
                  </a:lnTo>
                  <a:lnTo>
                    <a:pt x="53" y="23"/>
                  </a:lnTo>
                  <a:lnTo>
                    <a:pt x="57" y="20"/>
                  </a:lnTo>
                  <a:lnTo>
                    <a:pt x="57" y="20"/>
                  </a:lnTo>
                  <a:lnTo>
                    <a:pt x="57" y="18"/>
                  </a:lnTo>
                  <a:lnTo>
                    <a:pt x="43" y="23"/>
                  </a:lnTo>
                  <a:lnTo>
                    <a:pt x="30" y="28"/>
                  </a:lnTo>
                  <a:lnTo>
                    <a:pt x="24" y="31"/>
                  </a:lnTo>
                  <a:lnTo>
                    <a:pt x="17" y="33"/>
                  </a:lnTo>
                  <a:lnTo>
                    <a:pt x="10" y="34"/>
                  </a:lnTo>
                  <a:lnTo>
                    <a:pt x="0" y="33"/>
                  </a:lnTo>
                  <a:lnTo>
                    <a:pt x="1" y="27"/>
                  </a:lnTo>
                  <a:lnTo>
                    <a:pt x="1" y="21"/>
                  </a:lnTo>
                  <a:lnTo>
                    <a:pt x="14" y="18"/>
                  </a:lnTo>
                  <a:lnTo>
                    <a:pt x="26" y="14"/>
                  </a:lnTo>
                  <a:lnTo>
                    <a:pt x="36" y="7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3" name="Freeform 24">
              <a:extLst>
                <a:ext uri="{FF2B5EF4-FFF2-40B4-BE49-F238E27FC236}">
                  <a16:creationId xmlns:a16="http://schemas.microsoft.com/office/drawing/2014/main" xmlns="" id="{DF7333A8-F4A8-4074-870D-7CF074D60D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4" y="86"/>
              <a:ext cx="51" cy="30"/>
            </a:xfrm>
            <a:custGeom>
              <a:avLst/>
              <a:gdLst>
                <a:gd name="T0" fmla="*/ 23 w 51"/>
                <a:gd name="T1" fmla="*/ 0 h 30"/>
                <a:gd name="T2" fmla="*/ 37 w 51"/>
                <a:gd name="T3" fmla="*/ 0 h 30"/>
                <a:gd name="T4" fmla="*/ 51 w 51"/>
                <a:gd name="T5" fmla="*/ 0 h 30"/>
                <a:gd name="T6" fmla="*/ 44 w 51"/>
                <a:gd name="T7" fmla="*/ 8 h 30"/>
                <a:gd name="T8" fmla="*/ 37 w 51"/>
                <a:gd name="T9" fmla="*/ 14 h 30"/>
                <a:gd name="T10" fmla="*/ 40 w 51"/>
                <a:gd name="T11" fmla="*/ 17 h 30"/>
                <a:gd name="T12" fmla="*/ 40 w 51"/>
                <a:gd name="T13" fmla="*/ 20 h 30"/>
                <a:gd name="T14" fmla="*/ 37 w 51"/>
                <a:gd name="T15" fmla="*/ 23 h 30"/>
                <a:gd name="T16" fmla="*/ 34 w 51"/>
                <a:gd name="T17" fmla="*/ 26 h 30"/>
                <a:gd name="T18" fmla="*/ 26 w 51"/>
                <a:gd name="T19" fmla="*/ 24 h 30"/>
                <a:gd name="T20" fmla="*/ 20 w 51"/>
                <a:gd name="T21" fmla="*/ 26 h 30"/>
                <a:gd name="T22" fmla="*/ 13 w 51"/>
                <a:gd name="T23" fmla="*/ 27 h 30"/>
                <a:gd name="T24" fmla="*/ 7 w 51"/>
                <a:gd name="T25" fmla="*/ 30 h 30"/>
                <a:gd name="T26" fmla="*/ 7 w 51"/>
                <a:gd name="T27" fmla="*/ 23 h 30"/>
                <a:gd name="T28" fmla="*/ 6 w 51"/>
                <a:gd name="T29" fmla="*/ 18 h 30"/>
                <a:gd name="T30" fmla="*/ 3 w 51"/>
                <a:gd name="T31" fmla="*/ 16 h 30"/>
                <a:gd name="T32" fmla="*/ 0 w 51"/>
                <a:gd name="T33" fmla="*/ 10 h 30"/>
                <a:gd name="T34" fmla="*/ 7 w 51"/>
                <a:gd name="T35" fmla="*/ 13 h 30"/>
                <a:gd name="T36" fmla="*/ 14 w 51"/>
                <a:gd name="T37" fmla="*/ 14 h 30"/>
                <a:gd name="T38" fmla="*/ 19 w 51"/>
                <a:gd name="T39" fmla="*/ 7 h 30"/>
                <a:gd name="T40" fmla="*/ 23 w 51"/>
                <a:gd name="T41" fmla="*/ 0 h 3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1"/>
                <a:gd name="T64" fmla="*/ 0 h 30"/>
                <a:gd name="T65" fmla="*/ 51 w 51"/>
                <a:gd name="T66" fmla="*/ 30 h 3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1" h="30">
                  <a:moveTo>
                    <a:pt x="23" y="0"/>
                  </a:moveTo>
                  <a:lnTo>
                    <a:pt x="37" y="0"/>
                  </a:lnTo>
                  <a:lnTo>
                    <a:pt x="51" y="0"/>
                  </a:lnTo>
                  <a:lnTo>
                    <a:pt x="44" y="8"/>
                  </a:lnTo>
                  <a:lnTo>
                    <a:pt x="37" y="14"/>
                  </a:lnTo>
                  <a:lnTo>
                    <a:pt x="40" y="17"/>
                  </a:lnTo>
                  <a:lnTo>
                    <a:pt x="40" y="20"/>
                  </a:lnTo>
                  <a:lnTo>
                    <a:pt x="37" y="23"/>
                  </a:lnTo>
                  <a:lnTo>
                    <a:pt x="34" y="26"/>
                  </a:lnTo>
                  <a:lnTo>
                    <a:pt x="26" y="24"/>
                  </a:lnTo>
                  <a:lnTo>
                    <a:pt x="20" y="26"/>
                  </a:lnTo>
                  <a:lnTo>
                    <a:pt x="13" y="27"/>
                  </a:lnTo>
                  <a:lnTo>
                    <a:pt x="7" y="30"/>
                  </a:lnTo>
                  <a:lnTo>
                    <a:pt x="7" y="23"/>
                  </a:lnTo>
                  <a:lnTo>
                    <a:pt x="6" y="18"/>
                  </a:lnTo>
                  <a:lnTo>
                    <a:pt x="3" y="16"/>
                  </a:lnTo>
                  <a:lnTo>
                    <a:pt x="0" y="10"/>
                  </a:lnTo>
                  <a:lnTo>
                    <a:pt x="7" y="13"/>
                  </a:lnTo>
                  <a:lnTo>
                    <a:pt x="14" y="14"/>
                  </a:lnTo>
                  <a:lnTo>
                    <a:pt x="19" y="7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4" name="Freeform 25">
              <a:extLst>
                <a:ext uri="{FF2B5EF4-FFF2-40B4-BE49-F238E27FC236}">
                  <a16:creationId xmlns:a16="http://schemas.microsoft.com/office/drawing/2014/main" xmlns="" id="{63E9C830-69F2-4706-A9CB-05BE3BC2A1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8" y="86"/>
              <a:ext cx="37" cy="23"/>
            </a:xfrm>
            <a:custGeom>
              <a:avLst/>
              <a:gdLst>
                <a:gd name="T0" fmla="*/ 13 w 37"/>
                <a:gd name="T1" fmla="*/ 0 h 23"/>
                <a:gd name="T2" fmla="*/ 25 w 37"/>
                <a:gd name="T3" fmla="*/ 0 h 23"/>
                <a:gd name="T4" fmla="*/ 36 w 37"/>
                <a:gd name="T5" fmla="*/ 0 h 23"/>
                <a:gd name="T6" fmla="*/ 36 w 37"/>
                <a:gd name="T7" fmla="*/ 1 h 23"/>
                <a:gd name="T8" fmla="*/ 36 w 37"/>
                <a:gd name="T9" fmla="*/ 3 h 23"/>
                <a:gd name="T10" fmla="*/ 36 w 37"/>
                <a:gd name="T11" fmla="*/ 6 h 23"/>
                <a:gd name="T12" fmla="*/ 37 w 37"/>
                <a:gd name="T13" fmla="*/ 8 h 23"/>
                <a:gd name="T14" fmla="*/ 36 w 37"/>
                <a:gd name="T15" fmla="*/ 10 h 23"/>
                <a:gd name="T16" fmla="*/ 36 w 37"/>
                <a:gd name="T17" fmla="*/ 10 h 23"/>
                <a:gd name="T18" fmla="*/ 25 w 37"/>
                <a:gd name="T19" fmla="*/ 11 h 23"/>
                <a:gd name="T20" fmla="*/ 16 w 37"/>
                <a:gd name="T21" fmla="*/ 13 h 23"/>
                <a:gd name="T22" fmla="*/ 9 w 37"/>
                <a:gd name="T23" fmla="*/ 17 h 23"/>
                <a:gd name="T24" fmla="*/ 3 w 37"/>
                <a:gd name="T25" fmla="*/ 23 h 23"/>
                <a:gd name="T26" fmla="*/ 2 w 37"/>
                <a:gd name="T27" fmla="*/ 21 h 23"/>
                <a:gd name="T28" fmla="*/ 0 w 37"/>
                <a:gd name="T29" fmla="*/ 21 h 23"/>
                <a:gd name="T30" fmla="*/ 0 w 37"/>
                <a:gd name="T31" fmla="*/ 20 h 23"/>
                <a:gd name="T32" fmla="*/ 0 w 37"/>
                <a:gd name="T33" fmla="*/ 18 h 23"/>
                <a:gd name="T34" fmla="*/ 2 w 37"/>
                <a:gd name="T35" fmla="*/ 13 h 23"/>
                <a:gd name="T36" fmla="*/ 5 w 37"/>
                <a:gd name="T37" fmla="*/ 7 h 23"/>
                <a:gd name="T38" fmla="*/ 9 w 37"/>
                <a:gd name="T39" fmla="*/ 4 h 23"/>
                <a:gd name="T40" fmla="*/ 13 w 37"/>
                <a:gd name="T41" fmla="*/ 0 h 2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7"/>
                <a:gd name="T64" fmla="*/ 0 h 23"/>
                <a:gd name="T65" fmla="*/ 37 w 37"/>
                <a:gd name="T66" fmla="*/ 23 h 2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7" h="23">
                  <a:moveTo>
                    <a:pt x="13" y="0"/>
                  </a:moveTo>
                  <a:lnTo>
                    <a:pt x="25" y="0"/>
                  </a:lnTo>
                  <a:lnTo>
                    <a:pt x="36" y="0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6"/>
                  </a:lnTo>
                  <a:lnTo>
                    <a:pt x="37" y="8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25" y="11"/>
                  </a:lnTo>
                  <a:lnTo>
                    <a:pt x="16" y="13"/>
                  </a:lnTo>
                  <a:lnTo>
                    <a:pt x="9" y="17"/>
                  </a:lnTo>
                  <a:lnTo>
                    <a:pt x="3" y="23"/>
                  </a:lnTo>
                  <a:lnTo>
                    <a:pt x="2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18"/>
                  </a:lnTo>
                  <a:lnTo>
                    <a:pt x="2" y="13"/>
                  </a:lnTo>
                  <a:lnTo>
                    <a:pt x="5" y="7"/>
                  </a:lnTo>
                  <a:lnTo>
                    <a:pt x="9" y="4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5" name="Freeform 26">
              <a:extLst>
                <a:ext uri="{FF2B5EF4-FFF2-40B4-BE49-F238E27FC236}">
                  <a16:creationId xmlns:a16="http://schemas.microsoft.com/office/drawing/2014/main" xmlns="" id="{7D54B08B-C3F1-48FE-9BA9-CE8C654E83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" y="86"/>
              <a:ext cx="1120" cy="1599"/>
            </a:xfrm>
            <a:custGeom>
              <a:avLst/>
              <a:gdLst>
                <a:gd name="T0" fmla="*/ 1020 w 1120"/>
                <a:gd name="T1" fmla="*/ 74 h 1599"/>
                <a:gd name="T2" fmla="*/ 972 w 1120"/>
                <a:gd name="T3" fmla="*/ 117 h 1599"/>
                <a:gd name="T4" fmla="*/ 909 w 1120"/>
                <a:gd name="T5" fmla="*/ 103 h 1599"/>
                <a:gd name="T6" fmla="*/ 950 w 1120"/>
                <a:gd name="T7" fmla="*/ 75 h 1599"/>
                <a:gd name="T8" fmla="*/ 866 w 1120"/>
                <a:gd name="T9" fmla="*/ 71 h 1599"/>
                <a:gd name="T10" fmla="*/ 782 w 1120"/>
                <a:gd name="T11" fmla="*/ 88 h 1599"/>
                <a:gd name="T12" fmla="*/ 738 w 1120"/>
                <a:gd name="T13" fmla="*/ 108 h 1599"/>
                <a:gd name="T14" fmla="*/ 682 w 1120"/>
                <a:gd name="T15" fmla="*/ 184 h 1599"/>
                <a:gd name="T16" fmla="*/ 761 w 1120"/>
                <a:gd name="T17" fmla="*/ 257 h 1599"/>
                <a:gd name="T18" fmla="*/ 859 w 1120"/>
                <a:gd name="T19" fmla="*/ 124 h 1599"/>
                <a:gd name="T20" fmla="*/ 943 w 1120"/>
                <a:gd name="T21" fmla="*/ 163 h 1599"/>
                <a:gd name="T22" fmla="*/ 1000 w 1120"/>
                <a:gd name="T23" fmla="*/ 234 h 1599"/>
                <a:gd name="T24" fmla="*/ 852 w 1120"/>
                <a:gd name="T25" fmla="*/ 287 h 1599"/>
                <a:gd name="T26" fmla="*/ 886 w 1120"/>
                <a:gd name="T27" fmla="*/ 294 h 1599"/>
                <a:gd name="T28" fmla="*/ 918 w 1120"/>
                <a:gd name="T29" fmla="*/ 327 h 1599"/>
                <a:gd name="T30" fmla="*/ 883 w 1120"/>
                <a:gd name="T31" fmla="*/ 328 h 1599"/>
                <a:gd name="T32" fmla="*/ 728 w 1120"/>
                <a:gd name="T33" fmla="*/ 425 h 1599"/>
                <a:gd name="T34" fmla="*/ 645 w 1120"/>
                <a:gd name="T35" fmla="*/ 574 h 1599"/>
                <a:gd name="T36" fmla="*/ 512 w 1120"/>
                <a:gd name="T37" fmla="*/ 528 h 1599"/>
                <a:gd name="T38" fmla="*/ 455 w 1120"/>
                <a:gd name="T39" fmla="*/ 662 h 1599"/>
                <a:gd name="T40" fmla="*/ 565 w 1120"/>
                <a:gd name="T41" fmla="*/ 639 h 1599"/>
                <a:gd name="T42" fmla="*/ 588 w 1120"/>
                <a:gd name="T43" fmla="*/ 734 h 1599"/>
                <a:gd name="T44" fmla="*/ 668 w 1120"/>
                <a:gd name="T45" fmla="*/ 776 h 1599"/>
                <a:gd name="T46" fmla="*/ 746 w 1120"/>
                <a:gd name="T47" fmla="*/ 762 h 1599"/>
                <a:gd name="T48" fmla="*/ 868 w 1120"/>
                <a:gd name="T49" fmla="*/ 826 h 1599"/>
                <a:gd name="T50" fmla="*/ 952 w 1120"/>
                <a:gd name="T51" fmla="*/ 928 h 1599"/>
                <a:gd name="T52" fmla="*/ 1073 w 1120"/>
                <a:gd name="T53" fmla="*/ 951 h 1599"/>
                <a:gd name="T54" fmla="*/ 1077 w 1120"/>
                <a:gd name="T55" fmla="*/ 1105 h 1599"/>
                <a:gd name="T56" fmla="*/ 996 w 1120"/>
                <a:gd name="T57" fmla="*/ 1223 h 1599"/>
                <a:gd name="T58" fmla="*/ 925 w 1120"/>
                <a:gd name="T59" fmla="*/ 1379 h 1599"/>
                <a:gd name="T60" fmla="*/ 859 w 1120"/>
                <a:gd name="T61" fmla="*/ 1436 h 1599"/>
                <a:gd name="T62" fmla="*/ 859 w 1120"/>
                <a:gd name="T63" fmla="*/ 1543 h 1599"/>
                <a:gd name="T64" fmla="*/ 792 w 1120"/>
                <a:gd name="T65" fmla="*/ 1526 h 1599"/>
                <a:gd name="T66" fmla="*/ 786 w 1120"/>
                <a:gd name="T67" fmla="*/ 1468 h 1599"/>
                <a:gd name="T68" fmla="*/ 751 w 1120"/>
                <a:gd name="T69" fmla="*/ 1358 h 1599"/>
                <a:gd name="T70" fmla="*/ 668 w 1120"/>
                <a:gd name="T71" fmla="*/ 1086 h 1599"/>
                <a:gd name="T72" fmla="*/ 601 w 1120"/>
                <a:gd name="T73" fmla="*/ 929 h 1599"/>
                <a:gd name="T74" fmla="*/ 635 w 1120"/>
                <a:gd name="T75" fmla="*/ 795 h 1599"/>
                <a:gd name="T76" fmla="*/ 551 w 1120"/>
                <a:gd name="T77" fmla="*/ 752 h 1599"/>
                <a:gd name="T78" fmla="*/ 454 w 1120"/>
                <a:gd name="T79" fmla="*/ 702 h 1599"/>
                <a:gd name="T80" fmla="*/ 325 w 1120"/>
                <a:gd name="T81" fmla="*/ 562 h 1599"/>
                <a:gd name="T82" fmla="*/ 317 w 1120"/>
                <a:gd name="T83" fmla="*/ 611 h 1599"/>
                <a:gd name="T84" fmla="*/ 244 w 1120"/>
                <a:gd name="T85" fmla="*/ 462 h 1599"/>
                <a:gd name="T86" fmla="*/ 307 w 1120"/>
                <a:gd name="T87" fmla="*/ 292 h 1599"/>
                <a:gd name="T88" fmla="*/ 328 w 1120"/>
                <a:gd name="T89" fmla="*/ 281 h 1599"/>
                <a:gd name="T90" fmla="*/ 317 w 1120"/>
                <a:gd name="T91" fmla="*/ 174 h 1599"/>
                <a:gd name="T92" fmla="*/ 225 w 1120"/>
                <a:gd name="T93" fmla="*/ 140 h 1599"/>
                <a:gd name="T94" fmla="*/ 124 w 1120"/>
                <a:gd name="T95" fmla="*/ 177 h 1599"/>
                <a:gd name="T96" fmla="*/ 65 w 1120"/>
                <a:gd name="T97" fmla="*/ 191 h 1599"/>
                <a:gd name="T98" fmla="*/ 71 w 1120"/>
                <a:gd name="T99" fmla="*/ 138 h 1599"/>
                <a:gd name="T100" fmla="*/ 121 w 1120"/>
                <a:gd name="T101" fmla="*/ 97 h 1599"/>
                <a:gd name="T102" fmla="*/ 177 w 1120"/>
                <a:gd name="T103" fmla="*/ 55 h 1599"/>
                <a:gd name="T104" fmla="*/ 469 w 1120"/>
                <a:gd name="T105" fmla="*/ 50 h 1599"/>
                <a:gd name="T106" fmla="*/ 591 w 1120"/>
                <a:gd name="T107" fmla="*/ 54 h 1599"/>
                <a:gd name="T108" fmla="*/ 666 w 1120"/>
                <a:gd name="T109" fmla="*/ 57 h 1599"/>
                <a:gd name="T110" fmla="*/ 743 w 1120"/>
                <a:gd name="T111" fmla="*/ 55 h 1599"/>
                <a:gd name="T112" fmla="*/ 793 w 1120"/>
                <a:gd name="T113" fmla="*/ 26 h 1599"/>
                <a:gd name="T114" fmla="*/ 812 w 1120"/>
                <a:gd name="T115" fmla="*/ 71 h 1599"/>
                <a:gd name="T116" fmla="*/ 863 w 1120"/>
                <a:gd name="T117" fmla="*/ 7 h 1599"/>
                <a:gd name="T118" fmla="*/ 910 w 1120"/>
                <a:gd name="T119" fmla="*/ 6 h 1599"/>
                <a:gd name="T120" fmla="*/ 928 w 1120"/>
                <a:gd name="T121" fmla="*/ 10 h 159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120"/>
                <a:gd name="T184" fmla="*/ 0 h 1599"/>
                <a:gd name="T185" fmla="*/ 1120 w 1120"/>
                <a:gd name="T186" fmla="*/ 1599 h 159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120" h="1599">
                  <a:moveTo>
                    <a:pt x="928" y="0"/>
                  </a:moveTo>
                  <a:lnTo>
                    <a:pt x="940" y="1"/>
                  </a:lnTo>
                  <a:lnTo>
                    <a:pt x="953" y="3"/>
                  </a:lnTo>
                  <a:lnTo>
                    <a:pt x="958" y="14"/>
                  </a:lnTo>
                  <a:lnTo>
                    <a:pt x="962" y="27"/>
                  </a:lnTo>
                  <a:lnTo>
                    <a:pt x="969" y="26"/>
                  </a:lnTo>
                  <a:lnTo>
                    <a:pt x="976" y="26"/>
                  </a:lnTo>
                  <a:lnTo>
                    <a:pt x="978" y="30"/>
                  </a:lnTo>
                  <a:lnTo>
                    <a:pt x="978" y="34"/>
                  </a:lnTo>
                  <a:lnTo>
                    <a:pt x="982" y="34"/>
                  </a:lnTo>
                  <a:lnTo>
                    <a:pt x="985" y="34"/>
                  </a:lnTo>
                  <a:lnTo>
                    <a:pt x="985" y="43"/>
                  </a:lnTo>
                  <a:lnTo>
                    <a:pt x="985" y="50"/>
                  </a:lnTo>
                  <a:lnTo>
                    <a:pt x="988" y="55"/>
                  </a:lnTo>
                  <a:lnTo>
                    <a:pt x="990" y="63"/>
                  </a:lnTo>
                  <a:lnTo>
                    <a:pt x="1000" y="65"/>
                  </a:lnTo>
                  <a:lnTo>
                    <a:pt x="1012" y="70"/>
                  </a:lnTo>
                  <a:lnTo>
                    <a:pt x="1020" y="74"/>
                  </a:lnTo>
                  <a:lnTo>
                    <a:pt x="1026" y="81"/>
                  </a:lnTo>
                  <a:lnTo>
                    <a:pt x="1018" y="83"/>
                  </a:lnTo>
                  <a:lnTo>
                    <a:pt x="1010" y="85"/>
                  </a:lnTo>
                  <a:lnTo>
                    <a:pt x="1005" y="90"/>
                  </a:lnTo>
                  <a:lnTo>
                    <a:pt x="999" y="95"/>
                  </a:lnTo>
                  <a:lnTo>
                    <a:pt x="996" y="95"/>
                  </a:lnTo>
                  <a:lnTo>
                    <a:pt x="993" y="95"/>
                  </a:lnTo>
                  <a:lnTo>
                    <a:pt x="993" y="93"/>
                  </a:lnTo>
                  <a:lnTo>
                    <a:pt x="990" y="88"/>
                  </a:lnTo>
                  <a:lnTo>
                    <a:pt x="988" y="85"/>
                  </a:lnTo>
                  <a:lnTo>
                    <a:pt x="983" y="83"/>
                  </a:lnTo>
                  <a:lnTo>
                    <a:pt x="980" y="81"/>
                  </a:lnTo>
                  <a:lnTo>
                    <a:pt x="976" y="80"/>
                  </a:lnTo>
                  <a:lnTo>
                    <a:pt x="973" y="81"/>
                  </a:lnTo>
                  <a:lnTo>
                    <a:pt x="970" y="85"/>
                  </a:lnTo>
                  <a:lnTo>
                    <a:pt x="973" y="98"/>
                  </a:lnTo>
                  <a:lnTo>
                    <a:pt x="978" y="114"/>
                  </a:lnTo>
                  <a:lnTo>
                    <a:pt x="972" y="117"/>
                  </a:lnTo>
                  <a:lnTo>
                    <a:pt x="965" y="120"/>
                  </a:lnTo>
                  <a:lnTo>
                    <a:pt x="959" y="115"/>
                  </a:lnTo>
                  <a:lnTo>
                    <a:pt x="953" y="110"/>
                  </a:lnTo>
                  <a:lnTo>
                    <a:pt x="952" y="110"/>
                  </a:lnTo>
                  <a:lnTo>
                    <a:pt x="950" y="110"/>
                  </a:lnTo>
                  <a:lnTo>
                    <a:pt x="949" y="113"/>
                  </a:lnTo>
                  <a:lnTo>
                    <a:pt x="948" y="114"/>
                  </a:lnTo>
                  <a:lnTo>
                    <a:pt x="953" y="120"/>
                  </a:lnTo>
                  <a:lnTo>
                    <a:pt x="959" y="124"/>
                  </a:lnTo>
                  <a:lnTo>
                    <a:pt x="959" y="128"/>
                  </a:lnTo>
                  <a:lnTo>
                    <a:pt x="959" y="131"/>
                  </a:lnTo>
                  <a:lnTo>
                    <a:pt x="956" y="131"/>
                  </a:lnTo>
                  <a:lnTo>
                    <a:pt x="953" y="131"/>
                  </a:lnTo>
                  <a:lnTo>
                    <a:pt x="938" y="125"/>
                  </a:lnTo>
                  <a:lnTo>
                    <a:pt x="923" y="118"/>
                  </a:lnTo>
                  <a:lnTo>
                    <a:pt x="918" y="114"/>
                  </a:lnTo>
                  <a:lnTo>
                    <a:pt x="912" y="108"/>
                  </a:lnTo>
                  <a:lnTo>
                    <a:pt x="909" y="103"/>
                  </a:lnTo>
                  <a:lnTo>
                    <a:pt x="906" y="95"/>
                  </a:lnTo>
                  <a:lnTo>
                    <a:pt x="915" y="90"/>
                  </a:lnTo>
                  <a:lnTo>
                    <a:pt x="920" y="85"/>
                  </a:lnTo>
                  <a:lnTo>
                    <a:pt x="925" y="83"/>
                  </a:lnTo>
                  <a:lnTo>
                    <a:pt x="929" y="81"/>
                  </a:lnTo>
                  <a:lnTo>
                    <a:pt x="935" y="80"/>
                  </a:lnTo>
                  <a:lnTo>
                    <a:pt x="943" y="80"/>
                  </a:lnTo>
                  <a:lnTo>
                    <a:pt x="945" y="81"/>
                  </a:lnTo>
                  <a:lnTo>
                    <a:pt x="946" y="84"/>
                  </a:lnTo>
                  <a:lnTo>
                    <a:pt x="948" y="84"/>
                  </a:lnTo>
                  <a:lnTo>
                    <a:pt x="950" y="85"/>
                  </a:lnTo>
                  <a:lnTo>
                    <a:pt x="955" y="84"/>
                  </a:lnTo>
                  <a:lnTo>
                    <a:pt x="960" y="83"/>
                  </a:lnTo>
                  <a:lnTo>
                    <a:pt x="960" y="81"/>
                  </a:lnTo>
                  <a:lnTo>
                    <a:pt x="960" y="81"/>
                  </a:lnTo>
                  <a:lnTo>
                    <a:pt x="959" y="78"/>
                  </a:lnTo>
                  <a:lnTo>
                    <a:pt x="956" y="77"/>
                  </a:lnTo>
                  <a:lnTo>
                    <a:pt x="950" y="75"/>
                  </a:lnTo>
                  <a:lnTo>
                    <a:pt x="945" y="75"/>
                  </a:lnTo>
                  <a:lnTo>
                    <a:pt x="945" y="68"/>
                  </a:lnTo>
                  <a:lnTo>
                    <a:pt x="946" y="61"/>
                  </a:lnTo>
                  <a:lnTo>
                    <a:pt x="940" y="60"/>
                  </a:lnTo>
                  <a:lnTo>
                    <a:pt x="938" y="57"/>
                  </a:lnTo>
                  <a:lnTo>
                    <a:pt x="933" y="54"/>
                  </a:lnTo>
                  <a:lnTo>
                    <a:pt x="930" y="50"/>
                  </a:lnTo>
                  <a:lnTo>
                    <a:pt x="925" y="43"/>
                  </a:lnTo>
                  <a:lnTo>
                    <a:pt x="918" y="35"/>
                  </a:lnTo>
                  <a:lnTo>
                    <a:pt x="900" y="40"/>
                  </a:lnTo>
                  <a:lnTo>
                    <a:pt x="879" y="43"/>
                  </a:lnTo>
                  <a:lnTo>
                    <a:pt x="879" y="48"/>
                  </a:lnTo>
                  <a:lnTo>
                    <a:pt x="879" y="53"/>
                  </a:lnTo>
                  <a:lnTo>
                    <a:pt x="873" y="57"/>
                  </a:lnTo>
                  <a:lnTo>
                    <a:pt x="868" y="61"/>
                  </a:lnTo>
                  <a:lnTo>
                    <a:pt x="868" y="65"/>
                  </a:lnTo>
                  <a:lnTo>
                    <a:pt x="868" y="68"/>
                  </a:lnTo>
                  <a:lnTo>
                    <a:pt x="866" y="71"/>
                  </a:lnTo>
                  <a:lnTo>
                    <a:pt x="863" y="75"/>
                  </a:lnTo>
                  <a:lnTo>
                    <a:pt x="852" y="75"/>
                  </a:lnTo>
                  <a:lnTo>
                    <a:pt x="840" y="77"/>
                  </a:lnTo>
                  <a:lnTo>
                    <a:pt x="840" y="80"/>
                  </a:lnTo>
                  <a:lnTo>
                    <a:pt x="842" y="83"/>
                  </a:lnTo>
                  <a:lnTo>
                    <a:pt x="835" y="81"/>
                  </a:lnTo>
                  <a:lnTo>
                    <a:pt x="829" y="83"/>
                  </a:lnTo>
                  <a:lnTo>
                    <a:pt x="825" y="83"/>
                  </a:lnTo>
                  <a:lnTo>
                    <a:pt x="819" y="84"/>
                  </a:lnTo>
                  <a:lnTo>
                    <a:pt x="809" y="88"/>
                  </a:lnTo>
                  <a:lnTo>
                    <a:pt x="798" y="91"/>
                  </a:lnTo>
                  <a:lnTo>
                    <a:pt x="793" y="88"/>
                  </a:lnTo>
                  <a:lnTo>
                    <a:pt x="791" y="85"/>
                  </a:lnTo>
                  <a:lnTo>
                    <a:pt x="786" y="84"/>
                  </a:lnTo>
                  <a:lnTo>
                    <a:pt x="779" y="83"/>
                  </a:lnTo>
                  <a:lnTo>
                    <a:pt x="778" y="85"/>
                  </a:lnTo>
                  <a:lnTo>
                    <a:pt x="776" y="88"/>
                  </a:lnTo>
                  <a:lnTo>
                    <a:pt x="782" y="88"/>
                  </a:lnTo>
                  <a:lnTo>
                    <a:pt x="785" y="90"/>
                  </a:lnTo>
                  <a:lnTo>
                    <a:pt x="788" y="93"/>
                  </a:lnTo>
                  <a:lnTo>
                    <a:pt x="791" y="95"/>
                  </a:lnTo>
                  <a:lnTo>
                    <a:pt x="789" y="101"/>
                  </a:lnTo>
                  <a:lnTo>
                    <a:pt x="789" y="105"/>
                  </a:lnTo>
                  <a:lnTo>
                    <a:pt x="775" y="107"/>
                  </a:lnTo>
                  <a:lnTo>
                    <a:pt x="761" y="107"/>
                  </a:lnTo>
                  <a:lnTo>
                    <a:pt x="761" y="111"/>
                  </a:lnTo>
                  <a:lnTo>
                    <a:pt x="761" y="113"/>
                  </a:lnTo>
                  <a:lnTo>
                    <a:pt x="759" y="113"/>
                  </a:lnTo>
                  <a:lnTo>
                    <a:pt x="755" y="113"/>
                  </a:lnTo>
                  <a:lnTo>
                    <a:pt x="751" y="110"/>
                  </a:lnTo>
                  <a:lnTo>
                    <a:pt x="746" y="108"/>
                  </a:lnTo>
                  <a:lnTo>
                    <a:pt x="742" y="107"/>
                  </a:lnTo>
                  <a:lnTo>
                    <a:pt x="736" y="105"/>
                  </a:lnTo>
                  <a:lnTo>
                    <a:pt x="736" y="107"/>
                  </a:lnTo>
                  <a:lnTo>
                    <a:pt x="736" y="107"/>
                  </a:lnTo>
                  <a:lnTo>
                    <a:pt x="738" y="108"/>
                  </a:lnTo>
                  <a:lnTo>
                    <a:pt x="739" y="108"/>
                  </a:lnTo>
                  <a:lnTo>
                    <a:pt x="745" y="113"/>
                  </a:lnTo>
                  <a:lnTo>
                    <a:pt x="752" y="117"/>
                  </a:lnTo>
                  <a:lnTo>
                    <a:pt x="741" y="120"/>
                  </a:lnTo>
                  <a:lnTo>
                    <a:pt x="731" y="123"/>
                  </a:lnTo>
                  <a:lnTo>
                    <a:pt x="721" y="127"/>
                  </a:lnTo>
                  <a:lnTo>
                    <a:pt x="712" y="133"/>
                  </a:lnTo>
                  <a:lnTo>
                    <a:pt x="696" y="143"/>
                  </a:lnTo>
                  <a:lnTo>
                    <a:pt x="679" y="153"/>
                  </a:lnTo>
                  <a:lnTo>
                    <a:pt x="679" y="160"/>
                  </a:lnTo>
                  <a:lnTo>
                    <a:pt x="681" y="167"/>
                  </a:lnTo>
                  <a:lnTo>
                    <a:pt x="685" y="170"/>
                  </a:lnTo>
                  <a:lnTo>
                    <a:pt x="691" y="173"/>
                  </a:lnTo>
                  <a:lnTo>
                    <a:pt x="691" y="175"/>
                  </a:lnTo>
                  <a:lnTo>
                    <a:pt x="691" y="180"/>
                  </a:lnTo>
                  <a:lnTo>
                    <a:pt x="686" y="181"/>
                  </a:lnTo>
                  <a:lnTo>
                    <a:pt x="682" y="184"/>
                  </a:lnTo>
                  <a:lnTo>
                    <a:pt x="682" y="184"/>
                  </a:lnTo>
                  <a:lnTo>
                    <a:pt x="682" y="185"/>
                  </a:lnTo>
                  <a:lnTo>
                    <a:pt x="693" y="185"/>
                  </a:lnTo>
                  <a:lnTo>
                    <a:pt x="703" y="187"/>
                  </a:lnTo>
                  <a:lnTo>
                    <a:pt x="711" y="190"/>
                  </a:lnTo>
                  <a:lnTo>
                    <a:pt x="715" y="193"/>
                  </a:lnTo>
                  <a:lnTo>
                    <a:pt x="723" y="201"/>
                  </a:lnTo>
                  <a:lnTo>
                    <a:pt x="735" y="210"/>
                  </a:lnTo>
                  <a:lnTo>
                    <a:pt x="746" y="210"/>
                  </a:lnTo>
                  <a:lnTo>
                    <a:pt x="755" y="213"/>
                  </a:lnTo>
                  <a:lnTo>
                    <a:pt x="756" y="218"/>
                  </a:lnTo>
                  <a:lnTo>
                    <a:pt x="755" y="224"/>
                  </a:lnTo>
                  <a:lnTo>
                    <a:pt x="753" y="228"/>
                  </a:lnTo>
                  <a:lnTo>
                    <a:pt x="752" y="234"/>
                  </a:lnTo>
                  <a:lnTo>
                    <a:pt x="751" y="240"/>
                  </a:lnTo>
                  <a:lnTo>
                    <a:pt x="749" y="245"/>
                  </a:lnTo>
                  <a:lnTo>
                    <a:pt x="749" y="251"/>
                  </a:lnTo>
                  <a:lnTo>
                    <a:pt x="752" y="258"/>
                  </a:lnTo>
                  <a:lnTo>
                    <a:pt x="761" y="257"/>
                  </a:lnTo>
                  <a:lnTo>
                    <a:pt x="768" y="257"/>
                  </a:lnTo>
                  <a:lnTo>
                    <a:pt x="775" y="247"/>
                  </a:lnTo>
                  <a:lnTo>
                    <a:pt x="781" y="235"/>
                  </a:lnTo>
                  <a:lnTo>
                    <a:pt x="786" y="223"/>
                  </a:lnTo>
                  <a:lnTo>
                    <a:pt x="791" y="211"/>
                  </a:lnTo>
                  <a:lnTo>
                    <a:pt x="802" y="210"/>
                  </a:lnTo>
                  <a:lnTo>
                    <a:pt x="811" y="205"/>
                  </a:lnTo>
                  <a:lnTo>
                    <a:pt x="819" y="201"/>
                  </a:lnTo>
                  <a:lnTo>
                    <a:pt x="828" y="197"/>
                  </a:lnTo>
                  <a:lnTo>
                    <a:pt x="828" y="181"/>
                  </a:lnTo>
                  <a:lnTo>
                    <a:pt x="828" y="164"/>
                  </a:lnTo>
                  <a:lnTo>
                    <a:pt x="835" y="160"/>
                  </a:lnTo>
                  <a:lnTo>
                    <a:pt x="839" y="154"/>
                  </a:lnTo>
                  <a:lnTo>
                    <a:pt x="842" y="147"/>
                  </a:lnTo>
                  <a:lnTo>
                    <a:pt x="846" y="141"/>
                  </a:lnTo>
                  <a:lnTo>
                    <a:pt x="849" y="134"/>
                  </a:lnTo>
                  <a:lnTo>
                    <a:pt x="853" y="128"/>
                  </a:lnTo>
                  <a:lnTo>
                    <a:pt x="859" y="124"/>
                  </a:lnTo>
                  <a:lnTo>
                    <a:pt x="866" y="121"/>
                  </a:lnTo>
                  <a:lnTo>
                    <a:pt x="870" y="124"/>
                  </a:lnTo>
                  <a:lnTo>
                    <a:pt x="873" y="125"/>
                  </a:lnTo>
                  <a:lnTo>
                    <a:pt x="876" y="127"/>
                  </a:lnTo>
                  <a:lnTo>
                    <a:pt x="879" y="125"/>
                  </a:lnTo>
                  <a:lnTo>
                    <a:pt x="886" y="124"/>
                  </a:lnTo>
                  <a:lnTo>
                    <a:pt x="895" y="121"/>
                  </a:lnTo>
                  <a:lnTo>
                    <a:pt x="898" y="128"/>
                  </a:lnTo>
                  <a:lnTo>
                    <a:pt x="902" y="134"/>
                  </a:lnTo>
                  <a:lnTo>
                    <a:pt x="909" y="138"/>
                  </a:lnTo>
                  <a:lnTo>
                    <a:pt x="915" y="143"/>
                  </a:lnTo>
                  <a:lnTo>
                    <a:pt x="910" y="154"/>
                  </a:lnTo>
                  <a:lnTo>
                    <a:pt x="908" y="165"/>
                  </a:lnTo>
                  <a:lnTo>
                    <a:pt x="913" y="171"/>
                  </a:lnTo>
                  <a:lnTo>
                    <a:pt x="919" y="174"/>
                  </a:lnTo>
                  <a:lnTo>
                    <a:pt x="926" y="173"/>
                  </a:lnTo>
                  <a:lnTo>
                    <a:pt x="932" y="171"/>
                  </a:lnTo>
                  <a:lnTo>
                    <a:pt x="943" y="163"/>
                  </a:lnTo>
                  <a:lnTo>
                    <a:pt x="955" y="153"/>
                  </a:lnTo>
                  <a:lnTo>
                    <a:pt x="958" y="154"/>
                  </a:lnTo>
                  <a:lnTo>
                    <a:pt x="960" y="157"/>
                  </a:lnTo>
                  <a:lnTo>
                    <a:pt x="965" y="171"/>
                  </a:lnTo>
                  <a:lnTo>
                    <a:pt x="968" y="187"/>
                  </a:lnTo>
                  <a:lnTo>
                    <a:pt x="963" y="190"/>
                  </a:lnTo>
                  <a:lnTo>
                    <a:pt x="959" y="193"/>
                  </a:lnTo>
                  <a:lnTo>
                    <a:pt x="962" y="197"/>
                  </a:lnTo>
                  <a:lnTo>
                    <a:pt x="965" y="200"/>
                  </a:lnTo>
                  <a:lnTo>
                    <a:pt x="966" y="204"/>
                  </a:lnTo>
                  <a:lnTo>
                    <a:pt x="966" y="210"/>
                  </a:lnTo>
                  <a:lnTo>
                    <a:pt x="976" y="211"/>
                  </a:lnTo>
                  <a:lnTo>
                    <a:pt x="985" y="211"/>
                  </a:lnTo>
                  <a:lnTo>
                    <a:pt x="988" y="220"/>
                  </a:lnTo>
                  <a:lnTo>
                    <a:pt x="989" y="228"/>
                  </a:lnTo>
                  <a:lnTo>
                    <a:pt x="996" y="228"/>
                  </a:lnTo>
                  <a:lnTo>
                    <a:pt x="1002" y="227"/>
                  </a:lnTo>
                  <a:lnTo>
                    <a:pt x="1000" y="234"/>
                  </a:lnTo>
                  <a:lnTo>
                    <a:pt x="1000" y="241"/>
                  </a:lnTo>
                  <a:lnTo>
                    <a:pt x="995" y="245"/>
                  </a:lnTo>
                  <a:lnTo>
                    <a:pt x="989" y="250"/>
                  </a:lnTo>
                  <a:lnTo>
                    <a:pt x="980" y="255"/>
                  </a:lnTo>
                  <a:lnTo>
                    <a:pt x="972" y="261"/>
                  </a:lnTo>
                  <a:lnTo>
                    <a:pt x="962" y="265"/>
                  </a:lnTo>
                  <a:lnTo>
                    <a:pt x="952" y="270"/>
                  </a:lnTo>
                  <a:lnTo>
                    <a:pt x="943" y="272"/>
                  </a:lnTo>
                  <a:lnTo>
                    <a:pt x="936" y="272"/>
                  </a:lnTo>
                  <a:lnTo>
                    <a:pt x="925" y="271"/>
                  </a:lnTo>
                  <a:lnTo>
                    <a:pt x="910" y="268"/>
                  </a:lnTo>
                  <a:lnTo>
                    <a:pt x="903" y="267"/>
                  </a:lnTo>
                  <a:lnTo>
                    <a:pt x="896" y="265"/>
                  </a:lnTo>
                  <a:lnTo>
                    <a:pt x="888" y="267"/>
                  </a:lnTo>
                  <a:lnTo>
                    <a:pt x="880" y="268"/>
                  </a:lnTo>
                  <a:lnTo>
                    <a:pt x="869" y="275"/>
                  </a:lnTo>
                  <a:lnTo>
                    <a:pt x="858" y="282"/>
                  </a:lnTo>
                  <a:lnTo>
                    <a:pt x="852" y="287"/>
                  </a:lnTo>
                  <a:lnTo>
                    <a:pt x="846" y="290"/>
                  </a:lnTo>
                  <a:lnTo>
                    <a:pt x="840" y="292"/>
                  </a:lnTo>
                  <a:lnTo>
                    <a:pt x="832" y="295"/>
                  </a:lnTo>
                  <a:lnTo>
                    <a:pt x="829" y="301"/>
                  </a:lnTo>
                  <a:lnTo>
                    <a:pt x="826" y="307"/>
                  </a:lnTo>
                  <a:lnTo>
                    <a:pt x="828" y="307"/>
                  </a:lnTo>
                  <a:lnTo>
                    <a:pt x="828" y="307"/>
                  </a:lnTo>
                  <a:lnTo>
                    <a:pt x="843" y="297"/>
                  </a:lnTo>
                  <a:lnTo>
                    <a:pt x="859" y="287"/>
                  </a:lnTo>
                  <a:lnTo>
                    <a:pt x="869" y="284"/>
                  </a:lnTo>
                  <a:lnTo>
                    <a:pt x="879" y="281"/>
                  </a:lnTo>
                  <a:lnTo>
                    <a:pt x="889" y="280"/>
                  </a:lnTo>
                  <a:lnTo>
                    <a:pt x="900" y="281"/>
                  </a:lnTo>
                  <a:lnTo>
                    <a:pt x="899" y="287"/>
                  </a:lnTo>
                  <a:lnTo>
                    <a:pt x="899" y="292"/>
                  </a:lnTo>
                  <a:lnTo>
                    <a:pt x="893" y="292"/>
                  </a:lnTo>
                  <a:lnTo>
                    <a:pt x="889" y="292"/>
                  </a:lnTo>
                  <a:lnTo>
                    <a:pt x="886" y="294"/>
                  </a:lnTo>
                  <a:lnTo>
                    <a:pt x="882" y="297"/>
                  </a:lnTo>
                  <a:lnTo>
                    <a:pt x="882" y="297"/>
                  </a:lnTo>
                  <a:lnTo>
                    <a:pt x="882" y="298"/>
                  </a:lnTo>
                  <a:lnTo>
                    <a:pt x="886" y="301"/>
                  </a:lnTo>
                  <a:lnTo>
                    <a:pt x="890" y="304"/>
                  </a:lnTo>
                  <a:lnTo>
                    <a:pt x="886" y="307"/>
                  </a:lnTo>
                  <a:lnTo>
                    <a:pt x="882" y="310"/>
                  </a:lnTo>
                  <a:lnTo>
                    <a:pt x="886" y="312"/>
                  </a:lnTo>
                  <a:lnTo>
                    <a:pt x="886" y="314"/>
                  </a:lnTo>
                  <a:lnTo>
                    <a:pt x="888" y="317"/>
                  </a:lnTo>
                  <a:lnTo>
                    <a:pt x="886" y="322"/>
                  </a:lnTo>
                  <a:lnTo>
                    <a:pt x="896" y="325"/>
                  </a:lnTo>
                  <a:lnTo>
                    <a:pt x="903" y="327"/>
                  </a:lnTo>
                  <a:lnTo>
                    <a:pt x="906" y="327"/>
                  </a:lnTo>
                  <a:lnTo>
                    <a:pt x="909" y="327"/>
                  </a:lnTo>
                  <a:lnTo>
                    <a:pt x="913" y="325"/>
                  </a:lnTo>
                  <a:lnTo>
                    <a:pt x="918" y="322"/>
                  </a:lnTo>
                  <a:lnTo>
                    <a:pt x="918" y="327"/>
                  </a:lnTo>
                  <a:lnTo>
                    <a:pt x="918" y="330"/>
                  </a:lnTo>
                  <a:lnTo>
                    <a:pt x="916" y="330"/>
                  </a:lnTo>
                  <a:lnTo>
                    <a:pt x="915" y="330"/>
                  </a:lnTo>
                  <a:lnTo>
                    <a:pt x="902" y="335"/>
                  </a:lnTo>
                  <a:lnTo>
                    <a:pt x="889" y="341"/>
                  </a:lnTo>
                  <a:lnTo>
                    <a:pt x="878" y="347"/>
                  </a:lnTo>
                  <a:lnTo>
                    <a:pt x="865" y="354"/>
                  </a:lnTo>
                  <a:lnTo>
                    <a:pt x="860" y="352"/>
                  </a:lnTo>
                  <a:lnTo>
                    <a:pt x="856" y="351"/>
                  </a:lnTo>
                  <a:lnTo>
                    <a:pt x="855" y="348"/>
                  </a:lnTo>
                  <a:lnTo>
                    <a:pt x="855" y="347"/>
                  </a:lnTo>
                  <a:lnTo>
                    <a:pt x="855" y="344"/>
                  </a:lnTo>
                  <a:lnTo>
                    <a:pt x="856" y="342"/>
                  </a:lnTo>
                  <a:lnTo>
                    <a:pt x="869" y="337"/>
                  </a:lnTo>
                  <a:lnTo>
                    <a:pt x="882" y="332"/>
                  </a:lnTo>
                  <a:lnTo>
                    <a:pt x="883" y="331"/>
                  </a:lnTo>
                  <a:lnTo>
                    <a:pt x="883" y="330"/>
                  </a:lnTo>
                  <a:lnTo>
                    <a:pt x="883" y="328"/>
                  </a:lnTo>
                  <a:lnTo>
                    <a:pt x="882" y="327"/>
                  </a:lnTo>
                  <a:lnTo>
                    <a:pt x="876" y="327"/>
                  </a:lnTo>
                  <a:lnTo>
                    <a:pt x="869" y="325"/>
                  </a:lnTo>
                  <a:lnTo>
                    <a:pt x="862" y="331"/>
                  </a:lnTo>
                  <a:lnTo>
                    <a:pt x="855" y="337"/>
                  </a:lnTo>
                  <a:lnTo>
                    <a:pt x="846" y="341"/>
                  </a:lnTo>
                  <a:lnTo>
                    <a:pt x="836" y="345"/>
                  </a:lnTo>
                  <a:lnTo>
                    <a:pt x="818" y="354"/>
                  </a:lnTo>
                  <a:lnTo>
                    <a:pt x="802" y="362"/>
                  </a:lnTo>
                  <a:lnTo>
                    <a:pt x="801" y="370"/>
                  </a:lnTo>
                  <a:lnTo>
                    <a:pt x="801" y="377"/>
                  </a:lnTo>
                  <a:lnTo>
                    <a:pt x="789" y="381"/>
                  </a:lnTo>
                  <a:lnTo>
                    <a:pt x="776" y="387"/>
                  </a:lnTo>
                  <a:lnTo>
                    <a:pt x="766" y="392"/>
                  </a:lnTo>
                  <a:lnTo>
                    <a:pt x="755" y="400"/>
                  </a:lnTo>
                  <a:lnTo>
                    <a:pt x="745" y="407"/>
                  </a:lnTo>
                  <a:lnTo>
                    <a:pt x="736" y="415"/>
                  </a:lnTo>
                  <a:lnTo>
                    <a:pt x="728" y="425"/>
                  </a:lnTo>
                  <a:lnTo>
                    <a:pt x="722" y="434"/>
                  </a:lnTo>
                  <a:lnTo>
                    <a:pt x="719" y="442"/>
                  </a:lnTo>
                  <a:lnTo>
                    <a:pt x="718" y="450"/>
                  </a:lnTo>
                  <a:lnTo>
                    <a:pt x="715" y="455"/>
                  </a:lnTo>
                  <a:lnTo>
                    <a:pt x="709" y="461"/>
                  </a:lnTo>
                  <a:lnTo>
                    <a:pt x="692" y="471"/>
                  </a:lnTo>
                  <a:lnTo>
                    <a:pt x="672" y="482"/>
                  </a:lnTo>
                  <a:lnTo>
                    <a:pt x="662" y="490"/>
                  </a:lnTo>
                  <a:lnTo>
                    <a:pt x="653" y="497"/>
                  </a:lnTo>
                  <a:lnTo>
                    <a:pt x="646" y="504"/>
                  </a:lnTo>
                  <a:lnTo>
                    <a:pt x="642" y="512"/>
                  </a:lnTo>
                  <a:lnTo>
                    <a:pt x="641" y="519"/>
                  </a:lnTo>
                  <a:lnTo>
                    <a:pt x="641" y="528"/>
                  </a:lnTo>
                  <a:lnTo>
                    <a:pt x="641" y="537"/>
                  </a:lnTo>
                  <a:lnTo>
                    <a:pt x="642" y="545"/>
                  </a:lnTo>
                  <a:lnTo>
                    <a:pt x="643" y="555"/>
                  </a:lnTo>
                  <a:lnTo>
                    <a:pt x="645" y="564"/>
                  </a:lnTo>
                  <a:lnTo>
                    <a:pt x="645" y="574"/>
                  </a:lnTo>
                  <a:lnTo>
                    <a:pt x="643" y="582"/>
                  </a:lnTo>
                  <a:lnTo>
                    <a:pt x="636" y="582"/>
                  </a:lnTo>
                  <a:lnTo>
                    <a:pt x="631" y="581"/>
                  </a:lnTo>
                  <a:lnTo>
                    <a:pt x="626" y="569"/>
                  </a:lnTo>
                  <a:lnTo>
                    <a:pt x="621" y="562"/>
                  </a:lnTo>
                  <a:lnTo>
                    <a:pt x="622" y="548"/>
                  </a:lnTo>
                  <a:lnTo>
                    <a:pt x="622" y="535"/>
                  </a:lnTo>
                  <a:lnTo>
                    <a:pt x="619" y="531"/>
                  </a:lnTo>
                  <a:lnTo>
                    <a:pt x="615" y="527"/>
                  </a:lnTo>
                  <a:lnTo>
                    <a:pt x="609" y="524"/>
                  </a:lnTo>
                  <a:lnTo>
                    <a:pt x="602" y="522"/>
                  </a:lnTo>
                  <a:lnTo>
                    <a:pt x="586" y="519"/>
                  </a:lnTo>
                  <a:lnTo>
                    <a:pt x="574" y="515"/>
                  </a:lnTo>
                  <a:lnTo>
                    <a:pt x="562" y="525"/>
                  </a:lnTo>
                  <a:lnTo>
                    <a:pt x="552" y="534"/>
                  </a:lnTo>
                  <a:lnTo>
                    <a:pt x="539" y="529"/>
                  </a:lnTo>
                  <a:lnTo>
                    <a:pt x="526" y="528"/>
                  </a:lnTo>
                  <a:lnTo>
                    <a:pt x="512" y="528"/>
                  </a:lnTo>
                  <a:lnTo>
                    <a:pt x="499" y="529"/>
                  </a:lnTo>
                  <a:lnTo>
                    <a:pt x="486" y="534"/>
                  </a:lnTo>
                  <a:lnTo>
                    <a:pt x="475" y="541"/>
                  </a:lnTo>
                  <a:lnTo>
                    <a:pt x="469" y="544"/>
                  </a:lnTo>
                  <a:lnTo>
                    <a:pt x="465" y="548"/>
                  </a:lnTo>
                  <a:lnTo>
                    <a:pt x="462" y="554"/>
                  </a:lnTo>
                  <a:lnTo>
                    <a:pt x="458" y="559"/>
                  </a:lnTo>
                  <a:lnTo>
                    <a:pt x="456" y="568"/>
                  </a:lnTo>
                  <a:lnTo>
                    <a:pt x="455" y="578"/>
                  </a:lnTo>
                  <a:lnTo>
                    <a:pt x="451" y="587"/>
                  </a:lnTo>
                  <a:lnTo>
                    <a:pt x="445" y="598"/>
                  </a:lnTo>
                  <a:lnTo>
                    <a:pt x="442" y="604"/>
                  </a:lnTo>
                  <a:lnTo>
                    <a:pt x="441" y="611"/>
                  </a:lnTo>
                  <a:lnTo>
                    <a:pt x="441" y="617"/>
                  </a:lnTo>
                  <a:lnTo>
                    <a:pt x="441" y="624"/>
                  </a:lnTo>
                  <a:lnTo>
                    <a:pt x="444" y="638"/>
                  </a:lnTo>
                  <a:lnTo>
                    <a:pt x="449" y="651"/>
                  </a:lnTo>
                  <a:lnTo>
                    <a:pt x="455" y="662"/>
                  </a:lnTo>
                  <a:lnTo>
                    <a:pt x="461" y="674"/>
                  </a:lnTo>
                  <a:lnTo>
                    <a:pt x="472" y="674"/>
                  </a:lnTo>
                  <a:lnTo>
                    <a:pt x="484" y="672"/>
                  </a:lnTo>
                  <a:lnTo>
                    <a:pt x="494" y="671"/>
                  </a:lnTo>
                  <a:lnTo>
                    <a:pt x="505" y="671"/>
                  </a:lnTo>
                  <a:lnTo>
                    <a:pt x="509" y="662"/>
                  </a:lnTo>
                  <a:lnTo>
                    <a:pt x="514" y="655"/>
                  </a:lnTo>
                  <a:lnTo>
                    <a:pt x="519" y="647"/>
                  </a:lnTo>
                  <a:lnTo>
                    <a:pt x="526" y="639"/>
                  </a:lnTo>
                  <a:lnTo>
                    <a:pt x="534" y="634"/>
                  </a:lnTo>
                  <a:lnTo>
                    <a:pt x="544" y="629"/>
                  </a:lnTo>
                  <a:lnTo>
                    <a:pt x="548" y="629"/>
                  </a:lnTo>
                  <a:lnTo>
                    <a:pt x="554" y="629"/>
                  </a:lnTo>
                  <a:lnTo>
                    <a:pt x="559" y="631"/>
                  </a:lnTo>
                  <a:lnTo>
                    <a:pt x="565" y="634"/>
                  </a:lnTo>
                  <a:lnTo>
                    <a:pt x="565" y="635"/>
                  </a:lnTo>
                  <a:lnTo>
                    <a:pt x="565" y="635"/>
                  </a:lnTo>
                  <a:lnTo>
                    <a:pt x="565" y="639"/>
                  </a:lnTo>
                  <a:lnTo>
                    <a:pt x="564" y="642"/>
                  </a:lnTo>
                  <a:lnTo>
                    <a:pt x="558" y="645"/>
                  </a:lnTo>
                  <a:lnTo>
                    <a:pt x="552" y="651"/>
                  </a:lnTo>
                  <a:lnTo>
                    <a:pt x="548" y="658"/>
                  </a:lnTo>
                  <a:lnTo>
                    <a:pt x="544" y="667"/>
                  </a:lnTo>
                  <a:lnTo>
                    <a:pt x="539" y="675"/>
                  </a:lnTo>
                  <a:lnTo>
                    <a:pt x="538" y="684"/>
                  </a:lnTo>
                  <a:lnTo>
                    <a:pt x="536" y="692"/>
                  </a:lnTo>
                  <a:lnTo>
                    <a:pt x="538" y="698"/>
                  </a:lnTo>
                  <a:lnTo>
                    <a:pt x="552" y="701"/>
                  </a:lnTo>
                  <a:lnTo>
                    <a:pt x="565" y="701"/>
                  </a:lnTo>
                  <a:lnTo>
                    <a:pt x="571" y="702"/>
                  </a:lnTo>
                  <a:lnTo>
                    <a:pt x="576" y="702"/>
                  </a:lnTo>
                  <a:lnTo>
                    <a:pt x="584" y="705"/>
                  </a:lnTo>
                  <a:lnTo>
                    <a:pt x="589" y="708"/>
                  </a:lnTo>
                  <a:lnTo>
                    <a:pt x="589" y="711"/>
                  </a:lnTo>
                  <a:lnTo>
                    <a:pt x="591" y="712"/>
                  </a:lnTo>
                  <a:lnTo>
                    <a:pt x="588" y="734"/>
                  </a:lnTo>
                  <a:lnTo>
                    <a:pt x="584" y="752"/>
                  </a:lnTo>
                  <a:lnTo>
                    <a:pt x="584" y="759"/>
                  </a:lnTo>
                  <a:lnTo>
                    <a:pt x="585" y="769"/>
                  </a:lnTo>
                  <a:lnTo>
                    <a:pt x="586" y="779"/>
                  </a:lnTo>
                  <a:lnTo>
                    <a:pt x="591" y="791"/>
                  </a:lnTo>
                  <a:lnTo>
                    <a:pt x="615" y="785"/>
                  </a:lnTo>
                  <a:lnTo>
                    <a:pt x="632" y="784"/>
                  </a:lnTo>
                  <a:lnTo>
                    <a:pt x="638" y="786"/>
                  </a:lnTo>
                  <a:lnTo>
                    <a:pt x="642" y="792"/>
                  </a:lnTo>
                  <a:lnTo>
                    <a:pt x="645" y="798"/>
                  </a:lnTo>
                  <a:lnTo>
                    <a:pt x="648" y="804"/>
                  </a:lnTo>
                  <a:lnTo>
                    <a:pt x="649" y="802"/>
                  </a:lnTo>
                  <a:lnTo>
                    <a:pt x="652" y="801"/>
                  </a:lnTo>
                  <a:lnTo>
                    <a:pt x="656" y="794"/>
                  </a:lnTo>
                  <a:lnTo>
                    <a:pt x="662" y="788"/>
                  </a:lnTo>
                  <a:lnTo>
                    <a:pt x="665" y="785"/>
                  </a:lnTo>
                  <a:lnTo>
                    <a:pt x="666" y="782"/>
                  </a:lnTo>
                  <a:lnTo>
                    <a:pt x="668" y="776"/>
                  </a:lnTo>
                  <a:lnTo>
                    <a:pt x="668" y="771"/>
                  </a:lnTo>
                  <a:lnTo>
                    <a:pt x="679" y="766"/>
                  </a:lnTo>
                  <a:lnTo>
                    <a:pt x="691" y="762"/>
                  </a:lnTo>
                  <a:lnTo>
                    <a:pt x="701" y="758"/>
                  </a:lnTo>
                  <a:lnTo>
                    <a:pt x="712" y="754"/>
                  </a:lnTo>
                  <a:lnTo>
                    <a:pt x="713" y="755"/>
                  </a:lnTo>
                  <a:lnTo>
                    <a:pt x="715" y="755"/>
                  </a:lnTo>
                  <a:lnTo>
                    <a:pt x="712" y="764"/>
                  </a:lnTo>
                  <a:lnTo>
                    <a:pt x="711" y="775"/>
                  </a:lnTo>
                  <a:lnTo>
                    <a:pt x="711" y="781"/>
                  </a:lnTo>
                  <a:lnTo>
                    <a:pt x="712" y="785"/>
                  </a:lnTo>
                  <a:lnTo>
                    <a:pt x="715" y="789"/>
                  </a:lnTo>
                  <a:lnTo>
                    <a:pt x="718" y="792"/>
                  </a:lnTo>
                  <a:lnTo>
                    <a:pt x="718" y="781"/>
                  </a:lnTo>
                  <a:lnTo>
                    <a:pt x="716" y="771"/>
                  </a:lnTo>
                  <a:lnTo>
                    <a:pt x="725" y="765"/>
                  </a:lnTo>
                  <a:lnTo>
                    <a:pt x="735" y="758"/>
                  </a:lnTo>
                  <a:lnTo>
                    <a:pt x="746" y="762"/>
                  </a:lnTo>
                  <a:lnTo>
                    <a:pt x="756" y="768"/>
                  </a:lnTo>
                  <a:lnTo>
                    <a:pt x="768" y="772"/>
                  </a:lnTo>
                  <a:lnTo>
                    <a:pt x="781" y="776"/>
                  </a:lnTo>
                  <a:lnTo>
                    <a:pt x="796" y="774"/>
                  </a:lnTo>
                  <a:lnTo>
                    <a:pt x="811" y="772"/>
                  </a:lnTo>
                  <a:lnTo>
                    <a:pt x="812" y="775"/>
                  </a:lnTo>
                  <a:lnTo>
                    <a:pt x="813" y="778"/>
                  </a:lnTo>
                  <a:lnTo>
                    <a:pt x="815" y="781"/>
                  </a:lnTo>
                  <a:lnTo>
                    <a:pt x="818" y="782"/>
                  </a:lnTo>
                  <a:lnTo>
                    <a:pt x="823" y="785"/>
                  </a:lnTo>
                  <a:lnTo>
                    <a:pt x="829" y="786"/>
                  </a:lnTo>
                  <a:lnTo>
                    <a:pt x="829" y="791"/>
                  </a:lnTo>
                  <a:lnTo>
                    <a:pt x="829" y="795"/>
                  </a:lnTo>
                  <a:lnTo>
                    <a:pt x="840" y="798"/>
                  </a:lnTo>
                  <a:lnTo>
                    <a:pt x="850" y="801"/>
                  </a:lnTo>
                  <a:lnTo>
                    <a:pt x="855" y="811"/>
                  </a:lnTo>
                  <a:lnTo>
                    <a:pt x="860" y="819"/>
                  </a:lnTo>
                  <a:lnTo>
                    <a:pt x="868" y="826"/>
                  </a:lnTo>
                  <a:lnTo>
                    <a:pt x="875" y="834"/>
                  </a:lnTo>
                  <a:lnTo>
                    <a:pt x="892" y="834"/>
                  </a:lnTo>
                  <a:lnTo>
                    <a:pt x="906" y="836"/>
                  </a:lnTo>
                  <a:lnTo>
                    <a:pt x="919" y="841"/>
                  </a:lnTo>
                  <a:lnTo>
                    <a:pt x="929" y="846"/>
                  </a:lnTo>
                  <a:lnTo>
                    <a:pt x="933" y="851"/>
                  </a:lnTo>
                  <a:lnTo>
                    <a:pt x="938" y="856"/>
                  </a:lnTo>
                  <a:lnTo>
                    <a:pt x="942" y="861"/>
                  </a:lnTo>
                  <a:lnTo>
                    <a:pt x="945" y="866"/>
                  </a:lnTo>
                  <a:lnTo>
                    <a:pt x="949" y="879"/>
                  </a:lnTo>
                  <a:lnTo>
                    <a:pt x="950" y="895"/>
                  </a:lnTo>
                  <a:lnTo>
                    <a:pt x="943" y="901"/>
                  </a:lnTo>
                  <a:lnTo>
                    <a:pt x="939" y="908"/>
                  </a:lnTo>
                  <a:lnTo>
                    <a:pt x="935" y="915"/>
                  </a:lnTo>
                  <a:lnTo>
                    <a:pt x="930" y="924"/>
                  </a:lnTo>
                  <a:lnTo>
                    <a:pt x="939" y="922"/>
                  </a:lnTo>
                  <a:lnTo>
                    <a:pt x="946" y="924"/>
                  </a:lnTo>
                  <a:lnTo>
                    <a:pt x="952" y="928"/>
                  </a:lnTo>
                  <a:lnTo>
                    <a:pt x="958" y="934"/>
                  </a:lnTo>
                  <a:lnTo>
                    <a:pt x="965" y="928"/>
                  </a:lnTo>
                  <a:lnTo>
                    <a:pt x="969" y="922"/>
                  </a:lnTo>
                  <a:lnTo>
                    <a:pt x="972" y="919"/>
                  </a:lnTo>
                  <a:lnTo>
                    <a:pt x="975" y="918"/>
                  </a:lnTo>
                  <a:lnTo>
                    <a:pt x="979" y="915"/>
                  </a:lnTo>
                  <a:lnTo>
                    <a:pt x="985" y="914"/>
                  </a:lnTo>
                  <a:lnTo>
                    <a:pt x="995" y="921"/>
                  </a:lnTo>
                  <a:lnTo>
                    <a:pt x="1000" y="926"/>
                  </a:lnTo>
                  <a:lnTo>
                    <a:pt x="1006" y="934"/>
                  </a:lnTo>
                  <a:lnTo>
                    <a:pt x="1012" y="945"/>
                  </a:lnTo>
                  <a:lnTo>
                    <a:pt x="1019" y="942"/>
                  </a:lnTo>
                  <a:lnTo>
                    <a:pt x="1026" y="942"/>
                  </a:lnTo>
                  <a:lnTo>
                    <a:pt x="1035" y="942"/>
                  </a:lnTo>
                  <a:lnTo>
                    <a:pt x="1045" y="942"/>
                  </a:lnTo>
                  <a:lnTo>
                    <a:pt x="1053" y="944"/>
                  </a:lnTo>
                  <a:lnTo>
                    <a:pt x="1063" y="946"/>
                  </a:lnTo>
                  <a:lnTo>
                    <a:pt x="1073" y="951"/>
                  </a:lnTo>
                  <a:lnTo>
                    <a:pt x="1082" y="955"/>
                  </a:lnTo>
                  <a:lnTo>
                    <a:pt x="1090" y="961"/>
                  </a:lnTo>
                  <a:lnTo>
                    <a:pt x="1099" y="966"/>
                  </a:lnTo>
                  <a:lnTo>
                    <a:pt x="1106" y="972"/>
                  </a:lnTo>
                  <a:lnTo>
                    <a:pt x="1112" y="979"/>
                  </a:lnTo>
                  <a:lnTo>
                    <a:pt x="1116" y="986"/>
                  </a:lnTo>
                  <a:lnTo>
                    <a:pt x="1119" y="995"/>
                  </a:lnTo>
                  <a:lnTo>
                    <a:pt x="1120" y="1002"/>
                  </a:lnTo>
                  <a:lnTo>
                    <a:pt x="1120" y="1011"/>
                  </a:lnTo>
                  <a:lnTo>
                    <a:pt x="1117" y="1019"/>
                  </a:lnTo>
                  <a:lnTo>
                    <a:pt x="1113" y="1028"/>
                  </a:lnTo>
                  <a:lnTo>
                    <a:pt x="1109" y="1036"/>
                  </a:lnTo>
                  <a:lnTo>
                    <a:pt x="1103" y="1043"/>
                  </a:lnTo>
                  <a:lnTo>
                    <a:pt x="1090" y="1058"/>
                  </a:lnTo>
                  <a:lnTo>
                    <a:pt x="1079" y="1071"/>
                  </a:lnTo>
                  <a:lnTo>
                    <a:pt x="1079" y="1082"/>
                  </a:lnTo>
                  <a:lnTo>
                    <a:pt x="1079" y="1093"/>
                  </a:lnTo>
                  <a:lnTo>
                    <a:pt x="1077" y="1105"/>
                  </a:lnTo>
                  <a:lnTo>
                    <a:pt x="1077" y="1116"/>
                  </a:lnTo>
                  <a:lnTo>
                    <a:pt x="1077" y="1131"/>
                  </a:lnTo>
                  <a:lnTo>
                    <a:pt x="1076" y="1142"/>
                  </a:lnTo>
                  <a:lnTo>
                    <a:pt x="1075" y="1153"/>
                  </a:lnTo>
                  <a:lnTo>
                    <a:pt x="1072" y="1165"/>
                  </a:lnTo>
                  <a:lnTo>
                    <a:pt x="1068" y="1175"/>
                  </a:lnTo>
                  <a:lnTo>
                    <a:pt x="1063" y="1183"/>
                  </a:lnTo>
                  <a:lnTo>
                    <a:pt x="1058" y="1192"/>
                  </a:lnTo>
                  <a:lnTo>
                    <a:pt x="1052" y="1201"/>
                  </a:lnTo>
                  <a:lnTo>
                    <a:pt x="1042" y="1201"/>
                  </a:lnTo>
                  <a:lnTo>
                    <a:pt x="1033" y="1201"/>
                  </a:lnTo>
                  <a:lnTo>
                    <a:pt x="1026" y="1202"/>
                  </a:lnTo>
                  <a:lnTo>
                    <a:pt x="1019" y="1203"/>
                  </a:lnTo>
                  <a:lnTo>
                    <a:pt x="1013" y="1206"/>
                  </a:lnTo>
                  <a:lnTo>
                    <a:pt x="1008" y="1209"/>
                  </a:lnTo>
                  <a:lnTo>
                    <a:pt x="1003" y="1213"/>
                  </a:lnTo>
                  <a:lnTo>
                    <a:pt x="999" y="1218"/>
                  </a:lnTo>
                  <a:lnTo>
                    <a:pt x="996" y="1223"/>
                  </a:lnTo>
                  <a:lnTo>
                    <a:pt x="993" y="1228"/>
                  </a:lnTo>
                  <a:lnTo>
                    <a:pt x="990" y="1235"/>
                  </a:lnTo>
                  <a:lnTo>
                    <a:pt x="989" y="1241"/>
                  </a:lnTo>
                  <a:lnTo>
                    <a:pt x="986" y="1256"/>
                  </a:lnTo>
                  <a:lnTo>
                    <a:pt x="986" y="1273"/>
                  </a:lnTo>
                  <a:lnTo>
                    <a:pt x="978" y="1280"/>
                  </a:lnTo>
                  <a:lnTo>
                    <a:pt x="970" y="1288"/>
                  </a:lnTo>
                  <a:lnTo>
                    <a:pt x="965" y="1296"/>
                  </a:lnTo>
                  <a:lnTo>
                    <a:pt x="960" y="1305"/>
                  </a:lnTo>
                  <a:lnTo>
                    <a:pt x="953" y="1326"/>
                  </a:lnTo>
                  <a:lnTo>
                    <a:pt x="945" y="1348"/>
                  </a:lnTo>
                  <a:lnTo>
                    <a:pt x="925" y="1346"/>
                  </a:lnTo>
                  <a:lnTo>
                    <a:pt x="906" y="1345"/>
                  </a:lnTo>
                  <a:lnTo>
                    <a:pt x="912" y="1353"/>
                  </a:lnTo>
                  <a:lnTo>
                    <a:pt x="919" y="1363"/>
                  </a:lnTo>
                  <a:lnTo>
                    <a:pt x="922" y="1369"/>
                  </a:lnTo>
                  <a:lnTo>
                    <a:pt x="925" y="1375"/>
                  </a:lnTo>
                  <a:lnTo>
                    <a:pt x="925" y="1379"/>
                  </a:lnTo>
                  <a:lnTo>
                    <a:pt x="923" y="1383"/>
                  </a:lnTo>
                  <a:lnTo>
                    <a:pt x="919" y="1389"/>
                  </a:lnTo>
                  <a:lnTo>
                    <a:pt x="912" y="1393"/>
                  </a:lnTo>
                  <a:lnTo>
                    <a:pt x="905" y="1396"/>
                  </a:lnTo>
                  <a:lnTo>
                    <a:pt x="898" y="1398"/>
                  </a:lnTo>
                  <a:lnTo>
                    <a:pt x="882" y="1399"/>
                  </a:lnTo>
                  <a:lnTo>
                    <a:pt x="869" y="1405"/>
                  </a:lnTo>
                  <a:lnTo>
                    <a:pt x="873" y="1409"/>
                  </a:lnTo>
                  <a:lnTo>
                    <a:pt x="875" y="1415"/>
                  </a:lnTo>
                  <a:lnTo>
                    <a:pt x="876" y="1420"/>
                  </a:lnTo>
                  <a:lnTo>
                    <a:pt x="873" y="1428"/>
                  </a:lnTo>
                  <a:lnTo>
                    <a:pt x="873" y="1428"/>
                  </a:lnTo>
                  <a:lnTo>
                    <a:pt x="872" y="1428"/>
                  </a:lnTo>
                  <a:lnTo>
                    <a:pt x="862" y="1426"/>
                  </a:lnTo>
                  <a:lnTo>
                    <a:pt x="853" y="1426"/>
                  </a:lnTo>
                  <a:lnTo>
                    <a:pt x="853" y="1428"/>
                  </a:lnTo>
                  <a:lnTo>
                    <a:pt x="853" y="1428"/>
                  </a:lnTo>
                  <a:lnTo>
                    <a:pt x="859" y="1436"/>
                  </a:lnTo>
                  <a:lnTo>
                    <a:pt x="865" y="1445"/>
                  </a:lnTo>
                  <a:lnTo>
                    <a:pt x="863" y="1462"/>
                  </a:lnTo>
                  <a:lnTo>
                    <a:pt x="859" y="1475"/>
                  </a:lnTo>
                  <a:lnTo>
                    <a:pt x="853" y="1478"/>
                  </a:lnTo>
                  <a:lnTo>
                    <a:pt x="849" y="1480"/>
                  </a:lnTo>
                  <a:lnTo>
                    <a:pt x="849" y="1486"/>
                  </a:lnTo>
                  <a:lnTo>
                    <a:pt x="850" y="1490"/>
                  </a:lnTo>
                  <a:lnTo>
                    <a:pt x="852" y="1493"/>
                  </a:lnTo>
                  <a:lnTo>
                    <a:pt x="855" y="1496"/>
                  </a:lnTo>
                  <a:lnTo>
                    <a:pt x="860" y="1497"/>
                  </a:lnTo>
                  <a:lnTo>
                    <a:pt x="863" y="1499"/>
                  </a:lnTo>
                  <a:lnTo>
                    <a:pt x="868" y="1502"/>
                  </a:lnTo>
                  <a:lnTo>
                    <a:pt x="870" y="1503"/>
                  </a:lnTo>
                  <a:lnTo>
                    <a:pt x="870" y="1512"/>
                  </a:lnTo>
                  <a:lnTo>
                    <a:pt x="869" y="1519"/>
                  </a:lnTo>
                  <a:lnTo>
                    <a:pt x="866" y="1525"/>
                  </a:lnTo>
                  <a:lnTo>
                    <a:pt x="863" y="1530"/>
                  </a:lnTo>
                  <a:lnTo>
                    <a:pt x="859" y="1543"/>
                  </a:lnTo>
                  <a:lnTo>
                    <a:pt x="856" y="1556"/>
                  </a:lnTo>
                  <a:lnTo>
                    <a:pt x="868" y="1565"/>
                  </a:lnTo>
                  <a:lnTo>
                    <a:pt x="886" y="1577"/>
                  </a:lnTo>
                  <a:lnTo>
                    <a:pt x="905" y="1592"/>
                  </a:lnTo>
                  <a:lnTo>
                    <a:pt x="913" y="1599"/>
                  </a:lnTo>
                  <a:lnTo>
                    <a:pt x="892" y="1599"/>
                  </a:lnTo>
                  <a:lnTo>
                    <a:pt x="876" y="1597"/>
                  </a:lnTo>
                  <a:lnTo>
                    <a:pt x="863" y="1593"/>
                  </a:lnTo>
                  <a:lnTo>
                    <a:pt x="852" y="1587"/>
                  </a:lnTo>
                  <a:lnTo>
                    <a:pt x="833" y="1573"/>
                  </a:lnTo>
                  <a:lnTo>
                    <a:pt x="808" y="1555"/>
                  </a:lnTo>
                  <a:lnTo>
                    <a:pt x="809" y="1550"/>
                  </a:lnTo>
                  <a:lnTo>
                    <a:pt x="809" y="1545"/>
                  </a:lnTo>
                  <a:lnTo>
                    <a:pt x="809" y="1543"/>
                  </a:lnTo>
                  <a:lnTo>
                    <a:pt x="809" y="1540"/>
                  </a:lnTo>
                  <a:lnTo>
                    <a:pt x="808" y="1539"/>
                  </a:lnTo>
                  <a:lnTo>
                    <a:pt x="806" y="1537"/>
                  </a:lnTo>
                  <a:lnTo>
                    <a:pt x="792" y="1526"/>
                  </a:lnTo>
                  <a:lnTo>
                    <a:pt x="779" y="1513"/>
                  </a:lnTo>
                  <a:lnTo>
                    <a:pt x="788" y="1513"/>
                  </a:lnTo>
                  <a:lnTo>
                    <a:pt x="796" y="1515"/>
                  </a:lnTo>
                  <a:lnTo>
                    <a:pt x="795" y="1512"/>
                  </a:lnTo>
                  <a:lnTo>
                    <a:pt x="795" y="1510"/>
                  </a:lnTo>
                  <a:lnTo>
                    <a:pt x="788" y="1506"/>
                  </a:lnTo>
                  <a:lnTo>
                    <a:pt x="779" y="1502"/>
                  </a:lnTo>
                  <a:lnTo>
                    <a:pt x="772" y="1496"/>
                  </a:lnTo>
                  <a:lnTo>
                    <a:pt x="768" y="1490"/>
                  </a:lnTo>
                  <a:lnTo>
                    <a:pt x="772" y="1490"/>
                  </a:lnTo>
                  <a:lnTo>
                    <a:pt x="776" y="1489"/>
                  </a:lnTo>
                  <a:lnTo>
                    <a:pt x="776" y="1485"/>
                  </a:lnTo>
                  <a:lnTo>
                    <a:pt x="776" y="1480"/>
                  </a:lnTo>
                  <a:lnTo>
                    <a:pt x="783" y="1480"/>
                  </a:lnTo>
                  <a:lnTo>
                    <a:pt x="791" y="1480"/>
                  </a:lnTo>
                  <a:lnTo>
                    <a:pt x="791" y="1475"/>
                  </a:lnTo>
                  <a:lnTo>
                    <a:pt x="791" y="1470"/>
                  </a:lnTo>
                  <a:lnTo>
                    <a:pt x="786" y="1468"/>
                  </a:lnTo>
                  <a:lnTo>
                    <a:pt x="783" y="1465"/>
                  </a:lnTo>
                  <a:lnTo>
                    <a:pt x="781" y="1462"/>
                  </a:lnTo>
                  <a:lnTo>
                    <a:pt x="781" y="1458"/>
                  </a:lnTo>
                  <a:lnTo>
                    <a:pt x="781" y="1449"/>
                  </a:lnTo>
                  <a:lnTo>
                    <a:pt x="781" y="1438"/>
                  </a:lnTo>
                  <a:lnTo>
                    <a:pt x="776" y="1435"/>
                  </a:lnTo>
                  <a:lnTo>
                    <a:pt x="772" y="1429"/>
                  </a:lnTo>
                  <a:lnTo>
                    <a:pt x="771" y="1429"/>
                  </a:lnTo>
                  <a:lnTo>
                    <a:pt x="769" y="1429"/>
                  </a:lnTo>
                  <a:lnTo>
                    <a:pt x="768" y="1438"/>
                  </a:lnTo>
                  <a:lnTo>
                    <a:pt x="766" y="1446"/>
                  </a:lnTo>
                  <a:lnTo>
                    <a:pt x="765" y="1446"/>
                  </a:lnTo>
                  <a:lnTo>
                    <a:pt x="763" y="1445"/>
                  </a:lnTo>
                  <a:lnTo>
                    <a:pt x="762" y="1426"/>
                  </a:lnTo>
                  <a:lnTo>
                    <a:pt x="759" y="1409"/>
                  </a:lnTo>
                  <a:lnTo>
                    <a:pt x="755" y="1392"/>
                  </a:lnTo>
                  <a:lnTo>
                    <a:pt x="751" y="1373"/>
                  </a:lnTo>
                  <a:lnTo>
                    <a:pt x="751" y="1358"/>
                  </a:lnTo>
                  <a:lnTo>
                    <a:pt x="751" y="1343"/>
                  </a:lnTo>
                  <a:lnTo>
                    <a:pt x="752" y="1328"/>
                  </a:lnTo>
                  <a:lnTo>
                    <a:pt x="752" y="1313"/>
                  </a:lnTo>
                  <a:lnTo>
                    <a:pt x="748" y="1290"/>
                  </a:lnTo>
                  <a:lnTo>
                    <a:pt x="745" y="1265"/>
                  </a:lnTo>
                  <a:lnTo>
                    <a:pt x="743" y="1239"/>
                  </a:lnTo>
                  <a:lnTo>
                    <a:pt x="741" y="1213"/>
                  </a:lnTo>
                  <a:lnTo>
                    <a:pt x="738" y="1192"/>
                  </a:lnTo>
                  <a:lnTo>
                    <a:pt x="738" y="1172"/>
                  </a:lnTo>
                  <a:lnTo>
                    <a:pt x="738" y="1162"/>
                  </a:lnTo>
                  <a:lnTo>
                    <a:pt x="736" y="1152"/>
                  </a:lnTo>
                  <a:lnTo>
                    <a:pt x="735" y="1143"/>
                  </a:lnTo>
                  <a:lnTo>
                    <a:pt x="732" y="1136"/>
                  </a:lnTo>
                  <a:lnTo>
                    <a:pt x="716" y="1129"/>
                  </a:lnTo>
                  <a:lnTo>
                    <a:pt x="703" y="1121"/>
                  </a:lnTo>
                  <a:lnTo>
                    <a:pt x="691" y="1111"/>
                  </a:lnTo>
                  <a:lnTo>
                    <a:pt x="678" y="1099"/>
                  </a:lnTo>
                  <a:lnTo>
                    <a:pt x="668" y="1086"/>
                  </a:lnTo>
                  <a:lnTo>
                    <a:pt x="658" y="1073"/>
                  </a:lnTo>
                  <a:lnTo>
                    <a:pt x="649" y="1059"/>
                  </a:lnTo>
                  <a:lnTo>
                    <a:pt x="642" y="1045"/>
                  </a:lnTo>
                  <a:lnTo>
                    <a:pt x="636" y="1026"/>
                  </a:lnTo>
                  <a:lnTo>
                    <a:pt x="632" y="1009"/>
                  </a:lnTo>
                  <a:lnTo>
                    <a:pt x="615" y="991"/>
                  </a:lnTo>
                  <a:lnTo>
                    <a:pt x="598" y="971"/>
                  </a:lnTo>
                  <a:lnTo>
                    <a:pt x="601" y="958"/>
                  </a:lnTo>
                  <a:lnTo>
                    <a:pt x="606" y="946"/>
                  </a:lnTo>
                  <a:lnTo>
                    <a:pt x="611" y="946"/>
                  </a:lnTo>
                  <a:lnTo>
                    <a:pt x="613" y="946"/>
                  </a:lnTo>
                  <a:lnTo>
                    <a:pt x="615" y="945"/>
                  </a:lnTo>
                  <a:lnTo>
                    <a:pt x="616" y="942"/>
                  </a:lnTo>
                  <a:lnTo>
                    <a:pt x="616" y="941"/>
                  </a:lnTo>
                  <a:lnTo>
                    <a:pt x="615" y="939"/>
                  </a:lnTo>
                  <a:lnTo>
                    <a:pt x="606" y="938"/>
                  </a:lnTo>
                  <a:lnTo>
                    <a:pt x="601" y="935"/>
                  </a:lnTo>
                  <a:lnTo>
                    <a:pt x="601" y="929"/>
                  </a:lnTo>
                  <a:lnTo>
                    <a:pt x="599" y="925"/>
                  </a:lnTo>
                  <a:lnTo>
                    <a:pt x="606" y="909"/>
                  </a:lnTo>
                  <a:lnTo>
                    <a:pt x="612" y="892"/>
                  </a:lnTo>
                  <a:lnTo>
                    <a:pt x="619" y="891"/>
                  </a:lnTo>
                  <a:lnTo>
                    <a:pt x="623" y="891"/>
                  </a:lnTo>
                  <a:lnTo>
                    <a:pt x="625" y="888"/>
                  </a:lnTo>
                  <a:lnTo>
                    <a:pt x="626" y="886"/>
                  </a:lnTo>
                  <a:lnTo>
                    <a:pt x="628" y="881"/>
                  </a:lnTo>
                  <a:lnTo>
                    <a:pt x="632" y="874"/>
                  </a:lnTo>
                  <a:lnTo>
                    <a:pt x="638" y="862"/>
                  </a:lnTo>
                  <a:lnTo>
                    <a:pt x="642" y="851"/>
                  </a:lnTo>
                  <a:lnTo>
                    <a:pt x="642" y="841"/>
                  </a:lnTo>
                  <a:lnTo>
                    <a:pt x="642" y="831"/>
                  </a:lnTo>
                  <a:lnTo>
                    <a:pt x="641" y="822"/>
                  </a:lnTo>
                  <a:lnTo>
                    <a:pt x="639" y="814"/>
                  </a:lnTo>
                  <a:lnTo>
                    <a:pt x="639" y="805"/>
                  </a:lnTo>
                  <a:lnTo>
                    <a:pt x="641" y="796"/>
                  </a:lnTo>
                  <a:lnTo>
                    <a:pt x="635" y="795"/>
                  </a:lnTo>
                  <a:lnTo>
                    <a:pt x="631" y="794"/>
                  </a:lnTo>
                  <a:lnTo>
                    <a:pt x="626" y="794"/>
                  </a:lnTo>
                  <a:lnTo>
                    <a:pt x="621" y="795"/>
                  </a:lnTo>
                  <a:lnTo>
                    <a:pt x="618" y="796"/>
                  </a:lnTo>
                  <a:lnTo>
                    <a:pt x="615" y="798"/>
                  </a:lnTo>
                  <a:lnTo>
                    <a:pt x="616" y="804"/>
                  </a:lnTo>
                  <a:lnTo>
                    <a:pt x="618" y="808"/>
                  </a:lnTo>
                  <a:lnTo>
                    <a:pt x="616" y="811"/>
                  </a:lnTo>
                  <a:lnTo>
                    <a:pt x="611" y="812"/>
                  </a:lnTo>
                  <a:lnTo>
                    <a:pt x="605" y="806"/>
                  </a:lnTo>
                  <a:lnTo>
                    <a:pt x="598" y="804"/>
                  </a:lnTo>
                  <a:lnTo>
                    <a:pt x="591" y="801"/>
                  </a:lnTo>
                  <a:lnTo>
                    <a:pt x="582" y="796"/>
                  </a:lnTo>
                  <a:lnTo>
                    <a:pt x="575" y="791"/>
                  </a:lnTo>
                  <a:lnTo>
                    <a:pt x="568" y="785"/>
                  </a:lnTo>
                  <a:lnTo>
                    <a:pt x="564" y="778"/>
                  </a:lnTo>
                  <a:lnTo>
                    <a:pt x="558" y="769"/>
                  </a:lnTo>
                  <a:lnTo>
                    <a:pt x="551" y="752"/>
                  </a:lnTo>
                  <a:lnTo>
                    <a:pt x="542" y="734"/>
                  </a:lnTo>
                  <a:lnTo>
                    <a:pt x="538" y="732"/>
                  </a:lnTo>
                  <a:lnTo>
                    <a:pt x="535" y="732"/>
                  </a:lnTo>
                  <a:lnTo>
                    <a:pt x="532" y="735"/>
                  </a:lnTo>
                  <a:lnTo>
                    <a:pt x="531" y="739"/>
                  </a:lnTo>
                  <a:lnTo>
                    <a:pt x="522" y="738"/>
                  </a:lnTo>
                  <a:lnTo>
                    <a:pt x="518" y="735"/>
                  </a:lnTo>
                  <a:lnTo>
                    <a:pt x="515" y="731"/>
                  </a:lnTo>
                  <a:lnTo>
                    <a:pt x="509" y="727"/>
                  </a:lnTo>
                  <a:lnTo>
                    <a:pt x="504" y="728"/>
                  </a:lnTo>
                  <a:lnTo>
                    <a:pt x="495" y="728"/>
                  </a:lnTo>
                  <a:lnTo>
                    <a:pt x="484" y="712"/>
                  </a:lnTo>
                  <a:lnTo>
                    <a:pt x="474" y="697"/>
                  </a:lnTo>
                  <a:lnTo>
                    <a:pt x="468" y="695"/>
                  </a:lnTo>
                  <a:lnTo>
                    <a:pt x="464" y="697"/>
                  </a:lnTo>
                  <a:lnTo>
                    <a:pt x="461" y="698"/>
                  </a:lnTo>
                  <a:lnTo>
                    <a:pt x="456" y="699"/>
                  </a:lnTo>
                  <a:lnTo>
                    <a:pt x="454" y="702"/>
                  </a:lnTo>
                  <a:lnTo>
                    <a:pt x="449" y="704"/>
                  </a:lnTo>
                  <a:lnTo>
                    <a:pt x="446" y="705"/>
                  </a:lnTo>
                  <a:lnTo>
                    <a:pt x="442" y="705"/>
                  </a:lnTo>
                  <a:lnTo>
                    <a:pt x="429" y="702"/>
                  </a:lnTo>
                  <a:lnTo>
                    <a:pt x="416" y="698"/>
                  </a:lnTo>
                  <a:lnTo>
                    <a:pt x="404" y="692"/>
                  </a:lnTo>
                  <a:lnTo>
                    <a:pt x="391" y="684"/>
                  </a:lnTo>
                  <a:lnTo>
                    <a:pt x="379" y="677"/>
                  </a:lnTo>
                  <a:lnTo>
                    <a:pt x="368" y="667"/>
                  </a:lnTo>
                  <a:lnTo>
                    <a:pt x="359" y="658"/>
                  </a:lnTo>
                  <a:lnTo>
                    <a:pt x="351" y="649"/>
                  </a:lnTo>
                  <a:lnTo>
                    <a:pt x="354" y="642"/>
                  </a:lnTo>
                  <a:lnTo>
                    <a:pt x="354" y="635"/>
                  </a:lnTo>
                  <a:lnTo>
                    <a:pt x="354" y="627"/>
                  </a:lnTo>
                  <a:lnTo>
                    <a:pt x="351" y="618"/>
                  </a:lnTo>
                  <a:lnTo>
                    <a:pt x="345" y="601"/>
                  </a:lnTo>
                  <a:lnTo>
                    <a:pt x="335" y="582"/>
                  </a:lnTo>
                  <a:lnTo>
                    <a:pt x="325" y="562"/>
                  </a:lnTo>
                  <a:lnTo>
                    <a:pt x="314" y="544"/>
                  </a:lnTo>
                  <a:lnTo>
                    <a:pt x="309" y="534"/>
                  </a:lnTo>
                  <a:lnTo>
                    <a:pt x="307" y="525"/>
                  </a:lnTo>
                  <a:lnTo>
                    <a:pt x="304" y="515"/>
                  </a:lnTo>
                  <a:lnTo>
                    <a:pt x="301" y="507"/>
                  </a:lnTo>
                  <a:lnTo>
                    <a:pt x="298" y="504"/>
                  </a:lnTo>
                  <a:lnTo>
                    <a:pt x="294" y="504"/>
                  </a:lnTo>
                  <a:lnTo>
                    <a:pt x="291" y="502"/>
                  </a:lnTo>
                  <a:lnTo>
                    <a:pt x="287" y="504"/>
                  </a:lnTo>
                  <a:lnTo>
                    <a:pt x="288" y="518"/>
                  </a:lnTo>
                  <a:lnTo>
                    <a:pt x="291" y="532"/>
                  </a:lnTo>
                  <a:lnTo>
                    <a:pt x="295" y="547"/>
                  </a:lnTo>
                  <a:lnTo>
                    <a:pt x="299" y="559"/>
                  </a:lnTo>
                  <a:lnTo>
                    <a:pt x="305" y="572"/>
                  </a:lnTo>
                  <a:lnTo>
                    <a:pt x="309" y="584"/>
                  </a:lnTo>
                  <a:lnTo>
                    <a:pt x="315" y="597"/>
                  </a:lnTo>
                  <a:lnTo>
                    <a:pt x="318" y="611"/>
                  </a:lnTo>
                  <a:lnTo>
                    <a:pt x="317" y="611"/>
                  </a:lnTo>
                  <a:lnTo>
                    <a:pt x="315" y="611"/>
                  </a:lnTo>
                  <a:lnTo>
                    <a:pt x="309" y="611"/>
                  </a:lnTo>
                  <a:lnTo>
                    <a:pt x="307" y="609"/>
                  </a:lnTo>
                  <a:lnTo>
                    <a:pt x="299" y="601"/>
                  </a:lnTo>
                  <a:lnTo>
                    <a:pt x="292" y="594"/>
                  </a:lnTo>
                  <a:lnTo>
                    <a:pt x="294" y="588"/>
                  </a:lnTo>
                  <a:lnTo>
                    <a:pt x="294" y="581"/>
                  </a:lnTo>
                  <a:lnTo>
                    <a:pt x="294" y="577"/>
                  </a:lnTo>
                  <a:lnTo>
                    <a:pt x="291" y="574"/>
                  </a:lnTo>
                  <a:lnTo>
                    <a:pt x="289" y="571"/>
                  </a:lnTo>
                  <a:lnTo>
                    <a:pt x="287" y="568"/>
                  </a:lnTo>
                  <a:lnTo>
                    <a:pt x="279" y="564"/>
                  </a:lnTo>
                  <a:lnTo>
                    <a:pt x="274" y="561"/>
                  </a:lnTo>
                  <a:lnTo>
                    <a:pt x="277" y="555"/>
                  </a:lnTo>
                  <a:lnTo>
                    <a:pt x="281" y="549"/>
                  </a:lnTo>
                  <a:lnTo>
                    <a:pt x="265" y="472"/>
                  </a:lnTo>
                  <a:lnTo>
                    <a:pt x="255" y="467"/>
                  </a:lnTo>
                  <a:lnTo>
                    <a:pt x="244" y="462"/>
                  </a:lnTo>
                  <a:lnTo>
                    <a:pt x="244" y="451"/>
                  </a:lnTo>
                  <a:lnTo>
                    <a:pt x="242" y="442"/>
                  </a:lnTo>
                  <a:lnTo>
                    <a:pt x="244" y="435"/>
                  </a:lnTo>
                  <a:lnTo>
                    <a:pt x="247" y="425"/>
                  </a:lnTo>
                  <a:lnTo>
                    <a:pt x="244" y="424"/>
                  </a:lnTo>
                  <a:lnTo>
                    <a:pt x="242" y="422"/>
                  </a:lnTo>
                  <a:lnTo>
                    <a:pt x="241" y="420"/>
                  </a:lnTo>
                  <a:lnTo>
                    <a:pt x="239" y="417"/>
                  </a:lnTo>
                  <a:lnTo>
                    <a:pt x="239" y="411"/>
                  </a:lnTo>
                  <a:lnTo>
                    <a:pt x="239" y="402"/>
                  </a:lnTo>
                  <a:lnTo>
                    <a:pt x="252" y="375"/>
                  </a:lnTo>
                  <a:lnTo>
                    <a:pt x="269" y="344"/>
                  </a:lnTo>
                  <a:lnTo>
                    <a:pt x="279" y="328"/>
                  </a:lnTo>
                  <a:lnTo>
                    <a:pt x="289" y="314"/>
                  </a:lnTo>
                  <a:lnTo>
                    <a:pt x="299" y="302"/>
                  </a:lnTo>
                  <a:lnTo>
                    <a:pt x="308" y="295"/>
                  </a:lnTo>
                  <a:lnTo>
                    <a:pt x="307" y="294"/>
                  </a:lnTo>
                  <a:lnTo>
                    <a:pt x="307" y="292"/>
                  </a:lnTo>
                  <a:lnTo>
                    <a:pt x="298" y="288"/>
                  </a:lnTo>
                  <a:lnTo>
                    <a:pt x="294" y="282"/>
                  </a:lnTo>
                  <a:lnTo>
                    <a:pt x="289" y="275"/>
                  </a:lnTo>
                  <a:lnTo>
                    <a:pt x="285" y="268"/>
                  </a:lnTo>
                  <a:lnTo>
                    <a:pt x="287" y="265"/>
                  </a:lnTo>
                  <a:lnTo>
                    <a:pt x="287" y="261"/>
                  </a:lnTo>
                  <a:lnTo>
                    <a:pt x="292" y="260"/>
                  </a:lnTo>
                  <a:lnTo>
                    <a:pt x="295" y="260"/>
                  </a:lnTo>
                  <a:lnTo>
                    <a:pt x="299" y="261"/>
                  </a:lnTo>
                  <a:lnTo>
                    <a:pt x="302" y="263"/>
                  </a:lnTo>
                  <a:lnTo>
                    <a:pt x="307" y="267"/>
                  </a:lnTo>
                  <a:lnTo>
                    <a:pt x="309" y="272"/>
                  </a:lnTo>
                  <a:lnTo>
                    <a:pt x="312" y="290"/>
                  </a:lnTo>
                  <a:lnTo>
                    <a:pt x="315" y="305"/>
                  </a:lnTo>
                  <a:lnTo>
                    <a:pt x="315" y="305"/>
                  </a:lnTo>
                  <a:lnTo>
                    <a:pt x="317" y="305"/>
                  </a:lnTo>
                  <a:lnTo>
                    <a:pt x="324" y="292"/>
                  </a:lnTo>
                  <a:lnTo>
                    <a:pt x="328" y="281"/>
                  </a:lnTo>
                  <a:lnTo>
                    <a:pt x="317" y="267"/>
                  </a:lnTo>
                  <a:lnTo>
                    <a:pt x="304" y="253"/>
                  </a:lnTo>
                  <a:lnTo>
                    <a:pt x="308" y="247"/>
                  </a:lnTo>
                  <a:lnTo>
                    <a:pt x="308" y="240"/>
                  </a:lnTo>
                  <a:lnTo>
                    <a:pt x="307" y="234"/>
                  </a:lnTo>
                  <a:lnTo>
                    <a:pt x="304" y="227"/>
                  </a:lnTo>
                  <a:lnTo>
                    <a:pt x="314" y="214"/>
                  </a:lnTo>
                  <a:lnTo>
                    <a:pt x="325" y="203"/>
                  </a:lnTo>
                  <a:lnTo>
                    <a:pt x="315" y="203"/>
                  </a:lnTo>
                  <a:lnTo>
                    <a:pt x="308" y="204"/>
                  </a:lnTo>
                  <a:lnTo>
                    <a:pt x="301" y="207"/>
                  </a:lnTo>
                  <a:lnTo>
                    <a:pt x="292" y="210"/>
                  </a:lnTo>
                  <a:lnTo>
                    <a:pt x="301" y="203"/>
                  </a:lnTo>
                  <a:lnTo>
                    <a:pt x="307" y="195"/>
                  </a:lnTo>
                  <a:lnTo>
                    <a:pt x="309" y="191"/>
                  </a:lnTo>
                  <a:lnTo>
                    <a:pt x="312" y="187"/>
                  </a:lnTo>
                  <a:lnTo>
                    <a:pt x="315" y="181"/>
                  </a:lnTo>
                  <a:lnTo>
                    <a:pt x="317" y="174"/>
                  </a:lnTo>
                  <a:lnTo>
                    <a:pt x="311" y="174"/>
                  </a:lnTo>
                  <a:lnTo>
                    <a:pt x="307" y="173"/>
                  </a:lnTo>
                  <a:lnTo>
                    <a:pt x="308" y="171"/>
                  </a:lnTo>
                  <a:lnTo>
                    <a:pt x="311" y="168"/>
                  </a:lnTo>
                  <a:lnTo>
                    <a:pt x="312" y="165"/>
                  </a:lnTo>
                  <a:lnTo>
                    <a:pt x="315" y="164"/>
                  </a:lnTo>
                  <a:lnTo>
                    <a:pt x="315" y="163"/>
                  </a:lnTo>
                  <a:lnTo>
                    <a:pt x="315" y="161"/>
                  </a:lnTo>
                  <a:lnTo>
                    <a:pt x="302" y="165"/>
                  </a:lnTo>
                  <a:lnTo>
                    <a:pt x="291" y="168"/>
                  </a:lnTo>
                  <a:lnTo>
                    <a:pt x="288" y="167"/>
                  </a:lnTo>
                  <a:lnTo>
                    <a:pt x="284" y="165"/>
                  </a:lnTo>
                  <a:lnTo>
                    <a:pt x="287" y="160"/>
                  </a:lnTo>
                  <a:lnTo>
                    <a:pt x="289" y="153"/>
                  </a:lnTo>
                  <a:lnTo>
                    <a:pt x="269" y="150"/>
                  </a:lnTo>
                  <a:lnTo>
                    <a:pt x="251" y="145"/>
                  </a:lnTo>
                  <a:lnTo>
                    <a:pt x="235" y="140"/>
                  </a:lnTo>
                  <a:lnTo>
                    <a:pt x="225" y="140"/>
                  </a:lnTo>
                  <a:lnTo>
                    <a:pt x="218" y="145"/>
                  </a:lnTo>
                  <a:lnTo>
                    <a:pt x="211" y="153"/>
                  </a:lnTo>
                  <a:lnTo>
                    <a:pt x="202" y="154"/>
                  </a:lnTo>
                  <a:lnTo>
                    <a:pt x="195" y="155"/>
                  </a:lnTo>
                  <a:lnTo>
                    <a:pt x="189" y="154"/>
                  </a:lnTo>
                  <a:lnTo>
                    <a:pt x="184" y="153"/>
                  </a:lnTo>
                  <a:lnTo>
                    <a:pt x="178" y="153"/>
                  </a:lnTo>
                  <a:lnTo>
                    <a:pt x="172" y="151"/>
                  </a:lnTo>
                  <a:lnTo>
                    <a:pt x="167" y="151"/>
                  </a:lnTo>
                  <a:lnTo>
                    <a:pt x="161" y="153"/>
                  </a:lnTo>
                  <a:lnTo>
                    <a:pt x="155" y="155"/>
                  </a:lnTo>
                  <a:lnTo>
                    <a:pt x="151" y="160"/>
                  </a:lnTo>
                  <a:lnTo>
                    <a:pt x="148" y="164"/>
                  </a:lnTo>
                  <a:lnTo>
                    <a:pt x="144" y="168"/>
                  </a:lnTo>
                  <a:lnTo>
                    <a:pt x="141" y="171"/>
                  </a:lnTo>
                  <a:lnTo>
                    <a:pt x="135" y="174"/>
                  </a:lnTo>
                  <a:lnTo>
                    <a:pt x="129" y="175"/>
                  </a:lnTo>
                  <a:lnTo>
                    <a:pt x="124" y="177"/>
                  </a:lnTo>
                  <a:lnTo>
                    <a:pt x="111" y="178"/>
                  </a:lnTo>
                  <a:lnTo>
                    <a:pt x="101" y="181"/>
                  </a:lnTo>
                  <a:lnTo>
                    <a:pt x="100" y="185"/>
                  </a:lnTo>
                  <a:lnTo>
                    <a:pt x="98" y="190"/>
                  </a:lnTo>
                  <a:lnTo>
                    <a:pt x="87" y="190"/>
                  </a:lnTo>
                  <a:lnTo>
                    <a:pt x="78" y="191"/>
                  </a:lnTo>
                  <a:lnTo>
                    <a:pt x="70" y="193"/>
                  </a:lnTo>
                  <a:lnTo>
                    <a:pt x="62" y="195"/>
                  </a:lnTo>
                  <a:lnTo>
                    <a:pt x="48" y="203"/>
                  </a:lnTo>
                  <a:lnTo>
                    <a:pt x="32" y="208"/>
                  </a:lnTo>
                  <a:lnTo>
                    <a:pt x="31" y="205"/>
                  </a:lnTo>
                  <a:lnTo>
                    <a:pt x="28" y="203"/>
                  </a:lnTo>
                  <a:lnTo>
                    <a:pt x="15" y="207"/>
                  </a:lnTo>
                  <a:lnTo>
                    <a:pt x="0" y="211"/>
                  </a:lnTo>
                  <a:lnTo>
                    <a:pt x="0" y="210"/>
                  </a:lnTo>
                  <a:lnTo>
                    <a:pt x="1" y="207"/>
                  </a:lnTo>
                  <a:lnTo>
                    <a:pt x="31" y="198"/>
                  </a:lnTo>
                  <a:lnTo>
                    <a:pt x="65" y="191"/>
                  </a:lnTo>
                  <a:lnTo>
                    <a:pt x="81" y="185"/>
                  </a:lnTo>
                  <a:lnTo>
                    <a:pt x="97" y="180"/>
                  </a:lnTo>
                  <a:lnTo>
                    <a:pt x="109" y="174"/>
                  </a:lnTo>
                  <a:lnTo>
                    <a:pt x="119" y="165"/>
                  </a:lnTo>
                  <a:lnTo>
                    <a:pt x="118" y="164"/>
                  </a:lnTo>
                  <a:lnTo>
                    <a:pt x="118" y="163"/>
                  </a:lnTo>
                  <a:lnTo>
                    <a:pt x="97" y="164"/>
                  </a:lnTo>
                  <a:lnTo>
                    <a:pt x="77" y="164"/>
                  </a:lnTo>
                  <a:lnTo>
                    <a:pt x="77" y="163"/>
                  </a:lnTo>
                  <a:lnTo>
                    <a:pt x="77" y="160"/>
                  </a:lnTo>
                  <a:lnTo>
                    <a:pt x="84" y="153"/>
                  </a:lnTo>
                  <a:lnTo>
                    <a:pt x="90" y="144"/>
                  </a:lnTo>
                  <a:lnTo>
                    <a:pt x="81" y="144"/>
                  </a:lnTo>
                  <a:lnTo>
                    <a:pt x="71" y="144"/>
                  </a:lnTo>
                  <a:lnTo>
                    <a:pt x="71" y="141"/>
                  </a:lnTo>
                  <a:lnTo>
                    <a:pt x="71" y="140"/>
                  </a:lnTo>
                  <a:lnTo>
                    <a:pt x="71" y="138"/>
                  </a:lnTo>
                  <a:lnTo>
                    <a:pt x="71" y="138"/>
                  </a:lnTo>
                  <a:lnTo>
                    <a:pt x="81" y="130"/>
                  </a:lnTo>
                  <a:lnTo>
                    <a:pt x="90" y="121"/>
                  </a:lnTo>
                  <a:lnTo>
                    <a:pt x="109" y="117"/>
                  </a:lnTo>
                  <a:lnTo>
                    <a:pt x="134" y="114"/>
                  </a:lnTo>
                  <a:lnTo>
                    <a:pt x="144" y="113"/>
                  </a:lnTo>
                  <a:lnTo>
                    <a:pt x="155" y="110"/>
                  </a:lnTo>
                  <a:lnTo>
                    <a:pt x="159" y="107"/>
                  </a:lnTo>
                  <a:lnTo>
                    <a:pt x="162" y="105"/>
                  </a:lnTo>
                  <a:lnTo>
                    <a:pt x="165" y="103"/>
                  </a:lnTo>
                  <a:lnTo>
                    <a:pt x="168" y="98"/>
                  </a:lnTo>
                  <a:lnTo>
                    <a:pt x="157" y="100"/>
                  </a:lnTo>
                  <a:lnTo>
                    <a:pt x="144" y="101"/>
                  </a:lnTo>
                  <a:lnTo>
                    <a:pt x="138" y="101"/>
                  </a:lnTo>
                  <a:lnTo>
                    <a:pt x="132" y="101"/>
                  </a:lnTo>
                  <a:lnTo>
                    <a:pt x="128" y="100"/>
                  </a:lnTo>
                  <a:lnTo>
                    <a:pt x="124" y="98"/>
                  </a:lnTo>
                  <a:lnTo>
                    <a:pt x="122" y="97"/>
                  </a:lnTo>
                  <a:lnTo>
                    <a:pt x="121" y="97"/>
                  </a:lnTo>
                  <a:lnTo>
                    <a:pt x="122" y="91"/>
                  </a:lnTo>
                  <a:lnTo>
                    <a:pt x="124" y="87"/>
                  </a:lnTo>
                  <a:lnTo>
                    <a:pt x="135" y="84"/>
                  </a:lnTo>
                  <a:lnTo>
                    <a:pt x="145" y="81"/>
                  </a:lnTo>
                  <a:lnTo>
                    <a:pt x="157" y="78"/>
                  </a:lnTo>
                  <a:lnTo>
                    <a:pt x="168" y="77"/>
                  </a:lnTo>
                  <a:lnTo>
                    <a:pt x="169" y="81"/>
                  </a:lnTo>
                  <a:lnTo>
                    <a:pt x="171" y="83"/>
                  </a:lnTo>
                  <a:lnTo>
                    <a:pt x="172" y="84"/>
                  </a:lnTo>
                  <a:lnTo>
                    <a:pt x="177" y="85"/>
                  </a:lnTo>
                  <a:lnTo>
                    <a:pt x="184" y="83"/>
                  </a:lnTo>
                  <a:lnTo>
                    <a:pt x="189" y="81"/>
                  </a:lnTo>
                  <a:lnTo>
                    <a:pt x="185" y="74"/>
                  </a:lnTo>
                  <a:lnTo>
                    <a:pt x="181" y="68"/>
                  </a:lnTo>
                  <a:lnTo>
                    <a:pt x="178" y="65"/>
                  </a:lnTo>
                  <a:lnTo>
                    <a:pt x="177" y="63"/>
                  </a:lnTo>
                  <a:lnTo>
                    <a:pt x="177" y="60"/>
                  </a:lnTo>
                  <a:lnTo>
                    <a:pt x="177" y="55"/>
                  </a:lnTo>
                  <a:lnTo>
                    <a:pt x="188" y="54"/>
                  </a:lnTo>
                  <a:lnTo>
                    <a:pt x="201" y="53"/>
                  </a:lnTo>
                  <a:lnTo>
                    <a:pt x="212" y="50"/>
                  </a:lnTo>
                  <a:lnTo>
                    <a:pt x="224" y="48"/>
                  </a:lnTo>
                  <a:lnTo>
                    <a:pt x="241" y="43"/>
                  </a:lnTo>
                  <a:lnTo>
                    <a:pt x="262" y="34"/>
                  </a:lnTo>
                  <a:lnTo>
                    <a:pt x="274" y="30"/>
                  </a:lnTo>
                  <a:lnTo>
                    <a:pt x="285" y="27"/>
                  </a:lnTo>
                  <a:lnTo>
                    <a:pt x="297" y="26"/>
                  </a:lnTo>
                  <a:lnTo>
                    <a:pt x="307" y="26"/>
                  </a:lnTo>
                  <a:lnTo>
                    <a:pt x="334" y="30"/>
                  </a:lnTo>
                  <a:lnTo>
                    <a:pt x="361" y="35"/>
                  </a:lnTo>
                  <a:lnTo>
                    <a:pt x="389" y="41"/>
                  </a:lnTo>
                  <a:lnTo>
                    <a:pt x="416" y="45"/>
                  </a:lnTo>
                  <a:lnTo>
                    <a:pt x="429" y="48"/>
                  </a:lnTo>
                  <a:lnTo>
                    <a:pt x="444" y="50"/>
                  </a:lnTo>
                  <a:lnTo>
                    <a:pt x="456" y="50"/>
                  </a:lnTo>
                  <a:lnTo>
                    <a:pt x="469" y="50"/>
                  </a:lnTo>
                  <a:lnTo>
                    <a:pt x="482" y="48"/>
                  </a:lnTo>
                  <a:lnTo>
                    <a:pt x="495" y="45"/>
                  </a:lnTo>
                  <a:lnTo>
                    <a:pt x="508" y="41"/>
                  </a:lnTo>
                  <a:lnTo>
                    <a:pt x="521" y="37"/>
                  </a:lnTo>
                  <a:lnTo>
                    <a:pt x="524" y="41"/>
                  </a:lnTo>
                  <a:lnTo>
                    <a:pt x="528" y="44"/>
                  </a:lnTo>
                  <a:lnTo>
                    <a:pt x="532" y="45"/>
                  </a:lnTo>
                  <a:lnTo>
                    <a:pt x="541" y="45"/>
                  </a:lnTo>
                  <a:lnTo>
                    <a:pt x="545" y="44"/>
                  </a:lnTo>
                  <a:lnTo>
                    <a:pt x="551" y="43"/>
                  </a:lnTo>
                  <a:lnTo>
                    <a:pt x="556" y="43"/>
                  </a:lnTo>
                  <a:lnTo>
                    <a:pt x="562" y="44"/>
                  </a:lnTo>
                  <a:lnTo>
                    <a:pt x="565" y="48"/>
                  </a:lnTo>
                  <a:lnTo>
                    <a:pt x="569" y="51"/>
                  </a:lnTo>
                  <a:lnTo>
                    <a:pt x="574" y="53"/>
                  </a:lnTo>
                  <a:lnTo>
                    <a:pt x="579" y="53"/>
                  </a:lnTo>
                  <a:lnTo>
                    <a:pt x="585" y="53"/>
                  </a:lnTo>
                  <a:lnTo>
                    <a:pt x="591" y="54"/>
                  </a:lnTo>
                  <a:lnTo>
                    <a:pt x="596" y="55"/>
                  </a:lnTo>
                  <a:lnTo>
                    <a:pt x="601" y="58"/>
                  </a:lnTo>
                  <a:lnTo>
                    <a:pt x="599" y="63"/>
                  </a:lnTo>
                  <a:lnTo>
                    <a:pt x="599" y="67"/>
                  </a:lnTo>
                  <a:lnTo>
                    <a:pt x="619" y="67"/>
                  </a:lnTo>
                  <a:lnTo>
                    <a:pt x="639" y="65"/>
                  </a:lnTo>
                  <a:lnTo>
                    <a:pt x="639" y="71"/>
                  </a:lnTo>
                  <a:lnTo>
                    <a:pt x="641" y="78"/>
                  </a:lnTo>
                  <a:lnTo>
                    <a:pt x="643" y="78"/>
                  </a:lnTo>
                  <a:lnTo>
                    <a:pt x="646" y="78"/>
                  </a:lnTo>
                  <a:lnTo>
                    <a:pt x="648" y="77"/>
                  </a:lnTo>
                  <a:lnTo>
                    <a:pt x="649" y="77"/>
                  </a:lnTo>
                  <a:lnTo>
                    <a:pt x="651" y="73"/>
                  </a:lnTo>
                  <a:lnTo>
                    <a:pt x="652" y="68"/>
                  </a:lnTo>
                  <a:lnTo>
                    <a:pt x="653" y="67"/>
                  </a:lnTo>
                  <a:lnTo>
                    <a:pt x="656" y="64"/>
                  </a:lnTo>
                  <a:lnTo>
                    <a:pt x="661" y="61"/>
                  </a:lnTo>
                  <a:lnTo>
                    <a:pt x="666" y="57"/>
                  </a:lnTo>
                  <a:lnTo>
                    <a:pt x="682" y="58"/>
                  </a:lnTo>
                  <a:lnTo>
                    <a:pt x="703" y="61"/>
                  </a:lnTo>
                  <a:lnTo>
                    <a:pt x="725" y="64"/>
                  </a:lnTo>
                  <a:lnTo>
                    <a:pt x="742" y="67"/>
                  </a:lnTo>
                  <a:lnTo>
                    <a:pt x="742" y="68"/>
                  </a:lnTo>
                  <a:lnTo>
                    <a:pt x="742" y="68"/>
                  </a:lnTo>
                  <a:lnTo>
                    <a:pt x="739" y="73"/>
                  </a:lnTo>
                  <a:lnTo>
                    <a:pt x="738" y="77"/>
                  </a:lnTo>
                  <a:lnTo>
                    <a:pt x="738" y="78"/>
                  </a:lnTo>
                  <a:lnTo>
                    <a:pt x="739" y="80"/>
                  </a:lnTo>
                  <a:lnTo>
                    <a:pt x="742" y="78"/>
                  </a:lnTo>
                  <a:lnTo>
                    <a:pt x="746" y="78"/>
                  </a:lnTo>
                  <a:lnTo>
                    <a:pt x="751" y="70"/>
                  </a:lnTo>
                  <a:lnTo>
                    <a:pt x="755" y="64"/>
                  </a:lnTo>
                  <a:lnTo>
                    <a:pt x="755" y="63"/>
                  </a:lnTo>
                  <a:lnTo>
                    <a:pt x="755" y="61"/>
                  </a:lnTo>
                  <a:lnTo>
                    <a:pt x="749" y="58"/>
                  </a:lnTo>
                  <a:lnTo>
                    <a:pt x="743" y="55"/>
                  </a:lnTo>
                  <a:lnTo>
                    <a:pt x="746" y="50"/>
                  </a:lnTo>
                  <a:lnTo>
                    <a:pt x="749" y="44"/>
                  </a:lnTo>
                  <a:lnTo>
                    <a:pt x="755" y="47"/>
                  </a:lnTo>
                  <a:lnTo>
                    <a:pt x="761" y="48"/>
                  </a:lnTo>
                  <a:lnTo>
                    <a:pt x="758" y="53"/>
                  </a:lnTo>
                  <a:lnTo>
                    <a:pt x="753" y="55"/>
                  </a:lnTo>
                  <a:lnTo>
                    <a:pt x="753" y="57"/>
                  </a:lnTo>
                  <a:lnTo>
                    <a:pt x="753" y="57"/>
                  </a:lnTo>
                  <a:lnTo>
                    <a:pt x="762" y="58"/>
                  </a:lnTo>
                  <a:lnTo>
                    <a:pt x="771" y="58"/>
                  </a:lnTo>
                  <a:lnTo>
                    <a:pt x="776" y="53"/>
                  </a:lnTo>
                  <a:lnTo>
                    <a:pt x="782" y="48"/>
                  </a:lnTo>
                  <a:lnTo>
                    <a:pt x="776" y="45"/>
                  </a:lnTo>
                  <a:lnTo>
                    <a:pt x="771" y="40"/>
                  </a:lnTo>
                  <a:lnTo>
                    <a:pt x="775" y="34"/>
                  </a:lnTo>
                  <a:lnTo>
                    <a:pt x="779" y="28"/>
                  </a:lnTo>
                  <a:lnTo>
                    <a:pt x="788" y="27"/>
                  </a:lnTo>
                  <a:lnTo>
                    <a:pt x="793" y="26"/>
                  </a:lnTo>
                  <a:lnTo>
                    <a:pt x="799" y="24"/>
                  </a:lnTo>
                  <a:lnTo>
                    <a:pt x="806" y="27"/>
                  </a:lnTo>
                  <a:lnTo>
                    <a:pt x="806" y="31"/>
                  </a:lnTo>
                  <a:lnTo>
                    <a:pt x="806" y="37"/>
                  </a:lnTo>
                  <a:lnTo>
                    <a:pt x="801" y="40"/>
                  </a:lnTo>
                  <a:lnTo>
                    <a:pt x="796" y="44"/>
                  </a:lnTo>
                  <a:lnTo>
                    <a:pt x="801" y="50"/>
                  </a:lnTo>
                  <a:lnTo>
                    <a:pt x="805" y="55"/>
                  </a:lnTo>
                  <a:lnTo>
                    <a:pt x="809" y="53"/>
                  </a:lnTo>
                  <a:lnTo>
                    <a:pt x="813" y="50"/>
                  </a:lnTo>
                  <a:lnTo>
                    <a:pt x="819" y="48"/>
                  </a:lnTo>
                  <a:lnTo>
                    <a:pt x="825" y="50"/>
                  </a:lnTo>
                  <a:lnTo>
                    <a:pt x="823" y="54"/>
                  </a:lnTo>
                  <a:lnTo>
                    <a:pt x="822" y="58"/>
                  </a:lnTo>
                  <a:lnTo>
                    <a:pt x="818" y="61"/>
                  </a:lnTo>
                  <a:lnTo>
                    <a:pt x="813" y="63"/>
                  </a:lnTo>
                  <a:lnTo>
                    <a:pt x="813" y="67"/>
                  </a:lnTo>
                  <a:lnTo>
                    <a:pt x="812" y="71"/>
                  </a:lnTo>
                  <a:lnTo>
                    <a:pt x="816" y="71"/>
                  </a:lnTo>
                  <a:lnTo>
                    <a:pt x="819" y="71"/>
                  </a:lnTo>
                  <a:lnTo>
                    <a:pt x="831" y="67"/>
                  </a:lnTo>
                  <a:lnTo>
                    <a:pt x="843" y="60"/>
                  </a:lnTo>
                  <a:lnTo>
                    <a:pt x="849" y="55"/>
                  </a:lnTo>
                  <a:lnTo>
                    <a:pt x="853" y="51"/>
                  </a:lnTo>
                  <a:lnTo>
                    <a:pt x="858" y="45"/>
                  </a:lnTo>
                  <a:lnTo>
                    <a:pt x="860" y="41"/>
                  </a:lnTo>
                  <a:lnTo>
                    <a:pt x="849" y="37"/>
                  </a:lnTo>
                  <a:lnTo>
                    <a:pt x="833" y="35"/>
                  </a:lnTo>
                  <a:lnTo>
                    <a:pt x="835" y="31"/>
                  </a:lnTo>
                  <a:lnTo>
                    <a:pt x="836" y="30"/>
                  </a:lnTo>
                  <a:lnTo>
                    <a:pt x="839" y="30"/>
                  </a:lnTo>
                  <a:lnTo>
                    <a:pt x="843" y="30"/>
                  </a:lnTo>
                  <a:lnTo>
                    <a:pt x="840" y="26"/>
                  </a:lnTo>
                  <a:lnTo>
                    <a:pt x="839" y="21"/>
                  </a:lnTo>
                  <a:lnTo>
                    <a:pt x="849" y="14"/>
                  </a:lnTo>
                  <a:lnTo>
                    <a:pt x="863" y="7"/>
                  </a:lnTo>
                  <a:lnTo>
                    <a:pt x="870" y="4"/>
                  </a:lnTo>
                  <a:lnTo>
                    <a:pt x="876" y="3"/>
                  </a:lnTo>
                  <a:lnTo>
                    <a:pt x="879" y="4"/>
                  </a:lnTo>
                  <a:lnTo>
                    <a:pt x="880" y="6"/>
                  </a:lnTo>
                  <a:lnTo>
                    <a:pt x="883" y="7"/>
                  </a:lnTo>
                  <a:lnTo>
                    <a:pt x="883" y="10"/>
                  </a:lnTo>
                  <a:lnTo>
                    <a:pt x="876" y="13"/>
                  </a:lnTo>
                  <a:lnTo>
                    <a:pt x="869" y="14"/>
                  </a:lnTo>
                  <a:lnTo>
                    <a:pt x="869" y="21"/>
                  </a:lnTo>
                  <a:lnTo>
                    <a:pt x="869" y="27"/>
                  </a:lnTo>
                  <a:lnTo>
                    <a:pt x="876" y="27"/>
                  </a:lnTo>
                  <a:lnTo>
                    <a:pt x="882" y="27"/>
                  </a:lnTo>
                  <a:lnTo>
                    <a:pt x="880" y="23"/>
                  </a:lnTo>
                  <a:lnTo>
                    <a:pt x="879" y="17"/>
                  </a:lnTo>
                  <a:lnTo>
                    <a:pt x="890" y="13"/>
                  </a:lnTo>
                  <a:lnTo>
                    <a:pt x="900" y="8"/>
                  </a:lnTo>
                  <a:lnTo>
                    <a:pt x="905" y="7"/>
                  </a:lnTo>
                  <a:lnTo>
                    <a:pt x="910" y="6"/>
                  </a:lnTo>
                  <a:lnTo>
                    <a:pt x="918" y="6"/>
                  </a:lnTo>
                  <a:lnTo>
                    <a:pt x="925" y="6"/>
                  </a:lnTo>
                  <a:lnTo>
                    <a:pt x="923" y="10"/>
                  </a:lnTo>
                  <a:lnTo>
                    <a:pt x="922" y="13"/>
                  </a:lnTo>
                  <a:lnTo>
                    <a:pt x="920" y="14"/>
                  </a:lnTo>
                  <a:lnTo>
                    <a:pt x="916" y="16"/>
                  </a:lnTo>
                  <a:lnTo>
                    <a:pt x="918" y="18"/>
                  </a:lnTo>
                  <a:lnTo>
                    <a:pt x="918" y="23"/>
                  </a:lnTo>
                  <a:lnTo>
                    <a:pt x="930" y="21"/>
                  </a:lnTo>
                  <a:lnTo>
                    <a:pt x="943" y="18"/>
                  </a:lnTo>
                  <a:lnTo>
                    <a:pt x="943" y="16"/>
                  </a:lnTo>
                  <a:lnTo>
                    <a:pt x="943" y="11"/>
                  </a:lnTo>
                  <a:lnTo>
                    <a:pt x="942" y="11"/>
                  </a:lnTo>
                  <a:lnTo>
                    <a:pt x="940" y="11"/>
                  </a:lnTo>
                  <a:lnTo>
                    <a:pt x="938" y="13"/>
                  </a:lnTo>
                  <a:lnTo>
                    <a:pt x="935" y="13"/>
                  </a:lnTo>
                  <a:lnTo>
                    <a:pt x="932" y="11"/>
                  </a:lnTo>
                  <a:lnTo>
                    <a:pt x="928" y="10"/>
                  </a:lnTo>
                  <a:lnTo>
                    <a:pt x="928" y="6"/>
                  </a:lnTo>
                  <a:lnTo>
                    <a:pt x="928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6" name="Freeform 27">
              <a:extLst>
                <a:ext uri="{FF2B5EF4-FFF2-40B4-BE49-F238E27FC236}">
                  <a16:creationId xmlns:a16="http://schemas.microsoft.com/office/drawing/2014/main" xmlns="" id="{0DAD542D-40E5-4995-BEEE-8A3133555B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5" y="99"/>
              <a:ext cx="11" cy="5"/>
            </a:xfrm>
            <a:custGeom>
              <a:avLst/>
              <a:gdLst>
                <a:gd name="T0" fmla="*/ 0 w 11"/>
                <a:gd name="T1" fmla="*/ 0 h 5"/>
                <a:gd name="T2" fmla="*/ 1 w 11"/>
                <a:gd name="T3" fmla="*/ 3 h 5"/>
                <a:gd name="T4" fmla="*/ 3 w 11"/>
                <a:gd name="T5" fmla="*/ 5 h 5"/>
                <a:gd name="T6" fmla="*/ 7 w 11"/>
                <a:gd name="T7" fmla="*/ 5 h 5"/>
                <a:gd name="T8" fmla="*/ 11 w 11"/>
                <a:gd name="T9" fmla="*/ 4 h 5"/>
                <a:gd name="T10" fmla="*/ 10 w 11"/>
                <a:gd name="T11" fmla="*/ 4 h 5"/>
                <a:gd name="T12" fmla="*/ 9 w 11"/>
                <a:gd name="T13" fmla="*/ 4 h 5"/>
                <a:gd name="T14" fmla="*/ 4 w 11"/>
                <a:gd name="T15" fmla="*/ 3 h 5"/>
                <a:gd name="T16" fmla="*/ 0 w 11"/>
                <a:gd name="T17" fmla="*/ 0 h 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1"/>
                <a:gd name="T28" fmla="*/ 0 h 5"/>
                <a:gd name="T29" fmla="*/ 11 w 11"/>
                <a:gd name="T30" fmla="*/ 5 h 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1" h="5">
                  <a:moveTo>
                    <a:pt x="0" y="0"/>
                  </a:moveTo>
                  <a:lnTo>
                    <a:pt x="1" y="3"/>
                  </a:lnTo>
                  <a:lnTo>
                    <a:pt x="3" y="5"/>
                  </a:lnTo>
                  <a:lnTo>
                    <a:pt x="7" y="5"/>
                  </a:lnTo>
                  <a:lnTo>
                    <a:pt x="11" y="4"/>
                  </a:lnTo>
                  <a:lnTo>
                    <a:pt x="10" y="4"/>
                  </a:lnTo>
                  <a:lnTo>
                    <a:pt x="9" y="4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7" name="Freeform 28">
              <a:extLst>
                <a:ext uri="{FF2B5EF4-FFF2-40B4-BE49-F238E27FC236}">
                  <a16:creationId xmlns:a16="http://schemas.microsoft.com/office/drawing/2014/main" xmlns="" id="{9127C714-8DFA-44CE-945C-548E8414BB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7" y="121"/>
              <a:ext cx="17" cy="13"/>
            </a:xfrm>
            <a:custGeom>
              <a:avLst/>
              <a:gdLst>
                <a:gd name="T0" fmla="*/ 2 w 17"/>
                <a:gd name="T1" fmla="*/ 0 h 13"/>
                <a:gd name="T2" fmla="*/ 10 w 17"/>
                <a:gd name="T3" fmla="*/ 0 h 13"/>
                <a:gd name="T4" fmla="*/ 17 w 17"/>
                <a:gd name="T5" fmla="*/ 2 h 13"/>
                <a:gd name="T6" fmla="*/ 17 w 17"/>
                <a:gd name="T7" fmla="*/ 5 h 13"/>
                <a:gd name="T8" fmla="*/ 17 w 17"/>
                <a:gd name="T9" fmla="*/ 8 h 13"/>
                <a:gd name="T10" fmla="*/ 14 w 17"/>
                <a:gd name="T11" fmla="*/ 10 h 13"/>
                <a:gd name="T12" fmla="*/ 11 w 17"/>
                <a:gd name="T13" fmla="*/ 13 h 13"/>
                <a:gd name="T14" fmla="*/ 7 w 17"/>
                <a:gd name="T15" fmla="*/ 12 h 13"/>
                <a:gd name="T16" fmla="*/ 2 w 17"/>
                <a:gd name="T17" fmla="*/ 10 h 13"/>
                <a:gd name="T18" fmla="*/ 1 w 17"/>
                <a:gd name="T19" fmla="*/ 10 h 13"/>
                <a:gd name="T20" fmla="*/ 0 w 17"/>
                <a:gd name="T21" fmla="*/ 10 h 13"/>
                <a:gd name="T22" fmla="*/ 1 w 17"/>
                <a:gd name="T23" fmla="*/ 5 h 13"/>
                <a:gd name="T24" fmla="*/ 2 w 17"/>
                <a:gd name="T25" fmla="*/ 0 h 1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7"/>
                <a:gd name="T40" fmla="*/ 0 h 13"/>
                <a:gd name="T41" fmla="*/ 17 w 17"/>
                <a:gd name="T42" fmla="*/ 13 h 1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7" h="13">
                  <a:moveTo>
                    <a:pt x="2" y="0"/>
                  </a:moveTo>
                  <a:lnTo>
                    <a:pt x="10" y="0"/>
                  </a:lnTo>
                  <a:lnTo>
                    <a:pt x="17" y="2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4" y="10"/>
                  </a:lnTo>
                  <a:lnTo>
                    <a:pt x="11" y="13"/>
                  </a:lnTo>
                  <a:lnTo>
                    <a:pt x="7" y="12"/>
                  </a:lnTo>
                  <a:lnTo>
                    <a:pt x="2" y="10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1" y="5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8" name="Freeform 29">
              <a:extLst>
                <a:ext uri="{FF2B5EF4-FFF2-40B4-BE49-F238E27FC236}">
                  <a16:creationId xmlns:a16="http://schemas.microsoft.com/office/drawing/2014/main" xmlns="" id="{F73CFD9E-4D4B-4058-B4FA-E93F7C0484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5" y="146"/>
              <a:ext cx="20" cy="13"/>
            </a:xfrm>
            <a:custGeom>
              <a:avLst/>
              <a:gdLst>
                <a:gd name="T0" fmla="*/ 5 w 20"/>
                <a:gd name="T1" fmla="*/ 0 h 13"/>
                <a:gd name="T2" fmla="*/ 12 w 20"/>
                <a:gd name="T3" fmla="*/ 1 h 13"/>
                <a:gd name="T4" fmla="*/ 20 w 20"/>
                <a:gd name="T5" fmla="*/ 3 h 13"/>
                <a:gd name="T6" fmla="*/ 20 w 20"/>
                <a:gd name="T7" fmla="*/ 4 h 13"/>
                <a:gd name="T8" fmla="*/ 20 w 20"/>
                <a:gd name="T9" fmla="*/ 4 h 13"/>
                <a:gd name="T10" fmla="*/ 20 w 20"/>
                <a:gd name="T11" fmla="*/ 7 h 13"/>
                <a:gd name="T12" fmla="*/ 19 w 20"/>
                <a:gd name="T13" fmla="*/ 8 h 13"/>
                <a:gd name="T14" fmla="*/ 13 w 20"/>
                <a:gd name="T15" fmla="*/ 11 h 13"/>
                <a:gd name="T16" fmla="*/ 9 w 20"/>
                <a:gd name="T17" fmla="*/ 13 h 13"/>
                <a:gd name="T18" fmla="*/ 5 w 20"/>
                <a:gd name="T19" fmla="*/ 11 h 13"/>
                <a:gd name="T20" fmla="*/ 0 w 20"/>
                <a:gd name="T21" fmla="*/ 7 h 13"/>
                <a:gd name="T22" fmla="*/ 2 w 20"/>
                <a:gd name="T23" fmla="*/ 5 h 13"/>
                <a:gd name="T24" fmla="*/ 3 w 20"/>
                <a:gd name="T25" fmla="*/ 4 h 13"/>
                <a:gd name="T26" fmla="*/ 3 w 20"/>
                <a:gd name="T27" fmla="*/ 3 h 13"/>
                <a:gd name="T28" fmla="*/ 5 w 20"/>
                <a:gd name="T29" fmla="*/ 0 h 1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0"/>
                <a:gd name="T46" fmla="*/ 0 h 13"/>
                <a:gd name="T47" fmla="*/ 20 w 20"/>
                <a:gd name="T48" fmla="*/ 13 h 1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0" h="13">
                  <a:moveTo>
                    <a:pt x="5" y="0"/>
                  </a:moveTo>
                  <a:lnTo>
                    <a:pt x="12" y="1"/>
                  </a:lnTo>
                  <a:lnTo>
                    <a:pt x="20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20" y="7"/>
                  </a:lnTo>
                  <a:lnTo>
                    <a:pt x="19" y="8"/>
                  </a:lnTo>
                  <a:lnTo>
                    <a:pt x="13" y="11"/>
                  </a:lnTo>
                  <a:lnTo>
                    <a:pt x="9" y="13"/>
                  </a:lnTo>
                  <a:lnTo>
                    <a:pt x="5" y="11"/>
                  </a:lnTo>
                  <a:lnTo>
                    <a:pt x="0" y="7"/>
                  </a:lnTo>
                  <a:lnTo>
                    <a:pt x="2" y="5"/>
                  </a:lnTo>
                  <a:lnTo>
                    <a:pt x="3" y="4"/>
                  </a:lnTo>
                  <a:lnTo>
                    <a:pt x="3" y="3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29" name="Freeform 30">
              <a:extLst>
                <a:ext uri="{FF2B5EF4-FFF2-40B4-BE49-F238E27FC236}">
                  <a16:creationId xmlns:a16="http://schemas.microsoft.com/office/drawing/2014/main" xmlns="" id="{8BC2CD93-6890-4D6E-9B17-69DE5E4EB4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4" y="166"/>
              <a:ext cx="82" cy="33"/>
            </a:xfrm>
            <a:custGeom>
              <a:avLst/>
              <a:gdLst>
                <a:gd name="T0" fmla="*/ 4 w 82"/>
                <a:gd name="T1" fmla="*/ 0 h 33"/>
                <a:gd name="T2" fmla="*/ 11 w 82"/>
                <a:gd name="T3" fmla="*/ 1 h 33"/>
                <a:gd name="T4" fmla="*/ 15 w 82"/>
                <a:gd name="T5" fmla="*/ 3 h 33"/>
                <a:gd name="T6" fmla="*/ 18 w 82"/>
                <a:gd name="T7" fmla="*/ 7 h 33"/>
                <a:gd name="T8" fmla="*/ 21 w 82"/>
                <a:gd name="T9" fmla="*/ 11 h 33"/>
                <a:gd name="T10" fmla="*/ 28 w 82"/>
                <a:gd name="T11" fmla="*/ 5 h 33"/>
                <a:gd name="T12" fmla="*/ 35 w 82"/>
                <a:gd name="T13" fmla="*/ 1 h 33"/>
                <a:gd name="T14" fmla="*/ 47 w 82"/>
                <a:gd name="T15" fmla="*/ 4 h 33"/>
                <a:gd name="T16" fmla="*/ 58 w 82"/>
                <a:gd name="T17" fmla="*/ 4 h 33"/>
                <a:gd name="T18" fmla="*/ 64 w 82"/>
                <a:gd name="T19" fmla="*/ 4 h 33"/>
                <a:gd name="T20" fmla="*/ 70 w 82"/>
                <a:gd name="T21" fmla="*/ 5 h 33"/>
                <a:gd name="T22" fmla="*/ 74 w 82"/>
                <a:gd name="T23" fmla="*/ 7 h 33"/>
                <a:gd name="T24" fmla="*/ 80 w 82"/>
                <a:gd name="T25" fmla="*/ 10 h 33"/>
                <a:gd name="T26" fmla="*/ 81 w 82"/>
                <a:gd name="T27" fmla="*/ 10 h 33"/>
                <a:gd name="T28" fmla="*/ 82 w 82"/>
                <a:gd name="T29" fmla="*/ 10 h 33"/>
                <a:gd name="T30" fmla="*/ 81 w 82"/>
                <a:gd name="T31" fmla="*/ 13 h 33"/>
                <a:gd name="T32" fmla="*/ 80 w 82"/>
                <a:gd name="T33" fmla="*/ 15 h 33"/>
                <a:gd name="T34" fmla="*/ 74 w 82"/>
                <a:gd name="T35" fmla="*/ 21 h 33"/>
                <a:gd name="T36" fmla="*/ 65 w 82"/>
                <a:gd name="T37" fmla="*/ 25 h 33"/>
                <a:gd name="T38" fmla="*/ 54 w 82"/>
                <a:gd name="T39" fmla="*/ 30 h 33"/>
                <a:gd name="T40" fmla="*/ 41 w 82"/>
                <a:gd name="T41" fmla="*/ 33 h 33"/>
                <a:gd name="T42" fmla="*/ 30 w 82"/>
                <a:gd name="T43" fmla="*/ 33 h 33"/>
                <a:gd name="T44" fmla="*/ 18 w 82"/>
                <a:gd name="T45" fmla="*/ 33 h 33"/>
                <a:gd name="T46" fmla="*/ 15 w 82"/>
                <a:gd name="T47" fmla="*/ 30 h 33"/>
                <a:gd name="T48" fmla="*/ 12 w 82"/>
                <a:gd name="T49" fmla="*/ 28 h 33"/>
                <a:gd name="T50" fmla="*/ 10 w 82"/>
                <a:gd name="T51" fmla="*/ 25 h 33"/>
                <a:gd name="T52" fmla="*/ 10 w 82"/>
                <a:gd name="T53" fmla="*/ 21 h 33"/>
                <a:gd name="T54" fmla="*/ 7 w 82"/>
                <a:gd name="T55" fmla="*/ 20 h 33"/>
                <a:gd name="T56" fmla="*/ 5 w 82"/>
                <a:gd name="T57" fmla="*/ 20 h 33"/>
                <a:gd name="T58" fmla="*/ 5 w 82"/>
                <a:gd name="T59" fmla="*/ 18 h 33"/>
                <a:gd name="T60" fmla="*/ 4 w 82"/>
                <a:gd name="T61" fmla="*/ 15 h 33"/>
                <a:gd name="T62" fmla="*/ 7 w 82"/>
                <a:gd name="T63" fmla="*/ 15 h 33"/>
                <a:gd name="T64" fmla="*/ 8 w 82"/>
                <a:gd name="T65" fmla="*/ 15 h 33"/>
                <a:gd name="T66" fmla="*/ 4 w 82"/>
                <a:gd name="T67" fmla="*/ 13 h 33"/>
                <a:gd name="T68" fmla="*/ 0 w 82"/>
                <a:gd name="T69" fmla="*/ 10 h 33"/>
                <a:gd name="T70" fmla="*/ 0 w 82"/>
                <a:gd name="T71" fmla="*/ 8 h 33"/>
                <a:gd name="T72" fmla="*/ 0 w 82"/>
                <a:gd name="T73" fmla="*/ 8 h 33"/>
                <a:gd name="T74" fmla="*/ 4 w 82"/>
                <a:gd name="T75" fmla="*/ 7 h 33"/>
                <a:gd name="T76" fmla="*/ 7 w 82"/>
                <a:gd name="T77" fmla="*/ 5 h 33"/>
                <a:gd name="T78" fmla="*/ 5 w 82"/>
                <a:gd name="T79" fmla="*/ 3 h 33"/>
                <a:gd name="T80" fmla="*/ 4 w 82"/>
                <a:gd name="T81" fmla="*/ 0 h 3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82"/>
                <a:gd name="T124" fmla="*/ 0 h 33"/>
                <a:gd name="T125" fmla="*/ 82 w 82"/>
                <a:gd name="T126" fmla="*/ 33 h 3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82" h="33">
                  <a:moveTo>
                    <a:pt x="4" y="0"/>
                  </a:moveTo>
                  <a:lnTo>
                    <a:pt x="11" y="1"/>
                  </a:lnTo>
                  <a:lnTo>
                    <a:pt x="15" y="3"/>
                  </a:lnTo>
                  <a:lnTo>
                    <a:pt x="18" y="7"/>
                  </a:lnTo>
                  <a:lnTo>
                    <a:pt x="21" y="11"/>
                  </a:lnTo>
                  <a:lnTo>
                    <a:pt x="28" y="5"/>
                  </a:lnTo>
                  <a:lnTo>
                    <a:pt x="35" y="1"/>
                  </a:lnTo>
                  <a:lnTo>
                    <a:pt x="47" y="4"/>
                  </a:lnTo>
                  <a:lnTo>
                    <a:pt x="58" y="4"/>
                  </a:lnTo>
                  <a:lnTo>
                    <a:pt x="64" y="4"/>
                  </a:lnTo>
                  <a:lnTo>
                    <a:pt x="70" y="5"/>
                  </a:lnTo>
                  <a:lnTo>
                    <a:pt x="74" y="7"/>
                  </a:lnTo>
                  <a:lnTo>
                    <a:pt x="80" y="10"/>
                  </a:lnTo>
                  <a:lnTo>
                    <a:pt x="81" y="10"/>
                  </a:lnTo>
                  <a:lnTo>
                    <a:pt x="82" y="10"/>
                  </a:lnTo>
                  <a:lnTo>
                    <a:pt x="81" y="13"/>
                  </a:lnTo>
                  <a:lnTo>
                    <a:pt x="80" y="15"/>
                  </a:lnTo>
                  <a:lnTo>
                    <a:pt x="74" y="21"/>
                  </a:lnTo>
                  <a:lnTo>
                    <a:pt x="65" y="25"/>
                  </a:lnTo>
                  <a:lnTo>
                    <a:pt x="54" y="30"/>
                  </a:lnTo>
                  <a:lnTo>
                    <a:pt x="41" y="33"/>
                  </a:lnTo>
                  <a:lnTo>
                    <a:pt x="30" y="33"/>
                  </a:lnTo>
                  <a:lnTo>
                    <a:pt x="18" y="33"/>
                  </a:lnTo>
                  <a:lnTo>
                    <a:pt x="15" y="30"/>
                  </a:lnTo>
                  <a:lnTo>
                    <a:pt x="12" y="28"/>
                  </a:lnTo>
                  <a:lnTo>
                    <a:pt x="10" y="25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5" y="20"/>
                  </a:lnTo>
                  <a:lnTo>
                    <a:pt x="5" y="18"/>
                  </a:lnTo>
                  <a:lnTo>
                    <a:pt x="4" y="15"/>
                  </a:lnTo>
                  <a:lnTo>
                    <a:pt x="7" y="15"/>
                  </a:lnTo>
                  <a:lnTo>
                    <a:pt x="8" y="15"/>
                  </a:lnTo>
                  <a:lnTo>
                    <a:pt x="4" y="13"/>
                  </a:lnTo>
                  <a:lnTo>
                    <a:pt x="0" y="10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7"/>
                  </a:lnTo>
                  <a:lnTo>
                    <a:pt x="7" y="5"/>
                  </a:lnTo>
                  <a:lnTo>
                    <a:pt x="5" y="3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0" name="Freeform 31">
              <a:extLst>
                <a:ext uri="{FF2B5EF4-FFF2-40B4-BE49-F238E27FC236}">
                  <a16:creationId xmlns:a16="http://schemas.microsoft.com/office/drawing/2014/main" xmlns="" id="{C6C25A61-CFE0-4FE2-A978-D16F5CCD31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" y="174"/>
              <a:ext cx="26" cy="17"/>
            </a:xfrm>
            <a:custGeom>
              <a:avLst/>
              <a:gdLst>
                <a:gd name="T0" fmla="*/ 17 w 26"/>
                <a:gd name="T1" fmla="*/ 0 h 17"/>
                <a:gd name="T2" fmla="*/ 22 w 26"/>
                <a:gd name="T3" fmla="*/ 3 h 17"/>
                <a:gd name="T4" fmla="*/ 26 w 26"/>
                <a:gd name="T5" fmla="*/ 9 h 17"/>
                <a:gd name="T6" fmla="*/ 25 w 26"/>
                <a:gd name="T7" fmla="*/ 12 h 17"/>
                <a:gd name="T8" fmla="*/ 25 w 26"/>
                <a:gd name="T9" fmla="*/ 15 h 17"/>
                <a:gd name="T10" fmla="*/ 13 w 26"/>
                <a:gd name="T11" fmla="*/ 16 h 17"/>
                <a:gd name="T12" fmla="*/ 3 w 26"/>
                <a:gd name="T13" fmla="*/ 17 h 17"/>
                <a:gd name="T14" fmla="*/ 2 w 26"/>
                <a:gd name="T15" fmla="*/ 16 h 17"/>
                <a:gd name="T16" fmla="*/ 0 w 26"/>
                <a:gd name="T17" fmla="*/ 15 h 17"/>
                <a:gd name="T18" fmla="*/ 0 w 26"/>
                <a:gd name="T19" fmla="*/ 13 h 17"/>
                <a:gd name="T20" fmla="*/ 0 w 26"/>
                <a:gd name="T21" fmla="*/ 10 h 17"/>
                <a:gd name="T22" fmla="*/ 9 w 26"/>
                <a:gd name="T23" fmla="*/ 6 h 17"/>
                <a:gd name="T24" fmla="*/ 17 w 26"/>
                <a:gd name="T25" fmla="*/ 0 h 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6"/>
                <a:gd name="T40" fmla="*/ 0 h 17"/>
                <a:gd name="T41" fmla="*/ 26 w 26"/>
                <a:gd name="T42" fmla="*/ 17 h 1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6" h="17">
                  <a:moveTo>
                    <a:pt x="17" y="0"/>
                  </a:moveTo>
                  <a:lnTo>
                    <a:pt x="22" y="3"/>
                  </a:lnTo>
                  <a:lnTo>
                    <a:pt x="26" y="9"/>
                  </a:lnTo>
                  <a:lnTo>
                    <a:pt x="25" y="12"/>
                  </a:lnTo>
                  <a:lnTo>
                    <a:pt x="25" y="15"/>
                  </a:lnTo>
                  <a:lnTo>
                    <a:pt x="13" y="16"/>
                  </a:lnTo>
                  <a:lnTo>
                    <a:pt x="3" y="17"/>
                  </a:lnTo>
                  <a:lnTo>
                    <a:pt x="2" y="16"/>
                  </a:lnTo>
                  <a:lnTo>
                    <a:pt x="0" y="15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9" y="6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1" name="Freeform 32">
              <a:extLst>
                <a:ext uri="{FF2B5EF4-FFF2-40B4-BE49-F238E27FC236}">
                  <a16:creationId xmlns:a16="http://schemas.microsoft.com/office/drawing/2014/main" xmlns="" id="{00E95210-BABF-4F72-8FF5-90A3DE702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8" y="176"/>
              <a:ext cx="52" cy="23"/>
            </a:xfrm>
            <a:custGeom>
              <a:avLst/>
              <a:gdLst>
                <a:gd name="T0" fmla="*/ 17 w 52"/>
                <a:gd name="T1" fmla="*/ 0 h 23"/>
                <a:gd name="T2" fmla="*/ 26 w 52"/>
                <a:gd name="T3" fmla="*/ 1 h 23"/>
                <a:gd name="T4" fmla="*/ 35 w 52"/>
                <a:gd name="T5" fmla="*/ 4 h 23"/>
                <a:gd name="T6" fmla="*/ 43 w 52"/>
                <a:gd name="T7" fmla="*/ 13 h 23"/>
                <a:gd name="T8" fmla="*/ 52 w 52"/>
                <a:gd name="T9" fmla="*/ 18 h 23"/>
                <a:gd name="T10" fmla="*/ 50 w 52"/>
                <a:gd name="T11" fmla="*/ 20 h 23"/>
                <a:gd name="T12" fmla="*/ 50 w 52"/>
                <a:gd name="T13" fmla="*/ 21 h 23"/>
                <a:gd name="T14" fmla="*/ 49 w 52"/>
                <a:gd name="T15" fmla="*/ 21 h 23"/>
                <a:gd name="T16" fmla="*/ 47 w 52"/>
                <a:gd name="T17" fmla="*/ 21 h 23"/>
                <a:gd name="T18" fmla="*/ 35 w 52"/>
                <a:gd name="T19" fmla="*/ 18 h 23"/>
                <a:gd name="T20" fmla="*/ 19 w 52"/>
                <a:gd name="T21" fmla="*/ 15 h 23"/>
                <a:gd name="T22" fmla="*/ 15 w 52"/>
                <a:gd name="T23" fmla="*/ 18 h 23"/>
                <a:gd name="T24" fmla="*/ 12 w 52"/>
                <a:gd name="T25" fmla="*/ 20 h 23"/>
                <a:gd name="T26" fmla="*/ 7 w 52"/>
                <a:gd name="T27" fmla="*/ 23 h 23"/>
                <a:gd name="T28" fmla="*/ 0 w 52"/>
                <a:gd name="T29" fmla="*/ 23 h 23"/>
                <a:gd name="T30" fmla="*/ 7 w 52"/>
                <a:gd name="T31" fmla="*/ 11 h 23"/>
                <a:gd name="T32" fmla="*/ 17 w 52"/>
                <a:gd name="T33" fmla="*/ 0 h 2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2"/>
                <a:gd name="T52" fmla="*/ 0 h 23"/>
                <a:gd name="T53" fmla="*/ 52 w 52"/>
                <a:gd name="T54" fmla="*/ 23 h 2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2" h="23">
                  <a:moveTo>
                    <a:pt x="17" y="0"/>
                  </a:moveTo>
                  <a:lnTo>
                    <a:pt x="26" y="1"/>
                  </a:lnTo>
                  <a:lnTo>
                    <a:pt x="35" y="4"/>
                  </a:lnTo>
                  <a:lnTo>
                    <a:pt x="43" y="13"/>
                  </a:lnTo>
                  <a:lnTo>
                    <a:pt x="52" y="18"/>
                  </a:lnTo>
                  <a:lnTo>
                    <a:pt x="50" y="20"/>
                  </a:lnTo>
                  <a:lnTo>
                    <a:pt x="50" y="21"/>
                  </a:lnTo>
                  <a:lnTo>
                    <a:pt x="49" y="21"/>
                  </a:lnTo>
                  <a:lnTo>
                    <a:pt x="47" y="21"/>
                  </a:lnTo>
                  <a:lnTo>
                    <a:pt x="35" y="18"/>
                  </a:lnTo>
                  <a:lnTo>
                    <a:pt x="19" y="15"/>
                  </a:lnTo>
                  <a:lnTo>
                    <a:pt x="15" y="18"/>
                  </a:lnTo>
                  <a:lnTo>
                    <a:pt x="12" y="20"/>
                  </a:lnTo>
                  <a:lnTo>
                    <a:pt x="7" y="23"/>
                  </a:lnTo>
                  <a:lnTo>
                    <a:pt x="0" y="23"/>
                  </a:lnTo>
                  <a:lnTo>
                    <a:pt x="7" y="11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2" name="Freeform 33">
              <a:extLst>
                <a:ext uri="{FF2B5EF4-FFF2-40B4-BE49-F238E27FC236}">
                  <a16:creationId xmlns:a16="http://schemas.microsoft.com/office/drawing/2014/main" xmlns="" id="{F956FA7D-1D45-41DB-8C97-3E7A77CB3F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5" y="256"/>
              <a:ext cx="14" cy="10"/>
            </a:xfrm>
            <a:custGeom>
              <a:avLst/>
              <a:gdLst>
                <a:gd name="T0" fmla="*/ 0 w 14"/>
                <a:gd name="T1" fmla="*/ 0 h 10"/>
                <a:gd name="T2" fmla="*/ 7 w 14"/>
                <a:gd name="T3" fmla="*/ 1 h 10"/>
                <a:gd name="T4" fmla="*/ 13 w 14"/>
                <a:gd name="T5" fmla="*/ 3 h 10"/>
                <a:gd name="T6" fmla="*/ 14 w 14"/>
                <a:gd name="T7" fmla="*/ 5 h 10"/>
                <a:gd name="T8" fmla="*/ 14 w 14"/>
                <a:gd name="T9" fmla="*/ 7 h 10"/>
                <a:gd name="T10" fmla="*/ 14 w 14"/>
                <a:gd name="T11" fmla="*/ 8 h 10"/>
                <a:gd name="T12" fmla="*/ 14 w 14"/>
                <a:gd name="T13" fmla="*/ 10 h 10"/>
                <a:gd name="T14" fmla="*/ 14 w 14"/>
                <a:gd name="T15" fmla="*/ 10 h 10"/>
                <a:gd name="T16" fmla="*/ 13 w 14"/>
                <a:gd name="T17" fmla="*/ 10 h 10"/>
                <a:gd name="T18" fmla="*/ 4 w 14"/>
                <a:gd name="T19" fmla="*/ 5 h 10"/>
                <a:gd name="T20" fmla="*/ 0 w 14"/>
                <a:gd name="T21" fmla="*/ 0 h 1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10"/>
                <a:gd name="T35" fmla="*/ 14 w 14"/>
                <a:gd name="T36" fmla="*/ 10 h 1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10">
                  <a:moveTo>
                    <a:pt x="0" y="0"/>
                  </a:moveTo>
                  <a:lnTo>
                    <a:pt x="7" y="1"/>
                  </a:lnTo>
                  <a:lnTo>
                    <a:pt x="13" y="3"/>
                  </a:lnTo>
                  <a:lnTo>
                    <a:pt x="14" y="5"/>
                  </a:lnTo>
                  <a:lnTo>
                    <a:pt x="14" y="7"/>
                  </a:lnTo>
                  <a:lnTo>
                    <a:pt x="14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4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3" name="Freeform 34">
              <a:extLst>
                <a:ext uri="{FF2B5EF4-FFF2-40B4-BE49-F238E27FC236}">
                  <a16:creationId xmlns:a16="http://schemas.microsoft.com/office/drawing/2014/main" xmlns="" id="{98E3DDD7-5B1A-433D-85EA-CE8F61E86A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" y="266"/>
              <a:ext cx="17" cy="18"/>
            </a:xfrm>
            <a:custGeom>
              <a:avLst/>
              <a:gdLst>
                <a:gd name="T0" fmla="*/ 4 w 17"/>
                <a:gd name="T1" fmla="*/ 0 h 18"/>
                <a:gd name="T2" fmla="*/ 5 w 17"/>
                <a:gd name="T3" fmla="*/ 1 h 18"/>
                <a:gd name="T4" fmla="*/ 5 w 17"/>
                <a:gd name="T5" fmla="*/ 4 h 18"/>
                <a:gd name="T6" fmla="*/ 11 w 17"/>
                <a:gd name="T7" fmla="*/ 3 h 18"/>
                <a:gd name="T8" fmla="*/ 17 w 17"/>
                <a:gd name="T9" fmla="*/ 3 h 18"/>
                <a:gd name="T10" fmla="*/ 17 w 17"/>
                <a:gd name="T11" fmla="*/ 5 h 18"/>
                <a:gd name="T12" fmla="*/ 17 w 17"/>
                <a:gd name="T13" fmla="*/ 8 h 18"/>
                <a:gd name="T14" fmla="*/ 15 w 17"/>
                <a:gd name="T15" fmla="*/ 10 h 18"/>
                <a:gd name="T16" fmla="*/ 14 w 17"/>
                <a:gd name="T17" fmla="*/ 13 h 18"/>
                <a:gd name="T18" fmla="*/ 10 w 17"/>
                <a:gd name="T19" fmla="*/ 14 h 18"/>
                <a:gd name="T20" fmla="*/ 5 w 17"/>
                <a:gd name="T21" fmla="*/ 18 h 18"/>
                <a:gd name="T22" fmla="*/ 4 w 17"/>
                <a:gd name="T23" fmla="*/ 17 h 18"/>
                <a:gd name="T24" fmla="*/ 3 w 17"/>
                <a:gd name="T25" fmla="*/ 17 h 18"/>
                <a:gd name="T26" fmla="*/ 1 w 17"/>
                <a:gd name="T27" fmla="*/ 10 h 18"/>
                <a:gd name="T28" fmla="*/ 0 w 17"/>
                <a:gd name="T29" fmla="*/ 4 h 18"/>
                <a:gd name="T30" fmla="*/ 3 w 17"/>
                <a:gd name="T31" fmla="*/ 1 h 18"/>
                <a:gd name="T32" fmla="*/ 4 w 17"/>
                <a:gd name="T33" fmla="*/ 0 h 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7"/>
                <a:gd name="T52" fmla="*/ 0 h 18"/>
                <a:gd name="T53" fmla="*/ 17 w 17"/>
                <a:gd name="T54" fmla="*/ 18 h 1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7" h="18">
                  <a:moveTo>
                    <a:pt x="4" y="0"/>
                  </a:moveTo>
                  <a:lnTo>
                    <a:pt x="5" y="1"/>
                  </a:lnTo>
                  <a:lnTo>
                    <a:pt x="5" y="4"/>
                  </a:lnTo>
                  <a:lnTo>
                    <a:pt x="11" y="3"/>
                  </a:lnTo>
                  <a:lnTo>
                    <a:pt x="17" y="3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5" y="10"/>
                  </a:lnTo>
                  <a:lnTo>
                    <a:pt x="14" y="13"/>
                  </a:lnTo>
                  <a:lnTo>
                    <a:pt x="10" y="14"/>
                  </a:lnTo>
                  <a:lnTo>
                    <a:pt x="5" y="18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1" y="10"/>
                  </a:lnTo>
                  <a:lnTo>
                    <a:pt x="0" y="4"/>
                  </a:lnTo>
                  <a:lnTo>
                    <a:pt x="3" y="1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4" name="Freeform 35">
              <a:extLst>
                <a:ext uri="{FF2B5EF4-FFF2-40B4-BE49-F238E27FC236}">
                  <a16:creationId xmlns:a16="http://schemas.microsoft.com/office/drawing/2014/main" xmlns="" id="{1E3CB053-52EF-4BC1-AF1C-CFC4150302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86" y="269"/>
              <a:ext cx="70" cy="91"/>
            </a:xfrm>
            <a:custGeom>
              <a:avLst/>
              <a:gdLst>
                <a:gd name="T0" fmla="*/ 70 w 70"/>
                <a:gd name="T1" fmla="*/ 55 h 91"/>
                <a:gd name="T2" fmla="*/ 70 w 70"/>
                <a:gd name="T3" fmla="*/ 60 h 91"/>
                <a:gd name="T4" fmla="*/ 70 w 70"/>
                <a:gd name="T5" fmla="*/ 65 h 91"/>
                <a:gd name="T6" fmla="*/ 66 w 70"/>
                <a:gd name="T7" fmla="*/ 65 h 91"/>
                <a:gd name="T8" fmla="*/ 62 w 70"/>
                <a:gd name="T9" fmla="*/ 67 h 91"/>
                <a:gd name="T10" fmla="*/ 63 w 70"/>
                <a:gd name="T11" fmla="*/ 68 h 91"/>
                <a:gd name="T12" fmla="*/ 65 w 70"/>
                <a:gd name="T13" fmla="*/ 71 h 91"/>
                <a:gd name="T14" fmla="*/ 68 w 70"/>
                <a:gd name="T15" fmla="*/ 72 h 91"/>
                <a:gd name="T16" fmla="*/ 69 w 70"/>
                <a:gd name="T17" fmla="*/ 75 h 91"/>
                <a:gd name="T18" fmla="*/ 69 w 70"/>
                <a:gd name="T19" fmla="*/ 77 h 91"/>
                <a:gd name="T20" fmla="*/ 69 w 70"/>
                <a:gd name="T21" fmla="*/ 77 h 91"/>
                <a:gd name="T22" fmla="*/ 49 w 70"/>
                <a:gd name="T23" fmla="*/ 78 h 91"/>
                <a:gd name="T24" fmla="*/ 32 w 70"/>
                <a:gd name="T25" fmla="*/ 81 h 91"/>
                <a:gd name="T26" fmla="*/ 15 w 70"/>
                <a:gd name="T27" fmla="*/ 87 h 91"/>
                <a:gd name="T28" fmla="*/ 0 w 70"/>
                <a:gd name="T29" fmla="*/ 91 h 91"/>
                <a:gd name="T30" fmla="*/ 0 w 70"/>
                <a:gd name="T31" fmla="*/ 91 h 91"/>
                <a:gd name="T32" fmla="*/ 0 w 70"/>
                <a:gd name="T33" fmla="*/ 89 h 91"/>
                <a:gd name="T34" fmla="*/ 0 w 70"/>
                <a:gd name="T35" fmla="*/ 88 h 91"/>
                <a:gd name="T36" fmla="*/ 2 w 70"/>
                <a:gd name="T37" fmla="*/ 85 h 91"/>
                <a:gd name="T38" fmla="*/ 12 w 70"/>
                <a:gd name="T39" fmla="*/ 80 h 91"/>
                <a:gd name="T40" fmla="*/ 25 w 70"/>
                <a:gd name="T41" fmla="*/ 72 h 91"/>
                <a:gd name="T42" fmla="*/ 16 w 70"/>
                <a:gd name="T43" fmla="*/ 71 h 91"/>
                <a:gd name="T44" fmla="*/ 9 w 70"/>
                <a:gd name="T45" fmla="*/ 67 h 91"/>
                <a:gd name="T46" fmla="*/ 12 w 70"/>
                <a:gd name="T47" fmla="*/ 58 h 91"/>
                <a:gd name="T48" fmla="*/ 13 w 70"/>
                <a:gd name="T49" fmla="*/ 51 h 91"/>
                <a:gd name="T50" fmla="*/ 22 w 70"/>
                <a:gd name="T51" fmla="*/ 51 h 91"/>
                <a:gd name="T52" fmla="*/ 30 w 70"/>
                <a:gd name="T53" fmla="*/ 51 h 91"/>
                <a:gd name="T54" fmla="*/ 26 w 70"/>
                <a:gd name="T55" fmla="*/ 37 h 91"/>
                <a:gd name="T56" fmla="*/ 19 w 70"/>
                <a:gd name="T57" fmla="*/ 25 h 91"/>
                <a:gd name="T58" fmla="*/ 10 w 70"/>
                <a:gd name="T59" fmla="*/ 12 h 91"/>
                <a:gd name="T60" fmla="*/ 5 w 70"/>
                <a:gd name="T61" fmla="*/ 1 h 91"/>
                <a:gd name="T62" fmla="*/ 5 w 70"/>
                <a:gd name="T63" fmla="*/ 0 h 91"/>
                <a:gd name="T64" fmla="*/ 5 w 70"/>
                <a:gd name="T65" fmla="*/ 0 h 91"/>
                <a:gd name="T66" fmla="*/ 9 w 70"/>
                <a:gd name="T67" fmla="*/ 0 h 91"/>
                <a:gd name="T68" fmla="*/ 15 w 70"/>
                <a:gd name="T69" fmla="*/ 0 h 91"/>
                <a:gd name="T70" fmla="*/ 15 w 70"/>
                <a:gd name="T71" fmla="*/ 4 h 91"/>
                <a:gd name="T72" fmla="*/ 15 w 70"/>
                <a:gd name="T73" fmla="*/ 8 h 91"/>
                <a:gd name="T74" fmla="*/ 16 w 70"/>
                <a:gd name="T75" fmla="*/ 8 h 91"/>
                <a:gd name="T76" fmla="*/ 19 w 70"/>
                <a:gd name="T77" fmla="*/ 8 h 91"/>
                <a:gd name="T78" fmla="*/ 23 w 70"/>
                <a:gd name="T79" fmla="*/ 5 h 91"/>
                <a:gd name="T80" fmla="*/ 26 w 70"/>
                <a:gd name="T81" fmla="*/ 2 h 91"/>
                <a:gd name="T82" fmla="*/ 32 w 70"/>
                <a:gd name="T83" fmla="*/ 1 h 91"/>
                <a:gd name="T84" fmla="*/ 38 w 70"/>
                <a:gd name="T85" fmla="*/ 1 h 91"/>
                <a:gd name="T86" fmla="*/ 39 w 70"/>
                <a:gd name="T87" fmla="*/ 8 h 91"/>
                <a:gd name="T88" fmla="*/ 40 w 70"/>
                <a:gd name="T89" fmla="*/ 15 h 91"/>
                <a:gd name="T90" fmla="*/ 42 w 70"/>
                <a:gd name="T91" fmla="*/ 24 h 91"/>
                <a:gd name="T92" fmla="*/ 46 w 70"/>
                <a:gd name="T93" fmla="*/ 31 h 91"/>
                <a:gd name="T94" fmla="*/ 49 w 70"/>
                <a:gd name="T95" fmla="*/ 38 h 91"/>
                <a:gd name="T96" fmla="*/ 53 w 70"/>
                <a:gd name="T97" fmla="*/ 45 h 91"/>
                <a:gd name="T98" fmla="*/ 58 w 70"/>
                <a:gd name="T99" fmla="*/ 51 h 91"/>
                <a:gd name="T100" fmla="*/ 62 w 70"/>
                <a:gd name="T101" fmla="*/ 55 h 91"/>
                <a:gd name="T102" fmla="*/ 66 w 70"/>
                <a:gd name="T103" fmla="*/ 55 h 91"/>
                <a:gd name="T104" fmla="*/ 70 w 70"/>
                <a:gd name="T105" fmla="*/ 55 h 9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0"/>
                <a:gd name="T160" fmla="*/ 0 h 91"/>
                <a:gd name="T161" fmla="*/ 70 w 70"/>
                <a:gd name="T162" fmla="*/ 91 h 9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0" h="91">
                  <a:moveTo>
                    <a:pt x="70" y="55"/>
                  </a:moveTo>
                  <a:lnTo>
                    <a:pt x="70" y="60"/>
                  </a:lnTo>
                  <a:lnTo>
                    <a:pt x="70" y="65"/>
                  </a:lnTo>
                  <a:lnTo>
                    <a:pt x="66" y="65"/>
                  </a:lnTo>
                  <a:lnTo>
                    <a:pt x="62" y="67"/>
                  </a:lnTo>
                  <a:lnTo>
                    <a:pt x="63" y="68"/>
                  </a:lnTo>
                  <a:lnTo>
                    <a:pt x="65" y="71"/>
                  </a:lnTo>
                  <a:lnTo>
                    <a:pt x="68" y="72"/>
                  </a:lnTo>
                  <a:lnTo>
                    <a:pt x="69" y="75"/>
                  </a:lnTo>
                  <a:lnTo>
                    <a:pt x="69" y="77"/>
                  </a:lnTo>
                  <a:lnTo>
                    <a:pt x="69" y="77"/>
                  </a:lnTo>
                  <a:lnTo>
                    <a:pt x="49" y="78"/>
                  </a:lnTo>
                  <a:lnTo>
                    <a:pt x="32" y="81"/>
                  </a:lnTo>
                  <a:lnTo>
                    <a:pt x="15" y="87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89"/>
                  </a:lnTo>
                  <a:lnTo>
                    <a:pt x="0" y="88"/>
                  </a:lnTo>
                  <a:lnTo>
                    <a:pt x="2" y="85"/>
                  </a:lnTo>
                  <a:lnTo>
                    <a:pt x="12" y="80"/>
                  </a:lnTo>
                  <a:lnTo>
                    <a:pt x="25" y="72"/>
                  </a:lnTo>
                  <a:lnTo>
                    <a:pt x="16" y="71"/>
                  </a:lnTo>
                  <a:lnTo>
                    <a:pt x="9" y="67"/>
                  </a:lnTo>
                  <a:lnTo>
                    <a:pt x="12" y="58"/>
                  </a:lnTo>
                  <a:lnTo>
                    <a:pt x="13" y="51"/>
                  </a:lnTo>
                  <a:lnTo>
                    <a:pt x="22" y="51"/>
                  </a:lnTo>
                  <a:lnTo>
                    <a:pt x="30" y="51"/>
                  </a:lnTo>
                  <a:lnTo>
                    <a:pt x="26" y="37"/>
                  </a:lnTo>
                  <a:lnTo>
                    <a:pt x="19" y="25"/>
                  </a:lnTo>
                  <a:lnTo>
                    <a:pt x="10" y="12"/>
                  </a:lnTo>
                  <a:lnTo>
                    <a:pt x="5" y="1"/>
                  </a:lnTo>
                  <a:lnTo>
                    <a:pt x="5" y="0"/>
                  </a:lnTo>
                  <a:lnTo>
                    <a:pt x="5" y="0"/>
                  </a:lnTo>
                  <a:lnTo>
                    <a:pt x="9" y="0"/>
                  </a:lnTo>
                  <a:lnTo>
                    <a:pt x="15" y="0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6" y="8"/>
                  </a:lnTo>
                  <a:lnTo>
                    <a:pt x="19" y="8"/>
                  </a:lnTo>
                  <a:lnTo>
                    <a:pt x="23" y="5"/>
                  </a:lnTo>
                  <a:lnTo>
                    <a:pt x="26" y="2"/>
                  </a:lnTo>
                  <a:lnTo>
                    <a:pt x="32" y="1"/>
                  </a:lnTo>
                  <a:lnTo>
                    <a:pt x="38" y="1"/>
                  </a:lnTo>
                  <a:lnTo>
                    <a:pt x="39" y="8"/>
                  </a:lnTo>
                  <a:lnTo>
                    <a:pt x="40" y="15"/>
                  </a:lnTo>
                  <a:lnTo>
                    <a:pt x="42" y="24"/>
                  </a:lnTo>
                  <a:lnTo>
                    <a:pt x="46" y="31"/>
                  </a:lnTo>
                  <a:lnTo>
                    <a:pt x="49" y="38"/>
                  </a:lnTo>
                  <a:lnTo>
                    <a:pt x="53" y="45"/>
                  </a:lnTo>
                  <a:lnTo>
                    <a:pt x="58" y="51"/>
                  </a:lnTo>
                  <a:lnTo>
                    <a:pt x="62" y="55"/>
                  </a:lnTo>
                  <a:lnTo>
                    <a:pt x="66" y="55"/>
                  </a:lnTo>
                  <a:lnTo>
                    <a:pt x="70" y="55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5" name="Freeform 36">
              <a:extLst>
                <a:ext uri="{FF2B5EF4-FFF2-40B4-BE49-F238E27FC236}">
                  <a16:creationId xmlns:a16="http://schemas.microsoft.com/office/drawing/2014/main" xmlns="" id="{898F80D2-F7CD-40E8-A4A6-486A5ED543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99"/>
              <a:ext cx="9" cy="4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0 h 4"/>
                <a:gd name="T4" fmla="*/ 9 w 9"/>
                <a:gd name="T5" fmla="*/ 0 h 4"/>
                <a:gd name="T6" fmla="*/ 7 w 9"/>
                <a:gd name="T7" fmla="*/ 1 h 4"/>
                <a:gd name="T8" fmla="*/ 7 w 9"/>
                <a:gd name="T9" fmla="*/ 2 h 4"/>
                <a:gd name="T10" fmla="*/ 6 w 9"/>
                <a:gd name="T11" fmla="*/ 2 h 4"/>
                <a:gd name="T12" fmla="*/ 4 w 9"/>
                <a:gd name="T13" fmla="*/ 2 h 4"/>
                <a:gd name="T14" fmla="*/ 2 w 9"/>
                <a:gd name="T15" fmla="*/ 4 h 4"/>
                <a:gd name="T16" fmla="*/ 0 w 9"/>
                <a:gd name="T17" fmla="*/ 4 h 4"/>
                <a:gd name="T18" fmla="*/ 0 w 9"/>
                <a:gd name="T19" fmla="*/ 2 h 4"/>
                <a:gd name="T20" fmla="*/ 0 w 9"/>
                <a:gd name="T21" fmla="*/ 0 h 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"/>
                <a:gd name="T34" fmla="*/ 0 h 4"/>
                <a:gd name="T35" fmla="*/ 9 w 9"/>
                <a:gd name="T36" fmla="*/ 4 h 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" h="4">
                  <a:moveTo>
                    <a:pt x="0" y="0"/>
                  </a:moveTo>
                  <a:lnTo>
                    <a:pt x="4" y="0"/>
                  </a:lnTo>
                  <a:lnTo>
                    <a:pt x="9" y="0"/>
                  </a:lnTo>
                  <a:lnTo>
                    <a:pt x="7" y="1"/>
                  </a:lnTo>
                  <a:lnTo>
                    <a:pt x="7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6" name="Freeform 37">
              <a:extLst>
                <a:ext uri="{FF2B5EF4-FFF2-40B4-BE49-F238E27FC236}">
                  <a16:creationId xmlns:a16="http://schemas.microsoft.com/office/drawing/2014/main" xmlns="" id="{BA0C94F9-3107-4464-A650-9B09E30B50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9" y="300"/>
              <a:ext cx="49" cy="40"/>
            </a:xfrm>
            <a:custGeom>
              <a:avLst/>
              <a:gdLst>
                <a:gd name="T0" fmla="*/ 23 w 49"/>
                <a:gd name="T1" fmla="*/ 0 h 40"/>
                <a:gd name="T2" fmla="*/ 36 w 49"/>
                <a:gd name="T3" fmla="*/ 1 h 40"/>
                <a:gd name="T4" fmla="*/ 49 w 49"/>
                <a:gd name="T5" fmla="*/ 1 h 40"/>
                <a:gd name="T6" fmla="*/ 49 w 49"/>
                <a:gd name="T7" fmla="*/ 3 h 40"/>
                <a:gd name="T8" fmla="*/ 49 w 49"/>
                <a:gd name="T9" fmla="*/ 3 h 40"/>
                <a:gd name="T10" fmla="*/ 45 w 49"/>
                <a:gd name="T11" fmla="*/ 14 h 40"/>
                <a:gd name="T12" fmla="*/ 42 w 49"/>
                <a:gd name="T13" fmla="*/ 27 h 40"/>
                <a:gd name="T14" fmla="*/ 35 w 49"/>
                <a:gd name="T15" fmla="*/ 31 h 40"/>
                <a:gd name="T16" fmla="*/ 25 w 49"/>
                <a:gd name="T17" fmla="*/ 36 h 40"/>
                <a:gd name="T18" fmla="*/ 20 w 49"/>
                <a:gd name="T19" fmla="*/ 39 h 40"/>
                <a:gd name="T20" fmla="*/ 15 w 49"/>
                <a:gd name="T21" fmla="*/ 40 h 40"/>
                <a:gd name="T22" fmla="*/ 10 w 49"/>
                <a:gd name="T23" fmla="*/ 40 h 40"/>
                <a:gd name="T24" fmla="*/ 6 w 49"/>
                <a:gd name="T25" fmla="*/ 40 h 40"/>
                <a:gd name="T26" fmla="*/ 3 w 49"/>
                <a:gd name="T27" fmla="*/ 39 h 40"/>
                <a:gd name="T28" fmla="*/ 0 w 49"/>
                <a:gd name="T29" fmla="*/ 37 h 40"/>
                <a:gd name="T30" fmla="*/ 5 w 49"/>
                <a:gd name="T31" fmla="*/ 23 h 40"/>
                <a:gd name="T32" fmla="*/ 10 w 49"/>
                <a:gd name="T33" fmla="*/ 9 h 40"/>
                <a:gd name="T34" fmla="*/ 17 w 49"/>
                <a:gd name="T35" fmla="*/ 6 h 40"/>
                <a:gd name="T36" fmla="*/ 23 w 49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9"/>
                <a:gd name="T58" fmla="*/ 0 h 40"/>
                <a:gd name="T59" fmla="*/ 49 w 49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9" h="40">
                  <a:moveTo>
                    <a:pt x="23" y="0"/>
                  </a:moveTo>
                  <a:lnTo>
                    <a:pt x="36" y="1"/>
                  </a:lnTo>
                  <a:lnTo>
                    <a:pt x="49" y="1"/>
                  </a:lnTo>
                  <a:lnTo>
                    <a:pt x="49" y="3"/>
                  </a:lnTo>
                  <a:lnTo>
                    <a:pt x="49" y="3"/>
                  </a:lnTo>
                  <a:lnTo>
                    <a:pt x="45" y="14"/>
                  </a:lnTo>
                  <a:lnTo>
                    <a:pt x="42" y="27"/>
                  </a:lnTo>
                  <a:lnTo>
                    <a:pt x="35" y="31"/>
                  </a:lnTo>
                  <a:lnTo>
                    <a:pt x="25" y="36"/>
                  </a:lnTo>
                  <a:lnTo>
                    <a:pt x="20" y="39"/>
                  </a:lnTo>
                  <a:lnTo>
                    <a:pt x="15" y="40"/>
                  </a:lnTo>
                  <a:lnTo>
                    <a:pt x="10" y="40"/>
                  </a:lnTo>
                  <a:lnTo>
                    <a:pt x="6" y="40"/>
                  </a:lnTo>
                  <a:lnTo>
                    <a:pt x="3" y="39"/>
                  </a:lnTo>
                  <a:lnTo>
                    <a:pt x="0" y="37"/>
                  </a:lnTo>
                  <a:lnTo>
                    <a:pt x="5" y="23"/>
                  </a:lnTo>
                  <a:lnTo>
                    <a:pt x="10" y="9"/>
                  </a:lnTo>
                  <a:lnTo>
                    <a:pt x="17" y="6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7" name="Freeform 38">
              <a:extLst>
                <a:ext uri="{FF2B5EF4-FFF2-40B4-BE49-F238E27FC236}">
                  <a16:creationId xmlns:a16="http://schemas.microsoft.com/office/drawing/2014/main" xmlns="" id="{326AC79A-DF66-4AF3-8F35-7E4AC5BE1F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4" y="309"/>
              <a:ext cx="12" cy="18"/>
            </a:xfrm>
            <a:custGeom>
              <a:avLst/>
              <a:gdLst>
                <a:gd name="T0" fmla="*/ 7 w 12"/>
                <a:gd name="T1" fmla="*/ 0 h 18"/>
                <a:gd name="T2" fmla="*/ 10 w 12"/>
                <a:gd name="T3" fmla="*/ 0 h 18"/>
                <a:gd name="T4" fmla="*/ 12 w 12"/>
                <a:gd name="T5" fmla="*/ 0 h 18"/>
                <a:gd name="T6" fmla="*/ 10 w 12"/>
                <a:gd name="T7" fmla="*/ 5 h 18"/>
                <a:gd name="T8" fmla="*/ 9 w 12"/>
                <a:gd name="T9" fmla="*/ 10 h 18"/>
                <a:gd name="T10" fmla="*/ 6 w 12"/>
                <a:gd name="T11" fmla="*/ 14 h 18"/>
                <a:gd name="T12" fmla="*/ 3 w 12"/>
                <a:gd name="T13" fmla="*/ 18 h 18"/>
                <a:gd name="T14" fmla="*/ 2 w 12"/>
                <a:gd name="T15" fmla="*/ 17 h 18"/>
                <a:gd name="T16" fmla="*/ 0 w 12"/>
                <a:gd name="T17" fmla="*/ 17 h 18"/>
                <a:gd name="T18" fmla="*/ 0 w 12"/>
                <a:gd name="T19" fmla="*/ 12 h 18"/>
                <a:gd name="T20" fmla="*/ 0 w 12"/>
                <a:gd name="T21" fmla="*/ 7 h 18"/>
                <a:gd name="T22" fmla="*/ 3 w 12"/>
                <a:gd name="T23" fmla="*/ 4 h 18"/>
                <a:gd name="T24" fmla="*/ 7 w 12"/>
                <a:gd name="T25" fmla="*/ 0 h 1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"/>
                <a:gd name="T40" fmla="*/ 0 h 18"/>
                <a:gd name="T41" fmla="*/ 12 w 12"/>
                <a:gd name="T42" fmla="*/ 18 h 1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" h="18">
                  <a:moveTo>
                    <a:pt x="7" y="0"/>
                  </a:moveTo>
                  <a:lnTo>
                    <a:pt x="10" y="0"/>
                  </a:lnTo>
                  <a:lnTo>
                    <a:pt x="12" y="0"/>
                  </a:lnTo>
                  <a:lnTo>
                    <a:pt x="10" y="5"/>
                  </a:lnTo>
                  <a:lnTo>
                    <a:pt x="9" y="10"/>
                  </a:lnTo>
                  <a:lnTo>
                    <a:pt x="6" y="14"/>
                  </a:lnTo>
                  <a:lnTo>
                    <a:pt x="3" y="18"/>
                  </a:lnTo>
                  <a:lnTo>
                    <a:pt x="2" y="17"/>
                  </a:lnTo>
                  <a:lnTo>
                    <a:pt x="0" y="17"/>
                  </a:lnTo>
                  <a:lnTo>
                    <a:pt x="0" y="12"/>
                  </a:lnTo>
                  <a:lnTo>
                    <a:pt x="0" y="7"/>
                  </a:lnTo>
                  <a:lnTo>
                    <a:pt x="3" y="4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8" name="Freeform 39">
              <a:extLst>
                <a:ext uri="{FF2B5EF4-FFF2-40B4-BE49-F238E27FC236}">
                  <a16:creationId xmlns:a16="http://schemas.microsoft.com/office/drawing/2014/main" xmlns="" id="{E197F60B-032D-45C3-9E9A-773B0620BE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8" y="343"/>
              <a:ext cx="63" cy="57"/>
            </a:xfrm>
            <a:custGeom>
              <a:avLst/>
              <a:gdLst>
                <a:gd name="T0" fmla="*/ 36 w 63"/>
                <a:gd name="T1" fmla="*/ 0 h 57"/>
                <a:gd name="T2" fmla="*/ 39 w 63"/>
                <a:gd name="T3" fmla="*/ 3 h 57"/>
                <a:gd name="T4" fmla="*/ 39 w 63"/>
                <a:gd name="T5" fmla="*/ 6 h 57"/>
                <a:gd name="T6" fmla="*/ 39 w 63"/>
                <a:gd name="T7" fmla="*/ 7 h 57"/>
                <a:gd name="T8" fmla="*/ 37 w 63"/>
                <a:gd name="T9" fmla="*/ 10 h 57"/>
                <a:gd name="T10" fmla="*/ 34 w 63"/>
                <a:gd name="T11" fmla="*/ 14 h 57"/>
                <a:gd name="T12" fmla="*/ 30 w 63"/>
                <a:gd name="T13" fmla="*/ 17 h 57"/>
                <a:gd name="T14" fmla="*/ 34 w 63"/>
                <a:gd name="T15" fmla="*/ 17 h 57"/>
                <a:gd name="T16" fmla="*/ 37 w 63"/>
                <a:gd name="T17" fmla="*/ 17 h 57"/>
                <a:gd name="T18" fmla="*/ 37 w 63"/>
                <a:gd name="T19" fmla="*/ 21 h 57"/>
                <a:gd name="T20" fmla="*/ 37 w 63"/>
                <a:gd name="T21" fmla="*/ 25 h 57"/>
                <a:gd name="T22" fmla="*/ 40 w 63"/>
                <a:gd name="T23" fmla="*/ 24 h 57"/>
                <a:gd name="T24" fmla="*/ 43 w 63"/>
                <a:gd name="T25" fmla="*/ 21 h 57"/>
                <a:gd name="T26" fmla="*/ 47 w 63"/>
                <a:gd name="T27" fmla="*/ 20 h 57"/>
                <a:gd name="T28" fmla="*/ 53 w 63"/>
                <a:gd name="T29" fmla="*/ 18 h 57"/>
                <a:gd name="T30" fmla="*/ 57 w 63"/>
                <a:gd name="T31" fmla="*/ 20 h 57"/>
                <a:gd name="T32" fmla="*/ 63 w 63"/>
                <a:gd name="T33" fmla="*/ 21 h 57"/>
                <a:gd name="T34" fmla="*/ 59 w 63"/>
                <a:gd name="T35" fmla="*/ 38 h 57"/>
                <a:gd name="T36" fmla="*/ 56 w 63"/>
                <a:gd name="T37" fmla="*/ 57 h 57"/>
                <a:gd name="T38" fmla="*/ 50 w 63"/>
                <a:gd name="T39" fmla="*/ 57 h 57"/>
                <a:gd name="T40" fmla="*/ 44 w 63"/>
                <a:gd name="T41" fmla="*/ 57 h 57"/>
                <a:gd name="T42" fmla="*/ 43 w 63"/>
                <a:gd name="T43" fmla="*/ 57 h 57"/>
                <a:gd name="T44" fmla="*/ 40 w 63"/>
                <a:gd name="T45" fmla="*/ 55 h 57"/>
                <a:gd name="T46" fmla="*/ 40 w 63"/>
                <a:gd name="T47" fmla="*/ 51 h 57"/>
                <a:gd name="T48" fmla="*/ 39 w 63"/>
                <a:gd name="T49" fmla="*/ 48 h 57"/>
                <a:gd name="T50" fmla="*/ 37 w 63"/>
                <a:gd name="T51" fmla="*/ 50 h 57"/>
                <a:gd name="T52" fmla="*/ 34 w 63"/>
                <a:gd name="T53" fmla="*/ 51 h 57"/>
                <a:gd name="T54" fmla="*/ 32 w 63"/>
                <a:gd name="T55" fmla="*/ 55 h 57"/>
                <a:gd name="T56" fmla="*/ 27 w 63"/>
                <a:gd name="T57" fmla="*/ 57 h 57"/>
                <a:gd name="T58" fmla="*/ 24 w 63"/>
                <a:gd name="T59" fmla="*/ 51 h 57"/>
                <a:gd name="T60" fmla="*/ 22 w 63"/>
                <a:gd name="T61" fmla="*/ 45 h 57"/>
                <a:gd name="T62" fmla="*/ 12 w 63"/>
                <a:gd name="T63" fmla="*/ 45 h 57"/>
                <a:gd name="T64" fmla="*/ 2 w 63"/>
                <a:gd name="T65" fmla="*/ 47 h 57"/>
                <a:gd name="T66" fmla="*/ 0 w 63"/>
                <a:gd name="T67" fmla="*/ 41 h 57"/>
                <a:gd name="T68" fmla="*/ 0 w 63"/>
                <a:gd name="T69" fmla="*/ 37 h 57"/>
                <a:gd name="T70" fmla="*/ 9 w 63"/>
                <a:gd name="T71" fmla="*/ 30 h 57"/>
                <a:gd name="T72" fmla="*/ 20 w 63"/>
                <a:gd name="T73" fmla="*/ 20 h 57"/>
                <a:gd name="T74" fmla="*/ 30 w 63"/>
                <a:gd name="T75" fmla="*/ 10 h 57"/>
                <a:gd name="T76" fmla="*/ 36 w 63"/>
                <a:gd name="T77" fmla="*/ 0 h 5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3"/>
                <a:gd name="T118" fmla="*/ 0 h 57"/>
                <a:gd name="T119" fmla="*/ 63 w 63"/>
                <a:gd name="T120" fmla="*/ 57 h 5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3" h="57">
                  <a:moveTo>
                    <a:pt x="36" y="0"/>
                  </a:moveTo>
                  <a:lnTo>
                    <a:pt x="39" y="3"/>
                  </a:lnTo>
                  <a:lnTo>
                    <a:pt x="39" y="6"/>
                  </a:lnTo>
                  <a:lnTo>
                    <a:pt x="39" y="7"/>
                  </a:lnTo>
                  <a:lnTo>
                    <a:pt x="37" y="10"/>
                  </a:lnTo>
                  <a:lnTo>
                    <a:pt x="34" y="14"/>
                  </a:lnTo>
                  <a:lnTo>
                    <a:pt x="30" y="17"/>
                  </a:lnTo>
                  <a:lnTo>
                    <a:pt x="34" y="17"/>
                  </a:lnTo>
                  <a:lnTo>
                    <a:pt x="37" y="17"/>
                  </a:lnTo>
                  <a:lnTo>
                    <a:pt x="37" y="21"/>
                  </a:lnTo>
                  <a:lnTo>
                    <a:pt x="37" y="25"/>
                  </a:lnTo>
                  <a:lnTo>
                    <a:pt x="40" y="24"/>
                  </a:lnTo>
                  <a:lnTo>
                    <a:pt x="43" y="21"/>
                  </a:lnTo>
                  <a:lnTo>
                    <a:pt x="47" y="20"/>
                  </a:lnTo>
                  <a:lnTo>
                    <a:pt x="53" y="18"/>
                  </a:lnTo>
                  <a:lnTo>
                    <a:pt x="57" y="20"/>
                  </a:lnTo>
                  <a:lnTo>
                    <a:pt x="63" y="21"/>
                  </a:lnTo>
                  <a:lnTo>
                    <a:pt x="59" y="38"/>
                  </a:lnTo>
                  <a:lnTo>
                    <a:pt x="56" y="57"/>
                  </a:lnTo>
                  <a:lnTo>
                    <a:pt x="50" y="57"/>
                  </a:lnTo>
                  <a:lnTo>
                    <a:pt x="44" y="57"/>
                  </a:lnTo>
                  <a:lnTo>
                    <a:pt x="43" y="57"/>
                  </a:lnTo>
                  <a:lnTo>
                    <a:pt x="40" y="55"/>
                  </a:lnTo>
                  <a:lnTo>
                    <a:pt x="40" y="51"/>
                  </a:lnTo>
                  <a:lnTo>
                    <a:pt x="39" y="48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32" y="55"/>
                  </a:lnTo>
                  <a:lnTo>
                    <a:pt x="27" y="57"/>
                  </a:lnTo>
                  <a:lnTo>
                    <a:pt x="24" y="51"/>
                  </a:lnTo>
                  <a:lnTo>
                    <a:pt x="22" y="45"/>
                  </a:lnTo>
                  <a:lnTo>
                    <a:pt x="12" y="45"/>
                  </a:lnTo>
                  <a:lnTo>
                    <a:pt x="2" y="47"/>
                  </a:lnTo>
                  <a:lnTo>
                    <a:pt x="0" y="41"/>
                  </a:lnTo>
                  <a:lnTo>
                    <a:pt x="0" y="37"/>
                  </a:lnTo>
                  <a:lnTo>
                    <a:pt x="9" y="30"/>
                  </a:lnTo>
                  <a:lnTo>
                    <a:pt x="20" y="20"/>
                  </a:lnTo>
                  <a:lnTo>
                    <a:pt x="30" y="10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39" name="Freeform 44">
              <a:extLst>
                <a:ext uri="{FF2B5EF4-FFF2-40B4-BE49-F238E27FC236}">
                  <a16:creationId xmlns:a16="http://schemas.microsoft.com/office/drawing/2014/main" xmlns="" id="{9BAC6E58-5E90-4137-AFF5-7DDE8DE07B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0" y="416"/>
              <a:ext cx="3" cy="2"/>
            </a:xfrm>
            <a:custGeom>
              <a:avLst/>
              <a:gdLst>
                <a:gd name="T0" fmla="*/ 0 w 3"/>
                <a:gd name="T1" fmla="*/ 0 h 2"/>
                <a:gd name="T2" fmla="*/ 1 w 3"/>
                <a:gd name="T3" fmla="*/ 1 h 2"/>
                <a:gd name="T4" fmla="*/ 3 w 3"/>
                <a:gd name="T5" fmla="*/ 2 h 2"/>
                <a:gd name="T6" fmla="*/ 1 w 3"/>
                <a:gd name="T7" fmla="*/ 2 h 2"/>
                <a:gd name="T8" fmla="*/ 0 w 3"/>
                <a:gd name="T9" fmla="*/ 0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"/>
                <a:gd name="T17" fmla="*/ 3 w 3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">
                  <a:moveTo>
                    <a:pt x="0" y="0"/>
                  </a:moveTo>
                  <a:lnTo>
                    <a:pt x="1" y="1"/>
                  </a:lnTo>
                  <a:lnTo>
                    <a:pt x="3" y="2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0" name="Freeform 45">
              <a:extLst>
                <a:ext uri="{FF2B5EF4-FFF2-40B4-BE49-F238E27FC236}">
                  <a16:creationId xmlns:a16="http://schemas.microsoft.com/office/drawing/2014/main" xmlns="" id="{209D3B94-1992-4603-BC6E-B47120A4B9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4" y="418"/>
              <a:ext cx="56" cy="43"/>
            </a:xfrm>
            <a:custGeom>
              <a:avLst/>
              <a:gdLst>
                <a:gd name="T0" fmla="*/ 56 w 56"/>
                <a:gd name="T1" fmla="*/ 19 h 43"/>
                <a:gd name="T2" fmla="*/ 56 w 56"/>
                <a:gd name="T3" fmla="*/ 23 h 43"/>
                <a:gd name="T4" fmla="*/ 56 w 56"/>
                <a:gd name="T5" fmla="*/ 28 h 43"/>
                <a:gd name="T6" fmla="*/ 50 w 56"/>
                <a:gd name="T7" fmla="*/ 30 h 43"/>
                <a:gd name="T8" fmla="*/ 44 w 56"/>
                <a:gd name="T9" fmla="*/ 33 h 43"/>
                <a:gd name="T10" fmla="*/ 46 w 56"/>
                <a:gd name="T11" fmla="*/ 38 h 43"/>
                <a:gd name="T12" fmla="*/ 46 w 56"/>
                <a:gd name="T13" fmla="*/ 42 h 43"/>
                <a:gd name="T14" fmla="*/ 37 w 56"/>
                <a:gd name="T15" fmla="*/ 39 h 43"/>
                <a:gd name="T16" fmla="*/ 30 w 56"/>
                <a:gd name="T17" fmla="*/ 38 h 43"/>
                <a:gd name="T18" fmla="*/ 26 w 56"/>
                <a:gd name="T19" fmla="*/ 36 h 43"/>
                <a:gd name="T20" fmla="*/ 23 w 56"/>
                <a:gd name="T21" fmla="*/ 38 h 43"/>
                <a:gd name="T22" fmla="*/ 20 w 56"/>
                <a:gd name="T23" fmla="*/ 39 h 43"/>
                <a:gd name="T24" fmla="*/ 19 w 56"/>
                <a:gd name="T25" fmla="*/ 43 h 43"/>
                <a:gd name="T26" fmla="*/ 13 w 56"/>
                <a:gd name="T27" fmla="*/ 42 h 43"/>
                <a:gd name="T28" fmla="*/ 9 w 56"/>
                <a:gd name="T29" fmla="*/ 40 h 43"/>
                <a:gd name="T30" fmla="*/ 6 w 56"/>
                <a:gd name="T31" fmla="*/ 38 h 43"/>
                <a:gd name="T32" fmla="*/ 4 w 56"/>
                <a:gd name="T33" fmla="*/ 32 h 43"/>
                <a:gd name="T34" fmla="*/ 12 w 56"/>
                <a:gd name="T35" fmla="*/ 30 h 43"/>
                <a:gd name="T36" fmla="*/ 19 w 56"/>
                <a:gd name="T37" fmla="*/ 29 h 43"/>
                <a:gd name="T38" fmla="*/ 16 w 56"/>
                <a:gd name="T39" fmla="*/ 18 h 43"/>
                <a:gd name="T40" fmla="*/ 13 w 56"/>
                <a:gd name="T41" fmla="*/ 8 h 43"/>
                <a:gd name="T42" fmla="*/ 9 w 56"/>
                <a:gd name="T43" fmla="*/ 6 h 43"/>
                <a:gd name="T44" fmla="*/ 6 w 56"/>
                <a:gd name="T45" fmla="*/ 6 h 43"/>
                <a:gd name="T46" fmla="*/ 3 w 56"/>
                <a:gd name="T47" fmla="*/ 5 h 43"/>
                <a:gd name="T48" fmla="*/ 0 w 56"/>
                <a:gd name="T49" fmla="*/ 2 h 43"/>
                <a:gd name="T50" fmla="*/ 0 w 56"/>
                <a:gd name="T51" fmla="*/ 2 h 43"/>
                <a:gd name="T52" fmla="*/ 0 w 56"/>
                <a:gd name="T53" fmla="*/ 0 h 43"/>
                <a:gd name="T54" fmla="*/ 6 w 56"/>
                <a:gd name="T55" fmla="*/ 0 h 43"/>
                <a:gd name="T56" fmla="*/ 12 w 56"/>
                <a:gd name="T57" fmla="*/ 0 h 43"/>
                <a:gd name="T58" fmla="*/ 22 w 56"/>
                <a:gd name="T59" fmla="*/ 9 h 43"/>
                <a:gd name="T60" fmla="*/ 32 w 56"/>
                <a:gd name="T61" fmla="*/ 15 h 43"/>
                <a:gd name="T62" fmla="*/ 36 w 56"/>
                <a:gd name="T63" fmla="*/ 16 h 43"/>
                <a:gd name="T64" fmla="*/ 42 w 56"/>
                <a:gd name="T65" fmla="*/ 18 h 43"/>
                <a:gd name="T66" fmla="*/ 49 w 56"/>
                <a:gd name="T67" fmla="*/ 19 h 43"/>
                <a:gd name="T68" fmla="*/ 56 w 56"/>
                <a:gd name="T69" fmla="*/ 19 h 4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6"/>
                <a:gd name="T106" fmla="*/ 0 h 43"/>
                <a:gd name="T107" fmla="*/ 56 w 56"/>
                <a:gd name="T108" fmla="*/ 43 h 4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6" h="43">
                  <a:moveTo>
                    <a:pt x="56" y="19"/>
                  </a:moveTo>
                  <a:lnTo>
                    <a:pt x="56" y="23"/>
                  </a:lnTo>
                  <a:lnTo>
                    <a:pt x="56" y="28"/>
                  </a:lnTo>
                  <a:lnTo>
                    <a:pt x="50" y="30"/>
                  </a:lnTo>
                  <a:lnTo>
                    <a:pt x="44" y="33"/>
                  </a:lnTo>
                  <a:lnTo>
                    <a:pt x="46" y="38"/>
                  </a:lnTo>
                  <a:lnTo>
                    <a:pt x="46" y="42"/>
                  </a:lnTo>
                  <a:lnTo>
                    <a:pt x="37" y="39"/>
                  </a:lnTo>
                  <a:lnTo>
                    <a:pt x="30" y="38"/>
                  </a:lnTo>
                  <a:lnTo>
                    <a:pt x="26" y="36"/>
                  </a:lnTo>
                  <a:lnTo>
                    <a:pt x="23" y="38"/>
                  </a:lnTo>
                  <a:lnTo>
                    <a:pt x="20" y="39"/>
                  </a:lnTo>
                  <a:lnTo>
                    <a:pt x="19" y="43"/>
                  </a:lnTo>
                  <a:lnTo>
                    <a:pt x="13" y="42"/>
                  </a:lnTo>
                  <a:lnTo>
                    <a:pt x="9" y="40"/>
                  </a:lnTo>
                  <a:lnTo>
                    <a:pt x="6" y="38"/>
                  </a:lnTo>
                  <a:lnTo>
                    <a:pt x="4" y="32"/>
                  </a:lnTo>
                  <a:lnTo>
                    <a:pt x="12" y="30"/>
                  </a:lnTo>
                  <a:lnTo>
                    <a:pt x="19" y="29"/>
                  </a:lnTo>
                  <a:lnTo>
                    <a:pt x="16" y="18"/>
                  </a:lnTo>
                  <a:lnTo>
                    <a:pt x="13" y="8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5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22" y="9"/>
                  </a:lnTo>
                  <a:lnTo>
                    <a:pt x="32" y="15"/>
                  </a:lnTo>
                  <a:lnTo>
                    <a:pt x="36" y="16"/>
                  </a:lnTo>
                  <a:lnTo>
                    <a:pt x="42" y="18"/>
                  </a:lnTo>
                  <a:lnTo>
                    <a:pt x="49" y="19"/>
                  </a:lnTo>
                  <a:lnTo>
                    <a:pt x="56" y="19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1" name="Freeform 47">
              <a:extLst>
                <a:ext uri="{FF2B5EF4-FFF2-40B4-BE49-F238E27FC236}">
                  <a16:creationId xmlns:a16="http://schemas.microsoft.com/office/drawing/2014/main" xmlns="" id="{B25EE463-0726-4A05-8BB4-72324D4944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1" y="470"/>
              <a:ext cx="90" cy="108"/>
            </a:xfrm>
            <a:custGeom>
              <a:avLst/>
              <a:gdLst>
                <a:gd name="T0" fmla="*/ 90 w 90"/>
                <a:gd name="T1" fmla="*/ 74 h 108"/>
                <a:gd name="T2" fmla="*/ 56 w 90"/>
                <a:gd name="T3" fmla="*/ 84 h 108"/>
                <a:gd name="T4" fmla="*/ 55 w 90"/>
                <a:gd name="T5" fmla="*/ 91 h 108"/>
                <a:gd name="T6" fmla="*/ 55 w 90"/>
                <a:gd name="T7" fmla="*/ 98 h 108"/>
                <a:gd name="T8" fmla="*/ 50 w 90"/>
                <a:gd name="T9" fmla="*/ 98 h 108"/>
                <a:gd name="T10" fmla="*/ 45 w 90"/>
                <a:gd name="T11" fmla="*/ 98 h 108"/>
                <a:gd name="T12" fmla="*/ 45 w 90"/>
                <a:gd name="T13" fmla="*/ 94 h 108"/>
                <a:gd name="T14" fmla="*/ 45 w 90"/>
                <a:gd name="T15" fmla="*/ 90 h 108"/>
                <a:gd name="T16" fmla="*/ 45 w 90"/>
                <a:gd name="T17" fmla="*/ 90 h 108"/>
                <a:gd name="T18" fmla="*/ 43 w 90"/>
                <a:gd name="T19" fmla="*/ 90 h 108"/>
                <a:gd name="T20" fmla="*/ 40 w 90"/>
                <a:gd name="T21" fmla="*/ 91 h 108"/>
                <a:gd name="T22" fmla="*/ 37 w 90"/>
                <a:gd name="T23" fmla="*/ 91 h 108"/>
                <a:gd name="T24" fmla="*/ 35 w 90"/>
                <a:gd name="T25" fmla="*/ 97 h 108"/>
                <a:gd name="T26" fmla="*/ 32 w 90"/>
                <a:gd name="T27" fmla="*/ 103 h 108"/>
                <a:gd name="T28" fmla="*/ 27 w 90"/>
                <a:gd name="T29" fmla="*/ 106 h 108"/>
                <a:gd name="T30" fmla="*/ 22 w 90"/>
                <a:gd name="T31" fmla="*/ 108 h 108"/>
                <a:gd name="T32" fmla="*/ 20 w 90"/>
                <a:gd name="T33" fmla="*/ 98 h 108"/>
                <a:gd name="T34" fmla="*/ 16 w 90"/>
                <a:gd name="T35" fmla="*/ 91 h 108"/>
                <a:gd name="T36" fmla="*/ 10 w 90"/>
                <a:gd name="T37" fmla="*/ 94 h 108"/>
                <a:gd name="T38" fmla="*/ 6 w 90"/>
                <a:gd name="T39" fmla="*/ 97 h 108"/>
                <a:gd name="T40" fmla="*/ 2 w 90"/>
                <a:gd name="T41" fmla="*/ 94 h 108"/>
                <a:gd name="T42" fmla="*/ 0 w 90"/>
                <a:gd name="T43" fmla="*/ 91 h 108"/>
                <a:gd name="T44" fmla="*/ 6 w 90"/>
                <a:gd name="T45" fmla="*/ 80 h 108"/>
                <a:gd name="T46" fmla="*/ 13 w 90"/>
                <a:gd name="T47" fmla="*/ 68 h 108"/>
                <a:gd name="T48" fmla="*/ 29 w 90"/>
                <a:gd name="T49" fmla="*/ 70 h 108"/>
                <a:gd name="T50" fmla="*/ 45 w 90"/>
                <a:gd name="T51" fmla="*/ 71 h 108"/>
                <a:gd name="T52" fmla="*/ 46 w 90"/>
                <a:gd name="T53" fmla="*/ 64 h 108"/>
                <a:gd name="T54" fmla="*/ 49 w 90"/>
                <a:gd name="T55" fmla="*/ 58 h 108"/>
                <a:gd name="T56" fmla="*/ 52 w 90"/>
                <a:gd name="T57" fmla="*/ 56 h 108"/>
                <a:gd name="T58" fmla="*/ 56 w 90"/>
                <a:gd name="T59" fmla="*/ 53 h 108"/>
                <a:gd name="T60" fmla="*/ 60 w 90"/>
                <a:gd name="T61" fmla="*/ 50 h 108"/>
                <a:gd name="T62" fmla="*/ 63 w 90"/>
                <a:gd name="T63" fmla="*/ 46 h 108"/>
                <a:gd name="T64" fmla="*/ 66 w 90"/>
                <a:gd name="T65" fmla="*/ 41 h 108"/>
                <a:gd name="T66" fmla="*/ 69 w 90"/>
                <a:gd name="T67" fmla="*/ 36 h 108"/>
                <a:gd name="T68" fmla="*/ 63 w 90"/>
                <a:gd name="T69" fmla="*/ 21 h 108"/>
                <a:gd name="T70" fmla="*/ 57 w 90"/>
                <a:gd name="T71" fmla="*/ 8 h 108"/>
                <a:gd name="T72" fmla="*/ 59 w 90"/>
                <a:gd name="T73" fmla="*/ 6 h 108"/>
                <a:gd name="T74" fmla="*/ 60 w 90"/>
                <a:gd name="T75" fmla="*/ 4 h 108"/>
                <a:gd name="T76" fmla="*/ 60 w 90"/>
                <a:gd name="T77" fmla="*/ 4 h 108"/>
                <a:gd name="T78" fmla="*/ 60 w 90"/>
                <a:gd name="T79" fmla="*/ 0 h 108"/>
                <a:gd name="T80" fmla="*/ 65 w 90"/>
                <a:gd name="T81" fmla="*/ 1 h 108"/>
                <a:gd name="T82" fmla="*/ 69 w 90"/>
                <a:gd name="T83" fmla="*/ 1 h 108"/>
                <a:gd name="T84" fmla="*/ 75 w 90"/>
                <a:gd name="T85" fmla="*/ 11 h 108"/>
                <a:gd name="T86" fmla="*/ 82 w 90"/>
                <a:gd name="T87" fmla="*/ 18 h 108"/>
                <a:gd name="T88" fmla="*/ 85 w 90"/>
                <a:gd name="T89" fmla="*/ 31 h 108"/>
                <a:gd name="T90" fmla="*/ 86 w 90"/>
                <a:gd name="T91" fmla="*/ 46 h 108"/>
                <a:gd name="T92" fmla="*/ 89 w 90"/>
                <a:gd name="T93" fmla="*/ 60 h 108"/>
                <a:gd name="T94" fmla="*/ 90 w 90"/>
                <a:gd name="T95" fmla="*/ 74 h 10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90"/>
                <a:gd name="T145" fmla="*/ 0 h 108"/>
                <a:gd name="T146" fmla="*/ 90 w 90"/>
                <a:gd name="T147" fmla="*/ 108 h 10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90" h="108">
                  <a:moveTo>
                    <a:pt x="90" y="74"/>
                  </a:moveTo>
                  <a:lnTo>
                    <a:pt x="56" y="84"/>
                  </a:lnTo>
                  <a:lnTo>
                    <a:pt x="55" y="91"/>
                  </a:lnTo>
                  <a:lnTo>
                    <a:pt x="55" y="98"/>
                  </a:lnTo>
                  <a:lnTo>
                    <a:pt x="50" y="98"/>
                  </a:lnTo>
                  <a:lnTo>
                    <a:pt x="45" y="98"/>
                  </a:lnTo>
                  <a:lnTo>
                    <a:pt x="45" y="94"/>
                  </a:lnTo>
                  <a:lnTo>
                    <a:pt x="45" y="90"/>
                  </a:lnTo>
                  <a:lnTo>
                    <a:pt x="45" y="90"/>
                  </a:lnTo>
                  <a:lnTo>
                    <a:pt x="43" y="90"/>
                  </a:lnTo>
                  <a:lnTo>
                    <a:pt x="40" y="91"/>
                  </a:lnTo>
                  <a:lnTo>
                    <a:pt x="37" y="91"/>
                  </a:lnTo>
                  <a:lnTo>
                    <a:pt x="35" y="97"/>
                  </a:lnTo>
                  <a:lnTo>
                    <a:pt x="32" y="103"/>
                  </a:lnTo>
                  <a:lnTo>
                    <a:pt x="27" y="106"/>
                  </a:lnTo>
                  <a:lnTo>
                    <a:pt x="22" y="108"/>
                  </a:lnTo>
                  <a:lnTo>
                    <a:pt x="20" y="98"/>
                  </a:lnTo>
                  <a:lnTo>
                    <a:pt x="16" y="91"/>
                  </a:lnTo>
                  <a:lnTo>
                    <a:pt x="10" y="94"/>
                  </a:lnTo>
                  <a:lnTo>
                    <a:pt x="6" y="97"/>
                  </a:lnTo>
                  <a:lnTo>
                    <a:pt x="2" y="94"/>
                  </a:lnTo>
                  <a:lnTo>
                    <a:pt x="0" y="91"/>
                  </a:lnTo>
                  <a:lnTo>
                    <a:pt x="6" y="80"/>
                  </a:lnTo>
                  <a:lnTo>
                    <a:pt x="13" y="68"/>
                  </a:lnTo>
                  <a:lnTo>
                    <a:pt x="29" y="70"/>
                  </a:lnTo>
                  <a:lnTo>
                    <a:pt x="45" y="71"/>
                  </a:lnTo>
                  <a:lnTo>
                    <a:pt x="46" y="64"/>
                  </a:lnTo>
                  <a:lnTo>
                    <a:pt x="49" y="58"/>
                  </a:lnTo>
                  <a:lnTo>
                    <a:pt x="52" y="56"/>
                  </a:lnTo>
                  <a:lnTo>
                    <a:pt x="56" y="53"/>
                  </a:lnTo>
                  <a:lnTo>
                    <a:pt x="60" y="50"/>
                  </a:lnTo>
                  <a:lnTo>
                    <a:pt x="63" y="46"/>
                  </a:lnTo>
                  <a:lnTo>
                    <a:pt x="66" y="41"/>
                  </a:lnTo>
                  <a:lnTo>
                    <a:pt x="69" y="36"/>
                  </a:lnTo>
                  <a:lnTo>
                    <a:pt x="63" y="21"/>
                  </a:lnTo>
                  <a:lnTo>
                    <a:pt x="57" y="8"/>
                  </a:lnTo>
                  <a:lnTo>
                    <a:pt x="59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0"/>
                  </a:lnTo>
                  <a:lnTo>
                    <a:pt x="65" y="1"/>
                  </a:lnTo>
                  <a:lnTo>
                    <a:pt x="69" y="1"/>
                  </a:lnTo>
                  <a:lnTo>
                    <a:pt x="75" y="11"/>
                  </a:lnTo>
                  <a:lnTo>
                    <a:pt x="82" y="18"/>
                  </a:lnTo>
                  <a:lnTo>
                    <a:pt x="85" y="31"/>
                  </a:lnTo>
                  <a:lnTo>
                    <a:pt x="86" y="46"/>
                  </a:lnTo>
                  <a:lnTo>
                    <a:pt x="89" y="60"/>
                  </a:lnTo>
                  <a:lnTo>
                    <a:pt x="90" y="74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2" name="Freeform 48">
              <a:extLst>
                <a:ext uri="{FF2B5EF4-FFF2-40B4-BE49-F238E27FC236}">
                  <a16:creationId xmlns:a16="http://schemas.microsoft.com/office/drawing/2014/main" xmlns="" id="{9C6497C1-0C27-4263-AFC3-F1B80C5503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1" y="564"/>
              <a:ext cx="27" cy="32"/>
            </a:xfrm>
            <a:custGeom>
              <a:avLst/>
              <a:gdLst>
                <a:gd name="T0" fmla="*/ 27 w 27"/>
                <a:gd name="T1" fmla="*/ 10 h 32"/>
                <a:gd name="T2" fmla="*/ 25 w 27"/>
                <a:gd name="T3" fmla="*/ 22 h 32"/>
                <a:gd name="T4" fmla="*/ 23 w 27"/>
                <a:gd name="T5" fmla="*/ 32 h 32"/>
                <a:gd name="T6" fmla="*/ 19 w 27"/>
                <a:gd name="T7" fmla="*/ 32 h 32"/>
                <a:gd name="T8" fmla="*/ 15 w 27"/>
                <a:gd name="T9" fmla="*/ 32 h 32"/>
                <a:gd name="T10" fmla="*/ 13 w 27"/>
                <a:gd name="T11" fmla="*/ 23 h 32"/>
                <a:gd name="T12" fmla="*/ 13 w 27"/>
                <a:gd name="T13" fmla="*/ 13 h 32"/>
                <a:gd name="T14" fmla="*/ 7 w 27"/>
                <a:gd name="T15" fmla="*/ 13 h 32"/>
                <a:gd name="T16" fmla="*/ 6 w 27"/>
                <a:gd name="T17" fmla="*/ 12 h 32"/>
                <a:gd name="T18" fmla="*/ 3 w 27"/>
                <a:gd name="T19" fmla="*/ 10 h 32"/>
                <a:gd name="T20" fmla="*/ 0 w 27"/>
                <a:gd name="T21" fmla="*/ 7 h 32"/>
                <a:gd name="T22" fmla="*/ 2 w 27"/>
                <a:gd name="T23" fmla="*/ 6 h 32"/>
                <a:gd name="T24" fmla="*/ 2 w 27"/>
                <a:gd name="T25" fmla="*/ 3 h 32"/>
                <a:gd name="T26" fmla="*/ 5 w 27"/>
                <a:gd name="T27" fmla="*/ 2 h 32"/>
                <a:gd name="T28" fmla="*/ 9 w 27"/>
                <a:gd name="T29" fmla="*/ 0 h 32"/>
                <a:gd name="T30" fmla="*/ 12 w 27"/>
                <a:gd name="T31" fmla="*/ 4 h 32"/>
                <a:gd name="T32" fmla="*/ 16 w 27"/>
                <a:gd name="T33" fmla="*/ 7 h 32"/>
                <a:gd name="T34" fmla="*/ 20 w 27"/>
                <a:gd name="T35" fmla="*/ 9 h 32"/>
                <a:gd name="T36" fmla="*/ 27 w 27"/>
                <a:gd name="T37" fmla="*/ 10 h 3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7"/>
                <a:gd name="T58" fmla="*/ 0 h 32"/>
                <a:gd name="T59" fmla="*/ 27 w 27"/>
                <a:gd name="T60" fmla="*/ 32 h 3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7" h="32">
                  <a:moveTo>
                    <a:pt x="27" y="10"/>
                  </a:moveTo>
                  <a:lnTo>
                    <a:pt x="25" y="22"/>
                  </a:lnTo>
                  <a:lnTo>
                    <a:pt x="23" y="32"/>
                  </a:lnTo>
                  <a:lnTo>
                    <a:pt x="19" y="32"/>
                  </a:lnTo>
                  <a:lnTo>
                    <a:pt x="15" y="32"/>
                  </a:lnTo>
                  <a:lnTo>
                    <a:pt x="13" y="23"/>
                  </a:lnTo>
                  <a:lnTo>
                    <a:pt x="13" y="13"/>
                  </a:lnTo>
                  <a:lnTo>
                    <a:pt x="7" y="13"/>
                  </a:lnTo>
                  <a:lnTo>
                    <a:pt x="6" y="12"/>
                  </a:lnTo>
                  <a:lnTo>
                    <a:pt x="3" y="10"/>
                  </a:lnTo>
                  <a:lnTo>
                    <a:pt x="0" y="7"/>
                  </a:lnTo>
                  <a:lnTo>
                    <a:pt x="2" y="6"/>
                  </a:lnTo>
                  <a:lnTo>
                    <a:pt x="2" y="3"/>
                  </a:lnTo>
                  <a:lnTo>
                    <a:pt x="5" y="2"/>
                  </a:lnTo>
                  <a:lnTo>
                    <a:pt x="9" y="0"/>
                  </a:lnTo>
                  <a:lnTo>
                    <a:pt x="12" y="4"/>
                  </a:lnTo>
                  <a:lnTo>
                    <a:pt x="16" y="7"/>
                  </a:lnTo>
                  <a:lnTo>
                    <a:pt x="20" y="9"/>
                  </a:lnTo>
                  <a:lnTo>
                    <a:pt x="27" y="1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3" name="Freeform 49">
              <a:extLst>
                <a:ext uri="{FF2B5EF4-FFF2-40B4-BE49-F238E27FC236}">
                  <a16:creationId xmlns:a16="http://schemas.microsoft.com/office/drawing/2014/main" xmlns="" id="{5534ED19-0954-4465-AB56-31E26CA16C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43" y="671"/>
              <a:ext cx="15" cy="40"/>
            </a:xfrm>
            <a:custGeom>
              <a:avLst/>
              <a:gdLst>
                <a:gd name="T0" fmla="*/ 8 w 15"/>
                <a:gd name="T1" fmla="*/ 0 h 40"/>
                <a:gd name="T2" fmla="*/ 13 w 15"/>
                <a:gd name="T3" fmla="*/ 2 h 40"/>
                <a:gd name="T4" fmla="*/ 15 w 15"/>
                <a:gd name="T5" fmla="*/ 2 h 40"/>
                <a:gd name="T6" fmla="*/ 15 w 15"/>
                <a:gd name="T7" fmla="*/ 22 h 40"/>
                <a:gd name="T8" fmla="*/ 13 w 15"/>
                <a:gd name="T9" fmla="*/ 39 h 40"/>
                <a:gd name="T10" fmla="*/ 11 w 15"/>
                <a:gd name="T11" fmla="*/ 39 h 40"/>
                <a:gd name="T12" fmla="*/ 10 w 15"/>
                <a:gd name="T13" fmla="*/ 40 h 40"/>
                <a:gd name="T14" fmla="*/ 5 w 15"/>
                <a:gd name="T15" fmla="*/ 36 h 40"/>
                <a:gd name="T16" fmla="*/ 1 w 15"/>
                <a:gd name="T17" fmla="*/ 33 h 40"/>
                <a:gd name="T18" fmla="*/ 0 w 15"/>
                <a:gd name="T19" fmla="*/ 23 h 40"/>
                <a:gd name="T20" fmla="*/ 1 w 15"/>
                <a:gd name="T21" fmla="*/ 14 h 40"/>
                <a:gd name="T22" fmla="*/ 4 w 15"/>
                <a:gd name="T23" fmla="*/ 7 h 40"/>
                <a:gd name="T24" fmla="*/ 8 w 15"/>
                <a:gd name="T25" fmla="*/ 0 h 4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"/>
                <a:gd name="T40" fmla="*/ 0 h 40"/>
                <a:gd name="T41" fmla="*/ 15 w 15"/>
                <a:gd name="T42" fmla="*/ 40 h 4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" h="40">
                  <a:moveTo>
                    <a:pt x="8" y="0"/>
                  </a:moveTo>
                  <a:lnTo>
                    <a:pt x="13" y="2"/>
                  </a:lnTo>
                  <a:lnTo>
                    <a:pt x="15" y="2"/>
                  </a:lnTo>
                  <a:lnTo>
                    <a:pt x="15" y="22"/>
                  </a:lnTo>
                  <a:lnTo>
                    <a:pt x="13" y="39"/>
                  </a:lnTo>
                  <a:lnTo>
                    <a:pt x="11" y="39"/>
                  </a:lnTo>
                  <a:lnTo>
                    <a:pt x="10" y="40"/>
                  </a:lnTo>
                  <a:lnTo>
                    <a:pt x="5" y="36"/>
                  </a:lnTo>
                  <a:lnTo>
                    <a:pt x="1" y="33"/>
                  </a:lnTo>
                  <a:lnTo>
                    <a:pt x="0" y="23"/>
                  </a:lnTo>
                  <a:lnTo>
                    <a:pt x="1" y="14"/>
                  </a:lnTo>
                  <a:lnTo>
                    <a:pt x="4" y="7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4" name="Freeform 50">
              <a:extLst>
                <a:ext uri="{FF2B5EF4-FFF2-40B4-BE49-F238E27FC236}">
                  <a16:creationId xmlns:a16="http://schemas.microsoft.com/office/drawing/2014/main" xmlns="" id="{9A599DD1-A5B1-47A3-9C18-A93D97CBE1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6" y="694"/>
              <a:ext cx="111" cy="41"/>
            </a:xfrm>
            <a:custGeom>
              <a:avLst/>
              <a:gdLst>
                <a:gd name="T0" fmla="*/ 68 w 111"/>
                <a:gd name="T1" fmla="*/ 36 h 41"/>
                <a:gd name="T2" fmla="*/ 67 w 111"/>
                <a:gd name="T3" fmla="*/ 31 h 41"/>
                <a:gd name="T4" fmla="*/ 65 w 111"/>
                <a:gd name="T5" fmla="*/ 26 h 41"/>
                <a:gd name="T6" fmla="*/ 45 w 111"/>
                <a:gd name="T7" fmla="*/ 19 h 41"/>
                <a:gd name="T8" fmla="*/ 27 w 111"/>
                <a:gd name="T9" fmla="*/ 10 h 41"/>
                <a:gd name="T10" fmla="*/ 12 w 111"/>
                <a:gd name="T11" fmla="*/ 14 h 41"/>
                <a:gd name="T12" fmla="*/ 0 w 111"/>
                <a:gd name="T13" fmla="*/ 19 h 41"/>
                <a:gd name="T14" fmla="*/ 1 w 111"/>
                <a:gd name="T15" fmla="*/ 17 h 41"/>
                <a:gd name="T16" fmla="*/ 2 w 111"/>
                <a:gd name="T17" fmla="*/ 16 h 41"/>
                <a:gd name="T18" fmla="*/ 7 w 111"/>
                <a:gd name="T19" fmla="*/ 9 h 41"/>
                <a:gd name="T20" fmla="*/ 12 w 111"/>
                <a:gd name="T21" fmla="*/ 4 h 41"/>
                <a:gd name="T22" fmla="*/ 18 w 111"/>
                <a:gd name="T23" fmla="*/ 1 h 41"/>
                <a:gd name="T24" fmla="*/ 25 w 111"/>
                <a:gd name="T25" fmla="*/ 0 h 41"/>
                <a:gd name="T26" fmla="*/ 32 w 111"/>
                <a:gd name="T27" fmla="*/ 1 h 41"/>
                <a:gd name="T28" fmla="*/ 41 w 111"/>
                <a:gd name="T29" fmla="*/ 3 h 41"/>
                <a:gd name="T30" fmla="*/ 49 w 111"/>
                <a:gd name="T31" fmla="*/ 6 h 41"/>
                <a:gd name="T32" fmla="*/ 57 w 111"/>
                <a:gd name="T33" fmla="*/ 9 h 41"/>
                <a:gd name="T34" fmla="*/ 89 w 111"/>
                <a:gd name="T35" fmla="*/ 27 h 41"/>
                <a:gd name="T36" fmla="*/ 111 w 111"/>
                <a:gd name="T37" fmla="*/ 39 h 41"/>
                <a:gd name="T38" fmla="*/ 111 w 111"/>
                <a:gd name="T39" fmla="*/ 40 h 41"/>
                <a:gd name="T40" fmla="*/ 111 w 111"/>
                <a:gd name="T41" fmla="*/ 41 h 41"/>
                <a:gd name="T42" fmla="*/ 94 w 111"/>
                <a:gd name="T43" fmla="*/ 41 h 41"/>
                <a:gd name="T44" fmla="*/ 75 w 111"/>
                <a:gd name="T45" fmla="*/ 41 h 41"/>
                <a:gd name="T46" fmla="*/ 77 w 111"/>
                <a:gd name="T47" fmla="*/ 39 h 41"/>
                <a:gd name="T48" fmla="*/ 77 w 111"/>
                <a:gd name="T49" fmla="*/ 36 h 41"/>
                <a:gd name="T50" fmla="*/ 72 w 111"/>
                <a:gd name="T51" fmla="*/ 36 h 41"/>
                <a:gd name="T52" fmla="*/ 68 w 111"/>
                <a:gd name="T53" fmla="*/ 36 h 4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1"/>
                <a:gd name="T82" fmla="*/ 0 h 41"/>
                <a:gd name="T83" fmla="*/ 111 w 111"/>
                <a:gd name="T84" fmla="*/ 41 h 4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1" h="41">
                  <a:moveTo>
                    <a:pt x="68" y="36"/>
                  </a:moveTo>
                  <a:lnTo>
                    <a:pt x="67" y="31"/>
                  </a:lnTo>
                  <a:lnTo>
                    <a:pt x="65" y="26"/>
                  </a:lnTo>
                  <a:lnTo>
                    <a:pt x="45" y="19"/>
                  </a:lnTo>
                  <a:lnTo>
                    <a:pt x="27" y="10"/>
                  </a:lnTo>
                  <a:lnTo>
                    <a:pt x="12" y="14"/>
                  </a:lnTo>
                  <a:lnTo>
                    <a:pt x="0" y="19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7" y="9"/>
                  </a:lnTo>
                  <a:lnTo>
                    <a:pt x="12" y="4"/>
                  </a:lnTo>
                  <a:lnTo>
                    <a:pt x="18" y="1"/>
                  </a:lnTo>
                  <a:lnTo>
                    <a:pt x="25" y="0"/>
                  </a:lnTo>
                  <a:lnTo>
                    <a:pt x="32" y="1"/>
                  </a:lnTo>
                  <a:lnTo>
                    <a:pt x="41" y="3"/>
                  </a:lnTo>
                  <a:lnTo>
                    <a:pt x="49" y="6"/>
                  </a:lnTo>
                  <a:lnTo>
                    <a:pt x="57" y="9"/>
                  </a:lnTo>
                  <a:lnTo>
                    <a:pt x="89" y="27"/>
                  </a:lnTo>
                  <a:lnTo>
                    <a:pt x="111" y="39"/>
                  </a:lnTo>
                  <a:lnTo>
                    <a:pt x="111" y="40"/>
                  </a:lnTo>
                  <a:lnTo>
                    <a:pt x="111" y="41"/>
                  </a:lnTo>
                  <a:lnTo>
                    <a:pt x="94" y="41"/>
                  </a:lnTo>
                  <a:lnTo>
                    <a:pt x="75" y="41"/>
                  </a:lnTo>
                  <a:lnTo>
                    <a:pt x="77" y="39"/>
                  </a:lnTo>
                  <a:lnTo>
                    <a:pt x="77" y="36"/>
                  </a:lnTo>
                  <a:lnTo>
                    <a:pt x="72" y="36"/>
                  </a:lnTo>
                  <a:lnTo>
                    <a:pt x="68" y="36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5" name="Freeform 51">
              <a:extLst>
                <a:ext uri="{FF2B5EF4-FFF2-40B4-BE49-F238E27FC236}">
                  <a16:creationId xmlns:a16="http://schemas.microsoft.com/office/drawing/2014/main" xmlns="" id="{AB3ACDAB-E86E-4A88-A91A-E540354A98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5" y="737"/>
              <a:ext cx="72" cy="23"/>
            </a:xfrm>
            <a:custGeom>
              <a:avLst/>
              <a:gdLst>
                <a:gd name="T0" fmla="*/ 29 w 72"/>
                <a:gd name="T1" fmla="*/ 0 h 23"/>
                <a:gd name="T2" fmla="*/ 43 w 72"/>
                <a:gd name="T3" fmla="*/ 1 h 23"/>
                <a:gd name="T4" fmla="*/ 55 w 72"/>
                <a:gd name="T5" fmla="*/ 4 h 23"/>
                <a:gd name="T6" fmla="*/ 63 w 72"/>
                <a:gd name="T7" fmla="*/ 8 h 23"/>
                <a:gd name="T8" fmla="*/ 72 w 72"/>
                <a:gd name="T9" fmla="*/ 16 h 23"/>
                <a:gd name="T10" fmla="*/ 70 w 72"/>
                <a:gd name="T11" fmla="*/ 18 h 23"/>
                <a:gd name="T12" fmla="*/ 69 w 72"/>
                <a:gd name="T13" fmla="*/ 21 h 23"/>
                <a:gd name="T14" fmla="*/ 50 w 72"/>
                <a:gd name="T15" fmla="*/ 23 h 23"/>
                <a:gd name="T16" fmla="*/ 32 w 72"/>
                <a:gd name="T17" fmla="*/ 21 h 23"/>
                <a:gd name="T18" fmla="*/ 23 w 72"/>
                <a:gd name="T19" fmla="*/ 21 h 23"/>
                <a:gd name="T20" fmla="*/ 16 w 72"/>
                <a:gd name="T21" fmla="*/ 20 h 23"/>
                <a:gd name="T22" fmla="*/ 8 w 72"/>
                <a:gd name="T23" fmla="*/ 17 h 23"/>
                <a:gd name="T24" fmla="*/ 0 w 72"/>
                <a:gd name="T25" fmla="*/ 14 h 23"/>
                <a:gd name="T26" fmla="*/ 0 w 72"/>
                <a:gd name="T27" fmla="*/ 13 h 23"/>
                <a:gd name="T28" fmla="*/ 0 w 72"/>
                <a:gd name="T29" fmla="*/ 13 h 23"/>
                <a:gd name="T30" fmla="*/ 8 w 72"/>
                <a:gd name="T31" fmla="*/ 10 h 23"/>
                <a:gd name="T32" fmla="*/ 16 w 72"/>
                <a:gd name="T33" fmla="*/ 7 h 23"/>
                <a:gd name="T34" fmla="*/ 23 w 72"/>
                <a:gd name="T35" fmla="*/ 4 h 23"/>
                <a:gd name="T36" fmla="*/ 29 w 72"/>
                <a:gd name="T37" fmla="*/ 0 h 2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72"/>
                <a:gd name="T58" fmla="*/ 0 h 23"/>
                <a:gd name="T59" fmla="*/ 72 w 72"/>
                <a:gd name="T60" fmla="*/ 23 h 2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72" h="23">
                  <a:moveTo>
                    <a:pt x="29" y="0"/>
                  </a:moveTo>
                  <a:lnTo>
                    <a:pt x="43" y="1"/>
                  </a:lnTo>
                  <a:lnTo>
                    <a:pt x="55" y="4"/>
                  </a:lnTo>
                  <a:lnTo>
                    <a:pt x="63" y="8"/>
                  </a:lnTo>
                  <a:lnTo>
                    <a:pt x="72" y="16"/>
                  </a:lnTo>
                  <a:lnTo>
                    <a:pt x="70" y="18"/>
                  </a:lnTo>
                  <a:lnTo>
                    <a:pt x="69" y="21"/>
                  </a:lnTo>
                  <a:lnTo>
                    <a:pt x="50" y="23"/>
                  </a:lnTo>
                  <a:lnTo>
                    <a:pt x="32" y="21"/>
                  </a:lnTo>
                  <a:lnTo>
                    <a:pt x="23" y="21"/>
                  </a:lnTo>
                  <a:lnTo>
                    <a:pt x="16" y="20"/>
                  </a:lnTo>
                  <a:lnTo>
                    <a:pt x="8" y="17"/>
                  </a:lnTo>
                  <a:lnTo>
                    <a:pt x="0" y="14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8" y="10"/>
                  </a:lnTo>
                  <a:lnTo>
                    <a:pt x="16" y="7"/>
                  </a:lnTo>
                  <a:lnTo>
                    <a:pt x="23" y="4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6" name="Freeform 52">
              <a:extLst>
                <a:ext uri="{FF2B5EF4-FFF2-40B4-BE49-F238E27FC236}">
                  <a16:creationId xmlns:a16="http://schemas.microsoft.com/office/drawing/2014/main" xmlns="" id="{208C88BB-4986-4A8B-8AE3-56190B89C1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1" y="737"/>
              <a:ext cx="28" cy="24"/>
            </a:xfrm>
            <a:custGeom>
              <a:avLst/>
              <a:gdLst>
                <a:gd name="T0" fmla="*/ 18 w 28"/>
                <a:gd name="T1" fmla="*/ 0 h 24"/>
                <a:gd name="T2" fmla="*/ 23 w 28"/>
                <a:gd name="T3" fmla="*/ 3 h 24"/>
                <a:gd name="T4" fmla="*/ 25 w 28"/>
                <a:gd name="T5" fmla="*/ 6 h 24"/>
                <a:gd name="T6" fmla="*/ 26 w 28"/>
                <a:gd name="T7" fmla="*/ 7 h 24"/>
                <a:gd name="T8" fmla="*/ 28 w 28"/>
                <a:gd name="T9" fmla="*/ 13 h 24"/>
                <a:gd name="T10" fmla="*/ 28 w 28"/>
                <a:gd name="T11" fmla="*/ 13 h 24"/>
                <a:gd name="T12" fmla="*/ 28 w 28"/>
                <a:gd name="T13" fmla="*/ 14 h 24"/>
                <a:gd name="T14" fmla="*/ 23 w 28"/>
                <a:gd name="T15" fmla="*/ 17 h 24"/>
                <a:gd name="T16" fmla="*/ 19 w 28"/>
                <a:gd name="T17" fmla="*/ 20 h 24"/>
                <a:gd name="T18" fmla="*/ 15 w 28"/>
                <a:gd name="T19" fmla="*/ 23 h 24"/>
                <a:gd name="T20" fmla="*/ 8 w 28"/>
                <a:gd name="T21" fmla="*/ 24 h 24"/>
                <a:gd name="T22" fmla="*/ 5 w 28"/>
                <a:gd name="T23" fmla="*/ 23 h 24"/>
                <a:gd name="T24" fmla="*/ 3 w 28"/>
                <a:gd name="T25" fmla="*/ 21 h 24"/>
                <a:gd name="T26" fmla="*/ 2 w 28"/>
                <a:gd name="T27" fmla="*/ 18 h 24"/>
                <a:gd name="T28" fmla="*/ 0 w 28"/>
                <a:gd name="T29" fmla="*/ 17 h 24"/>
                <a:gd name="T30" fmla="*/ 3 w 28"/>
                <a:gd name="T31" fmla="*/ 11 h 24"/>
                <a:gd name="T32" fmla="*/ 8 w 28"/>
                <a:gd name="T33" fmla="*/ 7 h 24"/>
                <a:gd name="T34" fmla="*/ 12 w 28"/>
                <a:gd name="T35" fmla="*/ 4 h 24"/>
                <a:gd name="T36" fmla="*/ 18 w 28"/>
                <a:gd name="T37" fmla="*/ 0 h 2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"/>
                <a:gd name="T58" fmla="*/ 0 h 24"/>
                <a:gd name="T59" fmla="*/ 28 w 28"/>
                <a:gd name="T60" fmla="*/ 24 h 24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" h="24">
                  <a:moveTo>
                    <a:pt x="18" y="0"/>
                  </a:moveTo>
                  <a:lnTo>
                    <a:pt x="23" y="3"/>
                  </a:lnTo>
                  <a:lnTo>
                    <a:pt x="25" y="6"/>
                  </a:lnTo>
                  <a:lnTo>
                    <a:pt x="26" y="7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8" y="14"/>
                  </a:lnTo>
                  <a:lnTo>
                    <a:pt x="23" y="17"/>
                  </a:lnTo>
                  <a:lnTo>
                    <a:pt x="19" y="20"/>
                  </a:lnTo>
                  <a:lnTo>
                    <a:pt x="15" y="23"/>
                  </a:lnTo>
                  <a:lnTo>
                    <a:pt x="8" y="24"/>
                  </a:lnTo>
                  <a:lnTo>
                    <a:pt x="5" y="23"/>
                  </a:lnTo>
                  <a:lnTo>
                    <a:pt x="3" y="21"/>
                  </a:lnTo>
                  <a:lnTo>
                    <a:pt x="2" y="18"/>
                  </a:lnTo>
                  <a:lnTo>
                    <a:pt x="0" y="17"/>
                  </a:lnTo>
                  <a:lnTo>
                    <a:pt x="3" y="11"/>
                  </a:lnTo>
                  <a:lnTo>
                    <a:pt x="8" y="7"/>
                  </a:lnTo>
                  <a:lnTo>
                    <a:pt x="12" y="4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7" name="Freeform 53">
              <a:extLst>
                <a:ext uri="{FF2B5EF4-FFF2-40B4-BE49-F238E27FC236}">
                  <a16:creationId xmlns:a16="http://schemas.microsoft.com/office/drawing/2014/main" xmlns="" id="{8ADCBE03-A5F6-4C69-A96A-C31D2EA483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7" y="758"/>
              <a:ext cx="26" cy="56"/>
            </a:xfrm>
            <a:custGeom>
              <a:avLst/>
              <a:gdLst>
                <a:gd name="T0" fmla="*/ 4 w 26"/>
                <a:gd name="T1" fmla="*/ 0 h 56"/>
                <a:gd name="T2" fmla="*/ 7 w 26"/>
                <a:gd name="T3" fmla="*/ 0 h 56"/>
                <a:gd name="T4" fmla="*/ 10 w 26"/>
                <a:gd name="T5" fmla="*/ 0 h 56"/>
                <a:gd name="T6" fmla="*/ 16 w 26"/>
                <a:gd name="T7" fmla="*/ 5 h 56"/>
                <a:gd name="T8" fmla="*/ 20 w 26"/>
                <a:gd name="T9" fmla="*/ 10 h 56"/>
                <a:gd name="T10" fmla="*/ 24 w 26"/>
                <a:gd name="T11" fmla="*/ 17 h 56"/>
                <a:gd name="T12" fmla="*/ 26 w 26"/>
                <a:gd name="T13" fmla="*/ 26 h 56"/>
                <a:gd name="T14" fmla="*/ 21 w 26"/>
                <a:gd name="T15" fmla="*/ 29 h 56"/>
                <a:gd name="T16" fmla="*/ 17 w 26"/>
                <a:gd name="T17" fmla="*/ 32 h 56"/>
                <a:gd name="T18" fmla="*/ 19 w 26"/>
                <a:gd name="T19" fmla="*/ 45 h 56"/>
                <a:gd name="T20" fmla="*/ 19 w 26"/>
                <a:gd name="T21" fmla="*/ 56 h 56"/>
                <a:gd name="T22" fmla="*/ 17 w 26"/>
                <a:gd name="T23" fmla="*/ 56 h 56"/>
                <a:gd name="T24" fmla="*/ 17 w 26"/>
                <a:gd name="T25" fmla="*/ 56 h 56"/>
                <a:gd name="T26" fmla="*/ 9 w 26"/>
                <a:gd name="T27" fmla="*/ 50 h 56"/>
                <a:gd name="T28" fmla="*/ 0 w 26"/>
                <a:gd name="T29" fmla="*/ 45 h 56"/>
                <a:gd name="T30" fmla="*/ 0 w 26"/>
                <a:gd name="T31" fmla="*/ 25 h 56"/>
                <a:gd name="T32" fmla="*/ 0 w 26"/>
                <a:gd name="T33" fmla="*/ 5 h 56"/>
                <a:gd name="T34" fmla="*/ 3 w 26"/>
                <a:gd name="T35" fmla="*/ 2 h 56"/>
                <a:gd name="T36" fmla="*/ 4 w 26"/>
                <a:gd name="T37" fmla="*/ 0 h 5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6"/>
                <a:gd name="T58" fmla="*/ 0 h 56"/>
                <a:gd name="T59" fmla="*/ 26 w 26"/>
                <a:gd name="T60" fmla="*/ 56 h 5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6" h="56">
                  <a:moveTo>
                    <a:pt x="4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5"/>
                  </a:lnTo>
                  <a:lnTo>
                    <a:pt x="20" y="10"/>
                  </a:lnTo>
                  <a:lnTo>
                    <a:pt x="24" y="17"/>
                  </a:lnTo>
                  <a:lnTo>
                    <a:pt x="26" y="26"/>
                  </a:lnTo>
                  <a:lnTo>
                    <a:pt x="21" y="29"/>
                  </a:lnTo>
                  <a:lnTo>
                    <a:pt x="17" y="32"/>
                  </a:lnTo>
                  <a:lnTo>
                    <a:pt x="19" y="45"/>
                  </a:lnTo>
                  <a:lnTo>
                    <a:pt x="19" y="56"/>
                  </a:lnTo>
                  <a:lnTo>
                    <a:pt x="17" y="56"/>
                  </a:lnTo>
                  <a:lnTo>
                    <a:pt x="17" y="56"/>
                  </a:lnTo>
                  <a:lnTo>
                    <a:pt x="9" y="50"/>
                  </a:lnTo>
                  <a:lnTo>
                    <a:pt x="0" y="45"/>
                  </a:lnTo>
                  <a:lnTo>
                    <a:pt x="0" y="25"/>
                  </a:lnTo>
                  <a:lnTo>
                    <a:pt x="0" y="5"/>
                  </a:lnTo>
                  <a:lnTo>
                    <a:pt x="3" y="2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8" name="Freeform 54">
              <a:extLst>
                <a:ext uri="{FF2B5EF4-FFF2-40B4-BE49-F238E27FC236}">
                  <a16:creationId xmlns:a16="http://schemas.microsoft.com/office/drawing/2014/main" xmlns="" id="{EEB3A5E0-DFDA-443C-947B-4F248E103D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" y="770"/>
              <a:ext cx="21" cy="27"/>
            </a:xfrm>
            <a:custGeom>
              <a:avLst/>
              <a:gdLst>
                <a:gd name="T0" fmla="*/ 14 w 21"/>
                <a:gd name="T1" fmla="*/ 0 h 27"/>
                <a:gd name="T2" fmla="*/ 17 w 21"/>
                <a:gd name="T3" fmla="*/ 4 h 27"/>
                <a:gd name="T4" fmla="*/ 21 w 21"/>
                <a:gd name="T5" fmla="*/ 8 h 27"/>
                <a:gd name="T6" fmla="*/ 18 w 21"/>
                <a:gd name="T7" fmla="*/ 10 h 27"/>
                <a:gd name="T8" fmla="*/ 15 w 21"/>
                <a:gd name="T9" fmla="*/ 11 h 27"/>
                <a:gd name="T10" fmla="*/ 13 w 21"/>
                <a:gd name="T11" fmla="*/ 8 h 27"/>
                <a:gd name="T12" fmla="*/ 11 w 21"/>
                <a:gd name="T13" fmla="*/ 8 h 27"/>
                <a:gd name="T14" fmla="*/ 8 w 21"/>
                <a:gd name="T15" fmla="*/ 11 h 27"/>
                <a:gd name="T16" fmla="*/ 7 w 21"/>
                <a:gd name="T17" fmla="*/ 14 h 27"/>
                <a:gd name="T18" fmla="*/ 8 w 21"/>
                <a:gd name="T19" fmla="*/ 18 h 27"/>
                <a:gd name="T20" fmla="*/ 8 w 21"/>
                <a:gd name="T21" fmla="*/ 21 h 27"/>
                <a:gd name="T22" fmla="*/ 8 w 21"/>
                <a:gd name="T23" fmla="*/ 23 h 27"/>
                <a:gd name="T24" fmla="*/ 7 w 21"/>
                <a:gd name="T25" fmla="*/ 27 h 27"/>
                <a:gd name="T26" fmla="*/ 4 w 21"/>
                <a:gd name="T27" fmla="*/ 23 h 27"/>
                <a:gd name="T28" fmla="*/ 0 w 21"/>
                <a:gd name="T29" fmla="*/ 20 h 27"/>
                <a:gd name="T30" fmla="*/ 5 w 21"/>
                <a:gd name="T31" fmla="*/ 13 h 27"/>
                <a:gd name="T32" fmla="*/ 11 w 21"/>
                <a:gd name="T33" fmla="*/ 1 h 27"/>
                <a:gd name="T34" fmla="*/ 13 w 21"/>
                <a:gd name="T35" fmla="*/ 1 h 27"/>
                <a:gd name="T36" fmla="*/ 14 w 21"/>
                <a:gd name="T37" fmla="*/ 0 h 2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1"/>
                <a:gd name="T58" fmla="*/ 0 h 27"/>
                <a:gd name="T59" fmla="*/ 21 w 21"/>
                <a:gd name="T60" fmla="*/ 27 h 2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1" h="27">
                  <a:moveTo>
                    <a:pt x="14" y="0"/>
                  </a:moveTo>
                  <a:lnTo>
                    <a:pt x="17" y="4"/>
                  </a:lnTo>
                  <a:lnTo>
                    <a:pt x="21" y="8"/>
                  </a:lnTo>
                  <a:lnTo>
                    <a:pt x="18" y="10"/>
                  </a:lnTo>
                  <a:lnTo>
                    <a:pt x="15" y="11"/>
                  </a:lnTo>
                  <a:lnTo>
                    <a:pt x="13" y="8"/>
                  </a:lnTo>
                  <a:lnTo>
                    <a:pt x="11" y="8"/>
                  </a:lnTo>
                  <a:lnTo>
                    <a:pt x="8" y="11"/>
                  </a:lnTo>
                  <a:lnTo>
                    <a:pt x="7" y="14"/>
                  </a:lnTo>
                  <a:lnTo>
                    <a:pt x="8" y="18"/>
                  </a:lnTo>
                  <a:lnTo>
                    <a:pt x="8" y="21"/>
                  </a:lnTo>
                  <a:lnTo>
                    <a:pt x="8" y="23"/>
                  </a:lnTo>
                  <a:lnTo>
                    <a:pt x="7" y="27"/>
                  </a:lnTo>
                  <a:lnTo>
                    <a:pt x="4" y="23"/>
                  </a:lnTo>
                  <a:lnTo>
                    <a:pt x="0" y="20"/>
                  </a:lnTo>
                  <a:lnTo>
                    <a:pt x="5" y="13"/>
                  </a:lnTo>
                  <a:lnTo>
                    <a:pt x="11" y="1"/>
                  </a:lnTo>
                  <a:lnTo>
                    <a:pt x="13" y="1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49" name="Freeform 55">
              <a:extLst>
                <a:ext uri="{FF2B5EF4-FFF2-40B4-BE49-F238E27FC236}">
                  <a16:creationId xmlns:a16="http://schemas.microsoft.com/office/drawing/2014/main" xmlns="" id="{137DD4A5-3983-4D6E-B2F1-9A4D5A3D68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6" y="811"/>
              <a:ext cx="7" cy="7"/>
            </a:xfrm>
            <a:custGeom>
              <a:avLst/>
              <a:gdLst>
                <a:gd name="T0" fmla="*/ 0 w 7"/>
                <a:gd name="T1" fmla="*/ 7 h 7"/>
                <a:gd name="T2" fmla="*/ 0 w 7"/>
                <a:gd name="T3" fmla="*/ 3 h 7"/>
                <a:gd name="T4" fmla="*/ 1 w 7"/>
                <a:gd name="T5" fmla="*/ 0 h 7"/>
                <a:gd name="T6" fmla="*/ 1 w 7"/>
                <a:gd name="T7" fmla="*/ 0 h 7"/>
                <a:gd name="T8" fmla="*/ 2 w 7"/>
                <a:gd name="T9" fmla="*/ 0 h 7"/>
                <a:gd name="T10" fmla="*/ 4 w 7"/>
                <a:gd name="T11" fmla="*/ 4 h 7"/>
                <a:gd name="T12" fmla="*/ 7 w 7"/>
                <a:gd name="T13" fmla="*/ 7 h 7"/>
                <a:gd name="T14" fmla="*/ 2 w 7"/>
                <a:gd name="T15" fmla="*/ 7 h 7"/>
                <a:gd name="T16" fmla="*/ 0 w 7"/>
                <a:gd name="T17" fmla="*/ 7 h 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7"/>
                <a:gd name="T29" fmla="*/ 7 w 7"/>
                <a:gd name="T30" fmla="*/ 7 h 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7">
                  <a:moveTo>
                    <a:pt x="0" y="7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4" y="4"/>
                  </a:lnTo>
                  <a:lnTo>
                    <a:pt x="7" y="7"/>
                  </a:lnTo>
                  <a:lnTo>
                    <a:pt x="2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0" name="Freeform 56">
              <a:extLst>
                <a:ext uri="{FF2B5EF4-FFF2-40B4-BE49-F238E27FC236}">
                  <a16:creationId xmlns:a16="http://schemas.microsoft.com/office/drawing/2014/main" xmlns="" id="{AE2AF736-5E7B-4C6A-B73A-DD5B52B144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3" y="815"/>
              <a:ext cx="10" cy="9"/>
            </a:xfrm>
            <a:custGeom>
              <a:avLst/>
              <a:gdLst>
                <a:gd name="T0" fmla="*/ 0 w 10"/>
                <a:gd name="T1" fmla="*/ 0 h 9"/>
                <a:gd name="T2" fmla="*/ 4 w 10"/>
                <a:gd name="T3" fmla="*/ 0 h 9"/>
                <a:gd name="T4" fmla="*/ 8 w 10"/>
                <a:gd name="T5" fmla="*/ 0 h 9"/>
                <a:gd name="T6" fmla="*/ 8 w 10"/>
                <a:gd name="T7" fmla="*/ 2 h 9"/>
                <a:gd name="T8" fmla="*/ 8 w 10"/>
                <a:gd name="T9" fmla="*/ 3 h 9"/>
                <a:gd name="T10" fmla="*/ 10 w 10"/>
                <a:gd name="T11" fmla="*/ 6 h 9"/>
                <a:gd name="T12" fmla="*/ 10 w 10"/>
                <a:gd name="T13" fmla="*/ 9 h 9"/>
                <a:gd name="T14" fmla="*/ 7 w 10"/>
                <a:gd name="T15" fmla="*/ 8 h 9"/>
                <a:gd name="T16" fmla="*/ 4 w 10"/>
                <a:gd name="T17" fmla="*/ 6 h 9"/>
                <a:gd name="T18" fmla="*/ 1 w 10"/>
                <a:gd name="T19" fmla="*/ 5 h 9"/>
                <a:gd name="T20" fmla="*/ 0 w 10"/>
                <a:gd name="T21" fmla="*/ 0 h 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0"/>
                <a:gd name="T34" fmla="*/ 0 h 9"/>
                <a:gd name="T35" fmla="*/ 10 w 10"/>
                <a:gd name="T36" fmla="*/ 9 h 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0" h="9">
                  <a:moveTo>
                    <a:pt x="0" y="0"/>
                  </a:moveTo>
                  <a:lnTo>
                    <a:pt x="4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8" y="3"/>
                  </a:lnTo>
                  <a:lnTo>
                    <a:pt x="10" y="6"/>
                  </a:lnTo>
                  <a:lnTo>
                    <a:pt x="10" y="9"/>
                  </a:lnTo>
                  <a:lnTo>
                    <a:pt x="7" y="8"/>
                  </a:lnTo>
                  <a:lnTo>
                    <a:pt x="4" y="6"/>
                  </a:lnTo>
                  <a:lnTo>
                    <a:pt x="1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1" name="Freeform 57">
              <a:extLst>
                <a:ext uri="{FF2B5EF4-FFF2-40B4-BE49-F238E27FC236}">
                  <a16:creationId xmlns:a16="http://schemas.microsoft.com/office/drawing/2014/main" xmlns="" id="{B474CE1E-5305-436C-927C-2F2A02552A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0" y="823"/>
              <a:ext cx="6" cy="14"/>
            </a:xfrm>
            <a:custGeom>
              <a:avLst/>
              <a:gdLst>
                <a:gd name="T0" fmla="*/ 0 w 6"/>
                <a:gd name="T1" fmla="*/ 0 h 14"/>
                <a:gd name="T2" fmla="*/ 3 w 6"/>
                <a:gd name="T3" fmla="*/ 2 h 14"/>
                <a:gd name="T4" fmla="*/ 4 w 6"/>
                <a:gd name="T5" fmla="*/ 5 h 14"/>
                <a:gd name="T6" fmla="*/ 6 w 6"/>
                <a:gd name="T7" fmla="*/ 8 h 14"/>
                <a:gd name="T8" fmla="*/ 6 w 6"/>
                <a:gd name="T9" fmla="*/ 14 h 14"/>
                <a:gd name="T10" fmla="*/ 4 w 6"/>
                <a:gd name="T11" fmla="*/ 14 h 14"/>
                <a:gd name="T12" fmla="*/ 3 w 6"/>
                <a:gd name="T13" fmla="*/ 12 h 14"/>
                <a:gd name="T14" fmla="*/ 1 w 6"/>
                <a:gd name="T15" fmla="*/ 7 h 14"/>
                <a:gd name="T16" fmla="*/ 0 w 6"/>
                <a:gd name="T17" fmla="*/ 0 h 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"/>
                <a:gd name="T28" fmla="*/ 0 h 14"/>
                <a:gd name="T29" fmla="*/ 6 w 6"/>
                <a:gd name="T30" fmla="*/ 14 h 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" h="14">
                  <a:moveTo>
                    <a:pt x="0" y="0"/>
                  </a:moveTo>
                  <a:lnTo>
                    <a:pt x="3" y="2"/>
                  </a:lnTo>
                  <a:lnTo>
                    <a:pt x="4" y="5"/>
                  </a:lnTo>
                  <a:lnTo>
                    <a:pt x="6" y="8"/>
                  </a:lnTo>
                  <a:lnTo>
                    <a:pt x="6" y="14"/>
                  </a:lnTo>
                  <a:lnTo>
                    <a:pt x="4" y="14"/>
                  </a:lnTo>
                  <a:lnTo>
                    <a:pt x="3" y="12"/>
                  </a:lnTo>
                  <a:lnTo>
                    <a:pt x="1" y="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2" name="Freeform 58">
              <a:extLst>
                <a:ext uri="{FF2B5EF4-FFF2-40B4-BE49-F238E27FC236}">
                  <a16:creationId xmlns:a16="http://schemas.microsoft.com/office/drawing/2014/main" xmlns="" id="{4817A168-E39B-4952-928B-3905A80FC6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8" y="823"/>
              <a:ext cx="8" cy="7"/>
            </a:xfrm>
            <a:custGeom>
              <a:avLst/>
              <a:gdLst>
                <a:gd name="T0" fmla="*/ 3 w 8"/>
                <a:gd name="T1" fmla="*/ 0 h 7"/>
                <a:gd name="T2" fmla="*/ 6 w 8"/>
                <a:gd name="T3" fmla="*/ 1 h 7"/>
                <a:gd name="T4" fmla="*/ 8 w 8"/>
                <a:gd name="T5" fmla="*/ 4 h 7"/>
                <a:gd name="T6" fmla="*/ 8 w 8"/>
                <a:gd name="T7" fmla="*/ 5 h 7"/>
                <a:gd name="T8" fmla="*/ 6 w 8"/>
                <a:gd name="T9" fmla="*/ 7 h 7"/>
                <a:gd name="T10" fmla="*/ 3 w 8"/>
                <a:gd name="T11" fmla="*/ 7 h 7"/>
                <a:gd name="T12" fmla="*/ 0 w 8"/>
                <a:gd name="T13" fmla="*/ 7 h 7"/>
                <a:gd name="T14" fmla="*/ 0 w 8"/>
                <a:gd name="T15" fmla="*/ 5 h 7"/>
                <a:gd name="T16" fmla="*/ 0 w 8"/>
                <a:gd name="T17" fmla="*/ 2 h 7"/>
                <a:gd name="T18" fmla="*/ 2 w 8"/>
                <a:gd name="T19" fmla="*/ 2 h 7"/>
                <a:gd name="T20" fmla="*/ 3 w 8"/>
                <a:gd name="T21" fmla="*/ 2 h 7"/>
                <a:gd name="T22" fmla="*/ 3 w 8"/>
                <a:gd name="T23" fmla="*/ 1 h 7"/>
                <a:gd name="T24" fmla="*/ 3 w 8"/>
                <a:gd name="T25" fmla="*/ 0 h 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"/>
                <a:gd name="T40" fmla="*/ 0 h 7"/>
                <a:gd name="T41" fmla="*/ 8 w 8"/>
                <a:gd name="T42" fmla="*/ 7 h 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" h="7">
                  <a:moveTo>
                    <a:pt x="3" y="0"/>
                  </a:moveTo>
                  <a:lnTo>
                    <a:pt x="6" y="1"/>
                  </a:lnTo>
                  <a:lnTo>
                    <a:pt x="8" y="4"/>
                  </a:lnTo>
                  <a:lnTo>
                    <a:pt x="8" y="5"/>
                  </a:lnTo>
                  <a:lnTo>
                    <a:pt x="6" y="7"/>
                  </a:lnTo>
                  <a:lnTo>
                    <a:pt x="3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2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1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3" name="Freeform 59">
              <a:extLst>
                <a:ext uri="{FF2B5EF4-FFF2-40B4-BE49-F238E27FC236}">
                  <a16:creationId xmlns:a16="http://schemas.microsoft.com/office/drawing/2014/main" xmlns="" id="{5185C530-1269-4DCA-829F-AA431DAFE5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7" y="834"/>
              <a:ext cx="9" cy="6"/>
            </a:xfrm>
            <a:custGeom>
              <a:avLst/>
              <a:gdLst>
                <a:gd name="T0" fmla="*/ 4 w 9"/>
                <a:gd name="T1" fmla="*/ 0 h 6"/>
                <a:gd name="T2" fmla="*/ 7 w 9"/>
                <a:gd name="T3" fmla="*/ 3 h 6"/>
                <a:gd name="T4" fmla="*/ 9 w 9"/>
                <a:gd name="T5" fmla="*/ 6 h 6"/>
                <a:gd name="T6" fmla="*/ 6 w 9"/>
                <a:gd name="T7" fmla="*/ 6 h 6"/>
                <a:gd name="T8" fmla="*/ 3 w 9"/>
                <a:gd name="T9" fmla="*/ 6 h 6"/>
                <a:gd name="T10" fmla="*/ 1 w 9"/>
                <a:gd name="T11" fmla="*/ 4 h 6"/>
                <a:gd name="T12" fmla="*/ 0 w 9"/>
                <a:gd name="T13" fmla="*/ 3 h 6"/>
                <a:gd name="T14" fmla="*/ 1 w 9"/>
                <a:gd name="T15" fmla="*/ 3 h 6"/>
                <a:gd name="T16" fmla="*/ 3 w 9"/>
                <a:gd name="T17" fmla="*/ 3 h 6"/>
                <a:gd name="T18" fmla="*/ 4 w 9"/>
                <a:gd name="T19" fmla="*/ 1 h 6"/>
                <a:gd name="T20" fmla="*/ 4 w 9"/>
                <a:gd name="T21" fmla="*/ 0 h 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"/>
                <a:gd name="T34" fmla="*/ 0 h 6"/>
                <a:gd name="T35" fmla="*/ 9 w 9"/>
                <a:gd name="T36" fmla="*/ 6 h 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" h="6">
                  <a:moveTo>
                    <a:pt x="4" y="0"/>
                  </a:moveTo>
                  <a:lnTo>
                    <a:pt x="7" y="3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6"/>
                  </a:lnTo>
                  <a:lnTo>
                    <a:pt x="1" y="4"/>
                  </a:lnTo>
                  <a:lnTo>
                    <a:pt x="0" y="3"/>
                  </a:lnTo>
                  <a:lnTo>
                    <a:pt x="1" y="3"/>
                  </a:lnTo>
                  <a:lnTo>
                    <a:pt x="3" y="3"/>
                  </a:lnTo>
                  <a:lnTo>
                    <a:pt x="4" y="1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4" name="Freeform 60">
              <a:extLst>
                <a:ext uri="{FF2B5EF4-FFF2-40B4-BE49-F238E27FC236}">
                  <a16:creationId xmlns:a16="http://schemas.microsoft.com/office/drawing/2014/main" xmlns="" id="{B7F2CCCB-4E34-468E-BBF8-D014F649CB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4" y="837"/>
              <a:ext cx="9" cy="4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1 h 4"/>
                <a:gd name="T4" fmla="*/ 9 w 9"/>
                <a:gd name="T5" fmla="*/ 3 h 4"/>
                <a:gd name="T6" fmla="*/ 9 w 9"/>
                <a:gd name="T7" fmla="*/ 4 h 4"/>
                <a:gd name="T8" fmla="*/ 9 w 9"/>
                <a:gd name="T9" fmla="*/ 4 h 4"/>
                <a:gd name="T10" fmla="*/ 6 w 9"/>
                <a:gd name="T11" fmla="*/ 4 h 4"/>
                <a:gd name="T12" fmla="*/ 4 w 9"/>
                <a:gd name="T13" fmla="*/ 4 h 4"/>
                <a:gd name="T14" fmla="*/ 2 w 9"/>
                <a:gd name="T15" fmla="*/ 3 h 4"/>
                <a:gd name="T16" fmla="*/ 0 w 9"/>
                <a:gd name="T17" fmla="*/ 0 h 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"/>
                <a:gd name="T28" fmla="*/ 0 h 4"/>
                <a:gd name="T29" fmla="*/ 9 w 9"/>
                <a:gd name="T30" fmla="*/ 4 h 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" h="4">
                  <a:moveTo>
                    <a:pt x="0" y="0"/>
                  </a:moveTo>
                  <a:lnTo>
                    <a:pt x="4" y="1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6" y="4"/>
                  </a:lnTo>
                  <a:lnTo>
                    <a:pt x="4" y="4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5" name="Freeform 61">
              <a:extLst>
                <a:ext uri="{FF2B5EF4-FFF2-40B4-BE49-F238E27FC236}">
                  <a16:creationId xmlns:a16="http://schemas.microsoft.com/office/drawing/2014/main" xmlns="" id="{D88C2CED-CC57-4BDC-8B86-234383BBBE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6" y="844"/>
              <a:ext cx="8" cy="14"/>
            </a:xfrm>
            <a:custGeom>
              <a:avLst/>
              <a:gdLst>
                <a:gd name="T0" fmla="*/ 1 w 8"/>
                <a:gd name="T1" fmla="*/ 0 h 14"/>
                <a:gd name="T2" fmla="*/ 4 w 8"/>
                <a:gd name="T3" fmla="*/ 4 h 14"/>
                <a:gd name="T4" fmla="*/ 7 w 8"/>
                <a:gd name="T5" fmla="*/ 7 h 14"/>
                <a:gd name="T6" fmla="*/ 8 w 8"/>
                <a:gd name="T7" fmla="*/ 10 h 14"/>
                <a:gd name="T8" fmla="*/ 8 w 8"/>
                <a:gd name="T9" fmla="*/ 14 h 14"/>
                <a:gd name="T10" fmla="*/ 8 w 8"/>
                <a:gd name="T11" fmla="*/ 14 h 14"/>
                <a:gd name="T12" fmla="*/ 7 w 8"/>
                <a:gd name="T13" fmla="*/ 14 h 14"/>
                <a:gd name="T14" fmla="*/ 2 w 8"/>
                <a:gd name="T15" fmla="*/ 13 h 14"/>
                <a:gd name="T16" fmla="*/ 0 w 8"/>
                <a:gd name="T17" fmla="*/ 13 h 14"/>
                <a:gd name="T18" fmla="*/ 0 w 8"/>
                <a:gd name="T19" fmla="*/ 7 h 14"/>
                <a:gd name="T20" fmla="*/ 1 w 8"/>
                <a:gd name="T21" fmla="*/ 0 h 1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"/>
                <a:gd name="T34" fmla="*/ 0 h 14"/>
                <a:gd name="T35" fmla="*/ 8 w 8"/>
                <a:gd name="T36" fmla="*/ 14 h 1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" h="14">
                  <a:moveTo>
                    <a:pt x="1" y="0"/>
                  </a:moveTo>
                  <a:lnTo>
                    <a:pt x="4" y="4"/>
                  </a:lnTo>
                  <a:lnTo>
                    <a:pt x="7" y="7"/>
                  </a:lnTo>
                  <a:lnTo>
                    <a:pt x="8" y="10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7" y="14"/>
                  </a:lnTo>
                  <a:lnTo>
                    <a:pt x="2" y="13"/>
                  </a:lnTo>
                  <a:lnTo>
                    <a:pt x="0" y="13"/>
                  </a:lnTo>
                  <a:lnTo>
                    <a:pt x="0" y="7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6" name="Freeform 62">
              <a:extLst>
                <a:ext uri="{FF2B5EF4-FFF2-40B4-BE49-F238E27FC236}">
                  <a16:creationId xmlns:a16="http://schemas.microsoft.com/office/drawing/2014/main" xmlns="" id="{C7E5B9D6-F1B0-4337-88B8-B95B591736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0" y="847"/>
              <a:ext cx="14" cy="7"/>
            </a:xfrm>
            <a:custGeom>
              <a:avLst/>
              <a:gdLst>
                <a:gd name="T0" fmla="*/ 8 w 14"/>
                <a:gd name="T1" fmla="*/ 0 h 7"/>
                <a:gd name="T2" fmla="*/ 11 w 14"/>
                <a:gd name="T3" fmla="*/ 1 h 7"/>
                <a:gd name="T4" fmla="*/ 13 w 14"/>
                <a:gd name="T5" fmla="*/ 3 h 7"/>
                <a:gd name="T6" fmla="*/ 13 w 14"/>
                <a:gd name="T7" fmla="*/ 3 h 7"/>
                <a:gd name="T8" fmla="*/ 14 w 14"/>
                <a:gd name="T9" fmla="*/ 7 h 7"/>
                <a:gd name="T10" fmla="*/ 10 w 14"/>
                <a:gd name="T11" fmla="*/ 7 h 7"/>
                <a:gd name="T12" fmla="*/ 4 w 14"/>
                <a:gd name="T13" fmla="*/ 7 h 7"/>
                <a:gd name="T14" fmla="*/ 3 w 14"/>
                <a:gd name="T15" fmla="*/ 4 h 7"/>
                <a:gd name="T16" fmla="*/ 0 w 14"/>
                <a:gd name="T17" fmla="*/ 3 h 7"/>
                <a:gd name="T18" fmla="*/ 4 w 14"/>
                <a:gd name="T19" fmla="*/ 1 h 7"/>
                <a:gd name="T20" fmla="*/ 8 w 14"/>
                <a:gd name="T21" fmla="*/ 0 h 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7"/>
                <a:gd name="T35" fmla="*/ 14 w 14"/>
                <a:gd name="T36" fmla="*/ 7 h 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7">
                  <a:moveTo>
                    <a:pt x="8" y="0"/>
                  </a:moveTo>
                  <a:lnTo>
                    <a:pt x="11" y="1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7"/>
                  </a:lnTo>
                  <a:lnTo>
                    <a:pt x="10" y="7"/>
                  </a:lnTo>
                  <a:lnTo>
                    <a:pt x="4" y="7"/>
                  </a:lnTo>
                  <a:lnTo>
                    <a:pt x="3" y="4"/>
                  </a:lnTo>
                  <a:lnTo>
                    <a:pt x="0" y="3"/>
                  </a:lnTo>
                  <a:lnTo>
                    <a:pt x="4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7" name="Freeform 63">
              <a:extLst>
                <a:ext uri="{FF2B5EF4-FFF2-40B4-BE49-F238E27FC236}">
                  <a16:creationId xmlns:a16="http://schemas.microsoft.com/office/drawing/2014/main" xmlns="" id="{F446528B-38F3-4F0A-9E62-248C2012D3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4" y="861"/>
              <a:ext cx="9" cy="16"/>
            </a:xfrm>
            <a:custGeom>
              <a:avLst/>
              <a:gdLst>
                <a:gd name="T0" fmla="*/ 6 w 9"/>
                <a:gd name="T1" fmla="*/ 0 h 16"/>
                <a:gd name="T2" fmla="*/ 9 w 9"/>
                <a:gd name="T3" fmla="*/ 1 h 16"/>
                <a:gd name="T4" fmla="*/ 9 w 9"/>
                <a:gd name="T5" fmla="*/ 6 h 16"/>
                <a:gd name="T6" fmla="*/ 6 w 9"/>
                <a:gd name="T7" fmla="*/ 10 h 16"/>
                <a:gd name="T8" fmla="*/ 3 w 9"/>
                <a:gd name="T9" fmla="*/ 16 h 16"/>
                <a:gd name="T10" fmla="*/ 3 w 9"/>
                <a:gd name="T11" fmla="*/ 14 h 16"/>
                <a:gd name="T12" fmla="*/ 3 w 9"/>
                <a:gd name="T13" fmla="*/ 13 h 16"/>
                <a:gd name="T14" fmla="*/ 2 w 9"/>
                <a:gd name="T15" fmla="*/ 7 h 16"/>
                <a:gd name="T16" fmla="*/ 0 w 9"/>
                <a:gd name="T17" fmla="*/ 3 h 16"/>
                <a:gd name="T18" fmla="*/ 3 w 9"/>
                <a:gd name="T19" fmla="*/ 1 h 16"/>
                <a:gd name="T20" fmla="*/ 6 w 9"/>
                <a:gd name="T21" fmla="*/ 0 h 1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"/>
                <a:gd name="T34" fmla="*/ 0 h 16"/>
                <a:gd name="T35" fmla="*/ 9 w 9"/>
                <a:gd name="T36" fmla="*/ 16 h 1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" h="16">
                  <a:moveTo>
                    <a:pt x="6" y="0"/>
                  </a:moveTo>
                  <a:lnTo>
                    <a:pt x="9" y="1"/>
                  </a:lnTo>
                  <a:lnTo>
                    <a:pt x="9" y="6"/>
                  </a:lnTo>
                  <a:lnTo>
                    <a:pt x="6" y="10"/>
                  </a:lnTo>
                  <a:lnTo>
                    <a:pt x="3" y="16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2" y="7"/>
                  </a:lnTo>
                  <a:lnTo>
                    <a:pt x="0" y="3"/>
                  </a:lnTo>
                  <a:lnTo>
                    <a:pt x="3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8" name="Freeform 64">
              <a:extLst>
                <a:ext uri="{FF2B5EF4-FFF2-40B4-BE49-F238E27FC236}">
                  <a16:creationId xmlns:a16="http://schemas.microsoft.com/office/drawing/2014/main" xmlns="" id="{749C6D7D-736E-41AC-A8B3-1CD4D5A56C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9" y="870"/>
              <a:ext cx="24" cy="48"/>
            </a:xfrm>
            <a:custGeom>
              <a:avLst/>
              <a:gdLst>
                <a:gd name="T0" fmla="*/ 3 w 24"/>
                <a:gd name="T1" fmla="*/ 0 h 48"/>
                <a:gd name="T2" fmla="*/ 10 w 24"/>
                <a:gd name="T3" fmla="*/ 4 h 48"/>
                <a:gd name="T4" fmla="*/ 14 w 24"/>
                <a:gd name="T5" fmla="*/ 12 h 48"/>
                <a:gd name="T6" fmla="*/ 18 w 24"/>
                <a:gd name="T7" fmla="*/ 20 h 48"/>
                <a:gd name="T8" fmla="*/ 24 w 24"/>
                <a:gd name="T9" fmla="*/ 28 h 48"/>
                <a:gd name="T10" fmla="*/ 20 w 24"/>
                <a:gd name="T11" fmla="*/ 40 h 48"/>
                <a:gd name="T12" fmla="*/ 14 w 24"/>
                <a:gd name="T13" fmla="*/ 48 h 48"/>
                <a:gd name="T14" fmla="*/ 14 w 24"/>
                <a:gd name="T15" fmla="*/ 48 h 48"/>
                <a:gd name="T16" fmla="*/ 13 w 24"/>
                <a:gd name="T17" fmla="*/ 48 h 48"/>
                <a:gd name="T18" fmla="*/ 7 w 24"/>
                <a:gd name="T19" fmla="*/ 47 h 48"/>
                <a:gd name="T20" fmla="*/ 1 w 24"/>
                <a:gd name="T21" fmla="*/ 47 h 48"/>
                <a:gd name="T22" fmla="*/ 0 w 24"/>
                <a:gd name="T23" fmla="*/ 34 h 48"/>
                <a:gd name="T24" fmla="*/ 0 w 24"/>
                <a:gd name="T25" fmla="*/ 22 h 48"/>
                <a:gd name="T26" fmla="*/ 0 w 24"/>
                <a:gd name="T27" fmla="*/ 11 h 48"/>
                <a:gd name="T28" fmla="*/ 3 w 24"/>
                <a:gd name="T29" fmla="*/ 0 h 4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4"/>
                <a:gd name="T46" fmla="*/ 0 h 48"/>
                <a:gd name="T47" fmla="*/ 24 w 24"/>
                <a:gd name="T48" fmla="*/ 48 h 4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4" h="48">
                  <a:moveTo>
                    <a:pt x="3" y="0"/>
                  </a:moveTo>
                  <a:lnTo>
                    <a:pt x="10" y="4"/>
                  </a:lnTo>
                  <a:lnTo>
                    <a:pt x="14" y="12"/>
                  </a:lnTo>
                  <a:lnTo>
                    <a:pt x="18" y="20"/>
                  </a:lnTo>
                  <a:lnTo>
                    <a:pt x="24" y="28"/>
                  </a:lnTo>
                  <a:lnTo>
                    <a:pt x="20" y="40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3" y="48"/>
                  </a:lnTo>
                  <a:lnTo>
                    <a:pt x="7" y="47"/>
                  </a:lnTo>
                  <a:lnTo>
                    <a:pt x="1" y="47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59" name="Freeform 65">
              <a:extLst>
                <a:ext uri="{FF2B5EF4-FFF2-40B4-BE49-F238E27FC236}">
                  <a16:creationId xmlns:a16="http://schemas.microsoft.com/office/drawing/2014/main" xmlns="" id="{84A7F74F-F19B-4821-BEE5-A085BF3D63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0" y="871"/>
              <a:ext cx="27" cy="47"/>
            </a:xfrm>
            <a:custGeom>
              <a:avLst/>
              <a:gdLst>
                <a:gd name="T0" fmla="*/ 21 w 27"/>
                <a:gd name="T1" fmla="*/ 47 h 47"/>
                <a:gd name="T2" fmla="*/ 16 w 27"/>
                <a:gd name="T3" fmla="*/ 47 h 47"/>
                <a:gd name="T4" fmla="*/ 10 w 27"/>
                <a:gd name="T5" fmla="*/ 46 h 47"/>
                <a:gd name="T6" fmla="*/ 7 w 27"/>
                <a:gd name="T7" fmla="*/ 43 h 47"/>
                <a:gd name="T8" fmla="*/ 4 w 27"/>
                <a:gd name="T9" fmla="*/ 40 h 47"/>
                <a:gd name="T10" fmla="*/ 1 w 27"/>
                <a:gd name="T11" fmla="*/ 31 h 47"/>
                <a:gd name="T12" fmla="*/ 0 w 27"/>
                <a:gd name="T13" fmla="*/ 20 h 47"/>
                <a:gd name="T14" fmla="*/ 10 w 27"/>
                <a:gd name="T15" fmla="*/ 10 h 47"/>
                <a:gd name="T16" fmla="*/ 18 w 27"/>
                <a:gd name="T17" fmla="*/ 0 h 47"/>
                <a:gd name="T18" fmla="*/ 18 w 27"/>
                <a:gd name="T19" fmla="*/ 1 h 47"/>
                <a:gd name="T20" fmla="*/ 18 w 27"/>
                <a:gd name="T21" fmla="*/ 3 h 47"/>
                <a:gd name="T22" fmla="*/ 23 w 27"/>
                <a:gd name="T23" fmla="*/ 16 h 47"/>
                <a:gd name="T24" fmla="*/ 27 w 27"/>
                <a:gd name="T25" fmla="*/ 27 h 47"/>
                <a:gd name="T26" fmla="*/ 23 w 27"/>
                <a:gd name="T27" fmla="*/ 31 h 47"/>
                <a:gd name="T28" fmla="*/ 18 w 27"/>
                <a:gd name="T29" fmla="*/ 36 h 47"/>
                <a:gd name="T30" fmla="*/ 20 w 27"/>
                <a:gd name="T31" fmla="*/ 41 h 47"/>
                <a:gd name="T32" fmla="*/ 21 w 27"/>
                <a:gd name="T33" fmla="*/ 47 h 4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7"/>
                <a:gd name="T52" fmla="*/ 0 h 47"/>
                <a:gd name="T53" fmla="*/ 27 w 27"/>
                <a:gd name="T54" fmla="*/ 47 h 4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7" h="47">
                  <a:moveTo>
                    <a:pt x="21" y="47"/>
                  </a:moveTo>
                  <a:lnTo>
                    <a:pt x="16" y="47"/>
                  </a:lnTo>
                  <a:lnTo>
                    <a:pt x="10" y="46"/>
                  </a:lnTo>
                  <a:lnTo>
                    <a:pt x="7" y="43"/>
                  </a:lnTo>
                  <a:lnTo>
                    <a:pt x="4" y="40"/>
                  </a:lnTo>
                  <a:lnTo>
                    <a:pt x="1" y="31"/>
                  </a:lnTo>
                  <a:lnTo>
                    <a:pt x="0" y="20"/>
                  </a:lnTo>
                  <a:lnTo>
                    <a:pt x="10" y="1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8" y="3"/>
                  </a:lnTo>
                  <a:lnTo>
                    <a:pt x="23" y="16"/>
                  </a:lnTo>
                  <a:lnTo>
                    <a:pt x="27" y="27"/>
                  </a:lnTo>
                  <a:lnTo>
                    <a:pt x="23" y="31"/>
                  </a:lnTo>
                  <a:lnTo>
                    <a:pt x="18" y="36"/>
                  </a:lnTo>
                  <a:lnTo>
                    <a:pt x="20" y="41"/>
                  </a:lnTo>
                  <a:lnTo>
                    <a:pt x="21" y="47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0" name="Freeform 66">
              <a:extLst>
                <a:ext uri="{FF2B5EF4-FFF2-40B4-BE49-F238E27FC236}">
                  <a16:creationId xmlns:a16="http://schemas.microsoft.com/office/drawing/2014/main" xmlns="" id="{9EBB816F-F763-45F5-9456-DBE0A72283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3" y="884"/>
              <a:ext cx="14" cy="13"/>
            </a:xfrm>
            <a:custGeom>
              <a:avLst/>
              <a:gdLst>
                <a:gd name="T0" fmla="*/ 11 w 14"/>
                <a:gd name="T1" fmla="*/ 0 h 13"/>
                <a:gd name="T2" fmla="*/ 14 w 14"/>
                <a:gd name="T3" fmla="*/ 3 h 13"/>
                <a:gd name="T4" fmla="*/ 14 w 14"/>
                <a:gd name="T5" fmla="*/ 6 h 13"/>
                <a:gd name="T6" fmla="*/ 14 w 14"/>
                <a:gd name="T7" fmla="*/ 10 h 13"/>
                <a:gd name="T8" fmla="*/ 13 w 14"/>
                <a:gd name="T9" fmla="*/ 13 h 13"/>
                <a:gd name="T10" fmla="*/ 13 w 14"/>
                <a:gd name="T11" fmla="*/ 13 h 13"/>
                <a:gd name="T12" fmla="*/ 11 w 14"/>
                <a:gd name="T13" fmla="*/ 13 h 13"/>
                <a:gd name="T14" fmla="*/ 5 w 14"/>
                <a:gd name="T15" fmla="*/ 13 h 13"/>
                <a:gd name="T16" fmla="*/ 0 w 14"/>
                <a:gd name="T17" fmla="*/ 11 h 13"/>
                <a:gd name="T18" fmla="*/ 5 w 14"/>
                <a:gd name="T19" fmla="*/ 6 h 13"/>
                <a:gd name="T20" fmla="*/ 11 w 14"/>
                <a:gd name="T21" fmla="*/ 0 h 1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13"/>
                <a:gd name="T35" fmla="*/ 14 w 14"/>
                <a:gd name="T36" fmla="*/ 13 h 1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13">
                  <a:moveTo>
                    <a:pt x="11" y="0"/>
                  </a:moveTo>
                  <a:lnTo>
                    <a:pt x="14" y="3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1" y="13"/>
                  </a:lnTo>
                  <a:lnTo>
                    <a:pt x="5" y="13"/>
                  </a:lnTo>
                  <a:lnTo>
                    <a:pt x="0" y="11"/>
                  </a:lnTo>
                  <a:lnTo>
                    <a:pt x="5" y="6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1" name="Freeform 67">
              <a:extLst>
                <a:ext uri="{FF2B5EF4-FFF2-40B4-BE49-F238E27FC236}">
                  <a16:creationId xmlns:a16="http://schemas.microsoft.com/office/drawing/2014/main" xmlns="" id="{290020EB-FBDC-4C75-A8A7-325B359709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3" y="907"/>
              <a:ext cx="114" cy="137"/>
            </a:xfrm>
            <a:custGeom>
              <a:avLst/>
              <a:gdLst>
                <a:gd name="T0" fmla="*/ 88 w 114"/>
                <a:gd name="T1" fmla="*/ 0 h 137"/>
                <a:gd name="T2" fmla="*/ 101 w 114"/>
                <a:gd name="T3" fmla="*/ 8 h 137"/>
                <a:gd name="T4" fmla="*/ 114 w 114"/>
                <a:gd name="T5" fmla="*/ 18 h 137"/>
                <a:gd name="T6" fmla="*/ 114 w 114"/>
                <a:gd name="T7" fmla="*/ 20 h 137"/>
                <a:gd name="T8" fmla="*/ 114 w 114"/>
                <a:gd name="T9" fmla="*/ 23 h 137"/>
                <a:gd name="T10" fmla="*/ 111 w 114"/>
                <a:gd name="T11" fmla="*/ 30 h 137"/>
                <a:gd name="T12" fmla="*/ 107 w 114"/>
                <a:gd name="T13" fmla="*/ 34 h 137"/>
                <a:gd name="T14" fmla="*/ 103 w 114"/>
                <a:gd name="T15" fmla="*/ 38 h 137"/>
                <a:gd name="T16" fmla="*/ 97 w 114"/>
                <a:gd name="T17" fmla="*/ 43 h 137"/>
                <a:gd name="T18" fmla="*/ 104 w 114"/>
                <a:gd name="T19" fmla="*/ 58 h 137"/>
                <a:gd name="T20" fmla="*/ 110 w 114"/>
                <a:gd name="T21" fmla="*/ 75 h 137"/>
                <a:gd name="T22" fmla="*/ 104 w 114"/>
                <a:gd name="T23" fmla="*/ 81 h 137"/>
                <a:gd name="T24" fmla="*/ 100 w 114"/>
                <a:gd name="T25" fmla="*/ 88 h 137"/>
                <a:gd name="T26" fmla="*/ 95 w 114"/>
                <a:gd name="T27" fmla="*/ 97 h 137"/>
                <a:gd name="T28" fmla="*/ 94 w 114"/>
                <a:gd name="T29" fmla="*/ 105 h 137"/>
                <a:gd name="T30" fmla="*/ 91 w 114"/>
                <a:gd name="T31" fmla="*/ 114 h 137"/>
                <a:gd name="T32" fmla="*/ 88 w 114"/>
                <a:gd name="T33" fmla="*/ 123 h 137"/>
                <a:gd name="T34" fmla="*/ 84 w 114"/>
                <a:gd name="T35" fmla="*/ 130 h 137"/>
                <a:gd name="T36" fmla="*/ 80 w 114"/>
                <a:gd name="T37" fmla="*/ 137 h 137"/>
                <a:gd name="T38" fmla="*/ 68 w 114"/>
                <a:gd name="T39" fmla="*/ 133 h 137"/>
                <a:gd name="T40" fmla="*/ 58 w 114"/>
                <a:gd name="T41" fmla="*/ 127 h 137"/>
                <a:gd name="T42" fmla="*/ 37 w 114"/>
                <a:gd name="T43" fmla="*/ 125 h 137"/>
                <a:gd name="T44" fmla="*/ 17 w 114"/>
                <a:gd name="T45" fmla="*/ 124 h 137"/>
                <a:gd name="T46" fmla="*/ 16 w 114"/>
                <a:gd name="T47" fmla="*/ 113 h 137"/>
                <a:gd name="T48" fmla="*/ 11 w 114"/>
                <a:gd name="T49" fmla="*/ 104 h 137"/>
                <a:gd name="T50" fmla="*/ 7 w 114"/>
                <a:gd name="T51" fmla="*/ 97 h 137"/>
                <a:gd name="T52" fmla="*/ 0 w 114"/>
                <a:gd name="T53" fmla="*/ 90 h 137"/>
                <a:gd name="T54" fmla="*/ 0 w 114"/>
                <a:gd name="T55" fmla="*/ 83 h 137"/>
                <a:gd name="T56" fmla="*/ 1 w 114"/>
                <a:gd name="T57" fmla="*/ 77 h 137"/>
                <a:gd name="T58" fmla="*/ 4 w 114"/>
                <a:gd name="T59" fmla="*/ 71 h 137"/>
                <a:gd name="T60" fmla="*/ 6 w 114"/>
                <a:gd name="T61" fmla="*/ 67 h 137"/>
                <a:gd name="T62" fmla="*/ 13 w 114"/>
                <a:gd name="T63" fmla="*/ 68 h 137"/>
                <a:gd name="T64" fmla="*/ 21 w 114"/>
                <a:gd name="T65" fmla="*/ 70 h 137"/>
                <a:gd name="T66" fmla="*/ 27 w 114"/>
                <a:gd name="T67" fmla="*/ 61 h 137"/>
                <a:gd name="T68" fmla="*/ 33 w 114"/>
                <a:gd name="T69" fmla="*/ 54 h 137"/>
                <a:gd name="T70" fmla="*/ 44 w 114"/>
                <a:gd name="T71" fmla="*/ 47 h 137"/>
                <a:gd name="T72" fmla="*/ 55 w 114"/>
                <a:gd name="T73" fmla="*/ 41 h 137"/>
                <a:gd name="T74" fmla="*/ 73 w 114"/>
                <a:gd name="T75" fmla="*/ 20 h 137"/>
                <a:gd name="T76" fmla="*/ 88 w 114"/>
                <a:gd name="T77" fmla="*/ 0 h 13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14"/>
                <a:gd name="T118" fmla="*/ 0 h 137"/>
                <a:gd name="T119" fmla="*/ 114 w 114"/>
                <a:gd name="T120" fmla="*/ 137 h 13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14" h="137">
                  <a:moveTo>
                    <a:pt x="88" y="0"/>
                  </a:moveTo>
                  <a:lnTo>
                    <a:pt x="101" y="8"/>
                  </a:lnTo>
                  <a:lnTo>
                    <a:pt x="114" y="18"/>
                  </a:lnTo>
                  <a:lnTo>
                    <a:pt x="114" y="20"/>
                  </a:lnTo>
                  <a:lnTo>
                    <a:pt x="114" y="23"/>
                  </a:lnTo>
                  <a:lnTo>
                    <a:pt x="111" y="30"/>
                  </a:lnTo>
                  <a:lnTo>
                    <a:pt x="107" y="34"/>
                  </a:lnTo>
                  <a:lnTo>
                    <a:pt x="103" y="38"/>
                  </a:lnTo>
                  <a:lnTo>
                    <a:pt x="97" y="43"/>
                  </a:lnTo>
                  <a:lnTo>
                    <a:pt x="104" y="58"/>
                  </a:lnTo>
                  <a:lnTo>
                    <a:pt x="110" y="75"/>
                  </a:lnTo>
                  <a:lnTo>
                    <a:pt x="104" y="81"/>
                  </a:lnTo>
                  <a:lnTo>
                    <a:pt x="100" y="88"/>
                  </a:lnTo>
                  <a:lnTo>
                    <a:pt x="95" y="97"/>
                  </a:lnTo>
                  <a:lnTo>
                    <a:pt x="94" y="105"/>
                  </a:lnTo>
                  <a:lnTo>
                    <a:pt x="91" y="114"/>
                  </a:lnTo>
                  <a:lnTo>
                    <a:pt x="88" y="123"/>
                  </a:lnTo>
                  <a:lnTo>
                    <a:pt x="84" y="130"/>
                  </a:lnTo>
                  <a:lnTo>
                    <a:pt x="80" y="137"/>
                  </a:lnTo>
                  <a:lnTo>
                    <a:pt x="68" y="133"/>
                  </a:lnTo>
                  <a:lnTo>
                    <a:pt x="58" y="127"/>
                  </a:lnTo>
                  <a:lnTo>
                    <a:pt x="37" y="125"/>
                  </a:lnTo>
                  <a:lnTo>
                    <a:pt x="17" y="124"/>
                  </a:lnTo>
                  <a:lnTo>
                    <a:pt x="16" y="113"/>
                  </a:lnTo>
                  <a:lnTo>
                    <a:pt x="11" y="104"/>
                  </a:lnTo>
                  <a:lnTo>
                    <a:pt x="7" y="97"/>
                  </a:lnTo>
                  <a:lnTo>
                    <a:pt x="0" y="90"/>
                  </a:lnTo>
                  <a:lnTo>
                    <a:pt x="0" y="83"/>
                  </a:lnTo>
                  <a:lnTo>
                    <a:pt x="1" y="77"/>
                  </a:lnTo>
                  <a:lnTo>
                    <a:pt x="4" y="71"/>
                  </a:lnTo>
                  <a:lnTo>
                    <a:pt x="6" y="67"/>
                  </a:lnTo>
                  <a:lnTo>
                    <a:pt x="13" y="68"/>
                  </a:lnTo>
                  <a:lnTo>
                    <a:pt x="21" y="70"/>
                  </a:lnTo>
                  <a:lnTo>
                    <a:pt x="27" y="61"/>
                  </a:lnTo>
                  <a:lnTo>
                    <a:pt x="33" y="54"/>
                  </a:lnTo>
                  <a:lnTo>
                    <a:pt x="44" y="47"/>
                  </a:lnTo>
                  <a:lnTo>
                    <a:pt x="55" y="41"/>
                  </a:lnTo>
                  <a:lnTo>
                    <a:pt x="73" y="20"/>
                  </a:lnTo>
                  <a:lnTo>
                    <a:pt x="88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2" name="Freeform 68">
              <a:extLst>
                <a:ext uri="{FF2B5EF4-FFF2-40B4-BE49-F238E27FC236}">
                  <a16:creationId xmlns:a16="http://schemas.microsoft.com/office/drawing/2014/main" xmlns="" id="{3AC9ABA5-7AC8-4E43-99C0-0CA8FA864F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6" y="918"/>
              <a:ext cx="127" cy="150"/>
            </a:xfrm>
            <a:custGeom>
              <a:avLst/>
              <a:gdLst>
                <a:gd name="T0" fmla="*/ 3 w 127"/>
                <a:gd name="T1" fmla="*/ 0 h 150"/>
                <a:gd name="T2" fmla="*/ 17 w 127"/>
                <a:gd name="T3" fmla="*/ 4 h 150"/>
                <a:gd name="T4" fmla="*/ 33 w 127"/>
                <a:gd name="T5" fmla="*/ 9 h 150"/>
                <a:gd name="T6" fmla="*/ 37 w 127"/>
                <a:gd name="T7" fmla="*/ 17 h 150"/>
                <a:gd name="T8" fmla="*/ 43 w 127"/>
                <a:gd name="T9" fmla="*/ 26 h 150"/>
                <a:gd name="T10" fmla="*/ 50 w 127"/>
                <a:gd name="T11" fmla="*/ 32 h 150"/>
                <a:gd name="T12" fmla="*/ 57 w 127"/>
                <a:gd name="T13" fmla="*/ 37 h 150"/>
                <a:gd name="T14" fmla="*/ 65 w 127"/>
                <a:gd name="T15" fmla="*/ 43 h 150"/>
                <a:gd name="T16" fmla="*/ 74 w 127"/>
                <a:gd name="T17" fmla="*/ 47 h 150"/>
                <a:gd name="T18" fmla="*/ 81 w 127"/>
                <a:gd name="T19" fmla="*/ 53 h 150"/>
                <a:gd name="T20" fmla="*/ 88 w 127"/>
                <a:gd name="T21" fmla="*/ 60 h 150"/>
                <a:gd name="T22" fmla="*/ 100 w 127"/>
                <a:gd name="T23" fmla="*/ 80 h 150"/>
                <a:gd name="T24" fmla="*/ 108 w 127"/>
                <a:gd name="T25" fmla="*/ 103 h 150"/>
                <a:gd name="T26" fmla="*/ 115 w 127"/>
                <a:gd name="T27" fmla="*/ 107 h 150"/>
                <a:gd name="T28" fmla="*/ 124 w 127"/>
                <a:gd name="T29" fmla="*/ 112 h 150"/>
                <a:gd name="T30" fmla="*/ 125 w 127"/>
                <a:gd name="T31" fmla="*/ 120 h 150"/>
                <a:gd name="T32" fmla="*/ 127 w 127"/>
                <a:gd name="T33" fmla="*/ 130 h 150"/>
                <a:gd name="T34" fmla="*/ 125 w 127"/>
                <a:gd name="T35" fmla="*/ 142 h 150"/>
                <a:gd name="T36" fmla="*/ 124 w 127"/>
                <a:gd name="T37" fmla="*/ 150 h 150"/>
                <a:gd name="T38" fmla="*/ 114 w 127"/>
                <a:gd name="T39" fmla="*/ 150 h 150"/>
                <a:gd name="T40" fmla="*/ 105 w 127"/>
                <a:gd name="T41" fmla="*/ 150 h 150"/>
                <a:gd name="T42" fmla="*/ 97 w 127"/>
                <a:gd name="T43" fmla="*/ 139 h 150"/>
                <a:gd name="T44" fmla="*/ 87 w 127"/>
                <a:gd name="T45" fmla="*/ 127 h 150"/>
                <a:gd name="T46" fmla="*/ 78 w 127"/>
                <a:gd name="T47" fmla="*/ 117 h 150"/>
                <a:gd name="T48" fmla="*/ 70 w 127"/>
                <a:gd name="T49" fmla="*/ 106 h 150"/>
                <a:gd name="T50" fmla="*/ 63 w 127"/>
                <a:gd name="T51" fmla="*/ 93 h 150"/>
                <a:gd name="T52" fmla="*/ 58 w 127"/>
                <a:gd name="T53" fmla="*/ 80 h 150"/>
                <a:gd name="T54" fmla="*/ 54 w 127"/>
                <a:gd name="T55" fmla="*/ 66 h 150"/>
                <a:gd name="T56" fmla="*/ 47 w 127"/>
                <a:gd name="T57" fmla="*/ 53 h 150"/>
                <a:gd name="T58" fmla="*/ 43 w 127"/>
                <a:gd name="T59" fmla="*/ 46 h 150"/>
                <a:gd name="T60" fmla="*/ 37 w 127"/>
                <a:gd name="T61" fmla="*/ 40 h 150"/>
                <a:gd name="T62" fmla="*/ 30 w 127"/>
                <a:gd name="T63" fmla="*/ 36 h 150"/>
                <a:gd name="T64" fmla="*/ 24 w 127"/>
                <a:gd name="T65" fmla="*/ 30 h 150"/>
                <a:gd name="T66" fmla="*/ 17 w 127"/>
                <a:gd name="T67" fmla="*/ 26 h 150"/>
                <a:gd name="T68" fmla="*/ 10 w 127"/>
                <a:gd name="T69" fmla="*/ 20 h 150"/>
                <a:gd name="T70" fmla="*/ 4 w 127"/>
                <a:gd name="T71" fmla="*/ 14 h 150"/>
                <a:gd name="T72" fmla="*/ 0 w 127"/>
                <a:gd name="T73" fmla="*/ 7 h 150"/>
                <a:gd name="T74" fmla="*/ 1 w 127"/>
                <a:gd name="T75" fmla="*/ 3 h 150"/>
                <a:gd name="T76" fmla="*/ 3 w 127"/>
                <a:gd name="T77" fmla="*/ 0 h 15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27"/>
                <a:gd name="T118" fmla="*/ 0 h 150"/>
                <a:gd name="T119" fmla="*/ 127 w 127"/>
                <a:gd name="T120" fmla="*/ 150 h 15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27" h="150">
                  <a:moveTo>
                    <a:pt x="3" y="0"/>
                  </a:moveTo>
                  <a:lnTo>
                    <a:pt x="17" y="4"/>
                  </a:lnTo>
                  <a:lnTo>
                    <a:pt x="33" y="9"/>
                  </a:lnTo>
                  <a:lnTo>
                    <a:pt x="37" y="17"/>
                  </a:lnTo>
                  <a:lnTo>
                    <a:pt x="43" y="26"/>
                  </a:lnTo>
                  <a:lnTo>
                    <a:pt x="50" y="32"/>
                  </a:lnTo>
                  <a:lnTo>
                    <a:pt x="57" y="37"/>
                  </a:lnTo>
                  <a:lnTo>
                    <a:pt x="65" y="43"/>
                  </a:lnTo>
                  <a:lnTo>
                    <a:pt x="74" y="47"/>
                  </a:lnTo>
                  <a:lnTo>
                    <a:pt x="81" y="53"/>
                  </a:lnTo>
                  <a:lnTo>
                    <a:pt x="88" y="60"/>
                  </a:lnTo>
                  <a:lnTo>
                    <a:pt x="100" y="80"/>
                  </a:lnTo>
                  <a:lnTo>
                    <a:pt x="108" y="103"/>
                  </a:lnTo>
                  <a:lnTo>
                    <a:pt x="115" y="107"/>
                  </a:lnTo>
                  <a:lnTo>
                    <a:pt x="124" y="112"/>
                  </a:lnTo>
                  <a:lnTo>
                    <a:pt x="125" y="120"/>
                  </a:lnTo>
                  <a:lnTo>
                    <a:pt x="127" y="130"/>
                  </a:lnTo>
                  <a:lnTo>
                    <a:pt x="125" y="142"/>
                  </a:lnTo>
                  <a:lnTo>
                    <a:pt x="124" y="150"/>
                  </a:lnTo>
                  <a:lnTo>
                    <a:pt x="114" y="150"/>
                  </a:lnTo>
                  <a:lnTo>
                    <a:pt x="105" y="150"/>
                  </a:lnTo>
                  <a:lnTo>
                    <a:pt x="97" y="139"/>
                  </a:lnTo>
                  <a:lnTo>
                    <a:pt x="87" y="127"/>
                  </a:lnTo>
                  <a:lnTo>
                    <a:pt x="78" y="117"/>
                  </a:lnTo>
                  <a:lnTo>
                    <a:pt x="70" y="106"/>
                  </a:lnTo>
                  <a:lnTo>
                    <a:pt x="63" y="93"/>
                  </a:lnTo>
                  <a:lnTo>
                    <a:pt x="58" y="80"/>
                  </a:lnTo>
                  <a:lnTo>
                    <a:pt x="54" y="66"/>
                  </a:lnTo>
                  <a:lnTo>
                    <a:pt x="47" y="53"/>
                  </a:lnTo>
                  <a:lnTo>
                    <a:pt x="43" y="46"/>
                  </a:lnTo>
                  <a:lnTo>
                    <a:pt x="37" y="40"/>
                  </a:lnTo>
                  <a:lnTo>
                    <a:pt x="30" y="36"/>
                  </a:lnTo>
                  <a:lnTo>
                    <a:pt x="24" y="30"/>
                  </a:lnTo>
                  <a:lnTo>
                    <a:pt x="17" y="26"/>
                  </a:lnTo>
                  <a:lnTo>
                    <a:pt x="10" y="20"/>
                  </a:lnTo>
                  <a:lnTo>
                    <a:pt x="4" y="14"/>
                  </a:lnTo>
                  <a:lnTo>
                    <a:pt x="0" y="7"/>
                  </a:lnTo>
                  <a:lnTo>
                    <a:pt x="1" y="3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3" name="Freeform 69">
              <a:extLst>
                <a:ext uri="{FF2B5EF4-FFF2-40B4-BE49-F238E27FC236}">
                  <a16:creationId xmlns:a16="http://schemas.microsoft.com/office/drawing/2014/main" xmlns="" id="{ABACD3BA-5CA3-4B6A-B6E5-166E5CBB22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8" y="962"/>
              <a:ext cx="6" cy="6"/>
            </a:xfrm>
            <a:custGeom>
              <a:avLst/>
              <a:gdLst>
                <a:gd name="T0" fmla="*/ 3 w 6"/>
                <a:gd name="T1" fmla="*/ 0 h 6"/>
                <a:gd name="T2" fmla="*/ 5 w 6"/>
                <a:gd name="T3" fmla="*/ 0 h 6"/>
                <a:gd name="T4" fmla="*/ 6 w 6"/>
                <a:gd name="T5" fmla="*/ 0 h 6"/>
                <a:gd name="T6" fmla="*/ 6 w 6"/>
                <a:gd name="T7" fmla="*/ 3 h 6"/>
                <a:gd name="T8" fmla="*/ 5 w 6"/>
                <a:gd name="T9" fmla="*/ 5 h 6"/>
                <a:gd name="T10" fmla="*/ 5 w 6"/>
                <a:gd name="T11" fmla="*/ 5 h 6"/>
                <a:gd name="T12" fmla="*/ 0 w 6"/>
                <a:gd name="T13" fmla="*/ 6 h 6"/>
                <a:gd name="T14" fmla="*/ 2 w 6"/>
                <a:gd name="T15" fmla="*/ 3 h 6"/>
                <a:gd name="T16" fmla="*/ 3 w 6"/>
                <a:gd name="T17" fmla="*/ 0 h 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"/>
                <a:gd name="T28" fmla="*/ 0 h 6"/>
                <a:gd name="T29" fmla="*/ 6 w 6"/>
                <a:gd name="T30" fmla="*/ 6 h 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" h="6">
                  <a:moveTo>
                    <a:pt x="3" y="0"/>
                  </a:moveTo>
                  <a:lnTo>
                    <a:pt x="5" y="0"/>
                  </a:lnTo>
                  <a:lnTo>
                    <a:pt x="6" y="0"/>
                  </a:lnTo>
                  <a:lnTo>
                    <a:pt x="6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6"/>
                  </a:lnTo>
                  <a:lnTo>
                    <a:pt x="2" y="3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4" name="Freeform 70">
              <a:extLst>
                <a:ext uri="{FF2B5EF4-FFF2-40B4-BE49-F238E27FC236}">
                  <a16:creationId xmlns:a16="http://schemas.microsoft.com/office/drawing/2014/main" xmlns="" id="{FD325C90-66C1-4605-86D4-D995AE3840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3" y="972"/>
              <a:ext cx="5" cy="29"/>
            </a:xfrm>
            <a:custGeom>
              <a:avLst/>
              <a:gdLst>
                <a:gd name="T0" fmla="*/ 0 w 5"/>
                <a:gd name="T1" fmla="*/ 0 h 29"/>
                <a:gd name="T2" fmla="*/ 3 w 5"/>
                <a:gd name="T3" fmla="*/ 0 h 29"/>
                <a:gd name="T4" fmla="*/ 4 w 5"/>
                <a:gd name="T5" fmla="*/ 0 h 29"/>
                <a:gd name="T6" fmla="*/ 5 w 5"/>
                <a:gd name="T7" fmla="*/ 15 h 29"/>
                <a:gd name="T8" fmla="*/ 5 w 5"/>
                <a:gd name="T9" fmla="*/ 29 h 29"/>
                <a:gd name="T10" fmla="*/ 4 w 5"/>
                <a:gd name="T11" fmla="*/ 29 h 29"/>
                <a:gd name="T12" fmla="*/ 3 w 5"/>
                <a:gd name="T13" fmla="*/ 29 h 29"/>
                <a:gd name="T14" fmla="*/ 0 w 5"/>
                <a:gd name="T15" fmla="*/ 15 h 29"/>
                <a:gd name="T16" fmla="*/ 0 w 5"/>
                <a:gd name="T17" fmla="*/ 0 h 2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"/>
                <a:gd name="T28" fmla="*/ 0 h 29"/>
                <a:gd name="T29" fmla="*/ 5 w 5"/>
                <a:gd name="T30" fmla="*/ 29 h 2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" h="29">
                  <a:moveTo>
                    <a:pt x="0" y="0"/>
                  </a:moveTo>
                  <a:lnTo>
                    <a:pt x="3" y="0"/>
                  </a:lnTo>
                  <a:lnTo>
                    <a:pt x="4" y="0"/>
                  </a:lnTo>
                  <a:lnTo>
                    <a:pt x="5" y="15"/>
                  </a:lnTo>
                  <a:lnTo>
                    <a:pt x="5" y="29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0" y="1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5" name="Freeform 71">
              <a:extLst>
                <a:ext uri="{FF2B5EF4-FFF2-40B4-BE49-F238E27FC236}">
                  <a16:creationId xmlns:a16="http://schemas.microsoft.com/office/drawing/2014/main" xmlns="" id="{EF6B0FE8-A331-4197-A143-E98E4EBF60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3" y="975"/>
              <a:ext cx="21" cy="15"/>
            </a:xfrm>
            <a:custGeom>
              <a:avLst/>
              <a:gdLst>
                <a:gd name="T0" fmla="*/ 20 w 21"/>
                <a:gd name="T1" fmla="*/ 0 h 15"/>
                <a:gd name="T2" fmla="*/ 21 w 21"/>
                <a:gd name="T3" fmla="*/ 3 h 15"/>
                <a:gd name="T4" fmla="*/ 21 w 21"/>
                <a:gd name="T5" fmla="*/ 5 h 15"/>
                <a:gd name="T6" fmla="*/ 21 w 21"/>
                <a:gd name="T7" fmla="*/ 7 h 15"/>
                <a:gd name="T8" fmla="*/ 20 w 21"/>
                <a:gd name="T9" fmla="*/ 9 h 15"/>
                <a:gd name="T10" fmla="*/ 15 w 21"/>
                <a:gd name="T11" fmla="*/ 12 h 15"/>
                <a:gd name="T12" fmla="*/ 10 w 21"/>
                <a:gd name="T13" fmla="*/ 15 h 15"/>
                <a:gd name="T14" fmla="*/ 5 w 21"/>
                <a:gd name="T15" fmla="*/ 12 h 15"/>
                <a:gd name="T16" fmla="*/ 0 w 21"/>
                <a:gd name="T17" fmla="*/ 9 h 15"/>
                <a:gd name="T18" fmla="*/ 0 w 21"/>
                <a:gd name="T19" fmla="*/ 9 h 15"/>
                <a:gd name="T20" fmla="*/ 0 w 21"/>
                <a:gd name="T21" fmla="*/ 7 h 15"/>
                <a:gd name="T22" fmla="*/ 8 w 21"/>
                <a:gd name="T23" fmla="*/ 7 h 15"/>
                <a:gd name="T24" fmla="*/ 18 w 21"/>
                <a:gd name="T25" fmla="*/ 6 h 15"/>
                <a:gd name="T26" fmla="*/ 18 w 21"/>
                <a:gd name="T27" fmla="*/ 3 h 15"/>
                <a:gd name="T28" fmla="*/ 20 w 21"/>
                <a:gd name="T29" fmla="*/ 0 h 1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"/>
                <a:gd name="T46" fmla="*/ 0 h 15"/>
                <a:gd name="T47" fmla="*/ 21 w 21"/>
                <a:gd name="T48" fmla="*/ 15 h 1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" h="15">
                  <a:moveTo>
                    <a:pt x="20" y="0"/>
                  </a:moveTo>
                  <a:lnTo>
                    <a:pt x="21" y="3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9"/>
                  </a:lnTo>
                  <a:lnTo>
                    <a:pt x="15" y="12"/>
                  </a:lnTo>
                  <a:lnTo>
                    <a:pt x="10" y="15"/>
                  </a:lnTo>
                  <a:lnTo>
                    <a:pt x="5" y="12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7"/>
                  </a:lnTo>
                  <a:lnTo>
                    <a:pt x="8" y="7"/>
                  </a:lnTo>
                  <a:lnTo>
                    <a:pt x="18" y="6"/>
                  </a:lnTo>
                  <a:lnTo>
                    <a:pt x="18" y="3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6" name="Freeform 72">
              <a:extLst>
                <a:ext uri="{FF2B5EF4-FFF2-40B4-BE49-F238E27FC236}">
                  <a16:creationId xmlns:a16="http://schemas.microsoft.com/office/drawing/2014/main" xmlns="" id="{FE4355F4-9EAC-499C-AE68-A3A88BE78B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3" y="981"/>
              <a:ext cx="27" cy="9"/>
            </a:xfrm>
            <a:custGeom>
              <a:avLst/>
              <a:gdLst>
                <a:gd name="T0" fmla="*/ 15 w 27"/>
                <a:gd name="T1" fmla="*/ 0 h 9"/>
                <a:gd name="T2" fmla="*/ 21 w 27"/>
                <a:gd name="T3" fmla="*/ 1 h 9"/>
                <a:gd name="T4" fmla="*/ 27 w 27"/>
                <a:gd name="T5" fmla="*/ 1 h 9"/>
                <a:gd name="T6" fmla="*/ 27 w 27"/>
                <a:gd name="T7" fmla="*/ 3 h 9"/>
                <a:gd name="T8" fmla="*/ 27 w 27"/>
                <a:gd name="T9" fmla="*/ 3 h 9"/>
                <a:gd name="T10" fmla="*/ 18 w 27"/>
                <a:gd name="T11" fmla="*/ 4 h 9"/>
                <a:gd name="T12" fmla="*/ 11 w 27"/>
                <a:gd name="T13" fmla="*/ 7 h 9"/>
                <a:gd name="T14" fmla="*/ 8 w 27"/>
                <a:gd name="T15" fmla="*/ 9 h 9"/>
                <a:gd name="T16" fmla="*/ 5 w 27"/>
                <a:gd name="T17" fmla="*/ 9 h 9"/>
                <a:gd name="T18" fmla="*/ 3 w 27"/>
                <a:gd name="T19" fmla="*/ 7 h 9"/>
                <a:gd name="T20" fmla="*/ 0 w 27"/>
                <a:gd name="T21" fmla="*/ 6 h 9"/>
                <a:gd name="T22" fmla="*/ 0 w 27"/>
                <a:gd name="T23" fmla="*/ 4 h 9"/>
                <a:gd name="T24" fmla="*/ 1 w 27"/>
                <a:gd name="T25" fmla="*/ 1 h 9"/>
                <a:gd name="T26" fmla="*/ 8 w 27"/>
                <a:gd name="T27" fmla="*/ 1 h 9"/>
                <a:gd name="T28" fmla="*/ 15 w 27"/>
                <a:gd name="T29" fmla="*/ 0 h 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7"/>
                <a:gd name="T46" fmla="*/ 0 h 9"/>
                <a:gd name="T47" fmla="*/ 27 w 27"/>
                <a:gd name="T48" fmla="*/ 9 h 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7" h="9">
                  <a:moveTo>
                    <a:pt x="15" y="0"/>
                  </a:moveTo>
                  <a:lnTo>
                    <a:pt x="21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3"/>
                  </a:lnTo>
                  <a:lnTo>
                    <a:pt x="18" y="4"/>
                  </a:lnTo>
                  <a:lnTo>
                    <a:pt x="11" y="7"/>
                  </a:lnTo>
                  <a:lnTo>
                    <a:pt x="8" y="9"/>
                  </a:lnTo>
                  <a:lnTo>
                    <a:pt x="5" y="9"/>
                  </a:lnTo>
                  <a:lnTo>
                    <a:pt x="3" y="7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1"/>
                  </a:lnTo>
                  <a:lnTo>
                    <a:pt x="8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7" name="Freeform 73">
              <a:extLst>
                <a:ext uri="{FF2B5EF4-FFF2-40B4-BE49-F238E27FC236}">
                  <a16:creationId xmlns:a16="http://schemas.microsoft.com/office/drawing/2014/main" xmlns="" id="{BA944C00-44DB-49CA-8028-C74985D4D0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6" y="997"/>
              <a:ext cx="211" cy="128"/>
            </a:xfrm>
            <a:custGeom>
              <a:avLst/>
              <a:gdLst>
                <a:gd name="T0" fmla="*/ 71 w 211"/>
                <a:gd name="T1" fmla="*/ 97 h 128"/>
                <a:gd name="T2" fmla="*/ 77 w 211"/>
                <a:gd name="T3" fmla="*/ 91 h 128"/>
                <a:gd name="T4" fmla="*/ 82 w 211"/>
                <a:gd name="T5" fmla="*/ 85 h 128"/>
                <a:gd name="T6" fmla="*/ 69 w 211"/>
                <a:gd name="T7" fmla="*/ 70 h 128"/>
                <a:gd name="T8" fmla="*/ 57 w 211"/>
                <a:gd name="T9" fmla="*/ 55 h 128"/>
                <a:gd name="T10" fmla="*/ 44 w 211"/>
                <a:gd name="T11" fmla="*/ 55 h 128"/>
                <a:gd name="T12" fmla="*/ 34 w 211"/>
                <a:gd name="T13" fmla="*/ 58 h 128"/>
                <a:gd name="T14" fmla="*/ 31 w 211"/>
                <a:gd name="T15" fmla="*/ 48 h 128"/>
                <a:gd name="T16" fmla="*/ 28 w 211"/>
                <a:gd name="T17" fmla="*/ 40 h 128"/>
                <a:gd name="T18" fmla="*/ 18 w 211"/>
                <a:gd name="T19" fmla="*/ 37 h 128"/>
                <a:gd name="T20" fmla="*/ 10 w 211"/>
                <a:gd name="T21" fmla="*/ 35 h 128"/>
                <a:gd name="T22" fmla="*/ 11 w 211"/>
                <a:gd name="T23" fmla="*/ 33 h 128"/>
                <a:gd name="T24" fmla="*/ 20 w 211"/>
                <a:gd name="T25" fmla="*/ 30 h 128"/>
                <a:gd name="T26" fmla="*/ 25 w 211"/>
                <a:gd name="T27" fmla="*/ 25 h 128"/>
                <a:gd name="T28" fmla="*/ 17 w 211"/>
                <a:gd name="T29" fmla="*/ 24 h 128"/>
                <a:gd name="T30" fmla="*/ 7 w 211"/>
                <a:gd name="T31" fmla="*/ 20 h 128"/>
                <a:gd name="T32" fmla="*/ 1 w 211"/>
                <a:gd name="T33" fmla="*/ 14 h 128"/>
                <a:gd name="T34" fmla="*/ 8 w 211"/>
                <a:gd name="T35" fmla="*/ 5 h 128"/>
                <a:gd name="T36" fmla="*/ 21 w 211"/>
                <a:gd name="T37" fmla="*/ 3 h 128"/>
                <a:gd name="T38" fmla="*/ 31 w 211"/>
                <a:gd name="T39" fmla="*/ 10 h 128"/>
                <a:gd name="T40" fmla="*/ 32 w 211"/>
                <a:gd name="T41" fmla="*/ 20 h 128"/>
                <a:gd name="T42" fmla="*/ 30 w 211"/>
                <a:gd name="T43" fmla="*/ 27 h 128"/>
                <a:gd name="T44" fmla="*/ 32 w 211"/>
                <a:gd name="T45" fmla="*/ 34 h 128"/>
                <a:gd name="T46" fmla="*/ 42 w 211"/>
                <a:gd name="T47" fmla="*/ 37 h 128"/>
                <a:gd name="T48" fmla="*/ 54 w 211"/>
                <a:gd name="T49" fmla="*/ 33 h 128"/>
                <a:gd name="T50" fmla="*/ 62 w 211"/>
                <a:gd name="T51" fmla="*/ 25 h 128"/>
                <a:gd name="T52" fmla="*/ 71 w 211"/>
                <a:gd name="T53" fmla="*/ 18 h 128"/>
                <a:gd name="T54" fmla="*/ 94 w 211"/>
                <a:gd name="T55" fmla="*/ 23 h 128"/>
                <a:gd name="T56" fmla="*/ 132 w 211"/>
                <a:gd name="T57" fmla="*/ 40 h 128"/>
                <a:gd name="T58" fmla="*/ 154 w 211"/>
                <a:gd name="T59" fmla="*/ 54 h 128"/>
                <a:gd name="T60" fmla="*/ 165 w 211"/>
                <a:gd name="T61" fmla="*/ 68 h 128"/>
                <a:gd name="T62" fmla="*/ 178 w 211"/>
                <a:gd name="T63" fmla="*/ 94 h 128"/>
                <a:gd name="T64" fmla="*/ 199 w 211"/>
                <a:gd name="T65" fmla="*/ 118 h 128"/>
                <a:gd name="T66" fmla="*/ 209 w 211"/>
                <a:gd name="T67" fmla="*/ 128 h 128"/>
                <a:gd name="T68" fmla="*/ 195 w 211"/>
                <a:gd name="T69" fmla="*/ 127 h 128"/>
                <a:gd name="T70" fmla="*/ 167 w 211"/>
                <a:gd name="T71" fmla="*/ 110 h 128"/>
                <a:gd name="T72" fmla="*/ 144 w 211"/>
                <a:gd name="T73" fmla="*/ 92 h 128"/>
                <a:gd name="T74" fmla="*/ 135 w 211"/>
                <a:gd name="T75" fmla="*/ 97 h 128"/>
                <a:gd name="T76" fmla="*/ 129 w 211"/>
                <a:gd name="T77" fmla="*/ 108 h 128"/>
                <a:gd name="T78" fmla="*/ 111 w 211"/>
                <a:gd name="T79" fmla="*/ 111 h 128"/>
                <a:gd name="T80" fmla="*/ 92 w 211"/>
                <a:gd name="T81" fmla="*/ 104 h 128"/>
                <a:gd name="T82" fmla="*/ 79 w 211"/>
                <a:gd name="T83" fmla="*/ 101 h 12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11"/>
                <a:gd name="T127" fmla="*/ 0 h 128"/>
                <a:gd name="T128" fmla="*/ 211 w 211"/>
                <a:gd name="T129" fmla="*/ 128 h 12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11" h="128">
                  <a:moveTo>
                    <a:pt x="69" y="101"/>
                  </a:moveTo>
                  <a:lnTo>
                    <a:pt x="71" y="97"/>
                  </a:lnTo>
                  <a:lnTo>
                    <a:pt x="71" y="91"/>
                  </a:lnTo>
                  <a:lnTo>
                    <a:pt x="77" y="91"/>
                  </a:lnTo>
                  <a:lnTo>
                    <a:pt x="82" y="91"/>
                  </a:lnTo>
                  <a:lnTo>
                    <a:pt x="82" y="85"/>
                  </a:lnTo>
                  <a:lnTo>
                    <a:pt x="82" y="80"/>
                  </a:lnTo>
                  <a:lnTo>
                    <a:pt x="69" y="70"/>
                  </a:lnTo>
                  <a:lnTo>
                    <a:pt x="61" y="58"/>
                  </a:lnTo>
                  <a:lnTo>
                    <a:pt x="57" y="55"/>
                  </a:lnTo>
                  <a:lnTo>
                    <a:pt x="51" y="54"/>
                  </a:lnTo>
                  <a:lnTo>
                    <a:pt x="44" y="55"/>
                  </a:lnTo>
                  <a:lnTo>
                    <a:pt x="37" y="60"/>
                  </a:lnTo>
                  <a:lnTo>
                    <a:pt x="34" y="58"/>
                  </a:lnTo>
                  <a:lnTo>
                    <a:pt x="31" y="55"/>
                  </a:lnTo>
                  <a:lnTo>
                    <a:pt x="31" y="48"/>
                  </a:lnTo>
                  <a:lnTo>
                    <a:pt x="30" y="44"/>
                  </a:lnTo>
                  <a:lnTo>
                    <a:pt x="28" y="40"/>
                  </a:lnTo>
                  <a:lnTo>
                    <a:pt x="22" y="35"/>
                  </a:lnTo>
                  <a:lnTo>
                    <a:pt x="18" y="37"/>
                  </a:lnTo>
                  <a:lnTo>
                    <a:pt x="14" y="37"/>
                  </a:lnTo>
                  <a:lnTo>
                    <a:pt x="10" y="35"/>
                  </a:lnTo>
                  <a:lnTo>
                    <a:pt x="7" y="31"/>
                  </a:lnTo>
                  <a:lnTo>
                    <a:pt x="11" y="33"/>
                  </a:lnTo>
                  <a:lnTo>
                    <a:pt x="14" y="35"/>
                  </a:lnTo>
                  <a:lnTo>
                    <a:pt x="20" y="30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5"/>
                  </a:lnTo>
                  <a:lnTo>
                    <a:pt x="17" y="24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4" y="17"/>
                  </a:lnTo>
                  <a:lnTo>
                    <a:pt x="1" y="14"/>
                  </a:lnTo>
                  <a:lnTo>
                    <a:pt x="0" y="10"/>
                  </a:lnTo>
                  <a:lnTo>
                    <a:pt x="8" y="5"/>
                  </a:lnTo>
                  <a:lnTo>
                    <a:pt x="15" y="0"/>
                  </a:lnTo>
                  <a:lnTo>
                    <a:pt x="21" y="3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5" y="15"/>
                  </a:lnTo>
                  <a:lnTo>
                    <a:pt x="32" y="20"/>
                  </a:lnTo>
                  <a:lnTo>
                    <a:pt x="30" y="24"/>
                  </a:lnTo>
                  <a:lnTo>
                    <a:pt x="30" y="27"/>
                  </a:lnTo>
                  <a:lnTo>
                    <a:pt x="31" y="31"/>
                  </a:lnTo>
                  <a:lnTo>
                    <a:pt x="32" y="34"/>
                  </a:lnTo>
                  <a:lnTo>
                    <a:pt x="35" y="35"/>
                  </a:lnTo>
                  <a:lnTo>
                    <a:pt x="42" y="37"/>
                  </a:lnTo>
                  <a:lnTo>
                    <a:pt x="48" y="35"/>
                  </a:lnTo>
                  <a:lnTo>
                    <a:pt x="54" y="33"/>
                  </a:lnTo>
                  <a:lnTo>
                    <a:pt x="58" y="30"/>
                  </a:lnTo>
                  <a:lnTo>
                    <a:pt x="62" y="25"/>
                  </a:lnTo>
                  <a:lnTo>
                    <a:pt x="67" y="21"/>
                  </a:lnTo>
                  <a:lnTo>
                    <a:pt x="71" y="18"/>
                  </a:lnTo>
                  <a:lnTo>
                    <a:pt x="77" y="17"/>
                  </a:lnTo>
                  <a:lnTo>
                    <a:pt x="94" y="23"/>
                  </a:lnTo>
                  <a:lnTo>
                    <a:pt x="114" y="31"/>
                  </a:lnTo>
                  <a:lnTo>
                    <a:pt x="132" y="40"/>
                  </a:lnTo>
                  <a:lnTo>
                    <a:pt x="148" y="48"/>
                  </a:lnTo>
                  <a:lnTo>
                    <a:pt x="154" y="54"/>
                  </a:lnTo>
                  <a:lnTo>
                    <a:pt x="159" y="61"/>
                  </a:lnTo>
                  <a:lnTo>
                    <a:pt x="165" y="68"/>
                  </a:lnTo>
                  <a:lnTo>
                    <a:pt x="169" y="77"/>
                  </a:lnTo>
                  <a:lnTo>
                    <a:pt x="178" y="94"/>
                  </a:lnTo>
                  <a:lnTo>
                    <a:pt x="188" y="108"/>
                  </a:lnTo>
                  <a:lnTo>
                    <a:pt x="199" y="118"/>
                  </a:lnTo>
                  <a:lnTo>
                    <a:pt x="211" y="128"/>
                  </a:lnTo>
                  <a:lnTo>
                    <a:pt x="209" y="128"/>
                  </a:lnTo>
                  <a:lnTo>
                    <a:pt x="209" y="128"/>
                  </a:lnTo>
                  <a:lnTo>
                    <a:pt x="195" y="127"/>
                  </a:lnTo>
                  <a:lnTo>
                    <a:pt x="181" y="127"/>
                  </a:lnTo>
                  <a:lnTo>
                    <a:pt x="167" y="110"/>
                  </a:lnTo>
                  <a:lnTo>
                    <a:pt x="151" y="92"/>
                  </a:lnTo>
                  <a:lnTo>
                    <a:pt x="144" y="92"/>
                  </a:lnTo>
                  <a:lnTo>
                    <a:pt x="138" y="94"/>
                  </a:lnTo>
                  <a:lnTo>
                    <a:pt x="135" y="97"/>
                  </a:lnTo>
                  <a:lnTo>
                    <a:pt x="129" y="98"/>
                  </a:lnTo>
                  <a:lnTo>
                    <a:pt x="129" y="108"/>
                  </a:lnTo>
                  <a:lnTo>
                    <a:pt x="127" y="114"/>
                  </a:lnTo>
                  <a:lnTo>
                    <a:pt x="111" y="111"/>
                  </a:lnTo>
                  <a:lnTo>
                    <a:pt x="98" y="107"/>
                  </a:lnTo>
                  <a:lnTo>
                    <a:pt x="92" y="104"/>
                  </a:lnTo>
                  <a:lnTo>
                    <a:pt x="87" y="102"/>
                  </a:lnTo>
                  <a:lnTo>
                    <a:pt x="79" y="101"/>
                  </a:lnTo>
                  <a:lnTo>
                    <a:pt x="69" y="101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8" name="Freeform 74">
              <a:extLst>
                <a:ext uri="{FF2B5EF4-FFF2-40B4-BE49-F238E27FC236}">
                  <a16:creationId xmlns:a16="http://schemas.microsoft.com/office/drawing/2014/main" xmlns="" id="{E4E98067-0F6E-4896-ACA2-7349DA6B3B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8" y="1001"/>
              <a:ext cx="14" cy="10"/>
            </a:xfrm>
            <a:custGeom>
              <a:avLst/>
              <a:gdLst>
                <a:gd name="T0" fmla="*/ 4 w 14"/>
                <a:gd name="T1" fmla="*/ 0 h 10"/>
                <a:gd name="T2" fmla="*/ 9 w 14"/>
                <a:gd name="T3" fmla="*/ 0 h 10"/>
                <a:gd name="T4" fmla="*/ 14 w 14"/>
                <a:gd name="T5" fmla="*/ 0 h 10"/>
                <a:gd name="T6" fmla="*/ 14 w 14"/>
                <a:gd name="T7" fmla="*/ 3 h 10"/>
                <a:gd name="T8" fmla="*/ 14 w 14"/>
                <a:gd name="T9" fmla="*/ 6 h 10"/>
                <a:gd name="T10" fmla="*/ 13 w 14"/>
                <a:gd name="T11" fmla="*/ 9 h 10"/>
                <a:gd name="T12" fmla="*/ 12 w 14"/>
                <a:gd name="T13" fmla="*/ 10 h 10"/>
                <a:gd name="T14" fmla="*/ 10 w 14"/>
                <a:gd name="T15" fmla="*/ 10 h 10"/>
                <a:gd name="T16" fmla="*/ 10 w 14"/>
                <a:gd name="T17" fmla="*/ 10 h 10"/>
                <a:gd name="T18" fmla="*/ 4 w 14"/>
                <a:gd name="T19" fmla="*/ 9 h 10"/>
                <a:gd name="T20" fmla="*/ 0 w 14"/>
                <a:gd name="T21" fmla="*/ 6 h 10"/>
                <a:gd name="T22" fmla="*/ 2 w 14"/>
                <a:gd name="T23" fmla="*/ 3 h 10"/>
                <a:gd name="T24" fmla="*/ 4 w 14"/>
                <a:gd name="T25" fmla="*/ 0 h 1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4"/>
                <a:gd name="T40" fmla="*/ 0 h 10"/>
                <a:gd name="T41" fmla="*/ 14 w 14"/>
                <a:gd name="T42" fmla="*/ 10 h 1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4" h="10">
                  <a:moveTo>
                    <a:pt x="4" y="0"/>
                  </a:moveTo>
                  <a:lnTo>
                    <a:pt x="9" y="0"/>
                  </a:lnTo>
                  <a:lnTo>
                    <a:pt x="14" y="0"/>
                  </a:lnTo>
                  <a:lnTo>
                    <a:pt x="14" y="3"/>
                  </a:lnTo>
                  <a:lnTo>
                    <a:pt x="14" y="6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4" y="9"/>
                  </a:lnTo>
                  <a:lnTo>
                    <a:pt x="0" y="6"/>
                  </a:lnTo>
                  <a:lnTo>
                    <a:pt x="2" y="3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69" name="Freeform 75">
              <a:extLst>
                <a:ext uri="{FF2B5EF4-FFF2-40B4-BE49-F238E27FC236}">
                  <a16:creationId xmlns:a16="http://schemas.microsoft.com/office/drawing/2014/main" xmlns="" id="{A721CBF9-80A2-4ACE-B115-12AF701BB1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6" y="1002"/>
              <a:ext cx="48" cy="55"/>
            </a:xfrm>
            <a:custGeom>
              <a:avLst/>
              <a:gdLst>
                <a:gd name="T0" fmla="*/ 48 w 48"/>
                <a:gd name="T1" fmla="*/ 12 h 55"/>
                <a:gd name="T2" fmla="*/ 42 w 48"/>
                <a:gd name="T3" fmla="*/ 12 h 55"/>
                <a:gd name="T4" fmla="*/ 35 w 48"/>
                <a:gd name="T5" fmla="*/ 13 h 55"/>
                <a:gd name="T6" fmla="*/ 35 w 48"/>
                <a:gd name="T7" fmla="*/ 22 h 55"/>
                <a:gd name="T8" fmla="*/ 37 w 48"/>
                <a:gd name="T9" fmla="*/ 30 h 55"/>
                <a:gd name="T10" fmla="*/ 40 w 48"/>
                <a:gd name="T11" fmla="*/ 40 h 55"/>
                <a:gd name="T12" fmla="*/ 42 w 48"/>
                <a:gd name="T13" fmla="*/ 50 h 55"/>
                <a:gd name="T14" fmla="*/ 40 w 48"/>
                <a:gd name="T15" fmla="*/ 50 h 55"/>
                <a:gd name="T16" fmla="*/ 37 w 48"/>
                <a:gd name="T17" fmla="*/ 49 h 55"/>
                <a:gd name="T18" fmla="*/ 28 w 48"/>
                <a:gd name="T19" fmla="*/ 38 h 55"/>
                <a:gd name="T20" fmla="*/ 20 w 48"/>
                <a:gd name="T21" fmla="*/ 26 h 55"/>
                <a:gd name="T22" fmla="*/ 17 w 48"/>
                <a:gd name="T23" fmla="*/ 28 h 55"/>
                <a:gd name="T24" fmla="*/ 15 w 48"/>
                <a:gd name="T25" fmla="*/ 29 h 55"/>
                <a:gd name="T26" fmla="*/ 14 w 48"/>
                <a:gd name="T27" fmla="*/ 42 h 55"/>
                <a:gd name="T28" fmla="*/ 17 w 48"/>
                <a:gd name="T29" fmla="*/ 55 h 55"/>
                <a:gd name="T30" fmla="*/ 14 w 48"/>
                <a:gd name="T31" fmla="*/ 53 h 55"/>
                <a:gd name="T32" fmla="*/ 11 w 48"/>
                <a:gd name="T33" fmla="*/ 52 h 55"/>
                <a:gd name="T34" fmla="*/ 8 w 48"/>
                <a:gd name="T35" fmla="*/ 52 h 55"/>
                <a:gd name="T36" fmla="*/ 7 w 48"/>
                <a:gd name="T37" fmla="*/ 49 h 55"/>
                <a:gd name="T38" fmla="*/ 4 w 48"/>
                <a:gd name="T39" fmla="*/ 36 h 55"/>
                <a:gd name="T40" fmla="*/ 0 w 48"/>
                <a:gd name="T41" fmla="*/ 23 h 55"/>
                <a:gd name="T42" fmla="*/ 5 w 48"/>
                <a:gd name="T43" fmla="*/ 12 h 55"/>
                <a:gd name="T44" fmla="*/ 11 w 48"/>
                <a:gd name="T45" fmla="*/ 0 h 55"/>
                <a:gd name="T46" fmla="*/ 17 w 48"/>
                <a:gd name="T47" fmla="*/ 5 h 55"/>
                <a:gd name="T48" fmla="*/ 24 w 48"/>
                <a:gd name="T49" fmla="*/ 9 h 55"/>
                <a:gd name="T50" fmla="*/ 30 w 48"/>
                <a:gd name="T51" fmla="*/ 6 h 55"/>
                <a:gd name="T52" fmla="*/ 35 w 48"/>
                <a:gd name="T53" fmla="*/ 3 h 55"/>
                <a:gd name="T54" fmla="*/ 41 w 48"/>
                <a:gd name="T55" fmla="*/ 3 h 55"/>
                <a:gd name="T56" fmla="*/ 48 w 48"/>
                <a:gd name="T57" fmla="*/ 3 h 55"/>
                <a:gd name="T58" fmla="*/ 48 w 48"/>
                <a:gd name="T59" fmla="*/ 8 h 55"/>
                <a:gd name="T60" fmla="*/ 48 w 48"/>
                <a:gd name="T61" fmla="*/ 12 h 55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48"/>
                <a:gd name="T94" fmla="*/ 0 h 55"/>
                <a:gd name="T95" fmla="*/ 48 w 48"/>
                <a:gd name="T96" fmla="*/ 55 h 55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48" h="55">
                  <a:moveTo>
                    <a:pt x="48" y="12"/>
                  </a:moveTo>
                  <a:lnTo>
                    <a:pt x="42" y="12"/>
                  </a:lnTo>
                  <a:lnTo>
                    <a:pt x="35" y="13"/>
                  </a:lnTo>
                  <a:lnTo>
                    <a:pt x="35" y="22"/>
                  </a:lnTo>
                  <a:lnTo>
                    <a:pt x="37" y="30"/>
                  </a:lnTo>
                  <a:lnTo>
                    <a:pt x="40" y="40"/>
                  </a:lnTo>
                  <a:lnTo>
                    <a:pt x="42" y="50"/>
                  </a:lnTo>
                  <a:lnTo>
                    <a:pt x="40" y="50"/>
                  </a:lnTo>
                  <a:lnTo>
                    <a:pt x="37" y="49"/>
                  </a:lnTo>
                  <a:lnTo>
                    <a:pt x="28" y="38"/>
                  </a:lnTo>
                  <a:lnTo>
                    <a:pt x="20" y="26"/>
                  </a:lnTo>
                  <a:lnTo>
                    <a:pt x="17" y="28"/>
                  </a:lnTo>
                  <a:lnTo>
                    <a:pt x="15" y="29"/>
                  </a:lnTo>
                  <a:lnTo>
                    <a:pt x="14" y="42"/>
                  </a:lnTo>
                  <a:lnTo>
                    <a:pt x="17" y="55"/>
                  </a:lnTo>
                  <a:lnTo>
                    <a:pt x="14" y="53"/>
                  </a:lnTo>
                  <a:lnTo>
                    <a:pt x="11" y="52"/>
                  </a:lnTo>
                  <a:lnTo>
                    <a:pt x="8" y="52"/>
                  </a:lnTo>
                  <a:lnTo>
                    <a:pt x="7" y="49"/>
                  </a:lnTo>
                  <a:lnTo>
                    <a:pt x="4" y="36"/>
                  </a:lnTo>
                  <a:lnTo>
                    <a:pt x="0" y="23"/>
                  </a:lnTo>
                  <a:lnTo>
                    <a:pt x="5" y="12"/>
                  </a:lnTo>
                  <a:lnTo>
                    <a:pt x="11" y="0"/>
                  </a:lnTo>
                  <a:lnTo>
                    <a:pt x="17" y="5"/>
                  </a:lnTo>
                  <a:lnTo>
                    <a:pt x="24" y="9"/>
                  </a:lnTo>
                  <a:lnTo>
                    <a:pt x="30" y="6"/>
                  </a:lnTo>
                  <a:lnTo>
                    <a:pt x="35" y="3"/>
                  </a:lnTo>
                  <a:lnTo>
                    <a:pt x="41" y="3"/>
                  </a:lnTo>
                  <a:lnTo>
                    <a:pt x="48" y="3"/>
                  </a:lnTo>
                  <a:lnTo>
                    <a:pt x="48" y="8"/>
                  </a:lnTo>
                  <a:lnTo>
                    <a:pt x="48" y="12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70" name="Freeform 76">
              <a:extLst>
                <a:ext uri="{FF2B5EF4-FFF2-40B4-BE49-F238E27FC236}">
                  <a16:creationId xmlns:a16="http://schemas.microsoft.com/office/drawing/2014/main" xmlns="" id="{9F520B5A-7D83-4D2F-9B59-8E2BBD88DE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7" y="1070"/>
              <a:ext cx="100" cy="32"/>
            </a:xfrm>
            <a:custGeom>
              <a:avLst/>
              <a:gdLst>
                <a:gd name="T0" fmla="*/ 0 w 100"/>
                <a:gd name="T1" fmla="*/ 0 h 32"/>
                <a:gd name="T2" fmla="*/ 12 w 100"/>
                <a:gd name="T3" fmla="*/ 0 h 32"/>
                <a:gd name="T4" fmla="*/ 23 w 100"/>
                <a:gd name="T5" fmla="*/ 0 h 32"/>
                <a:gd name="T6" fmla="*/ 32 w 100"/>
                <a:gd name="T7" fmla="*/ 5 h 32"/>
                <a:gd name="T8" fmla="*/ 40 w 100"/>
                <a:gd name="T9" fmla="*/ 12 h 32"/>
                <a:gd name="T10" fmla="*/ 54 w 100"/>
                <a:gd name="T11" fmla="*/ 10 h 32"/>
                <a:gd name="T12" fmla="*/ 69 w 100"/>
                <a:gd name="T13" fmla="*/ 8 h 32"/>
                <a:gd name="T14" fmla="*/ 84 w 100"/>
                <a:gd name="T15" fmla="*/ 18 h 32"/>
                <a:gd name="T16" fmla="*/ 100 w 100"/>
                <a:gd name="T17" fmla="*/ 29 h 32"/>
                <a:gd name="T18" fmla="*/ 100 w 100"/>
                <a:gd name="T19" fmla="*/ 31 h 32"/>
                <a:gd name="T20" fmla="*/ 99 w 100"/>
                <a:gd name="T21" fmla="*/ 32 h 32"/>
                <a:gd name="T22" fmla="*/ 77 w 100"/>
                <a:gd name="T23" fmla="*/ 29 h 32"/>
                <a:gd name="T24" fmla="*/ 56 w 100"/>
                <a:gd name="T25" fmla="*/ 27 h 32"/>
                <a:gd name="T26" fmla="*/ 33 w 100"/>
                <a:gd name="T27" fmla="*/ 24 h 32"/>
                <a:gd name="T28" fmla="*/ 12 w 100"/>
                <a:gd name="T29" fmla="*/ 21 h 32"/>
                <a:gd name="T30" fmla="*/ 7 w 100"/>
                <a:gd name="T31" fmla="*/ 15 h 32"/>
                <a:gd name="T32" fmla="*/ 3 w 100"/>
                <a:gd name="T33" fmla="*/ 11 h 32"/>
                <a:gd name="T34" fmla="*/ 0 w 100"/>
                <a:gd name="T35" fmla="*/ 5 h 32"/>
                <a:gd name="T36" fmla="*/ 0 w 100"/>
                <a:gd name="T37" fmla="*/ 0 h 3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00"/>
                <a:gd name="T58" fmla="*/ 0 h 32"/>
                <a:gd name="T59" fmla="*/ 100 w 100"/>
                <a:gd name="T60" fmla="*/ 32 h 3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00" h="32">
                  <a:moveTo>
                    <a:pt x="0" y="0"/>
                  </a:moveTo>
                  <a:lnTo>
                    <a:pt x="12" y="0"/>
                  </a:lnTo>
                  <a:lnTo>
                    <a:pt x="23" y="0"/>
                  </a:lnTo>
                  <a:lnTo>
                    <a:pt x="32" y="5"/>
                  </a:lnTo>
                  <a:lnTo>
                    <a:pt x="40" y="12"/>
                  </a:lnTo>
                  <a:lnTo>
                    <a:pt x="54" y="10"/>
                  </a:lnTo>
                  <a:lnTo>
                    <a:pt x="69" y="8"/>
                  </a:lnTo>
                  <a:lnTo>
                    <a:pt x="84" y="18"/>
                  </a:lnTo>
                  <a:lnTo>
                    <a:pt x="100" y="29"/>
                  </a:lnTo>
                  <a:lnTo>
                    <a:pt x="100" y="31"/>
                  </a:lnTo>
                  <a:lnTo>
                    <a:pt x="99" y="32"/>
                  </a:lnTo>
                  <a:lnTo>
                    <a:pt x="77" y="29"/>
                  </a:lnTo>
                  <a:lnTo>
                    <a:pt x="56" y="27"/>
                  </a:lnTo>
                  <a:lnTo>
                    <a:pt x="33" y="24"/>
                  </a:lnTo>
                  <a:lnTo>
                    <a:pt x="12" y="21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71" name="Freeform 77">
              <a:extLst>
                <a:ext uri="{FF2B5EF4-FFF2-40B4-BE49-F238E27FC236}">
                  <a16:creationId xmlns:a16="http://schemas.microsoft.com/office/drawing/2014/main" xmlns="" id="{446513C1-7407-4587-8EFC-C553ADC311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9" y="1132"/>
              <a:ext cx="446" cy="356"/>
            </a:xfrm>
            <a:custGeom>
              <a:avLst/>
              <a:gdLst>
                <a:gd name="T0" fmla="*/ 145 w 446"/>
                <a:gd name="T1" fmla="*/ 70 h 356"/>
                <a:gd name="T2" fmla="*/ 158 w 446"/>
                <a:gd name="T3" fmla="*/ 57 h 356"/>
                <a:gd name="T4" fmla="*/ 161 w 446"/>
                <a:gd name="T5" fmla="*/ 45 h 356"/>
                <a:gd name="T6" fmla="*/ 199 w 446"/>
                <a:gd name="T7" fmla="*/ 46 h 356"/>
                <a:gd name="T8" fmla="*/ 217 w 446"/>
                <a:gd name="T9" fmla="*/ 53 h 356"/>
                <a:gd name="T10" fmla="*/ 219 w 446"/>
                <a:gd name="T11" fmla="*/ 33 h 356"/>
                <a:gd name="T12" fmla="*/ 237 w 446"/>
                <a:gd name="T13" fmla="*/ 15 h 356"/>
                <a:gd name="T14" fmla="*/ 249 w 446"/>
                <a:gd name="T15" fmla="*/ 16 h 356"/>
                <a:gd name="T16" fmla="*/ 252 w 446"/>
                <a:gd name="T17" fmla="*/ 2 h 356"/>
                <a:gd name="T18" fmla="*/ 285 w 446"/>
                <a:gd name="T19" fmla="*/ 15 h 356"/>
                <a:gd name="T20" fmla="*/ 299 w 446"/>
                <a:gd name="T21" fmla="*/ 23 h 356"/>
                <a:gd name="T22" fmla="*/ 289 w 446"/>
                <a:gd name="T23" fmla="*/ 35 h 356"/>
                <a:gd name="T24" fmla="*/ 326 w 446"/>
                <a:gd name="T25" fmla="*/ 20 h 356"/>
                <a:gd name="T26" fmla="*/ 368 w 446"/>
                <a:gd name="T27" fmla="*/ 9 h 356"/>
                <a:gd name="T28" fmla="*/ 376 w 446"/>
                <a:gd name="T29" fmla="*/ 40 h 356"/>
                <a:gd name="T30" fmla="*/ 386 w 446"/>
                <a:gd name="T31" fmla="*/ 59 h 356"/>
                <a:gd name="T32" fmla="*/ 389 w 446"/>
                <a:gd name="T33" fmla="*/ 89 h 356"/>
                <a:gd name="T34" fmla="*/ 404 w 446"/>
                <a:gd name="T35" fmla="*/ 109 h 356"/>
                <a:gd name="T36" fmla="*/ 419 w 446"/>
                <a:gd name="T37" fmla="*/ 137 h 356"/>
                <a:gd name="T38" fmla="*/ 435 w 446"/>
                <a:gd name="T39" fmla="*/ 162 h 356"/>
                <a:gd name="T40" fmla="*/ 446 w 446"/>
                <a:gd name="T41" fmla="*/ 189 h 356"/>
                <a:gd name="T42" fmla="*/ 444 w 446"/>
                <a:gd name="T43" fmla="*/ 216 h 356"/>
                <a:gd name="T44" fmla="*/ 419 w 446"/>
                <a:gd name="T45" fmla="*/ 259 h 356"/>
                <a:gd name="T46" fmla="*/ 379 w 446"/>
                <a:gd name="T47" fmla="*/ 299 h 356"/>
                <a:gd name="T48" fmla="*/ 346 w 446"/>
                <a:gd name="T49" fmla="*/ 340 h 356"/>
                <a:gd name="T50" fmla="*/ 309 w 446"/>
                <a:gd name="T51" fmla="*/ 353 h 356"/>
                <a:gd name="T52" fmla="*/ 295 w 446"/>
                <a:gd name="T53" fmla="*/ 346 h 356"/>
                <a:gd name="T54" fmla="*/ 261 w 446"/>
                <a:gd name="T55" fmla="*/ 349 h 356"/>
                <a:gd name="T56" fmla="*/ 242 w 446"/>
                <a:gd name="T57" fmla="*/ 336 h 356"/>
                <a:gd name="T58" fmla="*/ 247 w 446"/>
                <a:gd name="T59" fmla="*/ 317 h 356"/>
                <a:gd name="T60" fmla="*/ 241 w 446"/>
                <a:gd name="T61" fmla="*/ 310 h 356"/>
                <a:gd name="T62" fmla="*/ 234 w 446"/>
                <a:gd name="T63" fmla="*/ 304 h 356"/>
                <a:gd name="T64" fmla="*/ 227 w 446"/>
                <a:gd name="T65" fmla="*/ 307 h 356"/>
                <a:gd name="T66" fmla="*/ 238 w 446"/>
                <a:gd name="T67" fmla="*/ 302 h 356"/>
                <a:gd name="T68" fmla="*/ 247 w 446"/>
                <a:gd name="T69" fmla="*/ 293 h 356"/>
                <a:gd name="T70" fmla="*/ 229 w 446"/>
                <a:gd name="T71" fmla="*/ 293 h 356"/>
                <a:gd name="T72" fmla="*/ 212 w 446"/>
                <a:gd name="T73" fmla="*/ 282 h 356"/>
                <a:gd name="T74" fmla="*/ 195 w 446"/>
                <a:gd name="T75" fmla="*/ 266 h 356"/>
                <a:gd name="T76" fmla="*/ 171 w 446"/>
                <a:gd name="T77" fmla="*/ 264 h 356"/>
                <a:gd name="T78" fmla="*/ 114 w 446"/>
                <a:gd name="T79" fmla="*/ 282 h 356"/>
                <a:gd name="T80" fmla="*/ 54 w 446"/>
                <a:gd name="T81" fmla="*/ 293 h 356"/>
                <a:gd name="T82" fmla="*/ 27 w 446"/>
                <a:gd name="T83" fmla="*/ 307 h 356"/>
                <a:gd name="T84" fmla="*/ 5 w 446"/>
                <a:gd name="T85" fmla="*/ 303 h 356"/>
                <a:gd name="T86" fmla="*/ 5 w 446"/>
                <a:gd name="T87" fmla="*/ 287 h 356"/>
                <a:gd name="T88" fmla="*/ 15 w 446"/>
                <a:gd name="T89" fmla="*/ 263 h 356"/>
                <a:gd name="T90" fmla="*/ 15 w 446"/>
                <a:gd name="T91" fmla="*/ 199 h 356"/>
                <a:gd name="T92" fmla="*/ 18 w 446"/>
                <a:gd name="T93" fmla="*/ 157 h 356"/>
                <a:gd name="T94" fmla="*/ 30 w 446"/>
                <a:gd name="T95" fmla="*/ 140 h 356"/>
                <a:gd name="T96" fmla="*/ 41 w 446"/>
                <a:gd name="T97" fmla="*/ 135 h 356"/>
                <a:gd name="T98" fmla="*/ 84 w 446"/>
                <a:gd name="T99" fmla="*/ 116 h 356"/>
                <a:gd name="T100" fmla="*/ 114 w 446"/>
                <a:gd name="T101" fmla="*/ 100 h 356"/>
                <a:gd name="T102" fmla="*/ 138 w 446"/>
                <a:gd name="T103" fmla="*/ 77 h 35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446"/>
                <a:gd name="T157" fmla="*/ 0 h 356"/>
                <a:gd name="T158" fmla="*/ 446 w 446"/>
                <a:gd name="T159" fmla="*/ 356 h 35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446" h="356">
                  <a:moveTo>
                    <a:pt x="145" y="77"/>
                  </a:moveTo>
                  <a:lnTo>
                    <a:pt x="145" y="75"/>
                  </a:lnTo>
                  <a:lnTo>
                    <a:pt x="145" y="70"/>
                  </a:lnTo>
                  <a:lnTo>
                    <a:pt x="151" y="67"/>
                  </a:lnTo>
                  <a:lnTo>
                    <a:pt x="157" y="62"/>
                  </a:lnTo>
                  <a:lnTo>
                    <a:pt x="158" y="57"/>
                  </a:lnTo>
                  <a:lnTo>
                    <a:pt x="161" y="53"/>
                  </a:lnTo>
                  <a:lnTo>
                    <a:pt x="161" y="49"/>
                  </a:lnTo>
                  <a:lnTo>
                    <a:pt x="161" y="45"/>
                  </a:lnTo>
                  <a:lnTo>
                    <a:pt x="177" y="40"/>
                  </a:lnTo>
                  <a:lnTo>
                    <a:pt x="192" y="37"/>
                  </a:lnTo>
                  <a:lnTo>
                    <a:pt x="199" y="46"/>
                  </a:lnTo>
                  <a:lnTo>
                    <a:pt x="207" y="55"/>
                  </a:lnTo>
                  <a:lnTo>
                    <a:pt x="212" y="53"/>
                  </a:lnTo>
                  <a:lnTo>
                    <a:pt x="217" y="53"/>
                  </a:lnTo>
                  <a:lnTo>
                    <a:pt x="218" y="45"/>
                  </a:lnTo>
                  <a:lnTo>
                    <a:pt x="218" y="39"/>
                  </a:lnTo>
                  <a:lnTo>
                    <a:pt x="219" y="33"/>
                  </a:lnTo>
                  <a:lnTo>
                    <a:pt x="222" y="29"/>
                  </a:lnTo>
                  <a:lnTo>
                    <a:pt x="228" y="22"/>
                  </a:lnTo>
                  <a:lnTo>
                    <a:pt x="237" y="15"/>
                  </a:lnTo>
                  <a:lnTo>
                    <a:pt x="242" y="16"/>
                  </a:lnTo>
                  <a:lnTo>
                    <a:pt x="247" y="16"/>
                  </a:lnTo>
                  <a:lnTo>
                    <a:pt x="249" y="16"/>
                  </a:lnTo>
                  <a:lnTo>
                    <a:pt x="254" y="15"/>
                  </a:lnTo>
                  <a:lnTo>
                    <a:pt x="252" y="9"/>
                  </a:lnTo>
                  <a:lnTo>
                    <a:pt x="252" y="2"/>
                  </a:lnTo>
                  <a:lnTo>
                    <a:pt x="262" y="7"/>
                  </a:lnTo>
                  <a:lnTo>
                    <a:pt x="274" y="12"/>
                  </a:lnTo>
                  <a:lnTo>
                    <a:pt x="285" y="15"/>
                  </a:lnTo>
                  <a:lnTo>
                    <a:pt x="299" y="17"/>
                  </a:lnTo>
                  <a:lnTo>
                    <a:pt x="299" y="20"/>
                  </a:lnTo>
                  <a:lnTo>
                    <a:pt x="299" y="23"/>
                  </a:lnTo>
                  <a:lnTo>
                    <a:pt x="295" y="26"/>
                  </a:lnTo>
                  <a:lnTo>
                    <a:pt x="291" y="30"/>
                  </a:lnTo>
                  <a:lnTo>
                    <a:pt x="289" y="35"/>
                  </a:lnTo>
                  <a:lnTo>
                    <a:pt x="288" y="42"/>
                  </a:lnTo>
                  <a:lnTo>
                    <a:pt x="308" y="30"/>
                  </a:lnTo>
                  <a:lnTo>
                    <a:pt x="326" y="20"/>
                  </a:lnTo>
                  <a:lnTo>
                    <a:pt x="346" y="10"/>
                  </a:lnTo>
                  <a:lnTo>
                    <a:pt x="366" y="0"/>
                  </a:lnTo>
                  <a:lnTo>
                    <a:pt x="368" y="9"/>
                  </a:lnTo>
                  <a:lnTo>
                    <a:pt x="371" y="22"/>
                  </a:lnTo>
                  <a:lnTo>
                    <a:pt x="374" y="33"/>
                  </a:lnTo>
                  <a:lnTo>
                    <a:pt x="376" y="40"/>
                  </a:lnTo>
                  <a:lnTo>
                    <a:pt x="382" y="43"/>
                  </a:lnTo>
                  <a:lnTo>
                    <a:pt x="388" y="46"/>
                  </a:lnTo>
                  <a:lnTo>
                    <a:pt x="386" y="59"/>
                  </a:lnTo>
                  <a:lnTo>
                    <a:pt x="386" y="70"/>
                  </a:lnTo>
                  <a:lnTo>
                    <a:pt x="388" y="80"/>
                  </a:lnTo>
                  <a:lnTo>
                    <a:pt x="389" y="89"/>
                  </a:lnTo>
                  <a:lnTo>
                    <a:pt x="392" y="96"/>
                  </a:lnTo>
                  <a:lnTo>
                    <a:pt x="396" y="102"/>
                  </a:lnTo>
                  <a:lnTo>
                    <a:pt x="404" y="109"/>
                  </a:lnTo>
                  <a:lnTo>
                    <a:pt x="412" y="116"/>
                  </a:lnTo>
                  <a:lnTo>
                    <a:pt x="415" y="127"/>
                  </a:lnTo>
                  <a:lnTo>
                    <a:pt x="419" y="137"/>
                  </a:lnTo>
                  <a:lnTo>
                    <a:pt x="425" y="146"/>
                  </a:lnTo>
                  <a:lnTo>
                    <a:pt x="429" y="155"/>
                  </a:lnTo>
                  <a:lnTo>
                    <a:pt x="435" y="162"/>
                  </a:lnTo>
                  <a:lnTo>
                    <a:pt x="439" y="170"/>
                  </a:lnTo>
                  <a:lnTo>
                    <a:pt x="444" y="179"/>
                  </a:lnTo>
                  <a:lnTo>
                    <a:pt x="446" y="189"/>
                  </a:lnTo>
                  <a:lnTo>
                    <a:pt x="446" y="197"/>
                  </a:lnTo>
                  <a:lnTo>
                    <a:pt x="446" y="206"/>
                  </a:lnTo>
                  <a:lnTo>
                    <a:pt x="444" y="216"/>
                  </a:lnTo>
                  <a:lnTo>
                    <a:pt x="441" y="224"/>
                  </a:lnTo>
                  <a:lnTo>
                    <a:pt x="432" y="242"/>
                  </a:lnTo>
                  <a:lnTo>
                    <a:pt x="419" y="259"/>
                  </a:lnTo>
                  <a:lnTo>
                    <a:pt x="406" y="274"/>
                  </a:lnTo>
                  <a:lnTo>
                    <a:pt x="392" y="287"/>
                  </a:lnTo>
                  <a:lnTo>
                    <a:pt x="379" y="299"/>
                  </a:lnTo>
                  <a:lnTo>
                    <a:pt x="369" y="309"/>
                  </a:lnTo>
                  <a:lnTo>
                    <a:pt x="358" y="324"/>
                  </a:lnTo>
                  <a:lnTo>
                    <a:pt x="346" y="340"/>
                  </a:lnTo>
                  <a:lnTo>
                    <a:pt x="336" y="344"/>
                  </a:lnTo>
                  <a:lnTo>
                    <a:pt x="322" y="349"/>
                  </a:lnTo>
                  <a:lnTo>
                    <a:pt x="309" y="353"/>
                  </a:lnTo>
                  <a:lnTo>
                    <a:pt x="299" y="356"/>
                  </a:lnTo>
                  <a:lnTo>
                    <a:pt x="296" y="350"/>
                  </a:lnTo>
                  <a:lnTo>
                    <a:pt x="295" y="346"/>
                  </a:lnTo>
                  <a:lnTo>
                    <a:pt x="282" y="347"/>
                  </a:lnTo>
                  <a:lnTo>
                    <a:pt x="271" y="352"/>
                  </a:lnTo>
                  <a:lnTo>
                    <a:pt x="261" y="349"/>
                  </a:lnTo>
                  <a:lnTo>
                    <a:pt x="248" y="344"/>
                  </a:lnTo>
                  <a:lnTo>
                    <a:pt x="245" y="340"/>
                  </a:lnTo>
                  <a:lnTo>
                    <a:pt x="242" y="336"/>
                  </a:lnTo>
                  <a:lnTo>
                    <a:pt x="247" y="327"/>
                  </a:lnTo>
                  <a:lnTo>
                    <a:pt x="248" y="320"/>
                  </a:lnTo>
                  <a:lnTo>
                    <a:pt x="247" y="317"/>
                  </a:lnTo>
                  <a:lnTo>
                    <a:pt x="245" y="314"/>
                  </a:lnTo>
                  <a:lnTo>
                    <a:pt x="244" y="313"/>
                  </a:lnTo>
                  <a:lnTo>
                    <a:pt x="241" y="310"/>
                  </a:lnTo>
                  <a:lnTo>
                    <a:pt x="239" y="307"/>
                  </a:lnTo>
                  <a:lnTo>
                    <a:pt x="238" y="303"/>
                  </a:lnTo>
                  <a:lnTo>
                    <a:pt x="234" y="304"/>
                  </a:lnTo>
                  <a:lnTo>
                    <a:pt x="231" y="307"/>
                  </a:lnTo>
                  <a:lnTo>
                    <a:pt x="229" y="307"/>
                  </a:lnTo>
                  <a:lnTo>
                    <a:pt x="227" y="307"/>
                  </a:lnTo>
                  <a:lnTo>
                    <a:pt x="229" y="303"/>
                  </a:lnTo>
                  <a:lnTo>
                    <a:pt x="234" y="302"/>
                  </a:lnTo>
                  <a:lnTo>
                    <a:pt x="238" y="302"/>
                  </a:lnTo>
                  <a:lnTo>
                    <a:pt x="244" y="302"/>
                  </a:lnTo>
                  <a:lnTo>
                    <a:pt x="245" y="297"/>
                  </a:lnTo>
                  <a:lnTo>
                    <a:pt x="247" y="293"/>
                  </a:lnTo>
                  <a:lnTo>
                    <a:pt x="245" y="289"/>
                  </a:lnTo>
                  <a:lnTo>
                    <a:pt x="245" y="283"/>
                  </a:lnTo>
                  <a:lnTo>
                    <a:pt x="229" y="293"/>
                  </a:lnTo>
                  <a:lnTo>
                    <a:pt x="214" y="303"/>
                  </a:lnTo>
                  <a:lnTo>
                    <a:pt x="214" y="290"/>
                  </a:lnTo>
                  <a:lnTo>
                    <a:pt x="212" y="282"/>
                  </a:lnTo>
                  <a:lnTo>
                    <a:pt x="209" y="276"/>
                  </a:lnTo>
                  <a:lnTo>
                    <a:pt x="204" y="269"/>
                  </a:lnTo>
                  <a:lnTo>
                    <a:pt x="195" y="266"/>
                  </a:lnTo>
                  <a:lnTo>
                    <a:pt x="187" y="266"/>
                  </a:lnTo>
                  <a:lnTo>
                    <a:pt x="178" y="264"/>
                  </a:lnTo>
                  <a:lnTo>
                    <a:pt x="171" y="264"/>
                  </a:lnTo>
                  <a:lnTo>
                    <a:pt x="155" y="267"/>
                  </a:lnTo>
                  <a:lnTo>
                    <a:pt x="141" y="270"/>
                  </a:lnTo>
                  <a:lnTo>
                    <a:pt x="114" y="282"/>
                  </a:lnTo>
                  <a:lnTo>
                    <a:pt x="88" y="292"/>
                  </a:lnTo>
                  <a:lnTo>
                    <a:pt x="71" y="293"/>
                  </a:lnTo>
                  <a:lnTo>
                    <a:pt x="54" y="293"/>
                  </a:lnTo>
                  <a:lnTo>
                    <a:pt x="47" y="299"/>
                  </a:lnTo>
                  <a:lnTo>
                    <a:pt x="38" y="304"/>
                  </a:lnTo>
                  <a:lnTo>
                    <a:pt x="27" y="307"/>
                  </a:lnTo>
                  <a:lnTo>
                    <a:pt x="15" y="307"/>
                  </a:lnTo>
                  <a:lnTo>
                    <a:pt x="10" y="306"/>
                  </a:lnTo>
                  <a:lnTo>
                    <a:pt x="5" y="303"/>
                  </a:lnTo>
                  <a:lnTo>
                    <a:pt x="2" y="299"/>
                  </a:lnTo>
                  <a:lnTo>
                    <a:pt x="0" y="293"/>
                  </a:lnTo>
                  <a:lnTo>
                    <a:pt x="5" y="287"/>
                  </a:lnTo>
                  <a:lnTo>
                    <a:pt x="10" y="280"/>
                  </a:lnTo>
                  <a:lnTo>
                    <a:pt x="12" y="272"/>
                  </a:lnTo>
                  <a:lnTo>
                    <a:pt x="15" y="263"/>
                  </a:lnTo>
                  <a:lnTo>
                    <a:pt x="17" y="243"/>
                  </a:lnTo>
                  <a:lnTo>
                    <a:pt x="17" y="220"/>
                  </a:lnTo>
                  <a:lnTo>
                    <a:pt x="15" y="199"/>
                  </a:lnTo>
                  <a:lnTo>
                    <a:pt x="15" y="177"/>
                  </a:lnTo>
                  <a:lnTo>
                    <a:pt x="17" y="167"/>
                  </a:lnTo>
                  <a:lnTo>
                    <a:pt x="18" y="157"/>
                  </a:lnTo>
                  <a:lnTo>
                    <a:pt x="20" y="149"/>
                  </a:lnTo>
                  <a:lnTo>
                    <a:pt x="24" y="140"/>
                  </a:lnTo>
                  <a:lnTo>
                    <a:pt x="30" y="140"/>
                  </a:lnTo>
                  <a:lnTo>
                    <a:pt x="34" y="139"/>
                  </a:lnTo>
                  <a:lnTo>
                    <a:pt x="38" y="136"/>
                  </a:lnTo>
                  <a:lnTo>
                    <a:pt x="41" y="135"/>
                  </a:lnTo>
                  <a:lnTo>
                    <a:pt x="47" y="129"/>
                  </a:lnTo>
                  <a:lnTo>
                    <a:pt x="54" y="125"/>
                  </a:lnTo>
                  <a:lnTo>
                    <a:pt x="84" y="116"/>
                  </a:lnTo>
                  <a:lnTo>
                    <a:pt x="101" y="110"/>
                  </a:lnTo>
                  <a:lnTo>
                    <a:pt x="108" y="106"/>
                  </a:lnTo>
                  <a:lnTo>
                    <a:pt x="114" y="100"/>
                  </a:lnTo>
                  <a:lnTo>
                    <a:pt x="121" y="90"/>
                  </a:lnTo>
                  <a:lnTo>
                    <a:pt x="131" y="76"/>
                  </a:lnTo>
                  <a:lnTo>
                    <a:pt x="138" y="77"/>
                  </a:lnTo>
                  <a:lnTo>
                    <a:pt x="145" y="77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72" name="Freeform 78">
              <a:extLst>
                <a:ext uri="{FF2B5EF4-FFF2-40B4-BE49-F238E27FC236}">
                  <a16:creationId xmlns:a16="http://schemas.microsoft.com/office/drawing/2014/main" xmlns="" id="{0AC55E88-CCFD-48F6-BB41-7485F3DE54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8" y="1138"/>
              <a:ext cx="88" cy="183"/>
            </a:xfrm>
            <a:custGeom>
              <a:avLst/>
              <a:gdLst>
                <a:gd name="T0" fmla="*/ 72 w 88"/>
                <a:gd name="T1" fmla="*/ 0 h 183"/>
                <a:gd name="T2" fmla="*/ 77 w 88"/>
                <a:gd name="T3" fmla="*/ 10 h 183"/>
                <a:gd name="T4" fmla="*/ 82 w 88"/>
                <a:gd name="T5" fmla="*/ 23 h 183"/>
                <a:gd name="T6" fmla="*/ 85 w 88"/>
                <a:gd name="T7" fmla="*/ 36 h 183"/>
                <a:gd name="T8" fmla="*/ 88 w 88"/>
                <a:gd name="T9" fmla="*/ 49 h 183"/>
                <a:gd name="T10" fmla="*/ 79 w 88"/>
                <a:gd name="T11" fmla="*/ 61 h 183"/>
                <a:gd name="T12" fmla="*/ 72 w 88"/>
                <a:gd name="T13" fmla="*/ 73 h 183"/>
                <a:gd name="T14" fmla="*/ 71 w 88"/>
                <a:gd name="T15" fmla="*/ 87 h 183"/>
                <a:gd name="T16" fmla="*/ 69 w 88"/>
                <a:gd name="T17" fmla="*/ 101 h 183"/>
                <a:gd name="T18" fmla="*/ 60 w 88"/>
                <a:gd name="T19" fmla="*/ 119 h 183"/>
                <a:gd name="T20" fmla="*/ 50 w 88"/>
                <a:gd name="T21" fmla="*/ 134 h 183"/>
                <a:gd name="T22" fmla="*/ 44 w 88"/>
                <a:gd name="T23" fmla="*/ 154 h 183"/>
                <a:gd name="T24" fmla="*/ 38 w 88"/>
                <a:gd name="T25" fmla="*/ 173 h 183"/>
                <a:gd name="T26" fmla="*/ 35 w 88"/>
                <a:gd name="T27" fmla="*/ 176 h 183"/>
                <a:gd name="T28" fmla="*/ 34 w 88"/>
                <a:gd name="T29" fmla="*/ 179 h 183"/>
                <a:gd name="T30" fmla="*/ 31 w 88"/>
                <a:gd name="T31" fmla="*/ 181 h 183"/>
                <a:gd name="T32" fmla="*/ 27 w 88"/>
                <a:gd name="T33" fmla="*/ 181 h 183"/>
                <a:gd name="T34" fmla="*/ 22 w 88"/>
                <a:gd name="T35" fmla="*/ 183 h 183"/>
                <a:gd name="T36" fmla="*/ 18 w 88"/>
                <a:gd name="T37" fmla="*/ 181 h 183"/>
                <a:gd name="T38" fmla="*/ 14 w 88"/>
                <a:gd name="T39" fmla="*/ 180 h 183"/>
                <a:gd name="T40" fmla="*/ 7 w 88"/>
                <a:gd name="T41" fmla="*/ 176 h 183"/>
                <a:gd name="T42" fmla="*/ 7 w 88"/>
                <a:gd name="T43" fmla="*/ 161 h 183"/>
                <a:gd name="T44" fmla="*/ 4 w 88"/>
                <a:gd name="T45" fmla="*/ 151 h 183"/>
                <a:gd name="T46" fmla="*/ 1 w 88"/>
                <a:gd name="T47" fmla="*/ 140 h 183"/>
                <a:gd name="T48" fmla="*/ 0 w 88"/>
                <a:gd name="T49" fmla="*/ 126 h 183"/>
                <a:gd name="T50" fmla="*/ 4 w 88"/>
                <a:gd name="T51" fmla="*/ 123 h 183"/>
                <a:gd name="T52" fmla="*/ 7 w 88"/>
                <a:gd name="T53" fmla="*/ 120 h 183"/>
                <a:gd name="T54" fmla="*/ 10 w 88"/>
                <a:gd name="T55" fmla="*/ 116 h 183"/>
                <a:gd name="T56" fmla="*/ 11 w 88"/>
                <a:gd name="T57" fmla="*/ 113 h 183"/>
                <a:gd name="T58" fmla="*/ 14 w 88"/>
                <a:gd name="T59" fmla="*/ 104 h 183"/>
                <a:gd name="T60" fmla="*/ 15 w 88"/>
                <a:gd name="T61" fmla="*/ 94 h 183"/>
                <a:gd name="T62" fmla="*/ 15 w 88"/>
                <a:gd name="T63" fmla="*/ 86 h 183"/>
                <a:gd name="T64" fmla="*/ 15 w 88"/>
                <a:gd name="T65" fmla="*/ 76 h 183"/>
                <a:gd name="T66" fmla="*/ 18 w 88"/>
                <a:gd name="T67" fmla="*/ 67 h 183"/>
                <a:gd name="T68" fmla="*/ 22 w 88"/>
                <a:gd name="T69" fmla="*/ 59 h 183"/>
                <a:gd name="T70" fmla="*/ 32 w 88"/>
                <a:gd name="T71" fmla="*/ 56 h 183"/>
                <a:gd name="T72" fmla="*/ 42 w 88"/>
                <a:gd name="T73" fmla="*/ 51 h 183"/>
                <a:gd name="T74" fmla="*/ 51 w 88"/>
                <a:gd name="T75" fmla="*/ 46 h 183"/>
                <a:gd name="T76" fmla="*/ 58 w 88"/>
                <a:gd name="T77" fmla="*/ 39 h 183"/>
                <a:gd name="T78" fmla="*/ 65 w 88"/>
                <a:gd name="T79" fmla="*/ 31 h 183"/>
                <a:gd name="T80" fmla="*/ 69 w 88"/>
                <a:gd name="T81" fmla="*/ 23 h 183"/>
                <a:gd name="T82" fmla="*/ 72 w 88"/>
                <a:gd name="T83" fmla="*/ 11 h 183"/>
                <a:gd name="T84" fmla="*/ 72 w 88"/>
                <a:gd name="T85" fmla="*/ 0 h 18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8"/>
                <a:gd name="T130" fmla="*/ 0 h 183"/>
                <a:gd name="T131" fmla="*/ 88 w 88"/>
                <a:gd name="T132" fmla="*/ 183 h 18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8" h="183">
                  <a:moveTo>
                    <a:pt x="72" y="0"/>
                  </a:moveTo>
                  <a:lnTo>
                    <a:pt x="77" y="10"/>
                  </a:lnTo>
                  <a:lnTo>
                    <a:pt x="82" y="23"/>
                  </a:lnTo>
                  <a:lnTo>
                    <a:pt x="85" y="36"/>
                  </a:lnTo>
                  <a:lnTo>
                    <a:pt x="88" y="49"/>
                  </a:lnTo>
                  <a:lnTo>
                    <a:pt x="79" y="61"/>
                  </a:lnTo>
                  <a:lnTo>
                    <a:pt x="72" y="73"/>
                  </a:lnTo>
                  <a:lnTo>
                    <a:pt x="71" y="87"/>
                  </a:lnTo>
                  <a:lnTo>
                    <a:pt x="69" y="101"/>
                  </a:lnTo>
                  <a:lnTo>
                    <a:pt x="60" y="119"/>
                  </a:lnTo>
                  <a:lnTo>
                    <a:pt x="50" y="134"/>
                  </a:lnTo>
                  <a:lnTo>
                    <a:pt x="44" y="154"/>
                  </a:lnTo>
                  <a:lnTo>
                    <a:pt x="38" y="173"/>
                  </a:lnTo>
                  <a:lnTo>
                    <a:pt x="35" y="176"/>
                  </a:lnTo>
                  <a:lnTo>
                    <a:pt x="34" y="179"/>
                  </a:lnTo>
                  <a:lnTo>
                    <a:pt x="31" y="181"/>
                  </a:lnTo>
                  <a:lnTo>
                    <a:pt x="27" y="181"/>
                  </a:lnTo>
                  <a:lnTo>
                    <a:pt x="22" y="183"/>
                  </a:lnTo>
                  <a:lnTo>
                    <a:pt x="18" y="181"/>
                  </a:lnTo>
                  <a:lnTo>
                    <a:pt x="14" y="180"/>
                  </a:lnTo>
                  <a:lnTo>
                    <a:pt x="7" y="176"/>
                  </a:lnTo>
                  <a:lnTo>
                    <a:pt x="7" y="161"/>
                  </a:lnTo>
                  <a:lnTo>
                    <a:pt x="4" y="151"/>
                  </a:lnTo>
                  <a:lnTo>
                    <a:pt x="1" y="140"/>
                  </a:lnTo>
                  <a:lnTo>
                    <a:pt x="0" y="126"/>
                  </a:lnTo>
                  <a:lnTo>
                    <a:pt x="4" y="123"/>
                  </a:lnTo>
                  <a:lnTo>
                    <a:pt x="7" y="120"/>
                  </a:lnTo>
                  <a:lnTo>
                    <a:pt x="10" y="116"/>
                  </a:lnTo>
                  <a:lnTo>
                    <a:pt x="11" y="113"/>
                  </a:lnTo>
                  <a:lnTo>
                    <a:pt x="14" y="104"/>
                  </a:lnTo>
                  <a:lnTo>
                    <a:pt x="15" y="94"/>
                  </a:lnTo>
                  <a:lnTo>
                    <a:pt x="15" y="86"/>
                  </a:lnTo>
                  <a:lnTo>
                    <a:pt x="15" y="76"/>
                  </a:lnTo>
                  <a:lnTo>
                    <a:pt x="18" y="67"/>
                  </a:lnTo>
                  <a:lnTo>
                    <a:pt x="22" y="59"/>
                  </a:lnTo>
                  <a:lnTo>
                    <a:pt x="32" y="56"/>
                  </a:lnTo>
                  <a:lnTo>
                    <a:pt x="42" y="51"/>
                  </a:lnTo>
                  <a:lnTo>
                    <a:pt x="51" y="46"/>
                  </a:lnTo>
                  <a:lnTo>
                    <a:pt x="58" y="39"/>
                  </a:lnTo>
                  <a:lnTo>
                    <a:pt x="65" y="31"/>
                  </a:lnTo>
                  <a:lnTo>
                    <a:pt x="69" y="23"/>
                  </a:lnTo>
                  <a:lnTo>
                    <a:pt x="72" y="11"/>
                  </a:lnTo>
                  <a:lnTo>
                    <a:pt x="72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73" name="Freeform 79">
              <a:extLst>
                <a:ext uri="{FF2B5EF4-FFF2-40B4-BE49-F238E27FC236}">
                  <a16:creationId xmlns:a16="http://schemas.microsoft.com/office/drawing/2014/main" xmlns="" id="{097D9046-CA89-446F-B229-23BFDCBE74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1" y="1429"/>
              <a:ext cx="193" cy="153"/>
            </a:xfrm>
            <a:custGeom>
              <a:avLst/>
              <a:gdLst>
                <a:gd name="T0" fmla="*/ 156 w 193"/>
                <a:gd name="T1" fmla="*/ 0 h 153"/>
                <a:gd name="T2" fmla="*/ 164 w 193"/>
                <a:gd name="T3" fmla="*/ 5 h 153"/>
                <a:gd name="T4" fmla="*/ 170 w 193"/>
                <a:gd name="T5" fmla="*/ 10 h 153"/>
                <a:gd name="T6" fmla="*/ 169 w 193"/>
                <a:gd name="T7" fmla="*/ 27 h 153"/>
                <a:gd name="T8" fmla="*/ 170 w 193"/>
                <a:gd name="T9" fmla="*/ 42 h 153"/>
                <a:gd name="T10" fmla="*/ 171 w 193"/>
                <a:gd name="T11" fmla="*/ 45 h 153"/>
                <a:gd name="T12" fmla="*/ 173 w 193"/>
                <a:gd name="T13" fmla="*/ 46 h 153"/>
                <a:gd name="T14" fmla="*/ 183 w 193"/>
                <a:gd name="T15" fmla="*/ 45 h 153"/>
                <a:gd name="T16" fmla="*/ 193 w 193"/>
                <a:gd name="T17" fmla="*/ 42 h 153"/>
                <a:gd name="T18" fmla="*/ 193 w 193"/>
                <a:gd name="T19" fmla="*/ 46 h 153"/>
                <a:gd name="T20" fmla="*/ 191 w 193"/>
                <a:gd name="T21" fmla="*/ 50 h 153"/>
                <a:gd name="T22" fmla="*/ 180 w 193"/>
                <a:gd name="T23" fmla="*/ 60 h 153"/>
                <a:gd name="T24" fmla="*/ 164 w 193"/>
                <a:gd name="T25" fmla="*/ 72 h 153"/>
                <a:gd name="T26" fmla="*/ 150 w 193"/>
                <a:gd name="T27" fmla="*/ 82 h 153"/>
                <a:gd name="T28" fmla="*/ 137 w 193"/>
                <a:gd name="T29" fmla="*/ 89 h 153"/>
                <a:gd name="T30" fmla="*/ 127 w 193"/>
                <a:gd name="T31" fmla="*/ 90 h 153"/>
                <a:gd name="T32" fmla="*/ 117 w 193"/>
                <a:gd name="T33" fmla="*/ 92 h 153"/>
                <a:gd name="T34" fmla="*/ 116 w 193"/>
                <a:gd name="T35" fmla="*/ 97 h 153"/>
                <a:gd name="T36" fmla="*/ 113 w 193"/>
                <a:gd name="T37" fmla="*/ 102 h 153"/>
                <a:gd name="T38" fmla="*/ 104 w 193"/>
                <a:gd name="T39" fmla="*/ 103 h 153"/>
                <a:gd name="T40" fmla="*/ 96 w 193"/>
                <a:gd name="T41" fmla="*/ 103 h 153"/>
                <a:gd name="T42" fmla="*/ 77 w 193"/>
                <a:gd name="T43" fmla="*/ 119 h 153"/>
                <a:gd name="T44" fmla="*/ 57 w 193"/>
                <a:gd name="T45" fmla="*/ 135 h 153"/>
                <a:gd name="T46" fmla="*/ 47 w 193"/>
                <a:gd name="T47" fmla="*/ 142 h 153"/>
                <a:gd name="T48" fmla="*/ 36 w 193"/>
                <a:gd name="T49" fmla="*/ 147 h 153"/>
                <a:gd name="T50" fmla="*/ 23 w 193"/>
                <a:gd name="T51" fmla="*/ 152 h 153"/>
                <a:gd name="T52" fmla="*/ 10 w 193"/>
                <a:gd name="T53" fmla="*/ 153 h 153"/>
                <a:gd name="T54" fmla="*/ 7 w 193"/>
                <a:gd name="T55" fmla="*/ 152 h 153"/>
                <a:gd name="T56" fmla="*/ 4 w 193"/>
                <a:gd name="T57" fmla="*/ 150 h 153"/>
                <a:gd name="T58" fmla="*/ 2 w 193"/>
                <a:gd name="T59" fmla="*/ 149 h 153"/>
                <a:gd name="T60" fmla="*/ 0 w 193"/>
                <a:gd name="T61" fmla="*/ 144 h 153"/>
                <a:gd name="T62" fmla="*/ 27 w 193"/>
                <a:gd name="T63" fmla="*/ 129 h 153"/>
                <a:gd name="T64" fmla="*/ 57 w 193"/>
                <a:gd name="T65" fmla="*/ 112 h 153"/>
                <a:gd name="T66" fmla="*/ 84 w 193"/>
                <a:gd name="T67" fmla="*/ 95 h 153"/>
                <a:gd name="T68" fmla="*/ 111 w 193"/>
                <a:gd name="T69" fmla="*/ 77 h 153"/>
                <a:gd name="T70" fmla="*/ 113 w 193"/>
                <a:gd name="T71" fmla="*/ 82 h 153"/>
                <a:gd name="T72" fmla="*/ 116 w 193"/>
                <a:gd name="T73" fmla="*/ 85 h 153"/>
                <a:gd name="T74" fmla="*/ 119 w 193"/>
                <a:gd name="T75" fmla="*/ 86 h 153"/>
                <a:gd name="T76" fmla="*/ 124 w 193"/>
                <a:gd name="T77" fmla="*/ 86 h 153"/>
                <a:gd name="T78" fmla="*/ 131 w 193"/>
                <a:gd name="T79" fmla="*/ 80 h 153"/>
                <a:gd name="T80" fmla="*/ 139 w 193"/>
                <a:gd name="T81" fmla="*/ 76 h 153"/>
                <a:gd name="T82" fmla="*/ 136 w 193"/>
                <a:gd name="T83" fmla="*/ 72 h 153"/>
                <a:gd name="T84" fmla="*/ 133 w 193"/>
                <a:gd name="T85" fmla="*/ 70 h 153"/>
                <a:gd name="T86" fmla="*/ 133 w 193"/>
                <a:gd name="T87" fmla="*/ 67 h 153"/>
                <a:gd name="T88" fmla="*/ 133 w 193"/>
                <a:gd name="T89" fmla="*/ 63 h 153"/>
                <a:gd name="T90" fmla="*/ 137 w 193"/>
                <a:gd name="T91" fmla="*/ 60 h 153"/>
                <a:gd name="T92" fmla="*/ 141 w 193"/>
                <a:gd name="T93" fmla="*/ 59 h 153"/>
                <a:gd name="T94" fmla="*/ 144 w 193"/>
                <a:gd name="T95" fmla="*/ 56 h 153"/>
                <a:gd name="T96" fmla="*/ 147 w 193"/>
                <a:gd name="T97" fmla="*/ 53 h 153"/>
                <a:gd name="T98" fmla="*/ 151 w 193"/>
                <a:gd name="T99" fmla="*/ 46 h 153"/>
                <a:gd name="T100" fmla="*/ 157 w 193"/>
                <a:gd name="T101" fmla="*/ 40 h 153"/>
                <a:gd name="T102" fmla="*/ 156 w 193"/>
                <a:gd name="T103" fmla="*/ 20 h 153"/>
                <a:gd name="T104" fmla="*/ 156 w 193"/>
                <a:gd name="T105" fmla="*/ 0 h 15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93"/>
                <a:gd name="T160" fmla="*/ 0 h 153"/>
                <a:gd name="T161" fmla="*/ 193 w 193"/>
                <a:gd name="T162" fmla="*/ 153 h 153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93" h="153">
                  <a:moveTo>
                    <a:pt x="156" y="0"/>
                  </a:moveTo>
                  <a:lnTo>
                    <a:pt x="164" y="5"/>
                  </a:lnTo>
                  <a:lnTo>
                    <a:pt x="170" y="10"/>
                  </a:lnTo>
                  <a:lnTo>
                    <a:pt x="169" y="27"/>
                  </a:lnTo>
                  <a:lnTo>
                    <a:pt x="170" y="42"/>
                  </a:lnTo>
                  <a:lnTo>
                    <a:pt x="171" y="45"/>
                  </a:lnTo>
                  <a:lnTo>
                    <a:pt x="173" y="46"/>
                  </a:lnTo>
                  <a:lnTo>
                    <a:pt x="183" y="45"/>
                  </a:lnTo>
                  <a:lnTo>
                    <a:pt x="193" y="42"/>
                  </a:lnTo>
                  <a:lnTo>
                    <a:pt x="193" y="46"/>
                  </a:lnTo>
                  <a:lnTo>
                    <a:pt x="191" y="50"/>
                  </a:lnTo>
                  <a:lnTo>
                    <a:pt x="180" y="60"/>
                  </a:lnTo>
                  <a:lnTo>
                    <a:pt x="164" y="72"/>
                  </a:lnTo>
                  <a:lnTo>
                    <a:pt x="150" y="82"/>
                  </a:lnTo>
                  <a:lnTo>
                    <a:pt x="137" y="89"/>
                  </a:lnTo>
                  <a:lnTo>
                    <a:pt x="127" y="90"/>
                  </a:lnTo>
                  <a:lnTo>
                    <a:pt x="117" y="92"/>
                  </a:lnTo>
                  <a:lnTo>
                    <a:pt x="116" y="97"/>
                  </a:lnTo>
                  <a:lnTo>
                    <a:pt x="113" y="102"/>
                  </a:lnTo>
                  <a:lnTo>
                    <a:pt x="104" y="103"/>
                  </a:lnTo>
                  <a:lnTo>
                    <a:pt x="96" y="103"/>
                  </a:lnTo>
                  <a:lnTo>
                    <a:pt x="77" y="119"/>
                  </a:lnTo>
                  <a:lnTo>
                    <a:pt x="57" y="135"/>
                  </a:lnTo>
                  <a:lnTo>
                    <a:pt x="47" y="142"/>
                  </a:lnTo>
                  <a:lnTo>
                    <a:pt x="36" y="147"/>
                  </a:lnTo>
                  <a:lnTo>
                    <a:pt x="23" y="152"/>
                  </a:lnTo>
                  <a:lnTo>
                    <a:pt x="10" y="153"/>
                  </a:lnTo>
                  <a:lnTo>
                    <a:pt x="7" y="152"/>
                  </a:lnTo>
                  <a:lnTo>
                    <a:pt x="4" y="150"/>
                  </a:lnTo>
                  <a:lnTo>
                    <a:pt x="2" y="149"/>
                  </a:lnTo>
                  <a:lnTo>
                    <a:pt x="0" y="144"/>
                  </a:lnTo>
                  <a:lnTo>
                    <a:pt x="27" y="129"/>
                  </a:lnTo>
                  <a:lnTo>
                    <a:pt x="57" y="112"/>
                  </a:lnTo>
                  <a:lnTo>
                    <a:pt x="84" y="95"/>
                  </a:lnTo>
                  <a:lnTo>
                    <a:pt x="111" y="77"/>
                  </a:lnTo>
                  <a:lnTo>
                    <a:pt x="113" y="82"/>
                  </a:lnTo>
                  <a:lnTo>
                    <a:pt x="116" y="85"/>
                  </a:lnTo>
                  <a:lnTo>
                    <a:pt x="119" y="86"/>
                  </a:lnTo>
                  <a:lnTo>
                    <a:pt x="124" y="86"/>
                  </a:lnTo>
                  <a:lnTo>
                    <a:pt x="131" y="80"/>
                  </a:lnTo>
                  <a:lnTo>
                    <a:pt x="139" y="76"/>
                  </a:lnTo>
                  <a:lnTo>
                    <a:pt x="136" y="72"/>
                  </a:lnTo>
                  <a:lnTo>
                    <a:pt x="133" y="70"/>
                  </a:lnTo>
                  <a:lnTo>
                    <a:pt x="133" y="67"/>
                  </a:lnTo>
                  <a:lnTo>
                    <a:pt x="133" y="63"/>
                  </a:lnTo>
                  <a:lnTo>
                    <a:pt x="137" y="60"/>
                  </a:lnTo>
                  <a:lnTo>
                    <a:pt x="141" y="59"/>
                  </a:lnTo>
                  <a:lnTo>
                    <a:pt x="144" y="56"/>
                  </a:lnTo>
                  <a:lnTo>
                    <a:pt x="147" y="53"/>
                  </a:lnTo>
                  <a:lnTo>
                    <a:pt x="151" y="46"/>
                  </a:lnTo>
                  <a:lnTo>
                    <a:pt x="157" y="40"/>
                  </a:lnTo>
                  <a:lnTo>
                    <a:pt x="156" y="20"/>
                  </a:lnTo>
                  <a:lnTo>
                    <a:pt x="156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74" name="Freeform 80">
              <a:extLst>
                <a:ext uri="{FF2B5EF4-FFF2-40B4-BE49-F238E27FC236}">
                  <a16:creationId xmlns:a16="http://schemas.microsoft.com/office/drawing/2014/main" xmlns="" id="{0A38E8B0-F983-4089-8D37-707A3607D4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8" y="1446"/>
              <a:ext cx="16" cy="8"/>
            </a:xfrm>
            <a:custGeom>
              <a:avLst/>
              <a:gdLst>
                <a:gd name="T0" fmla="*/ 5 w 16"/>
                <a:gd name="T1" fmla="*/ 0 h 8"/>
                <a:gd name="T2" fmla="*/ 10 w 16"/>
                <a:gd name="T3" fmla="*/ 2 h 8"/>
                <a:gd name="T4" fmla="*/ 16 w 16"/>
                <a:gd name="T5" fmla="*/ 3 h 8"/>
                <a:gd name="T6" fmla="*/ 13 w 16"/>
                <a:gd name="T7" fmla="*/ 5 h 8"/>
                <a:gd name="T8" fmla="*/ 12 w 16"/>
                <a:gd name="T9" fmla="*/ 6 h 8"/>
                <a:gd name="T10" fmla="*/ 8 w 16"/>
                <a:gd name="T11" fmla="*/ 8 h 8"/>
                <a:gd name="T12" fmla="*/ 5 w 16"/>
                <a:gd name="T13" fmla="*/ 8 h 8"/>
                <a:gd name="T14" fmla="*/ 3 w 16"/>
                <a:gd name="T15" fmla="*/ 5 h 8"/>
                <a:gd name="T16" fmla="*/ 0 w 16"/>
                <a:gd name="T17" fmla="*/ 2 h 8"/>
                <a:gd name="T18" fmla="*/ 3 w 16"/>
                <a:gd name="T19" fmla="*/ 0 h 8"/>
                <a:gd name="T20" fmla="*/ 5 w 16"/>
                <a:gd name="T21" fmla="*/ 0 h 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6"/>
                <a:gd name="T34" fmla="*/ 0 h 8"/>
                <a:gd name="T35" fmla="*/ 16 w 16"/>
                <a:gd name="T36" fmla="*/ 8 h 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6" h="8">
                  <a:moveTo>
                    <a:pt x="5" y="0"/>
                  </a:moveTo>
                  <a:lnTo>
                    <a:pt x="10" y="2"/>
                  </a:lnTo>
                  <a:lnTo>
                    <a:pt x="16" y="3"/>
                  </a:lnTo>
                  <a:lnTo>
                    <a:pt x="13" y="5"/>
                  </a:lnTo>
                  <a:lnTo>
                    <a:pt x="12" y="6"/>
                  </a:lnTo>
                  <a:lnTo>
                    <a:pt x="8" y="8"/>
                  </a:lnTo>
                  <a:lnTo>
                    <a:pt x="5" y="8"/>
                  </a:lnTo>
                  <a:lnTo>
                    <a:pt x="3" y="5"/>
                  </a:lnTo>
                  <a:lnTo>
                    <a:pt x="0" y="2"/>
                  </a:lnTo>
                  <a:lnTo>
                    <a:pt x="3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  <p:sp>
          <p:nvSpPr>
            <p:cNvPr id="75" name="Freeform 81">
              <a:extLst>
                <a:ext uri="{FF2B5EF4-FFF2-40B4-BE49-F238E27FC236}">
                  <a16:creationId xmlns:a16="http://schemas.microsoft.com/office/drawing/2014/main" xmlns="" id="{7FBFAE40-C6A1-4C41-A6F2-8B83F08334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1509"/>
              <a:ext cx="46" cy="39"/>
            </a:xfrm>
            <a:custGeom>
              <a:avLst/>
              <a:gdLst>
                <a:gd name="T0" fmla="*/ 0 w 46"/>
                <a:gd name="T1" fmla="*/ 39 h 39"/>
                <a:gd name="T2" fmla="*/ 5 w 46"/>
                <a:gd name="T3" fmla="*/ 20 h 39"/>
                <a:gd name="T4" fmla="*/ 10 w 46"/>
                <a:gd name="T5" fmla="*/ 0 h 39"/>
                <a:gd name="T6" fmla="*/ 12 w 46"/>
                <a:gd name="T7" fmla="*/ 0 h 39"/>
                <a:gd name="T8" fmla="*/ 12 w 46"/>
                <a:gd name="T9" fmla="*/ 0 h 39"/>
                <a:gd name="T10" fmla="*/ 30 w 46"/>
                <a:gd name="T11" fmla="*/ 3 h 39"/>
                <a:gd name="T12" fmla="*/ 46 w 46"/>
                <a:gd name="T13" fmla="*/ 6 h 39"/>
                <a:gd name="T14" fmla="*/ 46 w 46"/>
                <a:gd name="T15" fmla="*/ 7 h 39"/>
                <a:gd name="T16" fmla="*/ 46 w 46"/>
                <a:gd name="T17" fmla="*/ 7 h 39"/>
                <a:gd name="T18" fmla="*/ 46 w 46"/>
                <a:gd name="T19" fmla="*/ 10 h 39"/>
                <a:gd name="T20" fmla="*/ 45 w 46"/>
                <a:gd name="T21" fmla="*/ 13 h 39"/>
                <a:gd name="T22" fmla="*/ 39 w 46"/>
                <a:gd name="T23" fmla="*/ 20 h 39"/>
                <a:gd name="T24" fmla="*/ 32 w 46"/>
                <a:gd name="T25" fmla="*/ 27 h 39"/>
                <a:gd name="T26" fmla="*/ 23 w 46"/>
                <a:gd name="T27" fmla="*/ 33 h 39"/>
                <a:gd name="T28" fmla="*/ 15 w 46"/>
                <a:gd name="T29" fmla="*/ 39 h 39"/>
                <a:gd name="T30" fmla="*/ 8 w 46"/>
                <a:gd name="T31" fmla="*/ 39 h 39"/>
                <a:gd name="T32" fmla="*/ 0 w 46"/>
                <a:gd name="T33" fmla="*/ 39 h 3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6"/>
                <a:gd name="T52" fmla="*/ 0 h 39"/>
                <a:gd name="T53" fmla="*/ 46 w 46"/>
                <a:gd name="T54" fmla="*/ 39 h 3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6" h="39">
                  <a:moveTo>
                    <a:pt x="0" y="39"/>
                  </a:moveTo>
                  <a:lnTo>
                    <a:pt x="5" y="20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30" y="3"/>
                  </a:lnTo>
                  <a:lnTo>
                    <a:pt x="46" y="6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6" y="10"/>
                  </a:lnTo>
                  <a:lnTo>
                    <a:pt x="45" y="13"/>
                  </a:lnTo>
                  <a:lnTo>
                    <a:pt x="39" y="20"/>
                  </a:lnTo>
                  <a:lnTo>
                    <a:pt x="32" y="27"/>
                  </a:lnTo>
                  <a:lnTo>
                    <a:pt x="23" y="33"/>
                  </a:lnTo>
                  <a:lnTo>
                    <a:pt x="15" y="39"/>
                  </a:lnTo>
                  <a:lnTo>
                    <a:pt x="8" y="39"/>
                  </a:lnTo>
                  <a:lnTo>
                    <a:pt x="0" y="39"/>
                  </a:lnTo>
                  <a:close/>
                </a:path>
              </a:pathLst>
            </a:custGeom>
            <a:grpFill/>
            <a:ln w="9525" cmpd="sng">
              <a:noFill/>
              <a:bevel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b="1" i="1">
                <a:solidFill>
                  <a:srgbClr val="000000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宋体" pitchFamily="2" charset="-122"/>
              </a:endParaRPr>
            </a:p>
          </p:txBody>
        </p:sp>
      </p:grpSp>
      <p:sp>
        <p:nvSpPr>
          <p:cNvPr id="76" name="矩形 19">
            <a:extLst>
              <a:ext uri="{FF2B5EF4-FFF2-40B4-BE49-F238E27FC236}">
                <a16:creationId xmlns:a16="http://schemas.microsoft.com/office/drawing/2014/main" xmlns="" id="{595EA11A-385C-45A5-ABFE-5F6A0DB76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0368" y="4430688"/>
            <a:ext cx="1569660" cy="469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此处添加标题</a:t>
            </a:r>
            <a:endParaRPr lang="zh-CN" altLang="en-US" sz="2800" b="1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77" name="文本框 18">
            <a:extLst>
              <a:ext uri="{FF2B5EF4-FFF2-40B4-BE49-F238E27FC236}">
                <a16:creationId xmlns:a16="http://schemas.microsoft.com/office/drawing/2014/main" xmlns="" id="{B96883C5-629A-46AC-96FD-C159226827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5559" y="4890755"/>
            <a:ext cx="351064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点击输入详细内容，添加你的具体内容。点击输入详细内容，添加你的具体内容。点击输入详细内容，添加你的具体内容。</a:t>
            </a:r>
          </a:p>
        </p:txBody>
      </p:sp>
    </p:spTree>
    <p:extLst>
      <p:ext uri="{BB962C8B-B14F-4D97-AF65-F5344CB8AC3E}">
        <p14:creationId xmlns:p14="http://schemas.microsoft.com/office/powerpoint/2010/main" val="2739679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sp>
        <p:nvSpPr>
          <p:cNvPr id="3" name="饼形 20">
            <a:extLst>
              <a:ext uri="{FF2B5EF4-FFF2-40B4-BE49-F238E27FC236}">
                <a16:creationId xmlns:a16="http://schemas.microsoft.com/office/drawing/2014/main" xmlns="" id="{A2528E28-08FB-489E-8BE1-299B13AE8D07}"/>
              </a:ext>
            </a:extLst>
          </p:cNvPr>
          <p:cNvSpPr/>
          <p:nvPr/>
        </p:nvSpPr>
        <p:spPr>
          <a:xfrm rot="18997878">
            <a:off x="1399427" y="1620067"/>
            <a:ext cx="2340336" cy="2340336"/>
          </a:xfrm>
          <a:prstGeom prst="pie">
            <a:avLst>
              <a:gd name="adj1" fmla="val 19876826"/>
              <a:gd name="adj2" fmla="val 2544134"/>
            </a:avLst>
          </a:prstGeom>
          <a:solidFill>
            <a:srgbClr val="DC5D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4" name="饼形 1">
            <a:extLst>
              <a:ext uri="{FF2B5EF4-FFF2-40B4-BE49-F238E27FC236}">
                <a16:creationId xmlns:a16="http://schemas.microsoft.com/office/drawing/2014/main" xmlns="" id="{7EB8BD8C-8A98-402A-854C-FF05AFAE447F}"/>
              </a:ext>
            </a:extLst>
          </p:cNvPr>
          <p:cNvSpPr/>
          <p:nvPr/>
        </p:nvSpPr>
        <p:spPr>
          <a:xfrm>
            <a:off x="1373565" y="1960415"/>
            <a:ext cx="1944216" cy="1944216"/>
          </a:xfrm>
          <a:prstGeom prst="pie">
            <a:avLst>
              <a:gd name="adj1" fmla="val 0"/>
              <a:gd name="adj2" fmla="val 17359796"/>
            </a:avLst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5" name="饼形 21">
            <a:extLst>
              <a:ext uri="{FF2B5EF4-FFF2-40B4-BE49-F238E27FC236}">
                <a16:creationId xmlns:a16="http://schemas.microsoft.com/office/drawing/2014/main" xmlns="" id="{E5FAE312-9804-4F15-9C4A-409C8D7B4968}"/>
              </a:ext>
            </a:extLst>
          </p:cNvPr>
          <p:cNvSpPr/>
          <p:nvPr/>
        </p:nvSpPr>
        <p:spPr>
          <a:xfrm>
            <a:off x="5020892" y="1958915"/>
            <a:ext cx="1944216" cy="1944216"/>
          </a:xfrm>
          <a:prstGeom prst="pie">
            <a:avLst>
              <a:gd name="adj1" fmla="val 0"/>
              <a:gd name="adj2" fmla="val 16248036"/>
            </a:avLst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6" name="饼形 22">
            <a:extLst>
              <a:ext uri="{FF2B5EF4-FFF2-40B4-BE49-F238E27FC236}">
                <a16:creationId xmlns:a16="http://schemas.microsoft.com/office/drawing/2014/main" xmlns="" id="{63A5E8FF-BAA4-42FA-BAA6-1FF29E8AD322}"/>
              </a:ext>
            </a:extLst>
          </p:cNvPr>
          <p:cNvSpPr/>
          <p:nvPr/>
        </p:nvSpPr>
        <p:spPr>
          <a:xfrm rot="18997878">
            <a:off x="5046754" y="1620067"/>
            <a:ext cx="2340336" cy="2340336"/>
          </a:xfrm>
          <a:prstGeom prst="pie">
            <a:avLst>
              <a:gd name="adj1" fmla="val 18822620"/>
              <a:gd name="adj2" fmla="val 2544134"/>
            </a:avLst>
          </a:prstGeom>
          <a:solidFill>
            <a:srgbClr val="DC5D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7" name="饼形 23">
            <a:extLst>
              <a:ext uri="{FF2B5EF4-FFF2-40B4-BE49-F238E27FC236}">
                <a16:creationId xmlns:a16="http://schemas.microsoft.com/office/drawing/2014/main" xmlns="" id="{890D3E68-D154-42AB-A9D3-6B1466AF6E81}"/>
              </a:ext>
            </a:extLst>
          </p:cNvPr>
          <p:cNvSpPr/>
          <p:nvPr/>
        </p:nvSpPr>
        <p:spPr>
          <a:xfrm>
            <a:off x="8570532" y="1958915"/>
            <a:ext cx="1944216" cy="1944216"/>
          </a:xfrm>
          <a:prstGeom prst="pie">
            <a:avLst>
              <a:gd name="adj1" fmla="val 0"/>
              <a:gd name="adj2" fmla="val 14641865"/>
            </a:avLst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8" name="饼形 24">
            <a:extLst>
              <a:ext uri="{FF2B5EF4-FFF2-40B4-BE49-F238E27FC236}">
                <a16:creationId xmlns:a16="http://schemas.microsoft.com/office/drawing/2014/main" xmlns="" id="{B6F6FEDD-05F7-4C7E-8DEF-9C9AE5842160}"/>
              </a:ext>
            </a:extLst>
          </p:cNvPr>
          <p:cNvSpPr/>
          <p:nvPr/>
        </p:nvSpPr>
        <p:spPr>
          <a:xfrm rot="18997878">
            <a:off x="8479538" y="1596939"/>
            <a:ext cx="2340336" cy="2340336"/>
          </a:xfrm>
          <a:prstGeom prst="pie">
            <a:avLst>
              <a:gd name="adj1" fmla="val 17205644"/>
              <a:gd name="adj2" fmla="val 2544134"/>
            </a:avLst>
          </a:prstGeom>
          <a:solidFill>
            <a:srgbClr val="DC5D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prstClr val="black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1C1BC9AF-725F-42B5-BEB6-6897CEEA7AD6}"/>
              </a:ext>
            </a:extLst>
          </p:cNvPr>
          <p:cNvSpPr/>
          <p:nvPr/>
        </p:nvSpPr>
        <p:spPr>
          <a:xfrm>
            <a:off x="1791093" y="4213779"/>
            <a:ext cx="8578392" cy="1473347"/>
          </a:xfrm>
          <a:prstGeom prst="rect">
            <a:avLst/>
          </a:prstGeom>
          <a:solidFill>
            <a:srgbClr val="DC5D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10" name="文本框 18">
            <a:extLst>
              <a:ext uri="{FF2B5EF4-FFF2-40B4-BE49-F238E27FC236}">
                <a16:creationId xmlns:a16="http://schemas.microsoft.com/office/drawing/2014/main" xmlns="" id="{E49A1CA4-597E-4B06-A20A-F6F01ECA80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6968" y="4380908"/>
            <a:ext cx="754536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点击输入详细内容，添加你的具体内容。点击输入详细内容。点击输入详细内容，添加你的具体内容。点击输入详细内容。点击输入详细内容，添加你的具体内容。点击输入详细内容。</a:t>
            </a:r>
          </a:p>
        </p:txBody>
      </p:sp>
    </p:spTree>
    <p:extLst>
      <p:ext uri="{BB962C8B-B14F-4D97-AF65-F5344CB8AC3E}">
        <p14:creationId xmlns:p14="http://schemas.microsoft.com/office/powerpoint/2010/main" val="2244345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sp>
        <p:nvSpPr>
          <p:cNvPr id="3" name="Freeform 16">
            <a:extLst>
              <a:ext uri="{FF2B5EF4-FFF2-40B4-BE49-F238E27FC236}">
                <a16:creationId xmlns:a16="http://schemas.microsoft.com/office/drawing/2014/main" xmlns="" id="{D39ED915-D419-4547-843A-BF563EC0D556}"/>
              </a:ext>
            </a:extLst>
          </p:cNvPr>
          <p:cNvSpPr>
            <a:spLocks noEditPoints="1"/>
          </p:cNvSpPr>
          <p:nvPr/>
        </p:nvSpPr>
        <p:spPr bwMode="auto">
          <a:xfrm>
            <a:off x="6799177" y="3378560"/>
            <a:ext cx="2176463" cy="2025650"/>
          </a:xfrm>
          <a:custGeom>
            <a:avLst/>
            <a:gdLst>
              <a:gd name="T0" fmla="*/ 3 w 179"/>
              <a:gd name="T1" fmla="*/ 165 h 167"/>
              <a:gd name="T2" fmla="*/ 0 w 179"/>
              <a:gd name="T3" fmla="*/ 158 h 167"/>
              <a:gd name="T4" fmla="*/ 8 w 179"/>
              <a:gd name="T5" fmla="*/ 126 h 167"/>
              <a:gd name="T6" fmla="*/ 62 w 179"/>
              <a:gd name="T7" fmla="*/ 92 h 167"/>
              <a:gd name="T8" fmla="*/ 25 w 179"/>
              <a:gd name="T9" fmla="*/ 51 h 167"/>
              <a:gd name="T10" fmla="*/ 35 w 179"/>
              <a:gd name="T11" fmla="*/ 8 h 167"/>
              <a:gd name="T12" fmla="*/ 43 w 179"/>
              <a:gd name="T13" fmla="*/ 1 h 167"/>
              <a:gd name="T14" fmla="*/ 52 w 179"/>
              <a:gd name="T15" fmla="*/ 3 h 167"/>
              <a:gd name="T16" fmla="*/ 171 w 179"/>
              <a:gd name="T17" fmla="*/ 75 h 167"/>
              <a:gd name="T18" fmla="*/ 179 w 179"/>
              <a:gd name="T19" fmla="*/ 88 h 167"/>
              <a:gd name="T20" fmla="*/ 171 w 179"/>
              <a:gd name="T21" fmla="*/ 96 h 167"/>
              <a:gd name="T22" fmla="*/ 10 w 179"/>
              <a:gd name="T23" fmla="*/ 167 h 167"/>
              <a:gd name="T24" fmla="*/ 3 w 179"/>
              <a:gd name="T25" fmla="*/ 165 h 167"/>
              <a:gd name="T26" fmla="*/ 113 w 179"/>
              <a:gd name="T27" fmla="*/ 65 h 167"/>
              <a:gd name="T28" fmla="*/ 100 w 179"/>
              <a:gd name="T29" fmla="*/ 74 h 167"/>
              <a:gd name="T30" fmla="*/ 113 w 179"/>
              <a:gd name="T31" fmla="*/ 84 h 167"/>
              <a:gd name="T32" fmla="*/ 126 w 179"/>
              <a:gd name="T33" fmla="*/ 74 h 167"/>
              <a:gd name="T34" fmla="*/ 113 w 179"/>
              <a:gd name="T35" fmla="*/ 65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9" h="167">
                <a:moveTo>
                  <a:pt x="3" y="165"/>
                </a:moveTo>
                <a:cubicBezTo>
                  <a:pt x="0" y="162"/>
                  <a:pt x="0" y="158"/>
                  <a:pt x="0" y="158"/>
                </a:cubicBezTo>
                <a:cubicBezTo>
                  <a:pt x="8" y="126"/>
                  <a:pt x="8" y="126"/>
                  <a:pt x="8" y="126"/>
                </a:cubicBezTo>
                <a:cubicBezTo>
                  <a:pt x="8" y="126"/>
                  <a:pt x="58" y="115"/>
                  <a:pt x="62" y="92"/>
                </a:cubicBezTo>
                <a:cubicBezTo>
                  <a:pt x="66" y="71"/>
                  <a:pt x="25" y="51"/>
                  <a:pt x="25" y="51"/>
                </a:cubicBezTo>
                <a:cubicBezTo>
                  <a:pt x="35" y="8"/>
                  <a:pt x="35" y="8"/>
                  <a:pt x="35" y="8"/>
                </a:cubicBezTo>
                <a:cubicBezTo>
                  <a:pt x="35" y="8"/>
                  <a:pt x="37" y="3"/>
                  <a:pt x="43" y="1"/>
                </a:cubicBezTo>
                <a:cubicBezTo>
                  <a:pt x="47" y="0"/>
                  <a:pt x="52" y="3"/>
                  <a:pt x="52" y="3"/>
                </a:cubicBezTo>
                <a:cubicBezTo>
                  <a:pt x="171" y="75"/>
                  <a:pt x="171" y="75"/>
                  <a:pt x="171" y="75"/>
                </a:cubicBezTo>
                <a:cubicBezTo>
                  <a:pt x="171" y="75"/>
                  <a:pt x="179" y="80"/>
                  <a:pt x="179" y="88"/>
                </a:cubicBezTo>
                <a:cubicBezTo>
                  <a:pt x="179" y="93"/>
                  <a:pt x="171" y="96"/>
                  <a:pt x="171" y="96"/>
                </a:cubicBezTo>
                <a:cubicBezTo>
                  <a:pt x="10" y="167"/>
                  <a:pt x="10" y="167"/>
                  <a:pt x="10" y="167"/>
                </a:cubicBezTo>
                <a:cubicBezTo>
                  <a:pt x="10" y="167"/>
                  <a:pt x="5" y="167"/>
                  <a:pt x="3" y="165"/>
                </a:cubicBezTo>
                <a:close/>
                <a:moveTo>
                  <a:pt x="113" y="65"/>
                </a:moveTo>
                <a:cubicBezTo>
                  <a:pt x="106" y="65"/>
                  <a:pt x="100" y="69"/>
                  <a:pt x="100" y="74"/>
                </a:cubicBezTo>
                <a:cubicBezTo>
                  <a:pt x="100" y="80"/>
                  <a:pt x="106" y="84"/>
                  <a:pt x="113" y="84"/>
                </a:cubicBezTo>
                <a:cubicBezTo>
                  <a:pt x="120" y="84"/>
                  <a:pt x="126" y="80"/>
                  <a:pt x="126" y="74"/>
                </a:cubicBezTo>
                <a:cubicBezTo>
                  <a:pt x="126" y="69"/>
                  <a:pt x="120" y="65"/>
                  <a:pt x="113" y="65"/>
                </a:cubicBezTo>
                <a:close/>
              </a:path>
            </a:pathLst>
          </a:custGeom>
          <a:solidFill>
            <a:srgbClr val="DC5D3D"/>
          </a:solidFill>
          <a:ln>
            <a:noFill/>
          </a:ln>
          <a:effectLst>
            <a:outerShdw dist="38100" dir="2700000" algn="ctr" rotWithShape="0">
              <a:srgbClr val="000000">
                <a:alpha val="37999"/>
              </a:srgbClr>
            </a:outerShdw>
          </a:effectLst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b="1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4" name="Freeform 17">
            <a:extLst>
              <a:ext uri="{FF2B5EF4-FFF2-40B4-BE49-F238E27FC236}">
                <a16:creationId xmlns:a16="http://schemas.microsoft.com/office/drawing/2014/main" xmlns="" id="{DDF9684E-A754-4356-9255-2A426FC6D0C3}"/>
              </a:ext>
            </a:extLst>
          </p:cNvPr>
          <p:cNvSpPr>
            <a:spLocks/>
          </p:cNvSpPr>
          <p:nvPr/>
        </p:nvSpPr>
        <p:spPr bwMode="auto">
          <a:xfrm>
            <a:off x="5621252" y="3594460"/>
            <a:ext cx="1763713" cy="1736725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DC5D3D"/>
          </a:solidFill>
          <a:ln>
            <a:noFill/>
          </a:ln>
          <a:effectLst>
            <a:outerShdw dist="38100" dir="2700000" algn="ctr" rotWithShape="0">
              <a:srgbClr val="000000">
                <a:alpha val="37999"/>
              </a:srgbClr>
            </a:outerShdw>
          </a:effectLst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b="1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5" name="Freeform 18">
            <a:extLst>
              <a:ext uri="{FF2B5EF4-FFF2-40B4-BE49-F238E27FC236}">
                <a16:creationId xmlns:a16="http://schemas.microsoft.com/office/drawing/2014/main" xmlns="" id="{A028E4DE-2E57-4D60-A24E-68D71EEE65BB}"/>
              </a:ext>
            </a:extLst>
          </p:cNvPr>
          <p:cNvSpPr>
            <a:spLocks/>
          </p:cNvSpPr>
          <p:nvPr/>
        </p:nvSpPr>
        <p:spPr bwMode="auto">
          <a:xfrm>
            <a:off x="4525877" y="3753210"/>
            <a:ext cx="1543050" cy="1508125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DC5D3D"/>
          </a:solidFill>
          <a:ln>
            <a:noFill/>
          </a:ln>
          <a:effectLst>
            <a:outerShdw dist="38100" dir="5400000" algn="ctr" rotWithShape="0">
              <a:srgbClr val="000000">
                <a:alpha val="37999"/>
              </a:srgbClr>
            </a:outerShdw>
          </a:effectLst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b="1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6" name="Freeform 19">
            <a:extLst>
              <a:ext uri="{FF2B5EF4-FFF2-40B4-BE49-F238E27FC236}">
                <a16:creationId xmlns:a16="http://schemas.microsoft.com/office/drawing/2014/main" xmlns="" id="{783A06B6-0C42-4D0F-AC74-408E1A230A7F}"/>
              </a:ext>
            </a:extLst>
          </p:cNvPr>
          <p:cNvSpPr>
            <a:spLocks/>
          </p:cNvSpPr>
          <p:nvPr/>
        </p:nvSpPr>
        <p:spPr bwMode="auto">
          <a:xfrm>
            <a:off x="3665452" y="3886560"/>
            <a:ext cx="1225550" cy="1239837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DC5D3D"/>
          </a:solidFill>
          <a:ln>
            <a:noFill/>
          </a:ln>
          <a:effectLst>
            <a:outerShdw dist="38100" dir="2700000" algn="ctr" rotWithShape="0">
              <a:srgbClr val="000000">
                <a:alpha val="37999"/>
              </a:srgbClr>
            </a:outerShdw>
          </a:effectLst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b="1" kern="0" dirty="0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7" name="任意多边形 10">
            <a:extLst>
              <a:ext uri="{FF2B5EF4-FFF2-40B4-BE49-F238E27FC236}">
                <a16:creationId xmlns:a16="http://schemas.microsoft.com/office/drawing/2014/main" xmlns="" id="{A27D5D10-A861-45D6-8659-E91863959FAC}"/>
              </a:ext>
            </a:extLst>
          </p:cNvPr>
          <p:cNvSpPr>
            <a:spLocks/>
          </p:cNvSpPr>
          <p:nvPr/>
        </p:nvSpPr>
        <p:spPr bwMode="auto">
          <a:xfrm>
            <a:off x="8400965" y="3787953"/>
            <a:ext cx="3036512" cy="341494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9050" cap="flat" cmpd="sng">
            <a:solidFill>
              <a:srgbClr val="000000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b="1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8" name="任意多边形 15">
            <a:extLst>
              <a:ext uri="{FF2B5EF4-FFF2-40B4-BE49-F238E27FC236}">
                <a16:creationId xmlns:a16="http://schemas.microsoft.com/office/drawing/2014/main" xmlns="" id="{49502261-CC74-4644-A3C4-C54BDE3DEEE6}"/>
              </a:ext>
            </a:extLst>
          </p:cNvPr>
          <p:cNvSpPr>
            <a:spLocks/>
          </p:cNvSpPr>
          <p:nvPr/>
        </p:nvSpPr>
        <p:spPr bwMode="auto">
          <a:xfrm flipH="1">
            <a:off x="960728" y="4155671"/>
            <a:ext cx="3038099" cy="342076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9050" cap="flat" cmpd="sng">
            <a:solidFill>
              <a:srgbClr val="000000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b="1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9" name="任意多边形 22">
            <a:extLst>
              <a:ext uri="{FF2B5EF4-FFF2-40B4-BE49-F238E27FC236}">
                <a16:creationId xmlns:a16="http://schemas.microsoft.com/office/drawing/2014/main" xmlns="" id="{E9C32BC4-97D2-4A01-A095-9D66304E3847}"/>
              </a:ext>
            </a:extLst>
          </p:cNvPr>
          <p:cNvSpPr>
            <a:spLocks/>
          </p:cNvSpPr>
          <p:nvPr/>
        </p:nvSpPr>
        <p:spPr bwMode="auto">
          <a:xfrm>
            <a:off x="6504616" y="2953418"/>
            <a:ext cx="800681" cy="1193492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9050" cap="flat" cmpd="sng">
            <a:solidFill>
              <a:srgbClr val="000000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b="1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10" name="任意多边形 29">
            <a:extLst>
              <a:ext uri="{FF2B5EF4-FFF2-40B4-BE49-F238E27FC236}">
                <a16:creationId xmlns:a16="http://schemas.microsoft.com/office/drawing/2014/main" xmlns="" id="{A7D58034-227C-48EF-9E57-5BA80E32ADA6}"/>
              </a:ext>
            </a:extLst>
          </p:cNvPr>
          <p:cNvSpPr>
            <a:spLocks/>
          </p:cNvSpPr>
          <p:nvPr/>
        </p:nvSpPr>
        <p:spPr bwMode="auto">
          <a:xfrm flipH="1">
            <a:off x="4464759" y="2946987"/>
            <a:ext cx="800682" cy="1193573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9050" cap="flat" cmpd="sng">
            <a:solidFill>
              <a:srgbClr val="000000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b="1">
              <a:solidFill>
                <a:srgbClr val="B62822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8307D7D5-8D2A-460C-942F-43F512E4C4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2699" y="2166100"/>
            <a:ext cx="3268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5F732BF1-AE4C-4655-8DDF-FAE59E0CE0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85" y="3464769"/>
            <a:ext cx="3268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74006E52-E721-4EF7-BCF0-540949C40D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69131" y="3055394"/>
            <a:ext cx="3268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B51ACF04-D88F-420E-BE97-1EF94D2FDC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7852" y="2204366"/>
            <a:ext cx="3268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点击输入详细内容，添加你的具体内容。点击输入详细内容。</a:t>
            </a:r>
          </a:p>
        </p:txBody>
      </p:sp>
    </p:spTree>
    <p:extLst>
      <p:ext uri="{BB962C8B-B14F-4D97-AF65-F5344CB8AC3E}">
        <p14:creationId xmlns:p14="http://schemas.microsoft.com/office/powerpoint/2010/main" val="3054338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8F8E93A-C30A-4A8C-BC45-EF65E5B59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042" y="1545128"/>
            <a:ext cx="5974296" cy="5333892"/>
          </a:xfrm>
          <a:prstGeom prst="rect">
            <a:avLst/>
          </a:prstGeom>
        </p:spPr>
      </p:pic>
      <p:sp>
        <p:nvSpPr>
          <p:cNvPr id="4" name="文本框 26">
            <a:extLst>
              <a:ext uri="{FF2B5EF4-FFF2-40B4-BE49-F238E27FC236}">
                <a16:creationId xmlns:a16="http://schemas.microsoft.com/office/drawing/2014/main" xmlns="" id="{3E5D1E47-DA1E-4283-98E8-C3C92BC323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883" y="3229303"/>
            <a:ext cx="4255810" cy="645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1789E2FE-598E-4A55-AC63-F505E5024167}"/>
              </a:ext>
            </a:extLst>
          </p:cNvPr>
          <p:cNvCxnSpPr>
            <a:cxnSpLocks/>
          </p:cNvCxnSpPr>
          <p:nvPr/>
        </p:nvCxnSpPr>
        <p:spPr>
          <a:xfrm>
            <a:off x="1088571" y="3930598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B1DBED7E-4E0C-4AA2-B2C2-7E7FD0999B6D}"/>
              </a:ext>
            </a:extLst>
          </p:cNvPr>
          <p:cNvCxnSpPr>
            <a:cxnSpLocks/>
          </p:cNvCxnSpPr>
          <p:nvPr/>
        </p:nvCxnSpPr>
        <p:spPr>
          <a:xfrm>
            <a:off x="1088571" y="3166722"/>
            <a:ext cx="4440323" cy="0"/>
          </a:xfrm>
          <a:prstGeom prst="line">
            <a:avLst/>
          </a:prstGeom>
          <a:ln w="15875">
            <a:solidFill>
              <a:srgbClr val="DC5D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26">
            <a:extLst>
              <a:ext uri="{FF2B5EF4-FFF2-40B4-BE49-F238E27FC236}">
                <a16:creationId xmlns:a16="http://schemas.microsoft.com/office/drawing/2014/main" xmlns="" id="{0E887D1F-43DC-4DDF-B9B8-55642DEBE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9849" y="1659643"/>
            <a:ext cx="1760179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9600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04</a:t>
            </a:r>
            <a:endParaRPr lang="zh-CN" altLang="en-US" sz="9600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03051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4AC37BB0-B544-4AD2-BC37-D794FA732D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2433638"/>
            <a:ext cx="4883150" cy="256962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t="-5000" b="-8000"/>
            </a:stretch>
          </a:blipFill>
          <a:ln>
            <a:noFill/>
          </a:ln>
          <a:extLst/>
        </p:spPr>
        <p:txBody>
          <a:bodyPr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600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2913147B-48D8-4CE7-9DF4-B8BFBBEAF2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2433316"/>
            <a:ext cx="4876800" cy="2573120"/>
          </a:xfrm>
          <a:prstGeom prst="rect">
            <a:avLst/>
          </a:prstGeom>
          <a:solidFill>
            <a:srgbClr val="DC5D3D"/>
          </a:solidFill>
          <a:ln>
            <a:noFill/>
          </a:ln>
          <a:extLst/>
        </p:spPr>
        <p:txBody>
          <a:bodyPr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b="1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5" name="矩形 19">
            <a:extLst>
              <a:ext uri="{FF2B5EF4-FFF2-40B4-BE49-F238E27FC236}">
                <a16:creationId xmlns:a16="http://schemas.microsoft.com/office/drawing/2014/main" xmlns="" id="{5456953B-08B8-4EA5-8A52-85FD962B1D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2210" y="2847368"/>
            <a:ext cx="1826141" cy="42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solidFill>
                <a:schemeClr val="bg1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6" name="文本框 18">
            <a:extLst>
              <a:ext uri="{FF2B5EF4-FFF2-40B4-BE49-F238E27FC236}">
                <a16:creationId xmlns:a16="http://schemas.microsoft.com/office/drawing/2014/main" xmlns="" id="{A50C1A9A-504D-4F44-84E8-F0FD31D4E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6552" y="3379733"/>
            <a:ext cx="432128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点击输入详细内容，添加你的具体内容。点击输入详细内容，添加你的具体内容。点击输入详细内容，添加你的具体内容。点击输入详细内容，添加你的具体内容。点击输入详细内容，添加你的具体内容。</a:t>
            </a:r>
          </a:p>
        </p:txBody>
      </p:sp>
    </p:spTree>
    <p:extLst>
      <p:ext uri="{BB962C8B-B14F-4D97-AF65-F5344CB8AC3E}">
        <p14:creationId xmlns:p14="http://schemas.microsoft.com/office/powerpoint/2010/main" val="234627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sp>
        <p:nvSpPr>
          <p:cNvPr id="3" name="圆角矩形 16">
            <a:extLst>
              <a:ext uri="{FF2B5EF4-FFF2-40B4-BE49-F238E27FC236}">
                <a16:creationId xmlns:a16="http://schemas.microsoft.com/office/drawing/2014/main" xmlns="" id="{33819E2D-6AF9-4F7A-B7B8-4D817AA6AE44}"/>
              </a:ext>
            </a:extLst>
          </p:cNvPr>
          <p:cNvSpPr/>
          <p:nvPr/>
        </p:nvSpPr>
        <p:spPr>
          <a:xfrm>
            <a:off x="4063181" y="1452362"/>
            <a:ext cx="1296144" cy="1296144"/>
          </a:xfrm>
          <a:prstGeom prst="roundRect">
            <a:avLst/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4" name="圆角矩形 17">
            <a:extLst>
              <a:ext uri="{FF2B5EF4-FFF2-40B4-BE49-F238E27FC236}">
                <a16:creationId xmlns:a16="http://schemas.microsoft.com/office/drawing/2014/main" xmlns="" id="{A4F819C0-3DF5-48B4-A787-23852089BDB4}"/>
              </a:ext>
            </a:extLst>
          </p:cNvPr>
          <p:cNvSpPr/>
          <p:nvPr/>
        </p:nvSpPr>
        <p:spPr>
          <a:xfrm>
            <a:off x="5505979" y="2892522"/>
            <a:ext cx="1296144" cy="1296144"/>
          </a:xfrm>
          <a:prstGeom prst="roundRect">
            <a:avLst/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5" name="圆角矩形 18">
            <a:extLst>
              <a:ext uri="{FF2B5EF4-FFF2-40B4-BE49-F238E27FC236}">
                <a16:creationId xmlns:a16="http://schemas.microsoft.com/office/drawing/2014/main" xmlns="" id="{A197269E-6F6F-48E1-9CBD-A944BEAA2D26}"/>
              </a:ext>
            </a:extLst>
          </p:cNvPr>
          <p:cNvSpPr/>
          <p:nvPr/>
        </p:nvSpPr>
        <p:spPr>
          <a:xfrm>
            <a:off x="9814695" y="1452362"/>
            <a:ext cx="1296144" cy="1296144"/>
          </a:xfrm>
          <a:prstGeom prst="roundRect">
            <a:avLst/>
          </a:prstGeom>
          <a:solidFill>
            <a:srgbClr val="DC5D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6" name="圆角矩形 19">
            <a:extLst>
              <a:ext uri="{FF2B5EF4-FFF2-40B4-BE49-F238E27FC236}">
                <a16:creationId xmlns:a16="http://schemas.microsoft.com/office/drawing/2014/main" xmlns="" id="{AB3F5743-E30D-484E-89A8-95FB14996565}"/>
              </a:ext>
            </a:extLst>
          </p:cNvPr>
          <p:cNvSpPr/>
          <p:nvPr/>
        </p:nvSpPr>
        <p:spPr>
          <a:xfrm>
            <a:off x="8374535" y="2892522"/>
            <a:ext cx="1296144" cy="1296144"/>
          </a:xfrm>
          <a:prstGeom prst="roundRect">
            <a:avLst/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7" name="圆角矩形 22">
            <a:extLst>
              <a:ext uri="{FF2B5EF4-FFF2-40B4-BE49-F238E27FC236}">
                <a16:creationId xmlns:a16="http://schemas.microsoft.com/office/drawing/2014/main" xmlns="" id="{5CCA6140-A819-4D8A-A185-EE0FBD52754F}"/>
              </a:ext>
            </a:extLst>
          </p:cNvPr>
          <p:cNvSpPr/>
          <p:nvPr/>
        </p:nvSpPr>
        <p:spPr>
          <a:xfrm>
            <a:off x="8374535" y="1452362"/>
            <a:ext cx="1296144" cy="1296144"/>
          </a:xfrm>
          <a:prstGeom prst="roundRect">
            <a:avLst/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8" name="圆角矩形 24">
            <a:extLst>
              <a:ext uri="{FF2B5EF4-FFF2-40B4-BE49-F238E27FC236}">
                <a16:creationId xmlns:a16="http://schemas.microsoft.com/office/drawing/2014/main" xmlns="" id="{80B1D06C-4B02-4F8B-8320-0DD33DACB22E}"/>
              </a:ext>
            </a:extLst>
          </p:cNvPr>
          <p:cNvSpPr/>
          <p:nvPr/>
        </p:nvSpPr>
        <p:spPr>
          <a:xfrm>
            <a:off x="6940257" y="2892522"/>
            <a:ext cx="1296144" cy="1296144"/>
          </a:xfrm>
          <a:prstGeom prst="roundRect">
            <a:avLst/>
          </a:prstGeom>
          <a:solidFill>
            <a:srgbClr val="DC5D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9" name="圆角矩形 26">
            <a:extLst>
              <a:ext uri="{FF2B5EF4-FFF2-40B4-BE49-F238E27FC236}">
                <a16:creationId xmlns:a16="http://schemas.microsoft.com/office/drawing/2014/main" xmlns="" id="{B379B0A3-4138-4B20-9899-4A0BA2B1F46A}"/>
              </a:ext>
            </a:extLst>
          </p:cNvPr>
          <p:cNvSpPr/>
          <p:nvPr/>
        </p:nvSpPr>
        <p:spPr>
          <a:xfrm>
            <a:off x="9814695" y="4332682"/>
            <a:ext cx="1296144" cy="1296144"/>
          </a:xfrm>
          <a:prstGeom prst="roundRect">
            <a:avLst/>
          </a:prstGeom>
          <a:noFill/>
          <a:ln>
            <a:solidFill>
              <a:srgbClr val="DC5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10" name="圆角矩形 22">
            <a:extLst>
              <a:ext uri="{FF2B5EF4-FFF2-40B4-BE49-F238E27FC236}">
                <a16:creationId xmlns:a16="http://schemas.microsoft.com/office/drawing/2014/main" xmlns="" id="{35E9B991-475F-4590-8937-CF3D3FB39F2B}"/>
              </a:ext>
            </a:extLst>
          </p:cNvPr>
          <p:cNvSpPr/>
          <p:nvPr/>
        </p:nvSpPr>
        <p:spPr>
          <a:xfrm>
            <a:off x="6932691" y="1469792"/>
            <a:ext cx="1296144" cy="1296144"/>
          </a:xfrm>
          <a:prstGeom prst="roundRect">
            <a:avLst/>
          </a:prstGeom>
          <a:blipFill>
            <a:blip r:embed="rId3" cstate="print"/>
            <a:stretch>
              <a:fillRect t="-18000" b="-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11" name="圆角矩形 24">
            <a:extLst>
              <a:ext uri="{FF2B5EF4-FFF2-40B4-BE49-F238E27FC236}">
                <a16:creationId xmlns:a16="http://schemas.microsoft.com/office/drawing/2014/main" xmlns="" id="{C0F7E2A2-C8DC-4AE8-B9F3-1AF4F6A488F8}"/>
              </a:ext>
            </a:extLst>
          </p:cNvPr>
          <p:cNvSpPr/>
          <p:nvPr/>
        </p:nvSpPr>
        <p:spPr>
          <a:xfrm>
            <a:off x="5497936" y="1467026"/>
            <a:ext cx="1296144" cy="1296144"/>
          </a:xfrm>
          <a:prstGeom prst="roundRect">
            <a:avLst/>
          </a:prstGeom>
          <a:solidFill>
            <a:srgbClr val="DC5D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12" name="圆角矩形 24">
            <a:extLst>
              <a:ext uri="{FF2B5EF4-FFF2-40B4-BE49-F238E27FC236}">
                <a16:creationId xmlns:a16="http://schemas.microsoft.com/office/drawing/2014/main" xmlns="" id="{35FFBE9B-35D5-4967-AC0E-426E3349E0F1}"/>
              </a:ext>
            </a:extLst>
          </p:cNvPr>
          <p:cNvSpPr/>
          <p:nvPr/>
        </p:nvSpPr>
        <p:spPr>
          <a:xfrm>
            <a:off x="4061208" y="2892522"/>
            <a:ext cx="1296144" cy="1296144"/>
          </a:xfrm>
          <a:prstGeom prst="roundRect">
            <a:avLst/>
          </a:prstGeom>
          <a:blipFill>
            <a:blip r:embed="rId3" cstate="print"/>
            <a:stretch>
              <a:fillRect t="-18000" b="-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13" name="圆角矩形 26">
            <a:extLst>
              <a:ext uri="{FF2B5EF4-FFF2-40B4-BE49-F238E27FC236}">
                <a16:creationId xmlns:a16="http://schemas.microsoft.com/office/drawing/2014/main" xmlns="" id="{D412E00F-B930-4850-9232-D41065F4CF14}"/>
              </a:ext>
            </a:extLst>
          </p:cNvPr>
          <p:cNvSpPr/>
          <p:nvPr/>
        </p:nvSpPr>
        <p:spPr>
          <a:xfrm>
            <a:off x="9808813" y="2892522"/>
            <a:ext cx="1296144" cy="1296144"/>
          </a:xfrm>
          <a:prstGeom prst="roundRect">
            <a:avLst/>
          </a:prstGeom>
          <a:blipFill>
            <a:blip r:embed="rId3" cstate="print"/>
            <a:stretch>
              <a:fillRect t="-18000" b="-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汉仪黑荔枝体简" panose="00020600040101010101" pitchFamily="18" charset="-122"/>
            </a:endParaRPr>
          </a:p>
        </p:txBody>
      </p:sp>
      <p:sp>
        <p:nvSpPr>
          <p:cNvPr id="14" name="矩形 19">
            <a:extLst>
              <a:ext uri="{FF2B5EF4-FFF2-40B4-BE49-F238E27FC236}">
                <a16:creationId xmlns:a16="http://schemas.microsoft.com/office/drawing/2014/main" xmlns="" id="{9EDDAEB3-41C0-42BB-B845-239C1A8951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0476" y="4188666"/>
            <a:ext cx="2031325" cy="469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15" name="文本框 18">
            <a:extLst>
              <a:ext uri="{FF2B5EF4-FFF2-40B4-BE49-F238E27FC236}">
                <a16:creationId xmlns:a16="http://schemas.microsoft.com/office/drawing/2014/main" xmlns="" id="{EDBC4FEF-3CBA-471C-81B0-4689CACBA5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9669" y="4660368"/>
            <a:ext cx="576554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点击输入详细内容，添加你的具体内容。点击输入详细内容，添加你的具体内容。点击输入详细内容，添加你的具体内容。点击输入详细内容，添加你的具体内容。</a:t>
            </a: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EAA43EDB-7291-4373-AE9D-AA6D437326C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3" t="2191" r="2694" b="6031"/>
          <a:stretch/>
        </p:blipFill>
        <p:spPr>
          <a:xfrm>
            <a:off x="0" y="3852858"/>
            <a:ext cx="3210154" cy="291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792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xmlns="" id="{C4D87905-0D69-494E-8259-AC03FD958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031"/>
            <a:ext cx="2227263" cy="368300"/>
          </a:xfrm>
          <a:prstGeom prst="rect">
            <a:avLst/>
          </a:prstGeom>
          <a:solidFill>
            <a:srgbClr val="DC5D3D"/>
          </a:solidFill>
          <a:ln w="9525">
            <a:solidFill>
              <a:srgbClr val="C1784C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点此添加你的标题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EF54B07D-D8C7-4703-AE40-329B6AFA421A}"/>
              </a:ext>
            </a:extLst>
          </p:cNvPr>
          <p:cNvSpPr/>
          <p:nvPr/>
        </p:nvSpPr>
        <p:spPr>
          <a:xfrm>
            <a:off x="0" y="4011756"/>
            <a:ext cx="12192000" cy="2250815"/>
          </a:xfrm>
          <a:prstGeom prst="rect">
            <a:avLst/>
          </a:prstGeom>
          <a:solidFill>
            <a:srgbClr val="DC5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4" name="文本框 18">
            <a:extLst>
              <a:ext uri="{FF2B5EF4-FFF2-40B4-BE49-F238E27FC236}">
                <a16:creationId xmlns:a16="http://schemas.microsoft.com/office/drawing/2014/main" xmlns="" id="{1C66B70D-0370-4022-A98C-D0CC61943E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843" y="4754323"/>
            <a:ext cx="294634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点击输入详细内容，添加你的具体内容。点击输入详细内容，添加你的具体内容。</a:t>
            </a:r>
          </a:p>
        </p:txBody>
      </p:sp>
      <p:sp>
        <p:nvSpPr>
          <p:cNvPr id="5" name="文本框 18">
            <a:extLst>
              <a:ext uri="{FF2B5EF4-FFF2-40B4-BE49-F238E27FC236}">
                <a16:creationId xmlns:a16="http://schemas.microsoft.com/office/drawing/2014/main" xmlns="" id="{98DFB138-2F83-4E9B-A7A2-006C4515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2827" y="4781031"/>
            <a:ext cx="294634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点击输入详细内容，添加你的具体内容。点击输入详细内容，添加你的具体内容。</a:t>
            </a:r>
          </a:p>
        </p:txBody>
      </p:sp>
      <p:sp>
        <p:nvSpPr>
          <p:cNvPr id="6" name="文本框 18">
            <a:extLst>
              <a:ext uri="{FF2B5EF4-FFF2-40B4-BE49-F238E27FC236}">
                <a16:creationId xmlns:a16="http://schemas.microsoft.com/office/drawing/2014/main" xmlns="" id="{4AA12A61-F16C-46BD-8722-84E24111A3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11086" y="4787573"/>
            <a:ext cx="294634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点击输入详细内容，添加你的具体内容。点击输入详细内容，添加你的具体内容。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C9314C91-2799-423B-9B96-630E3C1834D7}"/>
              </a:ext>
            </a:extLst>
          </p:cNvPr>
          <p:cNvGrpSpPr/>
          <p:nvPr/>
        </p:nvGrpSpPr>
        <p:grpSpPr>
          <a:xfrm>
            <a:off x="1680966" y="2248309"/>
            <a:ext cx="1432098" cy="1554539"/>
            <a:chOff x="2536074" y="2232274"/>
            <a:chExt cx="1432098" cy="1554539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F7E2EA27-3AB3-4737-A648-484787B9D92D}"/>
                </a:ext>
              </a:extLst>
            </p:cNvPr>
            <p:cNvSpPr/>
            <p:nvPr/>
          </p:nvSpPr>
          <p:spPr>
            <a:xfrm>
              <a:off x="2536074" y="2354715"/>
              <a:ext cx="1432098" cy="1432098"/>
            </a:xfrm>
            <a:prstGeom prst="diamond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/>
              <a:endParaRPr lang="zh-CN" altLang="en-US" b="1">
                <a:solidFill>
                  <a:prstClr val="white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9" name="菱形 8">
              <a:extLst>
                <a:ext uri="{FF2B5EF4-FFF2-40B4-BE49-F238E27FC236}">
                  <a16:creationId xmlns:a16="http://schemas.microsoft.com/office/drawing/2014/main" xmlns="" id="{3877CEF0-86F2-4608-9D2E-E515E52C2C09}"/>
                </a:ext>
              </a:extLst>
            </p:cNvPr>
            <p:cNvSpPr/>
            <p:nvPr/>
          </p:nvSpPr>
          <p:spPr>
            <a:xfrm>
              <a:off x="2536074" y="2232274"/>
              <a:ext cx="1432098" cy="1432098"/>
            </a:xfrm>
            <a:prstGeom prst="diamond">
              <a:avLst/>
            </a:prstGeom>
            <a:solidFill>
              <a:srgbClr val="DC5D3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/>
              <a:endParaRPr lang="zh-CN" altLang="en-US" b="1">
                <a:solidFill>
                  <a:prstClr val="white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0" name="Freeform 221">
              <a:extLst>
                <a:ext uri="{FF2B5EF4-FFF2-40B4-BE49-F238E27FC236}">
                  <a16:creationId xmlns:a16="http://schemas.microsoft.com/office/drawing/2014/main" xmlns="" id="{8842AD1E-13EA-423A-9B2D-C7366B2B31E0}"/>
                </a:ext>
              </a:extLst>
            </p:cNvPr>
            <p:cNvSpPr/>
            <p:nvPr/>
          </p:nvSpPr>
          <p:spPr bwMode="auto">
            <a:xfrm>
              <a:off x="2973387" y="2670507"/>
              <a:ext cx="555625" cy="555625"/>
            </a:xfrm>
            <a:custGeom>
              <a:avLst/>
              <a:gdLst/>
              <a:ahLst/>
              <a:cxnLst>
                <a:cxn ang="0">
                  <a:pos x="334" y="254"/>
                </a:cxn>
                <a:cxn ang="0">
                  <a:pos x="298" y="228"/>
                </a:cxn>
                <a:cxn ang="0">
                  <a:pos x="262" y="212"/>
                </a:cxn>
                <a:cxn ang="0">
                  <a:pos x="252" y="212"/>
                </a:cxn>
                <a:cxn ang="0">
                  <a:pos x="236" y="216"/>
                </a:cxn>
                <a:cxn ang="0">
                  <a:pos x="218" y="226"/>
                </a:cxn>
                <a:cxn ang="0">
                  <a:pos x="206" y="232"/>
                </a:cxn>
                <a:cxn ang="0">
                  <a:pos x="202" y="230"/>
                </a:cxn>
                <a:cxn ang="0">
                  <a:pos x="192" y="222"/>
                </a:cxn>
                <a:cxn ang="0">
                  <a:pos x="174" y="206"/>
                </a:cxn>
                <a:cxn ang="0">
                  <a:pos x="162" y="192"/>
                </a:cxn>
                <a:cxn ang="0">
                  <a:pos x="158" y="190"/>
                </a:cxn>
                <a:cxn ang="0">
                  <a:pos x="132" y="160"/>
                </a:cxn>
                <a:cxn ang="0">
                  <a:pos x="130" y="160"/>
                </a:cxn>
                <a:cxn ang="0">
                  <a:pos x="118" y="142"/>
                </a:cxn>
                <a:cxn ang="0">
                  <a:pos x="120" y="132"/>
                </a:cxn>
                <a:cxn ang="0">
                  <a:pos x="130" y="118"/>
                </a:cxn>
                <a:cxn ang="0">
                  <a:pos x="138" y="94"/>
                </a:cxn>
                <a:cxn ang="0">
                  <a:pos x="132" y="66"/>
                </a:cxn>
                <a:cxn ang="0">
                  <a:pos x="124" y="54"/>
                </a:cxn>
                <a:cxn ang="0">
                  <a:pos x="100" y="20"/>
                </a:cxn>
                <a:cxn ang="0">
                  <a:pos x="98" y="18"/>
                </a:cxn>
                <a:cxn ang="0">
                  <a:pos x="82" y="4"/>
                </a:cxn>
                <a:cxn ang="0">
                  <a:pos x="64" y="0"/>
                </a:cxn>
                <a:cxn ang="0">
                  <a:pos x="54" y="2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22" y="20"/>
                </a:cxn>
                <a:cxn ang="0">
                  <a:pos x="8" y="36"/>
                </a:cxn>
                <a:cxn ang="0">
                  <a:pos x="4" y="46"/>
                </a:cxn>
                <a:cxn ang="0">
                  <a:pos x="0" y="70"/>
                </a:cxn>
                <a:cxn ang="0">
                  <a:pos x="2" y="92"/>
                </a:cxn>
                <a:cxn ang="0">
                  <a:pos x="12" y="120"/>
                </a:cxn>
                <a:cxn ang="0">
                  <a:pos x="22" y="138"/>
                </a:cxn>
                <a:cxn ang="0">
                  <a:pos x="56" y="194"/>
                </a:cxn>
                <a:cxn ang="0">
                  <a:pos x="100" y="244"/>
                </a:cxn>
                <a:cxn ang="0">
                  <a:pos x="122" y="266"/>
                </a:cxn>
                <a:cxn ang="0">
                  <a:pos x="178" y="310"/>
                </a:cxn>
                <a:cxn ang="0">
                  <a:pos x="204" y="328"/>
                </a:cxn>
                <a:cxn ang="0">
                  <a:pos x="252" y="348"/>
                </a:cxn>
                <a:cxn ang="0">
                  <a:pos x="270" y="350"/>
                </a:cxn>
                <a:cxn ang="0">
                  <a:pos x="286" y="350"/>
                </a:cxn>
                <a:cxn ang="0">
                  <a:pos x="310" y="344"/>
                </a:cxn>
                <a:cxn ang="0">
                  <a:pos x="326" y="330"/>
                </a:cxn>
                <a:cxn ang="0">
                  <a:pos x="334" y="322"/>
                </a:cxn>
                <a:cxn ang="0">
                  <a:pos x="348" y="300"/>
                </a:cxn>
                <a:cxn ang="0">
                  <a:pos x="350" y="282"/>
                </a:cxn>
                <a:cxn ang="0">
                  <a:pos x="344" y="268"/>
                </a:cxn>
                <a:cxn ang="0">
                  <a:pos x="334" y="254"/>
                </a:cxn>
              </a:cxnLst>
              <a:rect l="0" t="0" r="r" b="b"/>
              <a:pathLst>
                <a:path w="350" h="350">
                  <a:moveTo>
                    <a:pt x="334" y="254"/>
                  </a:moveTo>
                  <a:lnTo>
                    <a:pt x="334" y="254"/>
                  </a:lnTo>
                  <a:lnTo>
                    <a:pt x="320" y="242"/>
                  </a:lnTo>
                  <a:lnTo>
                    <a:pt x="298" y="228"/>
                  </a:lnTo>
                  <a:lnTo>
                    <a:pt x="274" y="216"/>
                  </a:lnTo>
                  <a:lnTo>
                    <a:pt x="262" y="212"/>
                  </a:lnTo>
                  <a:lnTo>
                    <a:pt x="252" y="212"/>
                  </a:lnTo>
                  <a:lnTo>
                    <a:pt x="252" y="212"/>
                  </a:lnTo>
                  <a:lnTo>
                    <a:pt x="242" y="212"/>
                  </a:lnTo>
                  <a:lnTo>
                    <a:pt x="236" y="216"/>
                  </a:lnTo>
                  <a:lnTo>
                    <a:pt x="236" y="216"/>
                  </a:lnTo>
                  <a:lnTo>
                    <a:pt x="218" y="226"/>
                  </a:lnTo>
                  <a:lnTo>
                    <a:pt x="210" y="230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202" y="230"/>
                  </a:lnTo>
                  <a:lnTo>
                    <a:pt x="194" y="222"/>
                  </a:lnTo>
                  <a:lnTo>
                    <a:pt x="192" y="222"/>
                  </a:lnTo>
                  <a:lnTo>
                    <a:pt x="192" y="222"/>
                  </a:lnTo>
                  <a:lnTo>
                    <a:pt x="174" y="206"/>
                  </a:lnTo>
                  <a:lnTo>
                    <a:pt x="164" y="194"/>
                  </a:lnTo>
                  <a:lnTo>
                    <a:pt x="162" y="192"/>
                  </a:lnTo>
                  <a:lnTo>
                    <a:pt x="162" y="192"/>
                  </a:lnTo>
                  <a:lnTo>
                    <a:pt x="158" y="190"/>
                  </a:lnTo>
                  <a:lnTo>
                    <a:pt x="158" y="190"/>
                  </a:lnTo>
                  <a:lnTo>
                    <a:pt x="132" y="160"/>
                  </a:lnTo>
                  <a:lnTo>
                    <a:pt x="130" y="160"/>
                  </a:lnTo>
                  <a:lnTo>
                    <a:pt x="130" y="160"/>
                  </a:lnTo>
                  <a:lnTo>
                    <a:pt x="122" y="148"/>
                  </a:lnTo>
                  <a:lnTo>
                    <a:pt x="118" y="142"/>
                  </a:lnTo>
                  <a:lnTo>
                    <a:pt x="118" y="142"/>
                  </a:lnTo>
                  <a:lnTo>
                    <a:pt x="120" y="132"/>
                  </a:lnTo>
                  <a:lnTo>
                    <a:pt x="130" y="118"/>
                  </a:lnTo>
                  <a:lnTo>
                    <a:pt x="130" y="118"/>
                  </a:lnTo>
                  <a:lnTo>
                    <a:pt x="136" y="108"/>
                  </a:lnTo>
                  <a:lnTo>
                    <a:pt x="138" y="94"/>
                  </a:lnTo>
                  <a:lnTo>
                    <a:pt x="136" y="80"/>
                  </a:lnTo>
                  <a:lnTo>
                    <a:pt x="132" y="66"/>
                  </a:lnTo>
                  <a:lnTo>
                    <a:pt x="132" y="66"/>
                  </a:lnTo>
                  <a:lnTo>
                    <a:pt x="124" y="54"/>
                  </a:lnTo>
                  <a:lnTo>
                    <a:pt x="116" y="42"/>
                  </a:lnTo>
                  <a:lnTo>
                    <a:pt x="100" y="20"/>
                  </a:lnTo>
                  <a:lnTo>
                    <a:pt x="98" y="18"/>
                  </a:lnTo>
                  <a:lnTo>
                    <a:pt x="98" y="18"/>
                  </a:lnTo>
                  <a:lnTo>
                    <a:pt x="90" y="10"/>
                  </a:lnTo>
                  <a:lnTo>
                    <a:pt x="82" y="4"/>
                  </a:lnTo>
                  <a:lnTo>
                    <a:pt x="74" y="2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54" y="2"/>
                  </a:lnTo>
                  <a:lnTo>
                    <a:pt x="46" y="4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2" y="20"/>
                  </a:lnTo>
                  <a:lnTo>
                    <a:pt x="14" y="28"/>
                  </a:lnTo>
                  <a:lnTo>
                    <a:pt x="8" y="3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0" y="60"/>
                  </a:lnTo>
                  <a:lnTo>
                    <a:pt x="0" y="70"/>
                  </a:lnTo>
                  <a:lnTo>
                    <a:pt x="0" y="80"/>
                  </a:lnTo>
                  <a:lnTo>
                    <a:pt x="2" y="92"/>
                  </a:lnTo>
                  <a:lnTo>
                    <a:pt x="6" y="106"/>
                  </a:lnTo>
                  <a:lnTo>
                    <a:pt x="12" y="120"/>
                  </a:lnTo>
                  <a:lnTo>
                    <a:pt x="22" y="138"/>
                  </a:lnTo>
                  <a:lnTo>
                    <a:pt x="22" y="138"/>
                  </a:lnTo>
                  <a:lnTo>
                    <a:pt x="38" y="168"/>
                  </a:lnTo>
                  <a:lnTo>
                    <a:pt x="56" y="194"/>
                  </a:lnTo>
                  <a:lnTo>
                    <a:pt x="76" y="220"/>
                  </a:lnTo>
                  <a:lnTo>
                    <a:pt x="100" y="244"/>
                  </a:lnTo>
                  <a:lnTo>
                    <a:pt x="100" y="244"/>
                  </a:lnTo>
                  <a:lnTo>
                    <a:pt x="122" y="266"/>
                  </a:lnTo>
                  <a:lnTo>
                    <a:pt x="138" y="282"/>
                  </a:lnTo>
                  <a:lnTo>
                    <a:pt x="178" y="310"/>
                  </a:lnTo>
                  <a:lnTo>
                    <a:pt x="178" y="310"/>
                  </a:lnTo>
                  <a:lnTo>
                    <a:pt x="204" y="328"/>
                  </a:lnTo>
                  <a:lnTo>
                    <a:pt x="228" y="340"/>
                  </a:lnTo>
                  <a:lnTo>
                    <a:pt x="252" y="348"/>
                  </a:lnTo>
                  <a:lnTo>
                    <a:pt x="262" y="350"/>
                  </a:lnTo>
                  <a:lnTo>
                    <a:pt x="270" y="350"/>
                  </a:lnTo>
                  <a:lnTo>
                    <a:pt x="270" y="350"/>
                  </a:lnTo>
                  <a:lnTo>
                    <a:pt x="286" y="350"/>
                  </a:lnTo>
                  <a:lnTo>
                    <a:pt x="302" y="348"/>
                  </a:lnTo>
                  <a:lnTo>
                    <a:pt x="310" y="344"/>
                  </a:lnTo>
                  <a:lnTo>
                    <a:pt x="318" y="338"/>
                  </a:lnTo>
                  <a:lnTo>
                    <a:pt x="326" y="330"/>
                  </a:lnTo>
                  <a:lnTo>
                    <a:pt x="334" y="322"/>
                  </a:lnTo>
                  <a:lnTo>
                    <a:pt x="334" y="322"/>
                  </a:lnTo>
                  <a:lnTo>
                    <a:pt x="342" y="310"/>
                  </a:lnTo>
                  <a:lnTo>
                    <a:pt x="348" y="300"/>
                  </a:lnTo>
                  <a:lnTo>
                    <a:pt x="350" y="290"/>
                  </a:lnTo>
                  <a:lnTo>
                    <a:pt x="350" y="282"/>
                  </a:lnTo>
                  <a:lnTo>
                    <a:pt x="348" y="274"/>
                  </a:lnTo>
                  <a:lnTo>
                    <a:pt x="344" y="268"/>
                  </a:lnTo>
                  <a:lnTo>
                    <a:pt x="334" y="254"/>
                  </a:lnTo>
                  <a:lnTo>
                    <a:pt x="334" y="25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b="1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3417C23F-45D8-4494-89A1-58840B1CB218}"/>
              </a:ext>
            </a:extLst>
          </p:cNvPr>
          <p:cNvGrpSpPr/>
          <p:nvPr/>
        </p:nvGrpSpPr>
        <p:grpSpPr>
          <a:xfrm>
            <a:off x="5382721" y="2248307"/>
            <a:ext cx="1432100" cy="1554541"/>
            <a:chOff x="5150354" y="2232272"/>
            <a:chExt cx="1432100" cy="1554541"/>
          </a:xfrm>
        </p:grpSpPr>
        <p:sp>
          <p:nvSpPr>
            <p:cNvPr id="12" name="菱形 11">
              <a:extLst>
                <a:ext uri="{FF2B5EF4-FFF2-40B4-BE49-F238E27FC236}">
                  <a16:creationId xmlns:a16="http://schemas.microsoft.com/office/drawing/2014/main" xmlns="" id="{AB0F48D6-EDA4-4523-9DD9-330734630A67}"/>
                </a:ext>
              </a:extLst>
            </p:cNvPr>
            <p:cNvSpPr/>
            <p:nvPr/>
          </p:nvSpPr>
          <p:spPr>
            <a:xfrm>
              <a:off x="5150354" y="2354715"/>
              <a:ext cx="1432098" cy="1432098"/>
            </a:xfrm>
            <a:prstGeom prst="diamond">
              <a:avLst/>
            </a:prstGeom>
            <a:solidFill>
              <a:srgbClr val="D9D9D9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/>
              <a:endParaRPr lang="zh-CN" altLang="en-US" b="1">
                <a:solidFill>
                  <a:prstClr val="white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3" name="菱形 12">
              <a:extLst>
                <a:ext uri="{FF2B5EF4-FFF2-40B4-BE49-F238E27FC236}">
                  <a16:creationId xmlns:a16="http://schemas.microsoft.com/office/drawing/2014/main" xmlns="" id="{3A5E6E75-C4EE-4A9E-B55E-27C711132CA9}"/>
                </a:ext>
              </a:extLst>
            </p:cNvPr>
            <p:cNvSpPr/>
            <p:nvPr/>
          </p:nvSpPr>
          <p:spPr>
            <a:xfrm>
              <a:off x="5150356" y="2232272"/>
              <a:ext cx="1432098" cy="1432098"/>
            </a:xfrm>
            <a:prstGeom prst="diamond">
              <a:avLst/>
            </a:prstGeom>
            <a:solidFill>
              <a:srgbClr val="DC5D3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/>
              <a:endParaRPr lang="zh-CN" altLang="en-US" b="1">
                <a:solidFill>
                  <a:prstClr val="white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4" name="Freeform 183">
              <a:extLst>
                <a:ext uri="{FF2B5EF4-FFF2-40B4-BE49-F238E27FC236}">
                  <a16:creationId xmlns:a16="http://schemas.microsoft.com/office/drawing/2014/main" xmlns="" id="{005BB7AB-BE95-43B4-ABAB-CF96F2C4F93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3212" y="2622550"/>
              <a:ext cx="606161" cy="6035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0" y="468"/>
                </a:cxn>
                <a:cxn ang="0">
                  <a:pos x="192" y="374"/>
                </a:cxn>
                <a:cxn ang="0">
                  <a:pos x="232" y="442"/>
                </a:cxn>
                <a:cxn ang="0">
                  <a:pos x="294" y="330"/>
                </a:cxn>
                <a:cxn ang="0">
                  <a:pos x="470" y="284"/>
                </a:cxn>
                <a:cxn ang="0">
                  <a:pos x="0" y="0"/>
                </a:cxn>
                <a:cxn ang="0">
                  <a:pos x="232" y="396"/>
                </a:cxn>
                <a:cxn ang="0">
                  <a:pos x="54" y="80"/>
                </a:cxn>
                <a:cxn ang="0">
                  <a:pos x="272" y="324"/>
                </a:cxn>
                <a:cxn ang="0">
                  <a:pos x="232" y="396"/>
                </a:cxn>
              </a:cxnLst>
              <a:rect l="0" t="0" r="r" b="b"/>
              <a:pathLst>
                <a:path w="470" h="468">
                  <a:moveTo>
                    <a:pt x="0" y="0"/>
                  </a:moveTo>
                  <a:lnTo>
                    <a:pt x="20" y="468"/>
                  </a:lnTo>
                  <a:lnTo>
                    <a:pt x="192" y="374"/>
                  </a:lnTo>
                  <a:lnTo>
                    <a:pt x="232" y="442"/>
                  </a:lnTo>
                  <a:lnTo>
                    <a:pt x="294" y="330"/>
                  </a:lnTo>
                  <a:lnTo>
                    <a:pt x="470" y="284"/>
                  </a:lnTo>
                  <a:lnTo>
                    <a:pt x="0" y="0"/>
                  </a:lnTo>
                  <a:close/>
                  <a:moveTo>
                    <a:pt x="232" y="396"/>
                  </a:moveTo>
                  <a:lnTo>
                    <a:pt x="54" y="80"/>
                  </a:lnTo>
                  <a:lnTo>
                    <a:pt x="272" y="324"/>
                  </a:lnTo>
                  <a:lnTo>
                    <a:pt x="232" y="39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b="1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42D70D48-533A-4D61-B8C5-62DFB125E6E6}"/>
              </a:ext>
            </a:extLst>
          </p:cNvPr>
          <p:cNvGrpSpPr/>
          <p:nvPr/>
        </p:nvGrpSpPr>
        <p:grpSpPr>
          <a:xfrm>
            <a:off x="9004929" y="2219074"/>
            <a:ext cx="1432098" cy="1554542"/>
            <a:chOff x="7980783" y="2232271"/>
            <a:chExt cx="1432098" cy="1554542"/>
          </a:xfrm>
        </p:grpSpPr>
        <p:sp>
          <p:nvSpPr>
            <p:cNvPr id="16" name="菱形 15">
              <a:extLst>
                <a:ext uri="{FF2B5EF4-FFF2-40B4-BE49-F238E27FC236}">
                  <a16:creationId xmlns:a16="http://schemas.microsoft.com/office/drawing/2014/main" xmlns="" id="{ED4162B7-35E3-4E16-A867-947D9095E083}"/>
                </a:ext>
              </a:extLst>
            </p:cNvPr>
            <p:cNvSpPr/>
            <p:nvPr/>
          </p:nvSpPr>
          <p:spPr>
            <a:xfrm>
              <a:off x="7980783" y="2354715"/>
              <a:ext cx="1432098" cy="1432098"/>
            </a:xfrm>
            <a:prstGeom prst="diamond">
              <a:avLst/>
            </a:prstGeom>
            <a:solidFill>
              <a:srgbClr val="D9D9D9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/>
              <a:endParaRPr lang="zh-CN" altLang="en-US" b="1">
                <a:solidFill>
                  <a:prstClr val="white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7" name="菱形 16">
              <a:extLst>
                <a:ext uri="{FF2B5EF4-FFF2-40B4-BE49-F238E27FC236}">
                  <a16:creationId xmlns:a16="http://schemas.microsoft.com/office/drawing/2014/main" xmlns="" id="{B9CE590E-6109-4DB6-9F02-F3514A1AFF3E}"/>
                </a:ext>
              </a:extLst>
            </p:cNvPr>
            <p:cNvSpPr/>
            <p:nvPr/>
          </p:nvSpPr>
          <p:spPr>
            <a:xfrm>
              <a:off x="7980783" y="2232271"/>
              <a:ext cx="1432098" cy="1432098"/>
            </a:xfrm>
            <a:prstGeom prst="diamond">
              <a:avLst/>
            </a:prstGeom>
            <a:solidFill>
              <a:srgbClr val="DC5D3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/>
              <a:endParaRPr lang="zh-CN" altLang="en-US" b="1">
                <a:solidFill>
                  <a:prstClr val="white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8" name="Freeform 97">
              <a:extLst>
                <a:ext uri="{FF2B5EF4-FFF2-40B4-BE49-F238E27FC236}">
                  <a16:creationId xmlns:a16="http://schemas.microsoft.com/office/drawing/2014/main" xmlns="" id="{D837CA6B-A04E-491C-8DF0-1B293817EB18}"/>
                </a:ext>
              </a:extLst>
            </p:cNvPr>
            <p:cNvSpPr/>
            <p:nvPr/>
          </p:nvSpPr>
          <p:spPr bwMode="auto">
            <a:xfrm>
              <a:off x="8480932" y="2721007"/>
              <a:ext cx="508000" cy="5080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0" y="170"/>
                </a:cxn>
                <a:cxn ang="0">
                  <a:pos x="0" y="150"/>
                </a:cxn>
                <a:cxn ang="0">
                  <a:pos x="0" y="128"/>
                </a:cxn>
                <a:cxn ang="0">
                  <a:pos x="0" y="62"/>
                </a:cxn>
                <a:cxn ang="0">
                  <a:pos x="48" y="128"/>
                </a:cxn>
                <a:cxn ang="0">
                  <a:pos x="122" y="128"/>
                </a:cxn>
                <a:cxn ang="0">
                  <a:pos x="86" y="0"/>
                </a:cxn>
                <a:cxn ang="0">
                  <a:pos x="106" y="0"/>
                </a:cxn>
                <a:cxn ang="0">
                  <a:pos x="216" y="128"/>
                </a:cxn>
                <a:cxn ang="0">
                  <a:pos x="280" y="128"/>
                </a:cxn>
                <a:cxn ang="0">
                  <a:pos x="280" y="128"/>
                </a:cxn>
                <a:cxn ang="0">
                  <a:pos x="288" y="128"/>
                </a:cxn>
                <a:cxn ang="0">
                  <a:pos x="294" y="130"/>
                </a:cxn>
                <a:cxn ang="0">
                  <a:pos x="306" y="136"/>
                </a:cxn>
                <a:cxn ang="0">
                  <a:pos x="316" y="148"/>
                </a:cxn>
                <a:cxn ang="0">
                  <a:pos x="320" y="160"/>
                </a:cxn>
                <a:cxn ang="0">
                  <a:pos x="320" y="160"/>
                </a:cxn>
                <a:cxn ang="0">
                  <a:pos x="316" y="172"/>
                </a:cxn>
                <a:cxn ang="0">
                  <a:pos x="306" y="182"/>
                </a:cxn>
                <a:cxn ang="0">
                  <a:pos x="294" y="190"/>
                </a:cxn>
                <a:cxn ang="0">
                  <a:pos x="288" y="192"/>
                </a:cxn>
                <a:cxn ang="0">
                  <a:pos x="280" y="192"/>
                </a:cxn>
                <a:cxn ang="0">
                  <a:pos x="218" y="192"/>
                </a:cxn>
                <a:cxn ang="0">
                  <a:pos x="106" y="320"/>
                </a:cxn>
                <a:cxn ang="0">
                  <a:pos x="86" y="320"/>
                </a:cxn>
                <a:cxn ang="0">
                  <a:pos x="122" y="192"/>
                </a:cxn>
                <a:cxn ang="0">
                  <a:pos x="48" y="192"/>
                </a:cxn>
                <a:cxn ang="0">
                  <a:pos x="0" y="256"/>
                </a:cxn>
                <a:cxn ang="0">
                  <a:pos x="0" y="192"/>
                </a:cxn>
              </a:cxnLst>
              <a:rect l="0" t="0" r="r" b="b"/>
              <a:pathLst>
                <a:path w="320" h="320">
                  <a:moveTo>
                    <a:pt x="0" y="192"/>
                  </a:moveTo>
                  <a:lnTo>
                    <a:pt x="0" y="170"/>
                  </a:lnTo>
                  <a:lnTo>
                    <a:pt x="0" y="150"/>
                  </a:lnTo>
                  <a:lnTo>
                    <a:pt x="0" y="128"/>
                  </a:lnTo>
                  <a:lnTo>
                    <a:pt x="0" y="62"/>
                  </a:lnTo>
                  <a:lnTo>
                    <a:pt x="48" y="128"/>
                  </a:lnTo>
                  <a:lnTo>
                    <a:pt x="122" y="128"/>
                  </a:lnTo>
                  <a:lnTo>
                    <a:pt x="86" y="0"/>
                  </a:lnTo>
                  <a:lnTo>
                    <a:pt x="106" y="0"/>
                  </a:lnTo>
                  <a:lnTo>
                    <a:pt x="216" y="128"/>
                  </a:lnTo>
                  <a:lnTo>
                    <a:pt x="280" y="128"/>
                  </a:lnTo>
                  <a:lnTo>
                    <a:pt x="280" y="128"/>
                  </a:lnTo>
                  <a:lnTo>
                    <a:pt x="288" y="128"/>
                  </a:lnTo>
                  <a:lnTo>
                    <a:pt x="294" y="130"/>
                  </a:lnTo>
                  <a:lnTo>
                    <a:pt x="306" y="136"/>
                  </a:lnTo>
                  <a:lnTo>
                    <a:pt x="316" y="148"/>
                  </a:lnTo>
                  <a:lnTo>
                    <a:pt x="320" y="160"/>
                  </a:lnTo>
                  <a:lnTo>
                    <a:pt x="320" y="160"/>
                  </a:lnTo>
                  <a:lnTo>
                    <a:pt x="316" y="172"/>
                  </a:lnTo>
                  <a:lnTo>
                    <a:pt x="306" y="182"/>
                  </a:lnTo>
                  <a:lnTo>
                    <a:pt x="294" y="190"/>
                  </a:lnTo>
                  <a:lnTo>
                    <a:pt x="288" y="192"/>
                  </a:lnTo>
                  <a:lnTo>
                    <a:pt x="280" y="192"/>
                  </a:lnTo>
                  <a:lnTo>
                    <a:pt x="218" y="192"/>
                  </a:lnTo>
                  <a:lnTo>
                    <a:pt x="106" y="320"/>
                  </a:lnTo>
                  <a:lnTo>
                    <a:pt x="86" y="320"/>
                  </a:lnTo>
                  <a:lnTo>
                    <a:pt x="122" y="192"/>
                  </a:lnTo>
                  <a:lnTo>
                    <a:pt x="48" y="192"/>
                  </a:lnTo>
                  <a:lnTo>
                    <a:pt x="0" y="256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b="1" u="sng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14831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8F8E93A-C30A-4A8C-BC45-EF65E5B59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347" y="1524108"/>
            <a:ext cx="5974296" cy="5333892"/>
          </a:xfrm>
          <a:prstGeom prst="rect">
            <a:avLst/>
          </a:prstGeom>
        </p:spPr>
      </p:pic>
      <p:sp>
        <p:nvSpPr>
          <p:cNvPr id="8" name="文本框 1">
            <a:extLst>
              <a:ext uri="{FF2B5EF4-FFF2-40B4-BE49-F238E27FC236}">
                <a16:creationId xmlns:a16="http://schemas.microsoft.com/office/drawing/2014/main" xmlns="" id="{5FE0462B-2715-407E-8529-F3EC3B6CA8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0007" y="4185407"/>
            <a:ext cx="24917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 smtClean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汇报人：千库网</a:t>
            </a:r>
            <a:endParaRPr lang="zh-CN" altLang="en-US" sz="2000" b="1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270B380-4DF7-475E-9327-B55DABE950CC}"/>
              </a:ext>
            </a:extLst>
          </p:cNvPr>
          <p:cNvSpPr txBox="1"/>
          <p:nvPr/>
        </p:nvSpPr>
        <p:spPr>
          <a:xfrm>
            <a:off x="294057" y="2730679"/>
            <a:ext cx="59944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衷心您的感谢聆听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F58776F1-2D5F-4C47-BC72-E88A4D01CD12}"/>
              </a:ext>
            </a:extLst>
          </p:cNvPr>
          <p:cNvSpPr txBox="1"/>
          <p:nvPr/>
        </p:nvSpPr>
        <p:spPr>
          <a:xfrm>
            <a:off x="308050" y="3500120"/>
            <a:ext cx="5833006" cy="1077218"/>
          </a:xfrm>
          <a:prstGeom prst="rect">
            <a:avLst/>
          </a:prstGeom>
          <a:solidFill>
            <a:srgbClr val="DC5D3D"/>
          </a:solidFill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Thank you for your listening</a:t>
            </a:r>
            <a:endParaRPr lang="zh-CN" altLang="en-US" sz="3200" b="1" dirty="0">
              <a:solidFill>
                <a:schemeClr val="bg1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12" name="文本框 1">
            <a:extLst>
              <a:ext uri="{FF2B5EF4-FFF2-40B4-BE49-F238E27FC236}">
                <a16:creationId xmlns:a16="http://schemas.microsoft.com/office/drawing/2014/main" xmlns="" id="{6D5FFFCB-6FDA-4129-ABBE-4500828DE6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4255" y="1342564"/>
            <a:ext cx="324087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9600" dirty="0" smtClean="0">
                <a:solidFill>
                  <a:srgbClr val="DC5D3D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2018</a:t>
            </a:r>
            <a:endParaRPr lang="zh-CN" altLang="en-US" sz="9600" dirty="0">
              <a:solidFill>
                <a:srgbClr val="DC5D3D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2087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 animBg="1"/>
      <p:bldP spid="1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897</Words>
  <Application>Microsoft Office PowerPoint</Application>
  <PresentationFormat>宽屏</PresentationFormat>
  <Paragraphs>101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8" baseType="lpstr">
      <vt:lpstr>等线</vt:lpstr>
      <vt:lpstr>等线 Light</vt:lpstr>
      <vt:lpstr>汉仪黑荔枝体简</vt:lpstr>
      <vt:lpstr>宋体</vt:lpstr>
      <vt:lpstr>微软雅黑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林闲</dc:creator>
  <cp:lastModifiedBy>faith123</cp:lastModifiedBy>
  <cp:revision>43</cp:revision>
  <dcterms:created xsi:type="dcterms:W3CDTF">2017-11-22T15:19:55Z</dcterms:created>
  <dcterms:modified xsi:type="dcterms:W3CDTF">2018-06-04T01:59:48Z</dcterms:modified>
</cp:coreProperties>
</file>