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41" r:id="rId2"/>
    <p:sldId id="329" r:id="rId3"/>
    <p:sldId id="330" r:id="rId4"/>
    <p:sldId id="331" r:id="rId5"/>
    <p:sldId id="332" r:id="rId6"/>
    <p:sldId id="333" r:id="rId7"/>
    <p:sldId id="334" r:id="rId8"/>
    <p:sldId id="335" r:id="rId9"/>
    <p:sldId id="336" r:id="rId10"/>
    <p:sldId id="337" r:id="rId11"/>
    <p:sldId id="338" r:id="rId12"/>
    <p:sldId id="339" r:id="rId13"/>
    <p:sldId id="340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B16C"/>
    <a:srgbClr val="1CB9E0"/>
    <a:srgbClr val="01561F"/>
    <a:srgbClr val="EFAAA7"/>
    <a:srgbClr val="E85F53"/>
    <a:srgbClr val="408F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178704589698751"/>
          <c:y val="0.11249748260730787"/>
          <c:w val="0.72681013569831032"/>
          <c:h val="0.75355342807158332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交易额</c:v>
                </c:pt>
              </c:strCache>
            </c:strRef>
          </c:tx>
          <c:spPr>
            <a:solidFill>
              <a:sysClr val="windowText" lastClr="000000">
                <a:lumMod val="95000"/>
                <a:lumOff val="5000"/>
              </a:sysClr>
            </a:solidFill>
            <a:ln w="19050">
              <a:solidFill>
                <a:sysClr val="window" lastClr="FFFFFF"/>
              </a:solidFill>
            </a:ln>
          </c:spPr>
          <c:dPt>
            <c:idx val="0"/>
            <c:bubble3D val="0"/>
            <c:spPr>
              <a:solidFill>
                <a:sysClr val="window" lastClr="FFFFFF">
                  <a:lumMod val="65000"/>
                </a:sysClr>
              </a:solidFill>
              <a:ln w="19050">
                <a:solidFill>
                  <a:sysClr val="window" lastClr="FFFFFF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458-4839-B2B3-A6D064955A83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50000"/>
                  <a:lumOff val="50000"/>
                </a:sysClr>
              </a:solidFill>
              <a:ln w="19050">
                <a:solidFill>
                  <a:sysClr val="window" lastClr="FFFFFF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458-4839-B2B3-A6D064955A83}"/>
              </c:ext>
            </c:extLst>
          </c:dPt>
          <c:dPt>
            <c:idx val="2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solidFill>
                  <a:sysClr val="window" lastClr="FFFFFF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458-4839-B2B3-A6D064955A83}"/>
              </c:ext>
            </c:extLst>
          </c:dPt>
          <c:dPt>
            <c:idx val="3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solidFill>
                  <a:sysClr val="window" lastClr="FFFFFF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458-4839-B2B3-A6D064955A83}"/>
              </c:ext>
            </c:extLst>
          </c:dPt>
          <c:dPt>
            <c:idx val="4"/>
            <c:bubble3D val="0"/>
            <c:spPr>
              <a:solidFill>
                <a:srgbClr val="32B16C"/>
              </a:solidFill>
              <a:ln w="19050">
                <a:solidFill>
                  <a:sysClr val="window" lastClr="FFFFFF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458-4839-B2B3-A6D064955A83}"/>
              </c:ext>
            </c:extLst>
          </c:dPt>
          <c:cat>
            <c:strRef>
              <c:f>Sheet1!$A$2:$A$6</c:f>
              <c:strCache>
                <c:ptCount val="5"/>
                <c:pt idx="0">
                  <c:v>B</c:v>
                </c:pt>
                <c:pt idx="1">
                  <c:v>D</c:v>
                </c:pt>
                <c:pt idx="2">
                  <c:v>A</c:v>
                </c:pt>
                <c:pt idx="3">
                  <c:v>E</c:v>
                </c:pt>
                <c:pt idx="4">
                  <c:v>C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199.20000000000002</c:v>
                </c:pt>
                <c:pt idx="1">
                  <c:v>67.349999999999994</c:v>
                </c:pt>
                <c:pt idx="2">
                  <c:v>82.25</c:v>
                </c:pt>
                <c:pt idx="3">
                  <c:v>174.3</c:v>
                </c:pt>
                <c:pt idx="4">
                  <c:v>646.6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F458-4839-B2B3-A6D064955A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10"/>
      </c:pieChart>
    </c:plotArea>
    <c:plotVisOnly val="1"/>
    <c:dispBlanksAs val="gap"/>
    <c:showDLblsOverMax val="0"/>
  </c:chart>
  <c:spPr>
    <a:ln w="19050">
      <a:noFill/>
    </a:ln>
  </c:spPr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2B16C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</c:v>
                </c:pt>
                <c:pt idx="5">
                  <c:v>3</c:v>
                </c:pt>
                <c:pt idx="6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6F8-4DE0-B0D2-2CD5C3181EC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4</c:v>
                </c:pt>
                <c:pt idx="6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6F8-4DE0-B0D2-2CD5C3181EC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3</c:v>
                </c:pt>
                <c:pt idx="6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6F8-4DE0-B0D2-2CD5C3181E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1750784"/>
        <c:axId val="941755136"/>
      </c:barChart>
      <c:catAx>
        <c:axId val="941750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41755136"/>
        <c:crosses val="autoZero"/>
        <c:auto val="1"/>
        <c:lblAlgn val="ctr"/>
        <c:lblOffset val="100"/>
        <c:noMultiLvlLbl val="0"/>
      </c:catAx>
      <c:valAx>
        <c:axId val="941755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417507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D1DD05-9B36-4A84-9906-6BF7D173D9F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FCA2A-1B27-4E0D-AD0C-DE2A342643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97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13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282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3750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6158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167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822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69077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3547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1665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906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1954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9499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FCA2A-1B27-4E0D-AD0C-DE2A3426430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610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357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351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72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327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199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082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781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0994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466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176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219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218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23436" y="1727922"/>
            <a:ext cx="89899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err="1">
                <a:solidFill>
                  <a:srgbClr val="32B16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mba</a:t>
            </a:r>
            <a:r>
              <a:rPr lang="zh-CN" altLang="en-US" sz="5400" dirty="0">
                <a:solidFill>
                  <a:srgbClr val="32B16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研究生论文答辩</a:t>
            </a:r>
            <a:r>
              <a:rPr lang="en-US" altLang="zh-CN" sz="5400" dirty="0" err="1">
                <a:solidFill>
                  <a:srgbClr val="32B16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5400" dirty="0">
                <a:solidFill>
                  <a:srgbClr val="32B16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076704" y="995340"/>
            <a:ext cx="4019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32B16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BAXIANGLUNWENDABIAN</a:t>
            </a:r>
            <a:endParaRPr lang="zh-CN" altLang="en-US" sz="2800" dirty="0">
              <a:solidFill>
                <a:srgbClr val="32B16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147461" y="2952947"/>
            <a:ext cx="8912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32B16C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答辩人</a:t>
            </a:r>
            <a:r>
              <a:rPr lang="zh-CN" altLang="en-US" sz="2400" dirty="0" smtClean="0">
                <a:solidFill>
                  <a:srgbClr val="32B16C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： </a:t>
            </a:r>
            <a:r>
              <a:rPr lang="zh-CN" altLang="en-US" sz="2400" dirty="0">
                <a:solidFill>
                  <a:srgbClr val="32B16C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导师</a:t>
            </a:r>
            <a:r>
              <a:rPr lang="zh-CN" altLang="en-US" sz="2400" dirty="0" smtClean="0">
                <a:solidFill>
                  <a:srgbClr val="32B16C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：  </a:t>
            </a:r>
            <a:r>
              <a:rPr lang="zh-CN" altLang="en-US" sz="2400" dirty="0">
                <a:solidFill>
                  <a:srgbClr val="32B16C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专业</a:t>
            </a:r>
            <a:r>
              <a:rPr lang="zh-CN" altLang="en-US" sz="2400" dirty="0" smtClean="0">
                <a:solidFill>
                  <a:srgbClr val="32B16C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：</a:t>
            </a:r>
            <a:endParaRPr lang="zh-CN" altLang="en-US" sz="2400" dirty="0">
              <a:solidFill>
                <a:srgbClr val="32B16C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025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r="16736"/>
          <a:stretch/>
        </p:blipFill>
        <p:spPr>
          <a:xfrm>
            <a:off x="-1" y="0"/>
            <a:ext cx="8064501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/>
          <a:srcRect r="15110"/>
          <a:stretch/>
        </p:blipFill>
        <p:spPr>
          <a:xfrm>
            <a:off x="10336846" y="0"/>
            <a:ext cx="1855154" cy="2489200"/>
          </a:xfrm>
          <a:prstGeom prst="rect">
            <a:avLst/>
          </a:prstGeom>
        </p:spPr>
      </p:pic>
      <p:sp>
        <p:nvSpPr>
          <p:cNvPr id="6" name="矩形 15"/>
          <p:cNvSpPr>
            <a:spLocks noChangeArrowheads="1"/>
          </p:cNvSpPr>
          <p:nvPr/>
        </p:nvSpPr>
        <p:spPr bwMode="auto">
          <a:xfrm>
            <a:off x="311849" y="652875"/>
            <a:ext cx="720725" cy="720725"/>
          </a:xfrm>
          <a:prstGeom prst="rect">
            <a:avLst/>
          </a:prstGeom>
          <a:noFill/>
          <a:ln w="38100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文本框 16"/>
          <p:cNvSpPr txBox="1">
            <a:spLocks noChangeArrowheads="1"/>
          </p:cNvSpPr>
          <p:nvPr/>
        </p:nvSpPr>
        <p:spPr bwMode="auto">
          <a:xfrm>
            <a:off x="445199" y="689388"/>
            <a:ext cx="4556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sz="3600">
                <a:solidFill>
                  <a:srgbClr val="01561F"/>
                </a:solidFill>
                <a:latin typeface="微软雅黑" panose="020B0503020204020204" pitchFamily="34" charset="-122"/>
              </a:rPr>
              <a:t>1</a:t>
            </a:r>
            <a:endParaRPr lang="zh-CN" altLang="en-US" sz="3600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文本框 18"/>
          <p:cNvSpPr txBox="1">
            <a:spLocks noChangeArrowheads="1"/>
          </p:cNvSpPr>
          <p:nvPr/>
        </p:nvSpPr>
        <p:spPr bwMode="auto">
          <a:xfrm>
            <a:off x="1533080" y="751746"/>
            <a:ext cx="3520512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点击此处输入内容</a:t>
            </a:r>
            <a:r>
              <a:rPr lang="en-US" altLang="zh-CN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文化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模板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请勿盗版 </a:t>
            </a:r>
          </a:p>
        </p:txBody>
      </p:sp>
      <p:sp>
        <p:nvSpPr>
          <p:cNvPr id="9" name="矩形 20"/>
          <p:cNvSpPr>
            <a:spLocks noChangeArrowheads="1"/>
          </p:cNvSpPr>
          <p:nvPr/>
        </p:nvSpPr>
        <p:spPr bwMode="auto">
          <a:xfrm>
            <a:off x="671417" y="2029476"/>
            <a:ext cx="720725" cy="720725"/>
          </a:xfrm>
          <a:prstGeom prst="rect">
            <a:avLst/>
          </a:prstGeom>
          <a:noFill/>
          <a:ln w="38100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文本框 21"/>
          <p:cNvSpPr txBox="1">
            <a:spLocks noChangeArrowheads="1"/>
          </p:cNvSpPr>
          <p:nvPr/>
        </p:nvSpPr>
        <p:spPr bwMode="auto">
          <a:xfrm>
            <a:off x="804767" y="2067576"/>
            <a:ext cx="4556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sz="3600">
                <a:solidFill>
                  <a:srgbClr val="01561F"/>
                </a:solidFill>
                <a:latin typeface="微软雅黑" panose="020B0503020204020204" pitchFamily="34" charset="-122"/>
              </a:rPr>
              <a:t>2</a:t>
            </a:r>
            <a:endParaRPr lang="zh-CN" altLang="en-US" sz="3600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文本框 22"/>
          <p:cNvSpPr txBox="1">
            <a:spLocks noChangeArrowheads="1"/>
          </p:cNvSpPr>
          <p:nvPr/>
        </p:nvSpPr>
        <p:spPr bwMode="auto">
          <a:xfrm>
            <a:off x="2046351" y="2190608"/>
            <a:ext cx="3520512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点击此处输入内容</a:t>
            </a:r>
            <a:r>
              <a:rPr lang="en-US" altLang="zh-CN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文化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模板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请勿盗版 </a:t>
            </a:r>
          </a:p>
        </p:txBody>
      </p:sp>
      <p:sp>
        <p:nvSpPr>
          <p:cNvPr id="12" name="矩形 24"/>
          <p:cNvSpPr>
            <a:spLocks noChangeArrowheads="1"/>
          </p:cNvSpPr>
          <p:nvPr/>
        </p:nvSpPr>
        <p:spPr bwMode="auto">
          <a:xfrm>
            <a:off x="1171923" y="3273838"/>
            <a:ext cx="720725" cy="719137"/>
          </a:xfrm>
          <a:prstGeom prst="rect">
            <a:avLst/>
          </a:prstGeom>
          <a:noFill/>
          <a:ln w="38100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文本框 25"/>
          <p:cNvSpPr txBox="1">
            <a:spLocks noChangeArrowheads="1"/>
          </p:cNvSpPr>
          <p:nvPr/>
        </p:nvSpPr>
        <p:spPr bwMode="auto">
          <a:xfrm>
            <a:off x="1305273" y="3310350"/>
            <a:ext cx="4556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sz="3600">
                <a:solidFill>
                  <a:srgbClr val="01561F"/>
                </a:solidFill>
                <a:latin typeface="微软雅黑" panose="020B0503020204020204" pitchFamily="34" charset="-122"/>
              </a:rPr>
              <a:t>3</a:t>
            </a:r>
            <a:endParaRPr lang="zh-CN" altLang="en-US" sz="3600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矩形 28"/>
          <p:cNvSpPr>
            <a:spLocks noChangeArrowheads="1"/>
          </p:cNvSpPr>
          <p:nvPr/>
        </p:nvSpPr>
        <p:spPr bwMode="auto">
          <a:xfrm>
            <a:off x="5465762" y="1247584"/>
            <a:ext cx="720725" cy="720725"/>
          </a:xfrm>
          <a:prstGeom prst="rect">
            <a:avLst/>
          </a:prstGeom>
          <a:noFill/>
          <a:ln w="38100" cmpd="sng">
            <a:solidFill>
              <a:srgbClr val="01561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文本框 29"/>
          <p:cNvSpPr txBox="1">
            <a:spLocks noChangeArrowheads="1"/>
          </p:cNvSpPr>
          <p:nvPr/>
        </p:nvSpPr>
        <p:spPr bwMode="auto">
          <a:xfrm>
            <a:off x="5599112" y="1284097"/>
            <a:ext cx="4556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sz="3600">
                <a:solidFill>
                  <a:srgbClr val="01561F"/>
                </a:solidFill>
                <a:latin typeface="微软雅黑" panose="020B0503020204020204" pitchFamily="34" charset="-122"/>
              </a:rPr>
              <a:t>4</a:t>
            </a:r>
            <a:endParaRPr lang="zh-CN" altLang="en-US" sz="3600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矩形 32"/>
          <p:cNvSpPr>
            <a:spLocks noChangeArrowheads="1"/>
          </p:cNvSpPr>
          <p:nvPr/>
        </p:nvSpPr>
        <p:spPr bwMode="auto">
          <a:xfrm>
            <a:off x="6373463" y="2904839"/>
            <a:ext cx="720725" cy="720725"/>
          </a:xfrm>
          <a:prstGeom prst="rect">
            <a:avLst/>
          </a:prstGeom>
          <a:noFill/>
          <a:ln w="38100" cmpd="sng">
            <a:solidFill>
              <a:srgbClr val="01561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文本框 33"/>
          <p:cNvSpPr txBox="1">
            <a:spLocks noChangeArrowheads="1"/>
          </p:cNvSpPr>
          <p:nvPr/>
        </p:nvSpPr>
        <p:spPr bwMode="auto">
          <a:xfrm>
            <a:off x="6506813" y="2942939"/>
            <a:ext cx="4556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sz="3600">
                <a:solidFill>
                  <a:srgbClr val="01561F"/>
                </a:solidFill>
                <a:latin typeface="微软雅黑" panose="020B0503020204020204" pitchFamily="34" charset="-122"/>
              </a:rPr>
              <a:t>5</a:t>
            </a:r>
            <a:endParaRPr lang="zh-CN" altLang="en-US" sz="3600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矩形 36"/>
          <p:cNvSpPr>
            <a:spLocks noChangeArrowheads="1"/>
          </p:cNvSpPr>
          <p:nvPr/>
        </p:nvSpPr>
        <p:spPr bwMode="auto">
          <a:xfrm>
            <a:off x="7094188" y="4403582"/>
            <a:ext cx="720725" cy="719137"/>
          </a:xfrm>
          <a:prstGeom prst="rect">
            <a:avLst/>
          </a:prstGeom>
          <a:noFill/>
          <a:ln w="38100" cmpd="sng">
            <a:solidFill>
              <a:srgbClr val="01561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文本框 37"/>
          <p:cNvSpPr txBox="1">
            <a:spLocks noChangeArrowheads="1"/>
          </p:cNvSpPr>
          <p:nvPr/>
        </p:nvSpPr>
        <p:spPr bwMode="auto">
          <a:xfrm>
            <a:off x="7227538" y="4440094"/>
            <a:ext cx="4556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sz="3600">
                <a:solidFill>
                  <a:srgbClr val="01561F"/>
                </a:solidFill>
                <a:latin typeface="微软雅黑" panose="020B0503020204020204" pitchFamily="34" charset="-122"/>
              </a:rPr>
              <a:t>6</a:t>
            </a:r>
            <a:endParaRPr lang="zh-CN" altLang="en-US" sz="3600">
              <a:solidFill>
                <a:srgbClr val="01561F"/>
              </a:solidFill>
              <a:latin typeface="微软雅黑" panose="020B0503020204020204" pitchFamily="34" charset="-122"/>
            </a:endParaRPr>
          </a:p>
        </p:txBody>
      </p:sp>
      <p:sp>
        <p:nvSpPr>
          <p:cNvPr id="24" name="文本框 22"/>
          <p:cNvSpPr txBox="1">
            <a:spLocks noChangeArrowheads="1"/>
          </p:cNvSpPr>
          <p:nvPr/>
        </p:nvSpPr>
        <p:spPr bwMode="auto">
          <a:xfrm>
            <a:off x="2212851" y="3429000"/>
            <a:ext cx="3520512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点击此处输入内容</a:t>
            </a:r>
            <a:r>
              <a:rPr lang="en-US" altLang="zh-CN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文化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模板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请勿盗版 </a:t>
            </a:r>
          </a:p>
        </p:txBody>
      </p:sp>
      <p:sp>
        <p:nvSpPr>
          <p:cNvPr id="25" name="文本框 22"/>
          <p:cNvSpPr txBox="1">
            <a:spLocks noChangeArrowheads="1"/>
          </p:cNvSpPr>
          <p:nvPr/>
        </p:nvSpPr>
        <p:spPr bwMode="auto">
          <a:xfrm>
            <a:off x="6373463" y="1453265"/>
            <a:ext cx="3520512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点击此处输入内容</a:t>
            </a:r>
            <a:r>
              <a:rPr lang="en-US" altLang="zh-CN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文化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模板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请勿盗版 </a:t>
            </a:r>
          </a:p>
        </p:txBody>
      </p:sp>
      <p:sp>
        <p:nvSpPr>
          <p:cNvPr id="26" name="文本框 22"/>
          <p:cNvSpPr txBox="1">
            <a:spLocks noChangeArrowheads="1"/>
          </p:cNvSpPr>
          <p:nvPr/>
        </p:nvSpPr>
        <p:spPr bwMode="auto">
          <a:xfrm>
            <a:off x="7260881" y="3121225"/>
            <a:ext cx="3520512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点击此处输入内容</a:t>
            </a:r>
            <a:r>
              <a:rPr lang="en-US" altLang="zh-CN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文化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模板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请勿盗版 </a:t>
            </a:r>
          </a:p>
        </p:txBody>
      </p:sp>
      <p:sp>
        <p:nvSpPr>
          <p:cNvPr id="27" name="文本框 22"/>
          <p:cNvSpPr txBox="1">
            <a:spLocks noChangeArrowheads="1"/>
          </p:cNvSpPr>
          <p:nvPr/>
        </p:nvSpPr>
        <p:spPr bwMode="auto">
          <a:xfrm>
            <a:off x="7948263" y="4635297"/>
            <a:ext cx="3520512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点击此处输入内容</a:t>
            </a:r>
            <a:r>
              <a:rPr lang="en-US" altLang="zh-CN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 smtClean="0">
                <a:solidFill>
                  <a:srgbClr val="01561F"/>
                </a:solidFill>
                <a:latin typeface="微软雅黑" panose="020B0503020204020204" pitchFamily="34" charset="-122"/>
              </a:rPr>
              <a:t>文化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模板</a:t>
            </a:r>
            <a:r>
              <a:rPr lang="en-US" altLang="zh-CN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rgbClr val="01561F"/>
                </a:solidFill>
                <a:latin typeface="微软雅黑" panose="020B0503020204020204" pitchFamily="34" charset="-122"/>
              </a:rPr>
              <a:t>请勿盗版 </a:t>
            </a:r>
          </a:p>
        </p:txBody>
      </p:sp>
    </p:spTree>
    <p:extLst>
      <p:ext uri="{BB962C8B-B14F-4D97-AF65-F5344CB8AC3E}">
        <p14:creationId xmlns:p14="http://schemas.microsoft.com/office/powerpoint/2010/main" val="109810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1041400" y="1492250"/>
            <a:ext cx="2659063" cy="2660650"/>
            <a:chOff x="0" y="0"/>
            <a:chExt cx="2016000" cy="2016000"/>
          </a:xfrm>
        </p:grpSpPr>
        <p:sp>
          <p:nvSpPr>
            <p:cNvPr id="9" name="灰色圆形背景"/>
            <p:cNvSpPr>
              <a:spLocks noChangeArrowheads="1"/>
            </p:cNvSpPr>
            <p:nvPr/>
          </p:nvSpPr>
          <p:spPr bwMode="auto">
            <a:xfrm>
              <a:off x="0" y="0"/>
              <a:ext cx="2016000" cy="2016000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 sz="4800">
                <a:solidFill>
                  <a:srgbClr val="FFFFFF"/>
                </a:solidFill>
              </a:endParaRPr>
            </a:p>
          </p:txBody>
        </p:sp>
        <p:sp>
          <p:nvSpPr>
            <p:cNvPr id="10" name="空心弧 3"/>
            <p:cNvSpPr>
              <a:spLocks noChangeArrowheads="1"/>
            </p:cNvSpPr>
            <p:nvPr/>
          </p:nvSpPr>
          <p:spPr bwMode="auto">
            <a:xfrm>
              <a:off x="77539" y="77539"/>
              <a:ext cx="1860923" cy="1860923"/>
            </a:xfrm>
            <a:custGeom>
              <a:avLst/>
              <a:gdLst>
                <a:gd name="T0" fmla="*/ 935284 w 1860923"/>
                <a:gd name="T1" fmla="*/ 1679253 h 1860923"/>
                <a:gd name="T2" fmla="*/ 921490 w 1860923"/>
                <a:gd name="T3" fmla="*/ 181708 h 1860923"/>
                <a:gd name="T4" fmla="*/ 930462 w 1860923"/>
                <a:gd name="T5" fmla="*/ 930462 h 1860923"/>
                <a:gd name="T6" fmla="*/ 0 60000 65536"/>
                <a:gd name="T7" fmla="*/ 23592960 60000 65536"/>
                <a:gd name="T8" fmla="*/ 11796480 60000 65536"/>
                <a:gd name="T9" fmla="*/ 0 w 1860923"/>
                <a:gd name="T10" fmla="*/ 67 h 1860923"/>
                <a:gd name="T11" fmla="*/ 936454 w 1860923"/>
                <a:gd name="T12" fmla="*/ 1860923 h 18609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60923" h="1860923">
                  <a:moveTo>
                    <a:pt x="936454" y="1860904"/>
                  </a:moveTo>
                  <a:lnTo>
                    <a:pt x="936453" y="1860903"/>
                  </a:lnTo>
                  <a:cubicBezTo>
                    <a:pt x="934456" y="1860916"/>
                    <a:pt x="932458" y="1860922"/>
                    <a:pt x="930461" y="1860922"/>
                  </a:cubicBezTo>
                  <a:cubicBezTo>
                    <a:pt x="416581" y="1860923"/>
                    <a:pt x="-1" y="1444340"/>
                    <a:pt x="-1" y="930461"/>
                  </a:cubicBezTo>
                  <a:cubicBezTo>
                    <a:pt x="-1" y="420929"/>
                    <a:pt x="409817" y="6170"/>
                    <a:pt x="919312" y="65"/>
                  </a:cubicBezTo>
                  <a:lnTo>
                    <a:pt x="923667" y="363349"/>
                  </a:lnTo>
                  <a:lnTo>
                    <a:pt x="923666" y="363348"/>
                  </a:lnTo>
                  <a:cubicBezTo>
                    <a:pt x="613109" y="367069"/>
                    <a:pt x="363309" y="619881"/>
                    <a:pt x="363309" y="930460"/>
                  </a:cubicBezTo>
                  <a:cubicBezTo>
                    <a:pt x="363309" y="1243690"/>
                    <a:pt x="617232" y="1497614"/>
                    <a:pt x="930462" y="1497614"/>
                  </a:cubicBezTo>
                  <a:cubicBezTo>
                    <a:pt x="931679" y="1497613"/>
                    <a:pt x="932897" y="1497610"/>
                    <a:pt x="934114" y="1497602"/>
                  </a:cubicBezTo>
                  <a:close/>
                </a:path>
              </a:pathLst>
            </a:custGeom>
            <a:solidFill>
              <a:srgbClr val="1CB9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 sz="4800"/>
            </a:p>
          </p:txBody>
        </p:sp>
        <p:pic>
          <p:nvPicPr>
            <p:cNvPr id="11" name="TextBox 5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700" y="582561"/>
              <a:ext cx="1566272" cy="743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7"/>
          <p:cNvGrpSpPr>
            <a:grpSpLocks/>
          </p:cNvGrpSpPr>
          <p:nvPr/>
        </p:nvGrpSpPr>
        <p:grpSpPr bwMode="auto">
          <a:xfrm>
            <a:off x="4746625" y="1492250"/>
            <a:ext cx="2660650" cy="2660650"/>
            <a:chOff x="0" y="0"/>
            <a:chExt cx="2016000" cy="2016000"/>
          </a:xfrm>
        </p:grpSpPr>
        <p:sp>
          <p:nvSpPr>
            <p:cNvPr id="13" name="灰色圆形背景"/>
            <p:cNvSpPr>
              <a:spLocks noChangeArrowheads="1"/>
            </p:cNvSpPr>
            <p:nvPr/>
          </p:nvSpPr>
          <p:spPr bwMode="auto">
            <a:xfrm>
              <a:off x="0" y="0"/>
              <a:ext cx="2016000" cy="2016000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 sz="4800">
                <a:solidFill>
                  <a:srgbClr val="FFFFFF"/>
                </a:solidFill>
              </a:endParaRPr>
            </a:p>
          </p:txBody>
        </p:sp>
        <p:sp>
          <p:nvSpPr>
            <p:cNvPr id="14" name="空心弧 8"/>
            <p:cNvSpPr>
              <a:spLocks noChangeArrowheads="1"/>
            </p:cNvSpPr>
            <p:nvPr/>
          </p:nvSpPr>
          <p:spPr bwMode="auto">
            <a:xfrm>
              <a:off x="77539" y="77539"/>
              <a:ext cx="1860923" cy="1860923"/>
            </a:xfrm>
            <a:custGeom>
              <a:avLst/>
              <a:gdLst>
                <a:gd name="T0" fmla="*/ 1679251 w 1860923"/>
                <a:gd name="T1" fmla="*/ 935497 h 1860923"/>
                <a:gd name="T2" fmla="*/ 921490 w 1860923"/>
                <a:gd name="T3" fmla="*/ 181708 h 1860923"/>
                <a:gd name="T4" fmla="*/ 930462 w 1860923"/>
                <a:gd name="T5" fmla="*/ 930462 h 1860923"/>
                <a:gd name="T6" fmla="*/ 17694720 60000 65536"/>
                <a:gd name="T7" fmla="*/ 23592960 60000 65536"/>
                <a:gd name="T8" fmla="*/ 11796480 60000 65536"/>
                <a:gd name="T9" fmla="*/ 0 w 1860923"/>
                <a:gd name="T10" fmla="*/ 67 h 1860923"/>
                <a:gd name="T11" fmla="*/ 1860902 w 1860923"/>
                <a:gd name="T12" fmla="*/ 1860923 h 18609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60923" h="1860923">
                  <a:moveTo>
                    <a:pt x="1860902" y="936719"/>
                  </a:moveTo>
                  <a:lnTo>
                    <a:pt x="1860901" y="936718"/>
                  </a:lnTo>
                  <a:cubicBezTo>
                    <a:pt x="1857462" y="1448145"/>
                    <a:pt x="1441899" y="1860923"/>
                    <a:pt x="930461" y="1860923"/>
                  </a:cubicBezTo>
                  <a:cubicBezTo>
                    <a:pt x="416581" y="1860924"/>
                    <a:pt x="-1" y="1444341"/>
                    <a:pt x="-1" y="930462"/>
                  </a:cubicBezTo>
                  <a:cubicBezTo>
                    <a:pt x="-1" y="420930"/>
                    <a:pt x="409817" y="6171"/>
                    <a:pt x="919312" y="66"/>
                  </a:cubicBezTo>
                  <a:lnTo>
                    <a:pt x="923667" y="363349"/>
                  </a:lnTo>
                  <a:lnTo>
                    <a:pt x="923666" y="363348"/>
                  </a:lnTo>
                  <a:cubicBezTo>
                    <a:pt x="613109" y="367069"/>
                    <a:pt x="363309" y="619881"/>
                    <a:pt x="363309" y="930460"/>
                  </a:cubicBezTo>
                  <a:cubicBezTo>
                    <a:pt x="363309" y="1243690"/>
                    <a:pt x="617232" y="1497614"/>
                    <a:pt x="930462" y="1497614"/>
                  </a:cubicBezTo>
                  <a:cubicBezTo>
                    <a:pt x="1242203" y="1497613"/>
                    <a:pt x="1495505" y="1246009"/>
                    <a:pt x="1497602" y="934275"/>
                  </a:cubicBezTo>
                  <a:close/>
                </a:path>
              </a:pathLst>
            </a:custGeom>
            <a:solidFill>
              <a:srgbClr val="32B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 sz="4800"/>
            </a:p>
          </p:txBody>
        </p:sp>
        <p:pic>
          <p:nvPicPr>
            <p:cNvPr id="15" name="TextBox 75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920" y="582561"/>
              <a:ext cx="1566272" cy="743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2"/>
          <p:cNvGrpSpPr>
            <a:grpSpLocks/>
          </p:cNvGrpSpPr>
          <p:nvPr/>
        </p:nvGrpSpPr>
        <p:grpSpPr bwMode="auto">
          <a:xfrm>
            <a:off x="8451850" y="1492250"/>
            <a:ext cx="2660650" cy="2660650"/>
            <a:chOff x="0" y="0"/>
            <a:chExt cx="2016000" cy="2016000"/>
          </a:xfrm>
        </p:grpSpPr>
        <p:sp>
          <p:nvSpPr>
            <p:cNvPr id="17" name="灰色圆形背景"/>
            <p:cNvSpPr>
              <a:spLocks noChangeArrowheads="1"/>
            </p:cNvSpPr>
            <p:nvPr/>
          </p:nvSpPr>
          <p:spPr bwMode="auto">
            <a:xfrm>
              <a:off x="0" y="0"/>
              <a:ext cx="2016000" cy="2016000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 sz="4800">
                <a:solidFill>
                  <a:srgbClr val="FFFFFF"/>
                </a:solidFill>
              </a:endParaRPr>
            </a:p>
          </p:txBody>
        </p:sp>
        <p:sp>
          <p:nvSpPr>
            <p:cNvPr id="18" name="空心弧 13"/>
            <p:cNvSpPr>
              <a:spLocks noChangeArrowheads="1"/>
            </p:cNvSpPr>
            <p:nvPr/>
          </p:nvSpPr>
          <p:spPr bwMode="auto">
            <a:xfrm>
              <a:off x="77539" y="77539"/>
              <a:ext cx="1860923" cy="1860923"/>
            </a:xfrm>
            <a:custGeom>
              <a:avLst/>
              <a:gdLst>
                <a:gd name="T0" fmla="*/ 399278 w 1860923"/>
                <a:gd name="T1" fmla="*/ 1458246 h 1860923"/>
                <a:gd name="T2" fmla="*/ 921490 w 1860923"/>
                <a:gd name="T3" fmla="*/ 181708 h 1860923"/>
                <a:gd name="T4" fmla="*/ 930462 w 1860923"/>
                <a:gd name="T5" fmla="*/ 930462 h 1860923"/>
                <a:gd name="T6" fmla="*/ 5898240 60000 65536"/>
                <a:gd name="T7" fmla="*/ 23592960 60000 65536"/>
                <a:gd name="T8" fmla="*/ 11796480 60000 65536"/>
                <a:gd name="T9" fmla="*/ 0 w 1860923"/>
                <a:gd name="T10" fmla="*/ 67 h 1860923"/>
                <a:gd name="T11" fmla="*/ 923667 w 1860923"/>
                <a:gd name="T12" fmla="*/ 1586283 h 18609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60923" h="1860923">
                  <a:moveTo>
                    <a:pt x="270418" y="1586283"/>
                  </a:moveTo>
                  <a:lnTo>
                    <a:pt x="270418" y="1586282"/>
                  </a:lnTo>
                  <a:cubicBezTo>
                    <a:pt x="97212" y="1411961"/>
                    <a:pt x="0" y="1176200"/>
                    <a:pt x="0" y="930461"/>
                  </a:cubicBezTo>
                  <a:cubicBezTo>
                    <a:pt x="0" y="420929"/>
                    <a:pt x="409818" y="6170"/>
                    <a:pt x="919313" y="65"/>
                  </a:cubicBezTo>
                  <a:lnTo>
                    <a:pt x="923667" y="363349"/>
                  </a:lnTo>
                  <a:lnTo>
                    <a:pt x="923666" y="363348"/>
                  </a:lnTo>
                  <a:cubicBezTo>
                    <a:pt x="613109" y="367069"/>
                    <a:pt x="363309" y="619881"/>
                    <a:pt x="363309" y="930460"/>
                  </a:cubicBezTo>
                  <a:cubicBezTo>
                    <a:pt x="363309" y="1080248"/>
                    <a:pt x="422564" y="1223954"/>
                    <a:pt x="528139" y="13302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 sz="4800"/>
            </a:p>
          </p:txBody>
        </p:sp>
        <p:pic>
          <p:nvPicPr>
            <p:cNvPr id="19" name="TextBox 80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20" y="582561"/>
              <a:ext cx="1566272" cy="743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矩形 19"/>
          <p:cNvSpPr/>
          <p:nvPr/>
        </p:nvSpPr>
        <p:spPr>
          <a:xfrm>
            <a:off x="1371760" y="4505404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21" name="矩形 20"/>
          <p:cNvSpPr/>
          <p:nvPr/>
        </p:nvSpPr>
        <p:spPr>
          <a:xfrm>
            <a:off x="5201485" y="4505404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22" name="矩形 21"/>
          <p:cNvSpPr/>
          <p:nvPr/>
        </p:nvSpPr>
        <p:spPr>
          <a:xfrm>
            <a:off x="8906710" y="4531872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</p:spTree>
    <p:extLst>
      <p:ext uri="{BB962C8B-B14F-4D97-AF65-F5344CB8AC3E}">
        <p14:creationId xmlns:p14="http://schemas.microsoft.com/office/powerpoint/2010/main" val="4059642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52804" y="1686572"/>
            <a:ext cx="5021673" cy="3598132"/>
            <a:chOff x="2697338" y="1584125"/>
            <a:chExt cx="6695564" cy="4797509"/>
          </a:xfrm>
        </p:grpSpPr>
        <p:graphicFrame>
          <p:nvGraphicFramePr>
            <p:cNvPr id="9" name="图表 8"/>
            <p:cNvGraphicFramePr/>
            <p:nvPr>
              <p:extLst>
                <p:ext uri="{D42A27DB-BD31-4B8C-83A1-F6EECF244321}">
                  <p14:modId xmlns:p14="http://schemas.microsoft.com/office/powerpoint/2010/main" val="4196021370"/>
                </p:ext>
              </p:extLst>
            </p:nvPr>
          </p:nvGraphicFramePr>
          <p:xfrm>
            <a:off x="3423298" y="1584125"/>
            <a:ext cx="4974035" cy="479750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grpSp>
          <p:nvGrpSpPr>
            <p:cNvPr id="10" name="组合 9"/>
            <p:cNvGrpSpPr/>
            <p:nvPr/>
          </p:nvGrpSpPr>
          <p:grpSpPr>
            <a:xfrm>
              <a:off x="2697338" y="1931029"/>
              <a:ext cx="6695564" cy="3068939"/>
              <a:chOff x="2697338" y="1931029"/>
              <a:chExt cx="6695564" cy="3068939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7277403" y="4424445"/>
                <a:ext cx="466531" cy="466531"/>
              </a:xfrm>
              <a:prstGeom prst="rect">
                <a:avLst/>
              </a:prstGeom>
              <a:solidFill>
                <a:srgbClr val="32B16C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dirty="0">
                    <a:solidFill>
                      <a:prstClr val="white"/>
                    </a:solidFill>
                  </a:rPr>
                  <a:t>C</a:t>
                </a:r>
                <a:endParaRPr lang="zh-CN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3982818" y="4491615"/>
                <a:ext cx="466531" cy="466531"/>
              </a:xfrm>
              <a:prstGeom prst="rect">
                <a:avLst/>
              </a:prstGeom>
              <a:solidFill>
                <a:srgbClr val="A6A6A6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dirty="0">
                    <a:solidFill>
                      <a:prstClr val="white"/>
                    </a:solidFill>
                  </a:rPr>
                  <a:t>B</a:t>
                </a:r>
                <a:endParaRPr lang="zh-CN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080521" y="2007488"/>
                <a:ext cx="466531" cy="466531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dirty="0">
                    <a:solidFill>
                      <a:schemeClr val="tx1"/>
                    </a:solidFill>
                  </a:rPr>
                  <a:t>E</a:t>
                </a:r>
                <a:endParaRPr lang="zh-CN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4125369" y="2652047"/>
                <a:ext cx="466531" cy="466531"/>
              </a:xfrm>
              <a:prstGeom prst="rect">
                <a:avLst/>
              </a:prstGeom>
              <a:solidFill>
                <a:srgbClr val="404040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dirty="0">
                    <a:solidFill>
                      <a:prstClr val="white"/>
                    </a:solidFill>
                  </a:rPr>
                  <a:t>A</a:t>
                </a:r>
                <a:endParaRPr lang="zh-CN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3852191" y="3319105"/>
                <a:ext cx="466531" cy="466531"/>
              </a:xfrm>
              <a:prstGeom prst="rect">
                <a:avLst/>
              </a:prstGeom>
              <a:solidFill>
                <a:srgbClr val="7F7F7F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dirty="0">
                    <a:solidFill>
                      <a:prstClr val="white"/>
                    </a:solidFill>
                  </a:rPr>
                  <a:t>D</a:t>
                </a:r>
                <a:endParaRPr lang="zh-CN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文本框 40"/>
              <p:cNvSpPr txBox="1"/>
              <p:nvPr/>
            </p:nvSpPr>
            <p:spPr>
              <a:xfrm>
                <a:off x="2697339" y="4507525"/>
                <a:ext cx="700517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altLang="zh-CN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17</a:t>
                </a:r>
                <a:r>
                  <a:rPr lang="en-US" altLang="zh-CN" sz="1350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%</a:t>
                </a:r>
                <a:endParaRPr lang="zh-CN" altLang="en-US" sz="1350" dirty="0">
                  <a:solidFill>
                    <a:prstClr val="black"/>
                  </a:solidFill>
                  <a:latin typeface="Segoe UI Semilight" panose="020B0402040204020203" pitchFamily="34" charset="0"/>
                </a:endParaRPr>
              </a:p>
            </p:txBody>
          </p:sp>
          <p:sp>
            <p:nvSpPr>
              <p:cNvPr id="17" name="文本框 41"/>
              <p:cNvSpPr txBox="1"/>
              <p:nvPr/>
            </p:nvSpPr>
            <p:spPr>
              <a:xfrm>
                <a:off x="8179923" y="4422003"/>
                <a:ext cx="1212979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55</a:t>
                </a:r>
                <a:r>
                  <a:rPr lang="en-US" altLang="zh-CN" sz="1350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%</a:t>
                </a:r>
                <a:endParaRPr lang="zh-CN" altLang="en-US" sz="1350" dirty="0">
                  <a:solidFill>
                    <a:prstClr val="black"/>
                  </a:solidFill>
                  <a:latin typeface="Segoe UI Semilight" panose="020B0402040204020203" pitchFamily="34" charset="0"/>
                </a:endParaRPr>
              </a:p>
            </p:txBody>
          </p:sp>
          <p:sp>
            <p:nvSpPr>
              <p:cNvPr id="18" name="文本框 42"/>
              <p:cNvSpPr txBox="1"/>
              <p:nvPr/>
            </p:nvSpPr>
            <p:spPr>
              <a:xfrm>
                <a:off x="2697339" y="1931029"/>
                <a:ext cx="70051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altLang="zh-CN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15</a:t>
                </a:r>
                <a:r>
                  <a:rPr lang="en-US" altLang="zh-CN" sz="1350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%</a:t>
                </a:r>
                <a:endParaRPr lang="zh-CN" altLang="en-US" sz="1350" dirty="0">
                  <a:solidFill>
                    <a:prstClr val="black"/>
                  </a:solidFill>
                  <a:latin typeface="Segoe UI Semilight" panose="020B0402040204020203" pitchFamily="34" charset="0"/>
                </a:endParaRPr>
              </a:p>
            </p:txBody>
          </p:sp>
          <p:sp>
            <p:nvSpPr>
              <p:cNvPr id="19" name="文本框 43"/>
              <p:cNvSpPr txBox="1"/>
              <p:nvPr/>
            </p:nvSpPr>
            <p:spPr>
              <a:xfrm>
                <a:off x="2697339" y="3364986"/>
                <a:ext cx="700517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altLang="zh-CN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6</a:t>
                </a:r>
                <a:r>
                  <a:rPr lang="en-US" altLang="zh-CN" sz="1350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%</a:t>
                </a:r>
                <a:endParaRPr lang="zh-CN" altLang="en-US" dirty="0">
                  <a:solidFill>
                    <a:prstClr val="black"/>
                  </a:solidFill>
                  <a:latin typeface="Segoe UI Semilight" panose="020B0402040204020203" pitchFamily="34" charset="0"/>
                </a:endParaRPr>
              </a:p>
            </p:txBody>
          </p:sp>
          <p:sp>
            <p:nvSpPr>
              <p:cNvPr id="20" name="文本框 44"/>
              <p:cNvSpPr txBox="1"/>
              <p:nvPr/>
            </p:nvSpPr>
            <p:spPr>
              <a:xfrm>
                <a:off x="2697338" y="2594649"/>
                <a:ext cx="700519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altLang="zh-CN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7</a:t>
                </a:r>
                <a:r>
                  <a:rPr lang="en-US" altLang="zh-CN" sz="1350" dirty="0">
                    <a:solidFill>
                      <a:prstClr val="black"/>
                    </a:solidFill>
                    <a:latin typeface="Segoe UI Semilight" panose="020B0402040204020203" pitchFamily="34" charset="0"/>
                  </a:rPr>
                  <a:t>%</a:t>
                </a:r>
                <a:endParaRPr lang="zh-CN" altLang="en-US" dirty="0">
                  <a:solidFill>
                    <a:prstClr val="black"/>
                  </a:solidFill>
                  <a:latin typeface="Segoe UI Semilight" panose="020B0402040204020203" pitchFamily="34" charset="0"/>
                </a:endParaRPr>
              </a:p>
            </p:txBody>
          </p:sp>
          <p:cxnSp>
            <p:nvCxnSpPr>
              <p:cNvPr id="21" name="直接连接符 20"/>
              <p:cNvCxnSpPr/>
              <p:nvPr/>
            </p:nvCxnSpPr>
            <p:spPr>
              <a:xfrm flipH="1">
                <a:off x="3392797" y="2183382"/>
                <a:ext cx="1597646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 flipH="1">
                <a:off x="3392797" y="2829401"/>
                <a:ext cx="590022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 flipH="1">
                <a:off x="3392797" y="3602808"/>
                <a:ext cx="337375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/>
              <p:cNvCxnSpPr/>
              <p:nvPr/>
            </p:nvCxnSpPr>
            <p:spPr>
              <a:xfrm flipH="1">
                <a:off x="3392797" y="4753902"/>
                <a:ext cx="459395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/>
            </p:nvCxnSpPr>
            <p:spPr>
              <a:xfrm flipH="1">
                <a:off x="7811003" y="4660125"/>
                <a:ext cx="353845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6" name="矩形 25"/>
          <p:cNvSpPr/>
          <p:nvPr/>
        </p:nvSpPr>
        <p:spPr>
          <a:xfrm>
            <a:off x="6066093" y="2018701"/>
            <a:ext cx="50799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 </a:t>
            </a:r>
          </a:p>
        </p:txBody>
      </p:sp>
    </p:spTree>
    <p:extLst>
      <p:ext uri="{BB962C8B-B14F-4D97-AF65-F5344CB8AC3E}">
        <p14:creationId xmlns:p14="http://schemas.microsoft.com/office/powerpoint/2010/main" val="232528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pic>
        <p:nvPicPr>
          <p:cNvPr id="8" name="图片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21" y="1246367"/>
            <a:ext cx="3646043" cy="24302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664" y="3676581"/>
            <a:ext cx="3685548" cy="24575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6052313" y="1584311"/>
            <a:ext cx="4030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2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 </a:t>
            </a:r>
          </a:p>
        </p:txBody>
      </p:sp>
      <p:sp>
        <p:nvSpPr>
          <p:cNvPr id="11" name="矩形 10"/>
          <p:cNvSpPr/>
          <p:nvPr/>
        </p:nvSpPr>
        <p:spPr>
          <a:xfrm>
            <a:off x="2047621" y="4098660"/>
            <a:ext cx="4030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2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 </a:t>
            </a:r>
          </a:p>
        </p:txBody>
      </p:sp>
    </p:spTree>
    <p:extLst>
      <p:ext uri="{BB962C8B-B14F-4D97-AF65-F5344CB8AC3E}">
        <p14:creationId xmlns:p14="http://schemas.microsoft.com/office/powerpoint/2010/main" val="260872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4417124" y="2026605"/>
            <a:ext cx="3562350" cy="3562350"/>
            <a:chOff x="0" y="0"/>
            <a:chExt cx="2340000" cy="2340000"/>
          </a:xfrm>
        </p:grpSpPr>
        <p:sp>
          <p:nvSpPr>
            <p:cNvPr id="9" name="椭圆 17"/>
            <p:cNvSpPr>
              <a:spLocks noChangeArrowheads="1"/>
            </p:cNvSpPr>
            <p:nvPr/>
          </p:nvSpPr>
          <p:spPr bwMode="auto">
            <a:xfrm>
              <a:off x="0" y="0"/>
              <a:ext cx="2340000" cy="2340000"/>
            </a:xfrm>
            <a:prstGeom prst="ellipse">
              <a:avLst/>
            </a:prstGeom>
            <a:solidFill>
              <a:srgbClr val="DEEB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18"/>
            <p:cNvSpPr>
              <a:spLocks noChangeArrowheads="1"/>
            </p:cNvSpPr>
            <p:nvPr/>
          </p:nvSpPr>
          <p:spPr bwMode="auto">
            <a:xfrm>
              <a:off x="270000" y="270000"/>
              <a:ext cx="1800000" cy="1800000"/>
            </a:xfrm>
            <a:prstGeom prst="ellipse">
              <a:avLst/>
            </a:prstGeom>
            <a:solidFill>
              <a:srgbClr val="32B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1" name="椭圆 19"/>
            <p:cNvSpPr>
              <a:spLocks noChangeArrowheads="1"/>
            </p:cNvSpPr>
            <p:nvPr/>
          </p:nvSpPr>
          <p:spPr bwMode="auto">
            <a:xfrm>
              <a:off x="540000" y="540000"/>
              <a:ext cx="1260000" cy="1260000"/>
            </a:xfrm>
            <a:prstGeom prst="ellipse">
              <a:avLst/>
            </a:prstGeom>
            <a:solidFill>
              <a:srgbClr val="DEEB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2" name="TextBox 9"/>
          <p:cNvSpPr txBox="1">
            <a:spLocks noChangeArrowheads="1"/>
          </p:cNvSpPr>
          <p:nvPr/>
        </p:nvSpPr>
        <p:spPr bwMode="auto">
          <a:xfrm>
            <a:off x="5525199" y="3231518"/>
            <a:ext cx="146685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</a:rPr>
              <a:t>请在此处</a:t>
            </a:r>
            <a:endParaRPr lang="en-US" altLang="zh-CN" sz="2000" dirty="0">
              <a:latin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</a:rPr>
              <a:t>添加关键字</a:t>
            </a:r>
          </a:p>
        </p:txBody>
      </p:sp>
      <p:sp>
        <p:nvSpPr>
          <p:cNvPr id="13" name="下箭头 12"/>
          <p:cNvSpPr>
            <a:spLocks noChangeArrowheads="1"/>
          </p:cNvSpPr>
          <p:nvPr/>
        </p:nvSpPr>
        <p:spPr bwMode="auto">
          <a:xfrm>
            <a:off x="5417249" y="931230"/>
            <a:ext cx="1562100" cy="1917700"/>
          </a:xfrm>
          <a:prstGeom prst="downArrow">
            <a:avLst>
              <a:gd name="adj1" fmla="val 53130"/>
              <a:gd name="adj2" fmla="val 49981"/>
            </a:avLst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88724" y="931230"/>
            <a:ext cx="822325" cy="163513"/>
          </a:xfrm>
          <a:prstGeom prst="rect">
            <a:avLst/>
          </a:prstGeom>
          <a:solidFill>
            <a:srgbClr val="7F6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5941124" y="1385255"/>
            <a:ext cx="51593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下箭头 9"/>
          <p:cNvSpPr>
            <a:spLocks noChangeArrowheads="1"/>
          </p:cNvSpPr>
          <p:nvPr/>
        </p:nvSpPr>
        <p:spPr bwMode="auto">
          <a:xfrm rot="7200000">
            <a:off x="7077774" y="3847468"/>
            <a:ext cx="1562100" cy="1917700"/>
          </a:xfrm>
          <a:prstGeom prst="downArrow">
            <a:avLst>
              <a:gd name="adj1" fmla="val 53130"/>
              <a:gd name="adj2" fmla="val 49981"/>
            </a:avLst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" name="矩形 10"/>
          <p:cNvSpPr>
            <a:spLocks noChangeArrowheads="1"/>
          </p:cNvSpPr>
          <p:nvPr/>
        </p:nvSpPr>
        <p:spPr bwMode="auto">
          <a:xfrm rot="7200000">
            <a:off x="8205692" y="5164300"/>
            <a:ext cx="822325" cy="163512"/>
          </a:xfrm>
          <a:prstGeom prst="rect">
            <a:avLst/>
          </a:prstGeom>
          <a:solidFill>
            <a:srgbClr val="7F6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TextBox 41"/>
          <p:cNvSpPr txBox="1">
            <a:spLocks noChangeArrowheads="1"/>
          </p:cNvSpPr>
          <p:nvPr/>
        </p:nvSpPr>
        <p:spPr bwMode="auto">
          <a:xfrm rot="18000000">
            <a:off x="7638955" y="4411824"/>
            <a:ext cx="5143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下箭头 6"/>
          <p:cNvSpPr>
            <a:spLocks noChangeArrowheads="1"/>
          </p:cNvSpPr>
          <p:nvPr/>
        </p:nvSpPr>
        <p:spPr bwMode="auto">
          <a:xfrm rot="14400000" flipH="1">
            <a:off x="3748786" y="3847468"/>
            <a:ext cx="1562100" cy="1917700"/>
          </a:xfrm>
          <a:prstGeom prst="downArrow">
            <a:avLst>
              <a:gd name="adj1" fmla="val 53130"/>
              <a:gd name="adj2" fmla="val 49981"/>
            </a:avLst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矩形 7"/>
          <p:cNvSpPr>
            <a:spLocks noChangeArrowheads="1"/>
          </p:cNvSpPr>
          <p:nvPr/>
        </p:nvSpPr>
        <p:spPr bwMode="auto">
          <a:xfrm rot="14400000" flipH="1">
            <a:off x="3359848" y="5163506"/>
            <a:ext cx="822325" cy="165100"/>
          </a:xfrm>
          <a:prstGeom prst="rect">
            <a:avLst/>
          </a:prstGeom>
          <a:solidFill>
            <a:srgbClr val="7F6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 anchor="ctr"/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" name="TextBox 45"/>
          <p:cNvSpPr txBox="1">
            <a:spLocks noChangeArrowheads="1"/>
          </p:cNvSpPr>
          <p:nvPr/>
        </p:nvSpPr>
        <p:spPr bwMode="auto">
          <a:xfrm rot="3599874" flipH="1">
            <a:off x="4195668" y="4445161"/>
            <a:ext cx="5143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900">
                <a:solidFill>
                  <a:schemeClr val="tx1"/>
                </a:solidFill>
                <a:latin typeface="Century Gothic" panose="020B0502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796352" y="4969199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23" name="矩形 22"/>
          <p:cNvSpPr/>
          <p:nvPr/>
        </p:nvSpPr>
        <p:spPr>
          <a:xfrm>
            <a:off x="8667869" y="5211998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24" name="矩形 23"/>
          <p:cNvSpPr/>
          <p:nvPr/>
        </p:nvSpPr>
        <p:spPr>
          <a:xfrm>
            <a:off x="6475359" y="517710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</p:spTree>
    <p:extLst>
      <p:ext uri="{BB962C8B-B14F-4D97-AF65-F5344CB8AC3E}">
        <p14:creationId xmlns:p14="http://schemas.microsoft.com/office/powerpoint/2010/main" val="4175489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pic>
        <p:nvPicPr>
          <p:cNvPr id="8" name="图片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440" y="1801019"/>
            <a:ext cx="3284538" cy="2190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978" y="1801019"/>
            <a:ext cx="3286125" cy="2190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3" y="1801019"/>
            <a:ext cx="3284537" cy="2190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5"/>
          <p:cNvGrpSpPr>
            <a:grpSpLocks/>
          </p:cNvGrpSpPr>
          <p:nvPr/>
        </p:nvGrpSpPr>
        <p:grpSpPr bwMode="auto">
          <a:xfrm>
            <a:off x="566103" y="4056857"/>
            <a:ext cx="3284537" cy="473075"/>
            <a:chOff x="0" y="0"/>
            <a:chExt cx="2500311" cy="360000"/>
          </a:xfrm>
        </p:grpSpPr>
        <p:sp>
          <p:nvSpPr>
            <p:cNvPr id="12" name="矩形 5"/>
            <p:cNvSpPr>
              <a:spLocks noChangeArrowheads="1"/>
            </p:cNvSpPr>
            <p:nvPr/>
          </p:nvSpPr>
          <p:spPr bwMode="auto">
            <a:xfrm>
              <a:off x="0" y="0"/>
              <a:ext cx="2500311" cy="360000"/>
            </a:xfrm>
            <a:prstGeom prst="rect">
              <a:avLst/>
            </a:prstGeom>
            <a:solidFill>
              <a:srgbClr val="32B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 sz="1200">
                <a:solidFill>
                  <a:srgbClr val="FFFFFF"/>
                </a:solidFill>
              </a:endParaRPr>
            </a:p>
          </p:txBody>
        </p:sp>
        <p:sp>
          <p:nvSpPr>
            <p:cNvPr id="13" name="文本框 6"/>
            <p:cNvSpPr txBox="1">
              <a:spLocks noChangeArrowheads="1"/>
            </p:cNvSpPr>
            <p:nvPr/>
          </p:nvSpPr>
          <p:spPr bwMode="auto">
            <a:xfrm>
              <a:off x="555942" y="70500"/>
              <a:ext cx="1458335" cy="245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zh-CN" altLang="en-US" sz="1500">
                  <a:solidFill>
                    <a:schemeClr val="bg1"/>
                  </a:solidFill>
                </a:rPr>
                <a:t>请在此处添加小标题</a:t>
              </a:r>
            </a:p>
          </p:txBody>
        </p:sp>
      </p:grpSp>
      <p:grpSp>
        <p:nvGrpSpPr>
          <p:cNvPr id="14" name="Group 8"/>
          <p:cNvGrpSpPr>
            <a:grpSpLocks/>
          </p:cNvGrpSpPr>
          <p:nvPr/>
        </p:nvGrpSpPr>
        <p:grpSpPr bwMode="auto">
          <a:xfrm>
            <a:off x="4391978" y="4056857"/>
            <a:ext cx="3286125" cy="473075"/>
            <a:chOff x="0" y="0"/>
            <a:chExt cx="2500311" cy="360000"/>
          </a:xfrm>
        </p:grpSpPr>
        <p:sp>
          <p:nvSpPr>
            <p:cNvPr id="15" name="矩形 10"/>
            <p:cNvSpPr>
              <a:spLocks noChangeArrowheads="1"/>
            </p:cNvSpPr>
            <p:nvPr/>
          </p:nvSpPr>
          <p:spPr bwMode="auto">
            <a:xfrm>
              <a:off x="0" y="0"/>
              <a:ext cx="2500311" cy="3600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 sz="1200">
                <a:solidFill>
                  <a:srgbClr val="FFFFFF"/>
                </a:solidFill>
              </a:endParaRPr>
            </a:p>
          </p:txBody>
        </p:sp>
        <p:sp>
          <p:nvSpPr>
            <p:cNvPr id="16" name="文本框 11"/>
            <p:cNvSpPr txBox="1">
              <a:spLocks noChangeArrowheads="1"/>
            </p:cNvSpPr>
            <p:nvPr/>
          </p:nvSpPr>
          <p:spPr bwMode="auto">
            <a:xfrm>
              <a:off x="555942" y="70500"/>
              <a:ext cx="1458335" cy="245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zh-CN" altLang="en-US" sz="1500">
                  <a:solidFill>
                    <a:schemeClr val="bg1"/>
                  </a:solidFill>
                </a:rPr>
                <a:t>请在此处添加小标题</a:t>
              </a:r>
            </a:p>
          </p:txBody>
        </p:sp>
      </p:grpSp>
      <p:grpSp>
        <p:nvGrpSpPr>
          <p:cNvPr id="17" name="Group 11"/>
          <p:cNvGrpSpPr>
            <a:grpSpLocks/>
          </p:cNvGrpSpPr>
          <p:nvPr/>
        </p:nvGrpSpPr>
        <p:grpSpPr bwMode="auto">
          <a:xfrm>
            <a:off x="8219440" y="4056857"/>
            <a:ext cx="3284538" cy="473075"/>
            <a:chOff x="0" y="0"/>
            <a:chExt cx="2500311" cy="360000"/>
          </a:xfrm>
        </p:grpSpPr>
        <p:sp>
          <p:nvSpPr>
            <p:cNvPr id="18" name="矩形 14"/>
            <p:cNvSpPr>
              <a:spLocks noChangeArrowheads="1"/>
            </p:cNvSpPr>
            <p:nvPr/>
          </p:nvSpPr>
          <p:spPr bwMode="auto">
            <a:xfrm>
              <a:off x="0" y="0"/>
              <a:ext cx="2500311" cy="360000"/>
            </a:xfrm>
            <a:prstGeom prst="rect">
              <a:avLst/>
            </a:prstGeom>
            <a:solidFill>
              <a:srgbClr val="4472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endParaRPr lang="zh-CN" altLang="en-US" sz="1200">
                <a:solidFill>
                  <a:srgbClr val="FFFFFF"/>
                </a:solidFill>
              </a:endParaRPr>
            </a:p>
          </p:txBody>
        </p:sp>
        <p:sp>
          <p:nvSpPr>
            <p:cNvPr id="19" name="文本框 15"/>
            <p:cNvSpPr txBox="1">
              <a:spLocks noChangeArrowheads="1"/>
            </p:cNvSpPr>
            <p:nvPr/>
          </p:nvSpPr>
          <p:spPr bwMode="auto">
            <a:xfrm>
              <a:off x="555942" y="70500"/>
              <a:ext cx="1458335" cy="245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zh-CN" altLang="en-US" sz="1500">
                  <a:solidFill>
                    <a:schemeClr val="bg1"/>
                  </a:solidFill>
                </a:rPr>
                <a:t>请在此处添加小标题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1296417" y="4793258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21" name="矩形 20"/>
          <p:cNvSpPr/>
          <p:nvPr/>
        </p:nvSpPr>
        <p:spPr>
          <a:xfrm>
            <a:off x="5122645" y="4793258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22" name="矩形 21"/>
          <p:cNvSpPr/>
          <p:nvPr/>
        </p:nvSpPr>
        <p:spPr>
          <a:xfrm>
            <a:off x="9032161" y="4792599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</p:spTree>
    <p:extLst>
      <p:ext uri="{BB962C8B-B14F-4D97-AF65-F5344CB8AC3E}">
        <p14:creationId xmlns:p14="http://schemas.microsoft.com/office/powerpoint/2010/main" val="127737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276" y="1675383"/>
            <a:ext cx="3426260" cy="3439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矩形 8"/>
          <p:cNvSpPr/>
          <p:nvPr/>
        </p:nvSpPr>
        <p:spPr>
          <a:xfrm>
            <a:off x="4301801" y="1659833"/>
            <a:ext cx="7427524" cy="345486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564376" y="2240877"/>
            <a:ext cx="53848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6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 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301801" y="2777699"/>
            <a:ext cx="2560320" cy="1219129"/>
            <a:chOff x="8473439" y="2128723"/>
            <a:chExt cx="2560320" cy="1219129"/>
          </a:xfrm>
        </p:grpSpPr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9328920" y="2128723"/>
              <a:ext cx="849357" cy="697889"/>
            </a:xfrm>
            <a:custGeom>
              <a:avLst/>
              <a:gdLst/>
              <a:ahLst/>
              <a:cxnLst/>
              <a:rect l="0" t="0" r="r" b="b"/>
              <a:pathLst>
                <a:path w="1903412" h="1563688">
                  <a:moveTo>
                    <a:pt x="872180" y="1544638"/>
                  </a:moveTo>
                  <a:lnTo>
                    <a:pt x="875675" y="1544638"/>
                  </a:lnTo>
                  <a:lnTo>
                    <a:pt x="1859905" y="1544638"/>
                  </a:lnTo>
                  <a:lnTo>
                    <a:pt x="1863400" y="1544638"/>
                  </a:lnTo>
                  <a:lnTo>
                    <a:pt x="1866577" y="1545233"/>
                  </a:lnTo>
                  <a:lnTo>
                    <a:pt x="1869118" y="1545829"/>
                  </a:lnTo>
                  <a:lnTo>
                    <a:pt x="1871660" y="1546722"/>
                  </a:lnTo>
                  <a:lnTo>
                    <a:pt x="1873884" y="1547912"/>
                  </a:lnTo>
                  <a:lnTo>
                    <a:pt x="1875154" y="1549103"/>
                  </a:lnTo>
                  <a:lnTo>
                    <a:pt x="1876107" y="1550591"/>
                  </a:lnTo>
                  <a:lnTo>
                    <a:pt x="1876425" y="1552079"/>
                  </a:lnTo>
                  <a:lnTo>
                    <a:pt x="1876425" y="1555651"/>
                  </a:lnTo>
                  <a:lnTo>
                    <a:pt x="1876107" y="1557140"/>
                  </a:lnTo>
                  <a:lnTo>
                    <a:pt x="1875154" y="1558926"/>
                  </a:lnTo>
                  <a:lnTo>
                    <a:pt x="1873884" y="1560116"/>
                  </a:lnTo>
                  <a:lnTo>
                    <a:pt x="1871660" y="1561307"/>
                  </a:lnTo>
                  <a:lnTo>
                    <a:pt x="1869118" y="1562200"/>
                  </a:lnTo>
                  <a:lnTo>
                    <a:pt x="1866577" y="1563093"/>
                  </a:lnTo>
                  <a:lnTo>
                    <a:pt x="1863400" y="1563390"/>
                  </a:lnTo>
                  <a:lnTo>
                    <a:pt x="1859905" y="1563688"/>
                  </a:lnTo>
                  <a:lnTo>
                    <a:pt x="875675" y="1563688"/>
                  </a:lnTo>
                  <a:lnTo>
                    <a:pt x="872180" y="1563390"/>
                  </a:lnTo>
                  <a:lnTo>
                    <a:pt x="869003" y="1563093"/>
                  </a:lnTo>
                  <a:lnTo>
                    <a:pt x="866144" y="1562200"/>
                  </a:lnTo>
                  <a:lnTo>
                    <a:pt x="863603" y="1561307"/>
                  </a:lnTo>
                  <a:lnTo>
                    <a:pt x="861696" y="1560116"/>
                  </a:lnTo>
                  <a:lnTo>
                    <a:pt x="860108" y="1558926"/>
                  </a:lnTo>
                  <a:lnTo>
                    <a:pt x="859155" y="1557140"/>
                  </a:lnTo>
                  <a:lnTo>
                    <a:pt x="858837" y="1555651"/>
                  </a:lnTo>
                  <a:lnTo>
                    <a:pt x="858837" y="1552079"/>
                  </a:lnTo>
                  <a:lnTo>
                    <a:pt x="859155" y="1550591"/>
                  </a:lnTo>
                  <a:lnTo>
                    <a:pt x="860108" y="1549103"/>
                  </a:lnTo>
                  <a:lnTo>
                    <a:pt x="861696" y="1547912"/>
                  </a:lnTo>
                  <a:lnTo>
                    <a:pt x="863603" y="1546722"/>
                  </a:lnTo>
                  <a:lnTo>
                    <a:pt x="866144" y="1545829"/>
                  </a:lnTo>
                  <a:lnTo>
                    <a:pt x="869003" y="1545233"/>
                  </a:lnTo>
                  <a:lnTo>
                    <a:pt x="872180" y="1544638"/>
                  </a:lnTo>
                  <a:close/>
                  <a:moveTo>
                    <a:pt x="1255848" y="1415770"/>
                  </a:moveTo>
                  <a:lnTo>
                    <a:pt x="1252677" y="1416407"/>
                  </a:lnTo>
                  <a:lnTo>
                    <a:pt x="1249823" y="1417361"/>
                  </a:lnTo>
                  <a:lnTo>
                    <a:pt x="1247286" y="1419271"/>
                  </a:lnTo>
                  <a:lnTo>
                    <a:pt x="1245383" y="1420862"/>
                  </a:lnTo>
                  <a:lnTo>
                    <a:pt x="1243797" y="1422771"/>
                  </a:lnTo>
                  <a:lnTo>
                    <a:pt x="1242529" y="1424680"/>
                  </a:lnTo>
                  <a:lnTo>
                    <a:pt x="1242212" y="1426908"/>
                  </a:lnTo>
                  <a:lnTo>
                    <a:pt x="1235235" y="1522691"/>
                  </a:lnTo>
                  <a:lnTo>
                    <a:pt x="1235235" y="1525237"/>
                  </a:lnTo>
                  <a:lnTo>
                    <a:pt x="1236186" y="1527146"/>
                  </a:lnTo>
                  <a:lnTo>
                    <a:pt x="1237772" y="1529056"/>
                  </a:lnTo>
                  <a:lnTo>
                    <a:pt x="1239675" y="1530647"/>
                  </a:lnTo>
                  <a:lnTo>
                    <a:pt x="1242212" y="1532238"/>
                  </a:lnTo>
                  <a:lnTo>
                    <a:pt x="1245066" y="1533193"/>
                  </a:lnTo>
                  <a:lnTo>
                    <a:pt x="1247920" y="1533829"/>
                  </a:lnTo>
                  <a:lnTo>
                    <a:pt x="1251408" y="1534147"/>
                  </a:lnTo>
                  <a:lnTo>
                    <a:pt x="1488299" y="1535738"/>
                  </a:lnTo>
                  <a:lnTo>
                    <a:pt x="1491787" y="1535738"/>
                  </a:lnTo>
                  <a:lnTo>
                    <a:pt x="1494641" y="1535102"/>
                  </a:lnTo>
                  <a:lnTo>
                    <a:pt x="1497813" y="1533829"/>
                  </a:lnTo>
                  <a:lnTo>
                    <a:pt x="1500032" y="1532556"/>
                  </a:lnTo>
                  <a:lnTo>
                    <a:pt x="1502252" y="1530965"/>
                  </a:lnTo>
                  <a:lnTo>
                    <a:pt x="1503521" y="1529056"/>
                  </a:lnTo>
                  <a:lnTo>
                    <a:pt x="1504472" y="1526828"/>
                  </a:lnTo>
                  <a:lnTo>
                    <a:pt x="1504789" y="1524601"/>
                  </a:lnTo>
                  <a:lnTo>
                    <a:pt x="1499715" y="1428181"/>
                  </a:lnTo>
                  <a:lnTo>
                    <a:pt x="1499398" y="1425953"/>
                  </a:lnTo>
                  <a:lnTo>
                    <a:pt x="1498130" y="1424044"/>
                  </a:lnTo>
                  <a:lnTo>
                    <a:pt x="1496227" y="1422134"/>
                  </a:lnTo>
                  <a:lnTo>
                    <a:pt x="1494324" y="1420543"/>
                  </a:lnTo>
                  <a:lnTo>
                    <a:pt x="1491787" y="1418952"/>
                  </a:lnTo>
                  <a:lnTo>
                    <a:pt x="1489250" y="1417679"/>
                  </a:lnTo>
                  <a:lnTo>
                    <a:pt x="1486396" y="1417043"/>
                  </a:lnTo>
                  <a:lnTo>
                    <a:pt x="1483225" y="1416725"/>
                  </a:lnTo>
                  <a:lnTo>
                    <a:pt x="1259019" y="1415770"/>
                  </a:lnTo>
                  <a:lnTo>
                    <a:pt x="1255848" y="1415770"/>
                  </a:lnTo>
                  <a:close/>
                  <a:moveTo>
                    <a:pt x="1699820" y="1377902"/>
                  </a:moveTo>
                  <a:lnTo>
                    <a:pt x="1703942" y="1405269"/>
                  </a:lnTo>
                  <a:lnTo>
                    <a:pt x="1750876" y="1405587"/>
                  </a:lnTo>
                  <a:lnTo>
                    <a:pt x="1746437" y="1378220"/>
                  </a:lnTo>
                  <a:lnTo>
                    <a:pt x="1699820" y="1377902"/>
                  </a:lnTo>
                  <a:close/>
                  <a:moveTo>
                    <a:pt x="1636078" y="1377902"/>
                  </a:moveTo>
                  <a:lnTo>
                    <a:pt x="1639249" y="1404951"/>
                  </a:lnTo>
                  <a:lnTo>
                    <a:pt x="1686183" y="1405269"/>
                  </a:lnTo>
                  <a:lnTo>
                    <a:pt x="1682378" y="1377902"/>
                  </a:lnTo>
                  <a:lnTo>
                    <a:pt x="1636078" y="1377902"/>
                  </a:lnTo>
                  <a:close/>
                  <a:moveTo>
                    <a:pt x="1572019" y="1377584"/>
                  </a:moveTo>
                  <a:lnTo>
                    <a:pt x="1574239" y="1404633"/>
                  </a:lnTo>
                  <a:lnTo>
                    <a:pt x="1621490" y="1404951"/>
                  </a:lnTo>
                  <a:lnTo>
                    <a:pt x="1618636" y="1377584"/>
                  </a:lnTo>
                  <a:lnTo>
                    <a:pt x="1572019" y="1377584"/>
                  </a:lnTo>
                  <a:close/>
                  <a:moveTo>
                    <a:pt x="1507960" y="1377266"/>
                  </a:moveTo>
                  <a:lnTo>
                    <a:pt x="1509546" y="1404314"/>
                  </a:lnTo>
                  <a:lnTo>
                    <a:pt x="1556797" y="1404633"/>
                  </a:lnTo>
                  <a:lnTo>
                    <a:pt x="1554577" y="1377266"/>
                  </a:lnTo>
                  <a:lnTo>
                    <a:pt x="1507960" y="1377266"/>
                  </a:lnTo>
                  <a:close/>
                  <a:moveTo>
                    <a:pt x="1443902" y="1376948"/>
                  </a:moveTo>
                  <a:lnTo>
                    <a:pt x="1444853" y="1403996"/>
                  </a:lnTo>
                  <a:lnTo>
                    <a:pt x="1491787" y="1403996"/>
                  </a:lnTo>
                  <a:lnTo>
                    <a:pt x="1490519" y="1377266"/>
                  </a:lnTo>
                  <a:lnTo>
                    <a:pt x="1443902" y="1376948"/>
                  </a:lnTo>
                  <a:close/>
                  <a:moveTo>
                    <a:pt x="1380160" y="1376629"/>
                  </a:moveTo>
                  <a:lnTo>
                    <a:pt x="1379843" y="1403678"/>
                  </a:lnTo>
                  <a:lnTo>
                    <a:pt x="1426777" y="1403996"/>
                  </a:lnTo>
                  <a:lnTo>
                    <a:pt x="1426460" y="1376948"/>
                  </a:lnTo>
                  <a:lnTo>
                    <a:pt x="1380160" y="1376629"/>
                  </a:lnTo>
                  <a:close/>
                  <a:moveTo>
                    <a:pt x="1316101" y="1376311"/>
                  </a:moveTo>
                  <a:lnTo>
                    <a:pt x="1315150" y="1403360"/>
                  </a:lnTo>
                  <a:lnTo>
                    <a:pt x="1362401" y="1403360"/>
                  </a:lnTo>
                  <a:lnTo>
                    <a:pt x="1362718" y="1376629"/>
                  </a:lnTo>
                  <a:lnTo>
                    <a:pt x="1316101" y="1376311"/>
                  </a:lnTo>
                  <a:close/>
                  <a:moveTo>
                    <a:pt x="1252043" y="1375993"/>
                  </a:moveTo>
                  <a:lnTo>
                    <a:pt x="1250140" y="1403041"/>
                  </a:lnTo>
                  <a:lnTo>
                    <a:pt x="1297391" y="1403041"/>
                  </a:lnTo>
                  <a:lnTo>
                    <a:pt x="1298660" y="1376311"/>
                  </a:lnTo>
                  <a:lnTo>
                    <a:pt x="1252043" y="1375993"/>
                  </a:lnTo>
                  <a:close/>
                  <a:moveTo>
                    <a:pt x="1188301" y="1375675"/>
                  </a:moveTo>
                  <a:lnTo>
                    <a:pt x="1185764" y="1402723"/>
                  </a:lnTo>
                  <a:lnTo>
                    <a:pt x="1232698" y="1402723"/>
                  </a:lnTo>
                  <a:lnTo>
                    <a:pt x="1234601" y="1375993"/>
                  </a:lnTo>
                  <a:lnTo>
                    <a:pt x="1188301" y="1375675"/>
                  </a:lnTo>
                  <a:close/>
                  <a:moveTo>
                    <a:pt x="1124242" y="1375356"/>
                  </a:moveTo>
                  <a:lnTo>
                    <a:pt x="1120754" y="1402405"/>
                  </a:lnTo>
                  <a:lnTo>
                    <a:pt x="1167688" y="1402405"/>
                  </a:lnTo>
                  <a:lnTo>
                    <a:pt x="1170859" y="1375675"/>
                  </a:lnTo>
                  <a:lnTo>
                    <a:pt x="1124242" y="1375356"/>
                  </a:lnTo>
                  <a:close/>
                  <a:moveTo>
                    <a:pt x="1060183" y="1375038"/>
                  </a:moveTo>
                  <a:lnTo>
                    <a:pt x="1056061" y="1402087"/>
                  </a:lnTo>
                  <a:lnTo>
                    <a:pt x="1102995" y="1402087"/>
                  </a:lnTo>
                  <a:lnTo>
                    <a:pt x="1106800" y="1375356"/>
                  </a:lnTo>
                  <a:lnTo>
                    <a:pt x="1060183" y="1375038"/>
                  </a:lnTo>
                  <a:close/>
                  <a:moveTo>
                    <a:pt x="996442" y="1374720"/>
                  </a:moveTo>
                  <a:lnTo>
                    <a:pt x="991051" y="1401769"/>
                  </a:lnTo>
                  <a:lnTo>
                    <a:pt x="1038302" y="1401769"/>
                  </a:lnTo>
                  <a:lnTo>
                    <a:pt x="1042742" y="1375038"/>
                  </a:lnTo>
                  <a:lnTo>
                    <a:pt x="996442" y="1374720"/>
                  </a:lnTo>
                  <a:close/>
                  <a:moveTo>
                    <a:pt x="394079" y="1340803"/>
                  </a:moveTo>
                  <a:lnTo>
                    <a:pt x="364253" y="1348105"/>
                  </a:lnTo>
                  <a:lnTo>
                    <a:pt x="354734" y="1351280"/>
                  </a:lnTo>
                  <a:lnTo>
                    <a:pt x="367743" y="1359853"/>
                  </a:lnTo>
                  <a:lnTo>
                    <a:pt x="380752" y="1368743"/>
                  </a:lnTo>
                  <a:lnTo>
                    <a:pt x="393761" y="1376998"/>
                  </a:lnTo>
                  <a:lnTo>
                    <a:pt x="407088" y="1385571"/>
                  </a:lnTo>
                  <a:lnTo>
                    <a:pt x="420414" y="1393191"/>
                  </a:lnTo>
                  <a:lnTo>
                    <a:pt x="434375" y="1400493"/>
                  </a:lnTo>
                  <a:lnTo>
                    <a:pt x="448336" y="1408113"/>
                  </a:lnTo>
                  <a:lnTo>
                    <a:pt x="462297" y="1415098"/>
                  </a:lnTo>
                  <a:lnTo>
                    <a:pt x="453095" y="1406526"/>
                  </a:lnTo>
                  <a:lnTo>
                    <a:pt x="444528" y="1397636"/>
                  </a:lnTo>
                  <a:lnTo>
                    <a:pt x="435644" y="1389063"/>
                  </a:lnTo>
                  <a:lnTo>
                    <a:pt x="427077" y="1379538"/>
                  </a:lnTo>
                  <a:lnTo>
                    <a:pt x="418510" y="1370331"/>
                  </a:lnTo>
                  <a:lnTo>
                    <a:pt x="410261" y="1360488"/>
                  </a:lnTo>
                  <a:lnTo>
                    <a:pt x="402011" y="1350963"/>
                  </a:lnTo>
                  <a:lnTo>
                    <a:pt x="394079" y="1340803"/>
                  </a:lnTo>
                  <a:close/>
                  <a:moveTo>
                    <a:pt x="1694111" y="1340353"/>
                  </a:moveTo>
                  <a:lnTo>
                    <a:pt x="1698234" y="1367401"/>
                  </a:lnTo>
                  <a:lnTo>
                    <a:pt x="1744534" y="1367719"/>
                  </a:lnTo>
                  <a:lnTo>
                    <a:pt x="1739777" y="1340671"/>
                  </a:lnTo>
                  <a:lnTo>
                    <a:pt x="1694111" y="1340353"/>
                  </a:lnTo>
                  <a:close/>
                  <a:moveTo>
                    <a:pt x="1631321" y="1340034"/>
                  </a:moveTo>
                  <a:lnTo>
                    <a:pt x="1634809" y="1367083"/>
                  </a:lnTo>
                  <a:lnTo>
                    <a:pt x="1680792" y="1367401"/>
                  </a:lnTo>
                  <a:lnTo>
                    <a:pt x="1676987" y="1340353"/>
                  </a:lnTo>
                  <a:lnTo>
                    <a:pt x="1631321" y="1340034"/>
                  </a:lnTo>
                  <a:close/>
                  <a:moveTo>
                    <a:pt x="1568531" y="1339716"/>
                  </a:moveTo>
                  <a:lnTo>
                    <a:pt x="1571068" y="1366765"/>
                  </a:lnTo>
                  <a:lnTo>
                    <a:pt x="1617051" y="1367083"/>
                  </a:lnTo>
                  <a:lnTo>
                    <a:pt x="1614196" y="1340034"/>
                  </a:lnTo>
                  <a:lnTo>
                    <a:pt x="1568531" y="1339716"/>
                  </a:lnTo>
                  <a:close/>
                  <a:moveTo>
                    <a:pt x="1505741" y="1339716"/>
                  </a:moveTo>
                  <a:lnTo>
                    <a:pt x="1507326" y="1366765"/>
                  </a:lnTo>
                  <a:lnTo>
                    <a:pt x="1553626" y="1366765"/>
                  </a:lnTo>
                  <a:lnTo>
                    <a:pt x="1551406" y="1339716"/>
                  </a:lnTo>
                  <a:lnTo>
                    <a:pt x="1505741" y="1339716"/>
                  </a:lnTo>
                  <a:close/>
                  <a:moveTo>
                    <a:pt x="1442950" y="1339398"/>
                  </a:moveTo>
                  <a:lnTo>
                    <a:pt x="1443585" y="1366128"/>
                  </a:lnTo>
                  <a:lnTo>
                    <a:pt x="1489884" y="1366128"/>
                  </a:lnTo>
                  <a:lnTo>
                    <a:pt x="1488616" y="1339398"/>
                  </a:lnTo>
                  <a:lnTo>
                    <a:pt x="1442950" y="1339398"/>
                  </a:lnTo>
                  <a:close/>
                  <a:moveTo>
                    <a:pt x="1380160" y="1339080"/>
                  </a:moveTo>
                  <a:lnTo>
                    <a:pt x="1380160" y="1365810"/>
                  </a:lnTo>
                  <a:lnTo>
                    <a:pt x="1426143" y="1365810"/>
                  </a:lnTo>
                  <a:lnTo>
                    <a:pt x="1425826" y="1339398"/>
                  </a:lnTo>
                  <a:lnTo>
                    <a:pt x="1380160" y="1339080"/>
                  </a:lnTo>
                  <a:close/>
                  <a:moveTo>
                    <a:pt x="1317370" y="1338761"/>
                  </a:moveTo>
                  <a:lnTo>
                    <a:pt x="1316418" y="1365492"/>
                  </a:lnTo>
                  <a:lnTo>
                    <a:pt x="1362718" y="1365492"/>
                  </a:lnTo>
                  <a:lnTo>
                    <a:pt x="1363035" y="1339080"/>
                  </a:lnTo>
                  <a:lnTo>
                    <a:pt x="1317370" y="1338761"/>
                  </a:lnTo>
                  <a:close/>
                  <a:moveTo>
                    <a:pt x="1254897" y="1338443"/>
                  </a:moveTo>
                  <a:lnTo>
                    <a:pt x="1252677" y="1365174"/>
                  </a:lnTo>
                  <a:lnTo>
                    <a:pt x="1298977" y="1365492"/>
                  </a:lnTo>
                  <a:lnTo>
                    <a:pt x="1300245" y="1338761"/>
                  </a:lnTo>
                  <a:lnTo>
                    <a:pt x="1254897" y="1338443"/>
                  </a:lnTo>
                  <a:close/>
                  <a:moveTo>
                    <a:pt x="1192106" y="1338443"/>
                  </a:moveTo>
                  <a:lnTo>
                    <a:pt x="1189252" y="1364855"/>
                  </a:lnTo>
                  <a:lnTo>
                    <a:pt x="1235235" y="1365174"/>
                  </a:lnTo>
                  <a:lnTo>
                    <a:pt x="1237772" y="1338443"/>
                  </a:lnTo>
                  <a:lnTo>
                    <a:pt x="1192106" y="1338443"/>
                  </a:lnTo>
                  <a:close/>
                  <a:moveTo>
                    <a:pt x="1128999" y="1338125"/>
                  </a:moveTo>
                  <a:lnTo>
                    <a:pt x="1125511" y="1364537"/>
                  </a:lnTo>
                  <a:lnTo>
                    <a:pt x="1172128" y="1364855"/>
                  </a:lnTo>
                  <a:lnTo>
                    <a:pt x="1174665" y="1338125"/>
                  </a:lnTo>
                  <a:lnTo>
                    <a:pt x="1128999" y="1338125"/>
                  </a:lnTo>
                  <a:close/>
                  <a:moveTo>
                    <a:pt x="1066526" y="1337807"/>
                  </a:moveTo>
                  <a:lnTo>
                    <a:pt x="1061769" y="1364219"/>
                  </a:lnTo>
                  <a:lnTo>
                    <a:pt x="1108386" y="1364537"/>
                  </a:lnTo>
                  <a:lnTo>
                    <a:pt x="1111874" y="1338125"/>
                  </a:lnTo>
                  <a:lnTo>
                    <a:pt x="1066526" y="1337807"/>
                  </a:lnTo>
                  <a:close/>
                  <a:moveTo>
                    <a:pt x="1003419" y="1337489"/>
                  </a:moveTo>
                  <a:lnTo>
                    <a:pt x="998345" y="1363901"/>
                  </a:lnTo>
                  <a:lnTo>
                    <a:pt x="1044644" y="1364219"/>
                  </a:lnTo>
                  <a:lnTo>
                    <a:pt x="1049401" y="1337807"/>
                  </a:lnTo>
                  <a:lnTo>
                    <a:pt x="1003419" y="1337489"/>
                  </a:lnTo>
                  <a:close/>
                  <a:moveTo>
                    <a:pt x="538764" y="1314450"/>
                  </a:moveTo>
                  <a:lnTo>
                    <a:pt x="518458" y="1317308"/>
                  </a:lnTo>
                  <a:lnTo>
                    <a:pt x="498468" y="1320165"/>
                  </a:lnTo>
                  <a:lnTo>
                    <a:pt x="478479" y="1323340"/>
                  </a:lnTo>
                  <a:lnTo>
                    <a:pt x="458807" y="1326833"/>
                  </a:lnTo>
                  <a:lnTo>
                    <a:pt x="467691" y="1336675"/>
                  </a:lnTo>
                  <a:lnTo>
                    <a:pt x="476258" y="1346200"/>
                  </a:lnTo>
                  <a:lnTo>
                    <a:pt x="485142" y="1355408"/>
                  </a:lnTo>
                  <a:lnTo>
                    <a:pt x="494343" y="1364298"/>
                  </a:lnTo>
                  <a:lnTo>
                    <a:pt x="503228" y="1372871"/>
                  </a:lnTo>
                  <a:lnTo>
                    <a:pt x="512746" y="1381126"/>
                  </a:lnTo>
                  <a:lnTo>
                    <a:pt x="521948" y="1389381"/>
                  </a:lnTo>
                  <a:lnTo>
                    <a:pt x="531784" y="1397001"/>
                  </a:lnTo>
                  <a:lnTo>
                    <a:pt x="540986" y="1404621"/>
                  </a:lnTo>
                  <a:lnTo>
                    <a:pt x="551139" y="1411606"/>
                  </a:lnTo>
                  <a:lnTo>
                    <a:pt x="560658" y="1418273"/>
                  </a:lnTo>
                  <a:lnTo>
                    <a:pt x="570811" y="1424941"/>
                  </a:lnTo>
                  <a:lnTo>
                    <a:pt x="580965" y="1430973"/>
                  </a:lnTo>
                  <a:lnTo>
                    <a:pt x="591118" y="1437323"/>
                  </a:lnTo>
                  <a:lnTo>
                    <a:pt x="601589" y="1442721"/>
                  </a:lnTo>
                  <a:lnTo>
                    <a:pt x="611742" y="1447801"/>
                  </a:lnTo>
                  <a:lnTo>
                    <a:pt x="601589" y="1433831"/>
                  </a:lnTo>
                  <a:lnTo>
                    <a:pt x="591753" y="1419226"/>
                  </a:lnTo>
                  <a:lnTo>
                    <a:pt x="582234" y="1403351"/>
                  </a:lnTo>
                  <a:lnTo>
                    <a:pt x="573032" y="1387158"/>
                  </a:lnTo>
                  <a:lnTo>
                    <a:pt x="564148" y="1370013"/>
                  </a:lnTo>
                  <a:lnTo>
                    <a:pt x="555264" y="1352233"/>
                  </a:lnTo>
                  <a:lnTo>
                    <a:pt x="547014" y="1333500"/>
                  </a:lnTo>
                  <a:lnTo>
                    <a:pt x="538764" y="1314450"/>
                  </a:lnTo>
                  <a:close/>
                  <a:moveTo>
                    <a:pt x="1688403" y="1302485"/>
                  </a:moveTo>
                  <a:lnTo>
                    <a:pt x="1692526" y="1329215"/>
                  </a:lnTo>
                  <a:lnTo>
                    <a:pt x="1737557" y="1329533"/>
                  </a:lnTo>
                  <a:lnTo>
                    <a:pt x="1733117" y="1302803"/>
                  </a:lnTo>
                  <a:lnTo>
                    <a:pt x="1688403" y="1302485"/>
                  </a:lnTo>
                  <a:close/>
                  <a:moveTo>
                    <a:pt x="1626881" y="1302166"/>
                  </a:moveTo>
                  <a:lnTo>
                    <a:pt x="1630053" y="1329215"/>
                  </a:lnTo>
                  <a:lnTo>
                    <a:pt x="1675401" y="1329215"/>
                  </a:lnTo>
                  <a:lnTo>
                    <a:pt x="1671596" y="1302485"/>
                  </a:lnTo>
                  <a:lnTo>
                    <a:pt x="1626881" y="1302166"/>
                  </a:lnTo>
                  <a:close/>
                  <a:moveTo>
                    <a:pt x="1565042" y="1302166"/>
                  </a:moveTo>
                  <a:lnTo>
                    <a:pt x="1567579" y="1328897"/>
                  </a:lnTo>
                  <a:lnTo>
                    <a:pt x="1612928" y="1329215"/>
                  </a:lnTo>
                  <a:lnTo>
                    <a:pt x="1610074" y="1302166"/>
                  </a:lnTo>
                  <a:lnTo>
                    <a:pt x="1565042" y="1302166"/>
                  </a:lnTo>
                  <a:close/>
                  <a:moveTo>
                    <a:pt x="1503521" y="1301848"/>
                  </a:moveTo>
                  <a:lnTo>
                    <a:pt x="1505106" y="1328578"/>
                  </a:lnTo>
                  <a:lnTo>
                    <a:pt x="1550772" y="1328897"/>
                  </a:lnTo>
                  <a:lnTo>
                    <a:pt x="1548552" y="1302166"/>
                  </a:lnTo>
                  <a:lnTo>
                    <a:pt x="1503521" y="1301848"/>
                  </a:lnTo>
                  <a:close/>
                  <a:moveTo>
                    <a:pt x="1441999" y="1301848"/>
                  </a:moveTo>
                  <a:lnTo>
                    <a:pt x="1442633" y="1328260"/>
                  </a:lnTo>
                  <a:lnTo>
                    <a:pt x="1487982" y="1328578"/>
                  </a:lnTo>
                  <a:lnTo>
                    <a:pt x="1486713" y="1301848"/>
                  </a:lnTo>
                  <a:lnTo>
                    <a:pt x="1441999" y="1301848"/>
                  </a:lnTo>
                  <a:close/>
                  <a:moveTo>
                    <a:pt x="1380477" y="1301530"/>
                  </a:moveTo>
                  <a:lnTo>
                    <a:pt x="1380477" y="1328260"/>
                  </a:lnTo>
                  <a:lnTo>
                    <a:pt x="1425509" y="1328260"/>
                  </a:lnTo>
                  <a:lnTo>
                    <a:pt x="1425191" y="1301530"/>
                  </a:lnTo>
                  <a:lnTo>
                    <a:pt x="1380477" y="1301530"/>
                  </a:lnTo>
                  <a:close/>
                  <a:moveTo>
                    <a:pt x="1318638" y="1301212"/>
                  </a:moveTo>
                  <a:lnTo>
                    <a:pt x="1317687" y="1327942"/>
                  </a:lnTo>
                  <a:lnTo>
                    <a:pt x="1363353" y="1328260"/>
                  </a:lnTo>
                  <a:lnTo>
                    <a:pt x="1363670" y="1301530"/>
                  </a:lnTo>
                  <a:lnTo>
                    <a:pt x="1318638" y="1301212"/>
                  </a:lnTo>
                  <a:close/>
                  <a:moveTo>
                    <a:pt x="1257434" y="1301212"/>
                  </a:moveTo>
                  <a:lnTo>
                    <a:pt x="1255531" y="1327624"/>
                  </a:lnTo>
                  <a:lnTo>
                    <a:pt x="1300879" y="1327942"/>
                  </a:lnTo>
                  <a:lnTo>
                    <a:pt x="1301831" y="1301212"/>
                  </a:lnTo>
                  <a:lnTo>
                    <a:pt x="1257434" y="1301212"/>
                  </a:lnTo>
                  <a:close/>
                  <a:moveTo>
                    <a:pt x="1195595" y="1300894"/>
                  </a:moveTo>
                  <a:lnTo>
                    <a:pt x="1193058" y="1327306"/>
                  </a:lnTo>
                  <a:lnTo>
                    <a:pt x="1238406" y="1327624"/>
                  </a:lnTo>
                  <a:lnTo>
                    <a:pt x="1240626" y="1300894"/>
                  </a:lnTo>
                  <a:lnTo>
                    <a:pt x="1195595" y="1300894"/>
                  </a:lnTo>
                  <a:close/>
                  <a:moveTo>
                    <a:pt x="1134073" y="1300575"/>
                  </a:moveTo>
                  <a:lnTo>
                    <a:pt x="1130268" y="1327306"/>
                  </a:lnTo>
                  <a:lnTo>
                    <a:pt x="1175933" y="1327306"/>
                  </a:lnTo>
                  <a:lnTo>
                    <a:pt x="1178787" y="1300894"/>
                  </a:lnTo>
                  <a:lnTo>
                    <a:pt x="1134073" y="1300575"/>
                  </a:lnTo>
                  <a:close/>
                  <a:moveTo>
                    <a:pt x="1072551" y="1300575"/>
                  </a:moveTo>
                  <a:lnTo>
                    <a:pt x="1068112" y="1326987"/>
                  </a:lnTo>
                  <a:lnTo>
                    <a:pt x="1113460" y="1326987"/>
                  </a:lnTo>
                  <a:lnTo>
                    <a:pt x="1117266" y="1300575"/>
                  </a:lnTo>
                  <a:lnTo>
                    <a:pt x="1072551" y="1300575"/>
                  </a:lnTo>
                  <a:close/>
                  <a:moveTo>
                    <a:pt x="1010712" y="1300257"/>
                  </a:moveTo>
                  <a:lnTo>
                    <a:pt x="1005638" y="1326669"/>
                  </a:lnTo>
                  <a:lnTo>
                    <a:pt x="1050987" y="1326987"/>
                  </a:lnTo>
                  <a:lnTo>
                    <a:pt x="1055744" y="1300575"/>
                  </a:lnTo>
                  <a:lnTo>
                    <a:pt x="1010712" y="1300257"/>
                  </a:lnTo>
                  <a:close/>
                  <a:moveTo>
                    <a:pt x="742467" y="1299528"/>
                  </a:moveTo>
                  <a:lnTo>
                    <a:pt x="705978" y="1300480"/>
                  </a:lnTo>
                  <a:lnTo>
                    <a:pt x="670124" y="1302068"/>
                  </a:lnTo>
                  <a:lnTo>
                    <a:pt x="634587" y="1304290"/>
                  </a:lnTo>
                  <a:lnTo>
                    <a:pt x="600002" y="1307148"/>
                  </a:lnTo>
                  <a:lnTo>
                    <a:pt x="608886" y="1327150"/>
                  </a:lnTo>
                  <a:lnTo>
                    <a:pt x="618088" y="1346518"/>
                  </a:lnTo>
                  <a:lnTo>
                    <a:pt x="627607" y="1364298"/>
                  </a:lnTo>
                  <a:lnTo>
                    <a:pt x="632683" y="1373188"/>
                  </a:lnTo>
                  <a:lnTo>
                    <a:pt x="637760" y="1381126"/>
                  </a:lnTo>
                  <a:lnTo>
                    <a:pt x="642519" y="1389381"/>
                  </a:lnTo>
                  <a:lnTo>
                    <a:pt x="647596" y="1397001"/>
                  </a:lnTo>
                  <a:lnTo>
                    <a:pt x="652673" y="1404621"/>
                  </a:lnTo>
                  <a:lnTo>
                    <a:pt x="657750" y="1411288"/>
                  </a:lnTo>
                  <a:lnTo>
                    <a:pt x="662826" y="1417956"/>
                  </a:lnTo>
                  <a:lnTo>
                    <a:pt x="668220" y="1424623"/>
                  </a:lnTo>
                  <a:lnTo>
                    <a:pt x="673614" y="1430656"/>
                  </a:lnTo>
                  <a:lnTo>
                    <a:pt x="678691" y="1436688"/>
                  </a:lnTo>
                  <a:lnTo>
                    <a:pt x="686941" y="1444626"/>
                  </a:lnTo>
                  <a:lnTo>
                    <a:pt x="694873" y="1451928"/>
                  </a:lnTo>
                  <a:lnTo>
                    <a:pt x="703123" y="1458913"/>
                  </a:lnTo>
                  <a:lnTo>
                    <a:pt x="711055" y="1464628"/>
                  </a:lnTo>
                  <a:lnTo>
                    <a:pt x="718987" y="1469708"/>
                  </a:lnTo>
                  <a:lnTo>
                    <a:pt x="726920" y="1474153"/>
                  </a:lnTo>
                  <a:lnTo>
                    <a:pt x="734535" y="1477963"/>
                  </a:lnTo>
                  <a:lnTo>
                    <a:pt x="742467" y="1480821"/>
                  </a:lnTo>
                  <a:lnTo>
                    <a:pt x="742467" y="1299528"/>
                  </a:lnTo>
                  <a:close/>
                  <a:moveTo>
                    <a:pt x="1682695" y="1264935"/>
                  </a:moveTo>
                  <a:lnTo>
                    <a:pt x="1686818" y="1291665"/>
                  </a:lnTo>
                  <a:lnTo>
                    <a:pt x="1731215" y="1291665"/>
                  </a:lnTo>
                  <a:lnTo>
                    <a:pt x="1726775" y="1264935"/>
                  </a:lnTo>
                  <a:lnTo>
                    <a:pt x="1682695" y="1264935"/>
                  </a:lnTo>
                  <a:close/>
                  <a:moveTo>
                    <a:pt x="1622442" y="1264617"/>
                  </a:moveTo>
                  <a:lnTo>
                    <a:pt x="1625613" y="1291347"/>
                  </a:lnTo>
                  <a:lnTo>
                    <a:pt x="1670327" y="1291665"/>
                  </a:lnTo>
                  <a:lnTo>
                    <a:pt x="1666205" y="1264617"/>
                  </a:lnTo>
                  <a:lnTo>
                    <a:pt x="1622442" y="1264617"/>
                  </a:lnTo>
                  <a:close/>
                  <a:moveTo>
                    <a:pt x="1561871" y="1264617"/>
                  </a:moveTo>
                  <a:lnTo>
                    <a:pt x="1564091" y="1291347"/>
                  </a:lnTo>
                  <a:lnTo>
                    <a:pt x="1608805" y="1291347"/>
                  </a:lnTo>
                  <a:lnTo>
                    <a:pt x="1605951" y="1264617"/>
                  </a:lnTo>
                  <a:lnTo>
                    <a:pt x="1561871" y="1264617"/>
                  </a:lnTo>
                  <a:close/>
                  <a:moveTo>
                    <a:pt x="1501618" y="1264298"/>
                  </a:moveTo>
                  <a:lnTo>
                    <a:pt x="1502886" y="1291029"/>
                  </a:lnTo>
                  <a:lnTo>
                    <a:pt x="1547284" y="1291029"/>
                  </a:lnTo>
                  <a:lnTo>
                    <a:pt x="1545381" y="1264298"/>
                  </a:lnTo>
                  <a:lnTo>
                    <a:pt x="1501618" y="1264298"/>
                  </a:lnTo>
                  <a:close/>
                  <a:moveTo>
                    <a:pt x="1441048" y="1263980"/>
                  </a:moveTo>
                  <a:lnTo>
                    <a:pt x="1441682" y="1290711"/>
                  </a:lnTo>
                  <a:lnTo>
                    <a:pt x="1486396" y="1291029"/>
                  </a:lnTo>
                  <a:lnTo>
                    <a:pt x="1485128" y="1264298"/>
                  </a:lnTo>
                  <a:lnTo>
                    <a:pt x="1441048" y="1263980"/>
                  </a:lnTo>
                  <a:close/>
                  <a:moveTo>
                    <a:pt x="1380794" y="1263980"/>
                  </a:moveTo>
                  <a:lnTo>
                    <a:pt x="1380477" y="1290711"/>
                  </a:lnTo>
                  <a:lnTo>
                    <a:pt x="1424874" y="1290711"/>
                  </a:lnTo>
                  <a:lnTo>
                    <a:pt x="1424557" y="1263980"/>
                  </a:lnTo>
                  <a:lnTo>
                    <a:pt x="1380794" y="1263980"/>
                  </a:lnTo>
                  <a:close/>
                  <a:moveTo>
                    <a:pt x="1320224" y="1263662"/>
                  </a:moveTo>
                  <a:lnTo>
                    <a:pt x="1319273" y="1290392"/>
                  </a:lnTo>
                  <a:lnTo>
                    <a:pt x="1363670" y="1290711"/>
                  </a:lnTo>
                  <a:lnTo>
                    <a:pt x="1363987" y="1263980"/>
                  </a:lnTo>
                  <a:lnTo>
                    <a:pt x="1320224" y="1263662"/>
                  </a:lnTo>
                  <a:close/>
                  <a:moveTo>
                    <a:pt x="1259654" y="1263662"/>
                  </a:moveTo>
                  <a:lnTo>
                    <a:pt x="1258068" y="1290392"/>
                  </a:lnTo>
                  <a:lnTo>
                    <a:pt x="1302465" y="1290392"/>
                  </a:lnTo>
                  <a:lnTo>
                    <a:pt x="1303416" y="1263662"/>
                  </a:lnTo>
                  <a:lnTo>
                    <a:pt x="1259654" y="1263662"/>
                  </a:lnTo>
                  <a:close/>
                  <a:moveTo>
                    <a:pt x="1199083" y="1263344"/>
                  </a:moveTo>
                  <a:lnTo>
                    <a:pt x="1196546" y="1290074"/>
                  </a:lnTo>
                  <a:lnTo>
                    <a:pt x="1241260" y="1290392"/>
                  </a:lnTo>
                  <a:lnTo>
                    <a:pt x="1243163" y="1263662"/>
                  </a:lnTo>
                  <a:lnTo>
                    <a:pt x="1199083" y="1263344"/>
                  </a:lnTo>
                  <a:close/>
                  <a:moveTo>
                    <a:pt x="1138830" y="1263344"/>
                  </a:moveTo>
                  <a:lnTo>
                    <a:pt x="1135659" y="1289756"/>
                  </a:lnTo>
                  <a:lnTo>
                    <a:pt x="1180056" y="1290074"/>
                  </a:lnTo>
                  <a:lnTo>
                    <a:pt x="1182593" y="1263344"/>
                  </a:lnTo>
                  <a:lnTo>
                    <a:pt x="1138830" y="1263344"/>
                  </a:lnTo>
                  <a:close/>
                  <a:moveTo>
                    <a:pt x="1078259" y="1263026"/>
                  </a:moveTo>
                  <a:lnTo>
                    <a:pt x="1074137" y="1289756"/>
                  </a:lnTo>
                  <a:lnTo>
                    <a:pt x="1118851" y="1289756"/>
                  </a:lnTo>
                  <a:lnTo>
                    <a:pt x="1122339" y="1263344"/>
                  </a:lnTo>
                  <a:lnTo>
                    <a:pt x="1078259" y="1263026"/>
                  </a:lnTo>
                  <a:close/>
                  <a:moveTo>
                    <a:pt x="1018006" y="1263026"/>
                  </a:moveTo>
                  <a:lnTo>
                    <a:pt x="1012615" y="1289438"/>
                  </a:lnTo>
                  <a:lnTo>
                    <a:pt x="1057329" y="1289756"/>
                  </a:lnTo>
                  <a:lnTo>
                    <a:pt x="1061769" y="1263026"/>
                  </a:lnTo>
                  <a:lnTo>
                    <a:pt x="1018006" y="1263026"/>
                  </a:lnTo>
                  <a:close/>
                  <a:moveTo>
                    <a:pt x="1676987" y="1227067"/>
                  </a:moveTo>
                  <a:lnTo>
                    <a:pt x="1681109" y="1253797"/>
                  </a:lnTo>
                  <a:lnTo>
                    <a:pt x="1724872" y="1254115"/>
                  </a:lnTo>
                  <a:lnTo>
                    <a:pt x="1719798" y="1227067"/>
                  </a:lnTo>
                  <a:lnTo>
                    <a:pt x="1676987" y="1227067"/>
                  </a:lnTo>
                  <a:close/>
                  <a:moveTo>
                    <a:pt x="1618002" y="1227067"/>
                  </a:moveTo>
                  <a:lnTo>
                    <a:pt x="1621173" y="1253797"/>
                  </a:lnTo>
                  <a:lnTo>
                    <a:pt x="1664619" y="1253797"/>
                  </a:lnTo>
                  <a:lnTo>
                    <a:pt x="1660813" y="1227067"/>
                  </a:lnTo>
                  <a:lnTo>
                    <a:pt x="1618002" y="1227067"/>
                  </a:lnTo>
                  <a:close/>
                  <a:moveTo>
                    <a:pt x="1558383" y="1226431"/>
                  </a:moveTo>
                  <a:lnTo>
                    <a:pt x="1560920" y="1253479"/>
                  </a:lnTo>
                  <a:lnTo>
                    <a:pt x="1604683" y="1253797"/>
                  </a:lnTo>
                  <a:lnTo>
                    <a:pt x="1601512" y="1226431"/>
                  </a:lnTo>
                  <a:lnTo>
                    <a:pt x="1558383" y="1226431"/>
                  </a:lnTo>
                  <a:close/>
                  <a:moveTo>
                    <a:pt x="1499398" y="1226431"/>
                  </a:moveTo>
                  <a:lnTo>
                    <a:pt x="1500984" y="1253479"/>
                  </a:lnTo>
                  <a:lnTo>
                    <a:pt x="1544430" y="1253479"/>
                  </a:lnTo>
                  <a:lnTo>
                    <a:pt x="1542210" y="1226431"/>
                  </a:lnTo>
                  <a:lnTo>
                    <a:pt x="1499398" y="1226431"/>
                  </a:lnTo>
                  <a:close/>
                  <a:moveTo>
                    <a:pt x="1439779" y="1226112"/>
                  </a:moveTo>
                  <a:lnTo>
                    <a:pt x="1440730" y="1253161"/>
                  </a:lnTo>
                  <a:lnTo>
                    <a:pt x="1484493" y="1253479"/>
                  </a:lnTo>
                  <a:lnTo>
                    <a:pt x="1483225" y="1226431"/>
                  </a:lnTo>
                  <a:lnTo>
                    <a:pt x="1439779" y="1226112"/>
                  </a:lnTo>
                  <a:close/>
                  <a:moveTo>
                    <a:pt x="1380794" y="1226112"/>
                  </a:moveTo>
                  <a:lnTo>
                    <a:pt x="1380794" y="1253161"/>
                  </a:lnTo>
                  <a:lnTo>
                    <a:pt x="1424240" y="1253161"/>
                  </a:lnTo>
                  <a:lnTo>
                    <a:pt x="1423606" y="1226112"/>
                  </a:lnTo>
                  <a:lnTo>
                    <a:pt x="1380794" y="1226112"/>
                  </a:lnTo>
                  <a:close/>
                  <a:moveTo>
                    <a:pt x="1321492" y="1226112"/>
                  </a:moveTo>
                  <a:lnTo>
                    <a:pt x="1320541" y="1252843"/>
                  </a:lnTo>
                  <a:lnTo>
                    <a:pt x="1364304" y="1253161"/>
                  </a:lnTo>
                  <a:lnTo>
                    <a:pt x="1364621" y="1226112"/>
                  </a:lnTo>
                  <a:lnTo>
                    <a:pt x="1321492" y="1226112"/>
                  </a:lnTo>
                  <a:close/>
                  <a:moveTo>
                    <a:pt x="1262190" y="1225794"/>
                  </a:moveTo>
                  <a:lnTo>
                    <a:pt x="1260605" y="1252843"/>
                  </a:lnTo>
                  <a:lnTo>
                    <a:pt x="1304051" y="1252843"/>
                  </a:lnTo>
                  <a:lnTo>
                    <a:pt x="1305319" y="1225794"/>
                  </a:lnTo>
                  <a:lnTo>
                    <a:pt x="1262190" y="1225794"/>
                  </a:lnTo>
                  <a:close/>
                  <a:moveTo>
                    <a:pt x="1203206" y="1225794"/>
                  </a:moveTo>
                  <a:lnTo>
                    <a:pt x="1200352" y="1252524"/>
                  </a:lnTo>
                  <a:lnTo>
                    <a:pt x="1244115" y="1252843"/>
                  </a:lnTo>
                  <a:lnTo>
                    <a:pt x="1246017" y="1225794"/>
                  </a:lnTo>
                  <a:lnTo>
                    <a:pt x="1203206" y="1225794"/>
                  </a:lnTo>
                  <a:close/>
                  <a:moveTo>
                    <a:pt x="1143904" y="1225476"/>
                  </a:moveTo>
                  <a:lnTo>
                    <a:pt x="1140415" y="1252524"/>
                  </a:lnTo>
                  <a:lnTo>
                    <a:pt x="1183861" y="1252524"/>
                  </a:lnTo>
                  <a:lnTo>
                    <a:pt x="1187032" y="1225794"/>
                  </a:lnTo>
                  <a:lnTo>
                    <a:pt x="1143904" y="1225476"/>
                  </a:lnTo>
                  <a:close/>
                  <a:moveTo>
                    <a:pt x="1084602" y="1225476"/>
                  </a:moveTo>
                  <a:lnTo>
                    <a:pt x="1080162" y="1252206"/>
                  </a:lnTo>
                  <a:lnTo>
                    <a:pt x="1123925" y="1252524"/>
                  </a:lnTo>
                  <a:lnTo>
                    <a:pt x="1127731" y="1225476"/>
                  </a:lnTo>
                  <a:lnTo>
                    <a:pt x="1084602" y="1225476"/>
                  </a:lnTo>
                  <a:close/>
                  <a:moveTo>
                    <a:pt x="1025300" y="1225476"/>
                  </a:moveTo>
                  <a:lnTo>
                    <a:pt x="1020226" y="1252206"/>
                  </a:lnTo>
                  <a:lnTo>
                    <a:pt x="1063672" y="1252206"/>
                  </a:lnTo>
                  <a:lnTo>
                    <a:pt x="1068429" y="1225476"/>
                  </a:lnTo>
                  <a:lnTo>
                    <a:pt x="1025300" y="1225476"/>
                  </a:lnTo>
                  <a:close/>
                  <a:moveTo>
                    <a:pt x="1671279" y="1188881"/>
                  </a:moveTo>
                  <a:lnTo>
                    <a:pt x="1675401" y="1216248"/>
                  </a:lnTo>
                  <a:lnTo>
                    <a:pt x="1718213" y="1216248"/>
                  </a:lnTo>
                  <a:lnTo>
                    <a:pt x="1713456" y="1188881"/>
                  </a:lnTo>
                  <a:lnTo>
                    <a:pt x="1671279" y="1188881"/>
                  </a:lnTo>
                  <a:close/>
                  <a:moveTo>
                    <a:pt x="1613245" y="1188881"/>
                  </a:moveTo>
                  <a:lnTo>
                    <a:pt x="1616416" y="1215929"/>
                  </a:lnTo>
                  <a:lnTo>
                    <a:pt x="1659228" y="1216248"/>
                  </a:lnTo>
                  <a:lnTo>
                    <a:pt x="1655422" y="1188881"/>
                  </a:lnTo>
                  <a:lnTo>
                    <a:pt x="1613245" y="1188881"/>
                  </a:lnTo>
                  <a:close/>
                  <a:moveTo>
                    <a:pt x="1555212" y="1188881"/>
                  </a:moveTo>
                  <a:lnTo>
                    <a:pt x="1557432" y="1215929"/>
                  </a:lnTo>
                  <a:lnTo>
                    <a:pt x="1600560" y="1215929"/>
                  </a:lnTo>
                  <a:lnTo>
                    <a:pt x="1597389" y="1188881"/>
                  </a:lnTo>
                  <a:lnTo>
                    <a:pt x="1555212" y="1188881"/>
                  </a:lnTo>
                  <a:close/>
                  <a:moveTo>
                    <a:pt x="1497178" y="1188881"/>
                  </a:moveTo>
                  <a:lnTo>
                    <a:pt x="1498764" y="1215929"/>
                  </a:lnTo>
                  <a:lnTo>
                    <a:pt x="1541575" y="1215929"/>
                  </a:lnTo>
                  <a:lnTo>
                    <a:pt x="1539356" y="1188881"/>
                  </a:lnTo>
                  <a:lnTo>
                    <a:pt x="1497178" y="1188881"/>
                  </a:lnTo>
                  <a:close/>
                  <a:moveTo>
                    <a:pt x="1438828" y="1188563"/>
                  </a:moveTo>
                  <a:lnTo>
                    <a:pt x="1439779" y="1215611"/>
                  </a:lnTo>
                  <a:lnTo>
                    <a:pt x="1482591" y="1215929"/>
                  </a:lnTo>
                  <a:lnTo>
                    <a:pt x="1481322" y="1188563"/>
                  </a:lnTo>
                  <a:lnTo>
                    <a:pt x="1438828" y="1188563"/>
                  </a:lnTo>
                  <a:close/>
                  <a:moveTo>
                    <a:pt x="1381111" y="1188563"/>
                  </a:moveTo>
                  <a:lnTo>
                    <a:pt x="1380794" y="1215611"/>
                  </a:lnTo>
                  <a:lnTo>
                    <a:pt x="1423606" y="1215611"/>
                  </a:lnTo>
                  <a:lnTo>
                    <a:pt x="1422972" y="1188563"/>
                  </a:lnTo>
                  <a:lnTo>
                    <a:pt x="1381111" y="1188563"/>
                  </a:lnTo>
                  <a:close/>
                  <a:moveTo>
                    <a:pt x="1322761" y="1188563"/>
                  </a:moveTo>
                  <a:lnTo>
                    <a:pt x="1321810" y="1215611"/>
                  </a:lnTo>
                  <a:lnTo>
                    <a:pt x="1364621" y="1215611"/>
                  </a:lnTo>
                  <a:lnTo>
                    <a:pt x="1365255" y="1188563"/>
                  </a:lnTo>
                  <a:lnTo>
                    <a:pt x="1322761" y="1188563"/>
                  </a:lnTo>
                  <a:close/>
                  <a:moveTo>
                    <a:pt x="1264727" y="1188563"/>
                  </a:moveTo>
                  <a:lnTo>
                    <a:pt x="1263142" y="1215293"/>
                  </a:lnTo>
                  <a:lnTo>
                    <a:pt x="1305636" y="1215293"/>
                  </a:lnTo>
                  <a:lnTo>
                    <a:pt x="1307222" y="1188563"/>
                  </a:lnTo>
                  <a:lnTo>
                    <a:pt x="1264727" y="1188563"/>
                  </a:lnTo>
                  <a:close/>
                  <a:moveTo>
                    <a:pt x="1206694" y="1188244"/>
                  </a:moveTo>
                  <a:lnTo>
                    <a:pt x="1204157" y="1215293"/>
                  </a:lnTo>
                  <a:lnTo>
                    <a:pt x="1246969" y="1215293"/>
                  </a:lnTo>
                  <a:lnTo>
                    <a:pt x="1248871" y="1188563"/>
                  </a:lnTo>
                  <a:lnTo>
                    <a:pt x="1206694" y="1188244"/>
                  </a:lnTo>
                  <a:close/>
                  <a:moveTo>
                    <a:pt x="1148661" y="1188244"/>
                  </a:moveTo>
                  <a:lnTo>
                    <a:pt x="1145172" y="1215293"/>
                  </a:lnTo>
                  <a:lnTo>
                    <a:pt x="1188301" y="1215293"/>
                  </a:lnTo>
                  <a:lnTo>
                    <a:pt x="1190838" y="1188244"/>
                  </a:lnTo>
                  <a:lnTo>
                    <a:pt x="1148661" y="1188244"/>
                  </a:lnTo>
                  <a:close/>
                  <a:moveTo>
                    <a:pt x="1090627" y="1188244"/>
                  </a:moveTo>
                  <a:lnTo>
                    <a:pt x="1086505" y="1214975"/>
                  </a:lnTo>
                  <a:lnTo>
                    <a:pt x="1128999" y="1214975"/>
                  </a:lnTo>
                  <a:lnTo>
                    <a:pt x="1132805" y="1188244"/>
                  </a:lnTo>
                  <a:lnTo>
                    <a:pt x="1090627" y="1188244"/>
                  </a:lnTo>
                  <a:close/>
                  <a:moveTo>
                    <a:pt x="1032594" y="1187926"/>
                  </a:moveTo>
                  <a:lnTo>
                    <a:pt x="1027203" y="1214975"/>
                  </a:lnTo>
                  <a:lnTo>
                    <a:pt x="1070331" y="1214975"/>
                  </a:lnTo>
                  <a:lnTo>
                    <a:pt x="1074771" y="1188244"/>
                  </a:lnTo>
                  <a:lnTo>
                    <a:pt x="1032594" y="1187926"/>
                  </a:lnTo>
                  <a:close/>
                  <a:moveTo>
                    <a:pt x="1740728" y="1132875"/>
                  </a:moveTo>
                  <a:lnTo>
                    <a:pt x="1737874" y="1133193"/>
                  </a:lnTo>
                  <a:lnTo>
                    <a:pt x="1735337" y="1133829"/>
                  </a:lnTo>
                  <a:lnTo>
                    <a:pt x="1733117" y="1134784"/>
                  </a:lnTo>
                  <a:lnTo>
                    <a:pt x="1731532" y="1136057"/>
                  </a:lnTo>
                  <a:lnTo>
                    <a:pt x="1730263" y="1137648"/>
                  </a:lnTo>
                  <a:lnTo>
                    <a:pt x="1729312" y="1139875"/>
                  </a:lnTo>
                  <a:lnTo>
                    <a:pt x="1728995" y="1142103"/>
                  </a:lnTo>
                  <a:lnTo>
                    <a:pt x="1728995" y="1144330"/>
                  </a:lnTo>
                  <a:lnTo>
                    <a:pt x="1730263" y="1151649"/>
                  </a:lnTo>
                  <a:lnTo>
                    <a:pt x="1731215" y="1153877"/>
                  </a:lnTo>
                  <a:lnTo>
                    <a:pt x="1732166" y="1156104"/>
                  </a:lnTo>
                  <a:lnTo>
                    <a:pt x="1734069" y="1158332"/>
                  </a:lnTo>
                  <a:lnTo>
                    <a:pt x="1735971" y="1159923"/>
                  </a:lnTo>
                  <a:lnTo>
                    <a:pt x="1738508" y="1161514"/>
                  </a:lnTo>
                  <a:lnTo>
                    <a:pt x="1741045" y="1162469"/>
                  </a:lnTo>
                  <a:lnTo>
                    <a:pt x="1743582" y="1163105"/>
                  </a:lnTo>
                  <a:lnTo>
                    <a:pt x="1746437" y="1163423"/>
                  </a:lnTo>
                  <a:lnTo>
                    <a:pt x="1772123" y="1163423"/>
                  </a:lnTo>
                  <a:lnTo>
                    <a:pt x="1775295" y="1163105"/>
                  </a:lnTo>
                  <a:lnTo>
                    <a:pt x="1777832" y="1162469"/>
                  </a:lnTo>
                  <a:lnTo>
                    <a:pt x="1779734" y="1161514"/>
                  </a:lnTo>
                  <a:lnTo>
                    <a:pt x="1781637" y="1159923"/>
                  </a:lnTo>
                  <a:lnTo>
                    <a:pt x="1782906" y="1158332"/>
                  </a:lnTo>
                  <a:lnTo>
                    <a:pt x="1783857" y="1156104"/>
                  </a:lnTo>
                  <a:lnTo>
                    <a:pt x="1784174" y="1154195"/>
                  </a:lnTo>
                  <a:lnTo>
                    <a:pt x="1783857" y="1151968"/>
                  </a:lnTo>
                  <a:lnTo>
                    <a:pt x="1782271" y="1144330"/>
                  </a:lnTo>
                  <a:lnTo>
                    <a:pt x="1781637" y="1142103"/>
                  </a:lnTo>
                  <a:lnTo>
                    <a:pt x="1780369" y="1139875"/>
                  </a:lnTo>
                  <a:lnTo>
                    <a:pt x="1778783" y="1137648"/>
                  </a:lnTo>
                  <a:lnTo>
                    <a:pt x="1776563" y="1136057"/>
                  </a:lnTo>
                  <a:lnTo>
                    <a:pt x="1774343" y="1134784"/>
                  </a:lnTo>
                  <a:lnTo>
                    <a:pt x="1771489" y="1133829"/>
                  </a:lnTo>
                  <a:lnTo>
                    <a:pt x="1768635" y="1133193"/>
                  </a:lnTo>
                  <a:lnTo>
                    <a:pt x="1766098" y="1132875"/>
                  </a:lnTo>
                  <a:lnTo>
                    <a:pt x="1740728" y="1132875"/>
                  </a:lnTo>
                  <a:close/>
                  <a:moveTo>
                    <a:pt x="1664619" y="1132875"/>
                  </a:moveTo>
                  <a:lnTo>
                    <a:pt x="1661765" y="1133193"/>
                  </a:lnTo>
                  <a:lnTo>
                    <a:pt x="1659545" y="1133829"/>
                  </a:lnTo>
                  <a:lnTo>
                    <a:pt x="1657325" y="1134784"/>
                  </a:lnTo>
                  <a:lnTo>
                    <a:pt x="1655422" y="1136057"/>
                  </a:lnTo>
                  <a:lnTo>
                    <a:pt x="1654154" y="1137648"/>
                  </a:lnTo>
                  <a:lnTo>
                    <a:pt x="1653203" y="1139875"/>
                  </a:lnTo>
                  <a:lnTo>
                    <a:pt x="1652568" y="1142103"/>
                  </a:lnTo>
                  <a:lnTo>
                    <a:pt x="1652568" y="1144330"/>
                  </a:lnTo>
                  <a:lnTo>
                    <a:pt x="1653837" y="1151649"/>
                  </a:lnTo>
                  <a:lnTo>
                    <a:pt x="1654471" y="1153877"/>
                  </a:lnTo>
                  <a:lnTo>
                    <a:pt x="1655422" y="1156104"/>
                  </a:lnTo>
                  <a:lnTo>
                    <a:pt x="1657008" y="1158332"/>
                  </a:lnTo>
                  <a:lnTo>
                    <a:pt x="1658911" y="1159923"/>
                  </a:lnTo>
                  <a:lnTo>
                    <a:pt x="1661131" y="1161196"/>
                  </a:lnTo>
                  <a:lnTo>
                    <a:pt x="1663668" y="1162469"/>
                  </a:lnTo>
                  <a:lnTo>
                    <a:pt x="1666205" y="1163105"/>
                  </a:lnTo>
                  <a:lnTo>
                    <a:pt x="1669376" y="1163105"/>
                  </a:lnTo>
                  <a:lnTo>
                    <a:pt x="1695063" y="1163423"/>
                  </a:lnTo>
                  <a:lnTo>
                    <a:pt x="1697917" y="1163105"/>
                  </a:lnTo>
                  <a:lnTo>
                    <a:pt x="1700137" y="1162469"/>
                  </a:lnTo>
                  <a:lnTo>
                    <a:pt x="1702357" y="1161514"/>
                  </a:lnTo>
                  <a:lnTo>
                    <a:pt x="1704576" y="1159923"/>
                  </a:lnTo>
                  <a:lnTo>
                    <a:pt x="1705845" y="1158332"/>
                  </a:lnTo>
                  <a:lnTo>
                    <a:pt x="1706796" y="1156104"/>
                  </a:lnTo>
                  <a:lnTo>
                    <a:pt x="1707430" y="1153877"/>
                  </a:lnTo>
                  <a:lnTo>
                    <a:pt x="1707113" y="1151649"/>
                  </a:lnTo>
                  <a:lnTo>
                    <a:pt x="1705845" y="1144330"/>
                  </a:lnTo>
                  <a:lnTo>
                    <a:pt x="1705211" y="1142103"/>
                  </a:lnTo>
                  <a:lnTo>
                    <a:pt x="1704259" y="1139875"/>
                  </a:lnTo>
                  <a:lnTo>
                    <a:pt x="1702357" y="1137648"/>
                  </a:lnTo>
                  <a:lnTo>
                    <a:pt x="1700137" y="1136057"/>
                  </a:lnTo>
                  <a:lnTo>
                    <a:pt x="1697917" y="1134784"/>
                  </a:lnTo>
                  <a:lnTo>
                    <a:pt x="1695697" y="1133829"/>
                  </a:lnTo>
                  <a:lnTo>
                    <a:pt x="1692843" y="1133193"/>
                  </a:lnTo>
                  <a:lnTo>
                    <a:pt x="1689989" y="1132875"/>
                  </a:lnTo>
                  <a:lnTo>
                    <a:pt x="1664619" y="1132875"/>
                  </a:lnTo>
                  <a:close/>
                  <a:moveTo>
                    <a:pt x="1586924" y="1132875"/>
                  </a:moveTo>
                  <a:lnTo>
                    <a:pt x="1584704" y="1133511"/>
                  </a:lnTo>
                  <a:lnTo>
                    <a:pt x="1582167" y="1134784"/>
                  </a:lnTo>
                  <a:lnTo>
                    <a:pt x="1580264" y="1136057"/>
                  </a:lnTo>
                  <a:lnTo>
                    <a:pt x="1578679" y="1137648"/>
                  </a:lnTo>
                  <a:lnTo>
                    <a:pt x="1577727" y="1139875"/>
                  </a:lnTo>
                  <a:lnTo>
                    <a:pt x="1577093" y="1142103"/>
                  </a:lnTo>
                  <a:lnTo>
                    <a:pt x="1577093" y="1144330"/>
                  </a:lnTo>
                  <a:lnTo>
                    <a:pt x="1578044" y="1151649"/>
                  </a:lnTo>
                  <a:lnTo>
                    <a:pt x="1578362" y="1153877"/>
                  </a:lnTo>
                  <a:lnTo>
                    <a:pt x="1579313" y="1156104"/>
                  </a:lnTo>
                  <a:lnTo>
                    <a:pt x="1580899" y="1158332"/>
                  </a:lnTo>
                  <a:lnTo>
                    <a:pt x="1583118" y="1159923"/>
                  </a:lnTo>
                  <a:lnTo>
                    <a:pt x="1585338" y="1161196"/>
                  </a:lnTo>
                  <a:lnTo>
                    <a:pt x="1587558" y="1162151"/>
                  </a:lnTo>
                  <a:lnTo>
                    <a:pt x="1590412" y="1162787"/>
                  </a:lnTo>
                  <a:lnTo>
                    <a:pt x="1593266" y="1163105"/>
                  </a:lnTo>
                  <a:lnTo>
                    <a:pt x="1618953" y="1163105"/>
                  </a:lnTo>
                  <a:lnTo>
                    <a:pt x="1621807" y="1163105"/>
                  </a:lnTo>
                  <a:lnTo>
                    <a:pt x="1624344" y="1162469"/>
                  </a:lnTo>
                  <a:lnTo>
                    <a:pt x="1626564" y="1161196"/>
                  </a:lnTo>
                  <a:lnTo>
                    <a:pt x="1628467" y="1159923"/>
                  </a:lnTo>
                  <a:lnTo>
                    <a:pt x="1629735" y="1158332"/>
                  </a:lnTo>
                  <a:lnTo>
                    <a:pt x="1631004" y="1156104"/>
                  </a:lnTo>
                  <a:lnTo>
                    <a:pt x="1631321" y="1153877"/>
                  </a:lnTo>
                  <a:lnTo>
                    <a:pt x="1631321" y="1151649"/>
                  </a:lnTo>
                  <a:lnTo>
                    <a:pt x="1630370" y="1144330"/>
                  </a:lnTo>
                  <a:lnTo>
                    <a:pt x="1629735" y="1142103"/>
                  </a:lnTo>
                  <a:lnTo>
                    <a:pt x="1628784" y="1139875"/>
                  </a:lnTo>
                  <a:lnTo>
                    <a:pt x="1627198" y="1137648"/>
                  </a:lnTo>
                  <a:lnTo>
                    <a:pt x="1625296" y="1136057"/>
                  </a:lnTo>
                  <a:lnTo>
                    <a:pt x="1623076" y="1134784"/>
                  </a:lnTo>
                  <a:lnTo>
                    <a:pt x="1620856" y="1133829"/>
                  </a:lnTo>
                  <a:lnTo>
                    <a:pt x="1618002" y="1132875"/>
                  </a:lnTo>
                  <a:lnTo>
                    <a:pt x="1615148" y="1132875"/>
                  </a:lnTo>
                  <a:lnTo>
                    <a:pt x="1589778" y="1132875"/>
                  </a:lnTo>
                  <a:lnTo>
                    <a:pt x="1586924" y="1132875"/>
                  </a:lnTo>
                  <a:close/>
                  <a:moveTo>
                    <a:pt x="1510815" y="1132875"/>
                  </a:moveTo>
                  <a:lnTo>
                    <a:pt x="1508278" y="1133511"/>
                  </a:lnTo>
                  <a:lnTo>
                    <a:pt x="1506058" y="1134784"/>
                  </a:lnTo>
                  <a:lnTo>
                    <a:pt x="1504155" y="1136057"/>
                  </a:lnTo>
                  <a:lnTo>
                    <a:pt x="1502569" y="1137648"/>
                  </a:lnTo>
                  <a:lnTo>
                    <a:pt x="1501618" y="1139875"/>
                  </a:lnTo>
                  <a:lnTo>
                    <a:pt x="1500984" y="1142103"/>
                  </a:lnTo>
                  <a:lnTo>
                    <a:pt x="1500667" y="1144330"/>
                  </a:lnTo>
                  <a:lnTo>
                    <a:pt x="1501301" y="1151649"/>
                  </a:lnTo>
                  <a:lnTo>
                    <a:pt x="1501618" y="1153877"/>
                  </a:lnTo>
                  <a:lnTo>
                    <a:pt x="1502569" y="1156104"/>
                  </a:lnTo>
                  <a:lnTo>
                    <a:pt x="1503838" y="1158332"/>
                  </a:lnTo>
                  <a:lnTo>
                    <a:pt x="1505741" y="1159923"/>
                  </a:lnTo>
                  <a:lnTo>
                    <a:pt x="1507960" y="1161196"/>
                  </a:lnTo>
                  <a:lnTo>
                    <a:pt x="1510180" y="1162151"/>
                  </a:lnTo>
                  <a:lnTo>
                    <a:pt x="1512717" y="1162787"/>
                  </a:lnTo>
                  <a:lnTo>
                    <a:pt x="1515888" y="1163105"/>
                  </a:lnTo>
                  <a:lnTo>
                    <a:pt x="1541575" y="1163105"/>
                  </a:lnTo>
                  <a:lnTo>
                    <a:pt x="1544430" y="1162787"/>
                  </a:lnTo>
                  <a:lnTo>
                    <a:pt x="1546966" y="1162151"/>
                  </a:lnTo>
                  <a:lnTo>
                    <a:pt x="1549503" y="1161196"/>
                  </a:lnTo>
                  <a:lnTo>
                    <a:pt x="1551406" y="1159923"/>
                  </a:lnTo>
                  <a:lnTo>
                    <a:pt x="1552992" y="1158332"/>
                  </a:lnTo>
                  <a:lnTo>
                    <a:pt x="1553943" y="1156104"/>
                  </a:lnTo>
                  <a:lnTo>
                    <a:pt x="1554577" y="1153877"/>
                  </a:lnTo>
                  <a:lnTo>
                    <a:pt x="1554577" y="1151649"/>
                  </a:lnTo>
                  <a:lnTo>
                    <a:pt x="1553943" y="1144330"/>
                  </a:lnTo>
                  <a:lnTo>
                    <a:pt x="1553626" y="1142103"/>
                  </a:lnTo>
                  <a:lnTo>
                    <a:pt x="1552675" y="1139875"/>
                  </a:lnTo>
                  <a:lnTo>
                    <a:pt x="1551089" y="1137648"/>
                  </a:lnTo>
                  <a:lnTo>
                    <a:pt x="1549186" y="1136057"/>
                  </a:lnTo>
                  <a:lnTo>
                    <a:pt x="1546966" y="1134784"/>
                  </a:lnTo>
                  <a:lnTo>
                    <a:pt x="1544430" y="1133511"/>
                  </a:lnTo>
                  <a:lnTo>
                    <a:pt x="1541893" y="1132875"/>
                  </a:lnTo>
                  <a:lnTo>
                    <a:pt x="1539038" y="1132875"/>
                  </a:lnTo>
                  <a:lnTo>
                    <a:pt x="1513986" y="1132875"/>
                  </a:lnTo>
                  <a:lnTo>
                    <a:pt x="1510815" y="1132875"/>
                  </a:lnTo>
                  <a:close/>
                  <a:moveTo>
                    <a:pt x="981854" y="1117600"/>
                  </a:moveTo>
                  <a:lnTo>
                    <a:pt x="1765464" y="1117600"/>
                  </a:lnTo>
                  <a:lnTo>
                    <a:pt x="1769904" y="1117918"/>
                  </a:lnTo>
                  <a:lnTo>
                    <a:pt x="1774978" y="1118236"/>
                  </a:lnTo>
                  <a:lnTo>
                    <a:pt x="1779417" y="1119191"/>
                  </a:lnTo>
                  <a:lnTo>
                    <a:pt x="1783857" y="1120464"/>
                  </a:lnTo>
                  <a:lnTo>
                    <a:pt x="1787980" y="1122373"/>
                  </a:lnTo>
                  <a:lnTo>
                    <a:pt x="1792736" y="1124283"/>
                  </a:lnTo>
                  <a:lnTo>
                    <a:pt x="1796542" y="1126510"/>
                  </a:lnTo>
                  <a:lnTo>
                    <a:pt x="1800347" y="1129056"/>
                  </a:lnTo>
                  <a:lnTo>
                    <a:pt x="1803836" y="1131602"/>
                  </a:lnTo>
                  <a:lnTo>
                    <a:pt x="1807007" y="1134466"/>
                  </a:lnTo>
                  <a:lnTo>
                    <a:pt x="1810495" y="1137648"/>
                  </a:lnTo>
                  <a:lnTo>
                    <a:pt x="1813032" y="1141148"/>
                  </a:lnTo>
                  <a:lnTo>
                    <a:pt x="1815252" y="1144649"/>
                  </a:lnTo>
                  <a:lnTo>
                    <a:pt x="1817155" y="1148149"/>
                  </a:lnTo>
                  <a:lnTo>
                    <a:pt x="1818740" y="1151649"/>
                  </a:lnTo>
                  <a:lnTo>
                    <a:pt x="1820009" y="1155468"/>
                  </a:lnTo>
                  <a:lnTo>
                    <a:pt x="1903095" y="1502007"/>
                  </a:lnTo>
                  <a:lnTo>
                    <a:pt x="1903412" y="1506144"/>
                  </a:lnTo>
                  <a:lnTo>
                    <a:pt x="1903412" y="1509963"/>
                  </a:lnTo>
                  <a:lnTo>
                    <a:pt x="1903095" y="1513463"/>
                  </a:lnTo>
                  <a:lnTo>
                    <a:pt x="1901827" y="1516963"/>
                  </a:lnTo>
                  <a:lnTo>
                    <a:pt x="1900241" y="1520146"/>
                  </a:lnTo>
                  <a:lnTo>
                    <a:pt x="1898338" y="1523646"/>
                  </a:lnTo>
                  <a:lnTo>
                    <a:pt x="1895801" y="1526510"/>
                  </a:lnTo>
                  <a:lnTo>
                    <a:pt x="1892313" y="1529056"/>
                  </a:lnTo>
                  <a:lnTo>
                    <a:pt x="1889142" y="1531283"/>
                  </a:lnTo>
                  <a:lnTo>
                    <a:pt x="1885336" y="1533511"/>
                  </a:lnTo>
                  <a:lnTo>
                    <a:pt x="1881214" y="1535420"/>
                  </a:lnTo>
                  <a:lnTo>
                    <a:pt x="1876774" y="1537011"/>
                  </a:lnTo>
                  <a:lnTo>
                    <a:pt x="1871700" y="1538284"/>
                  </a:lnTo>
                  <a:lnTo>
                    <a:pt x="1866626" y="1538920"/>
                  </a:lnTo>
                  <a:lnTo>
                    <a:pt x="1861235" y="1539557"/>
                  </a:lnTo>
                  <a:lnTo>
                    <a:pt x="1855210" y="1539875"/>
                  </a:lnTo>
                  <a:lnTo>
                    <a:pt x="884498" y="1539875"/>
                  </a:lnTo>
                  <a:lnTo>
                    <a:pt x="878789" y="1539557"/>
                  </a:lnTo>
                  <a:lnTo>
                    <a:pt x="873081" y="1538920"/>
                  </a:lnTo>
                  <a:lnTo>
                    <a:pt x="868007" y="1537966"/>
                  </a:lnTo>
                  <a:lnTo>
                    <a:pt x="863250" y="1536693"/>
                  </a:lnTo>
                  <a:lnTo>
                    <a:pt x="858811" y="1535102"/>
                  </a:lnTo>
                  <a:lnTo>
                    <a:pt x="854371" y="1533193"/>
                  </a:lnTo>
                  <a:lnTo>
                    <a:pt x="850566" y="1531283"/>
                  </a:lnTo>
                  <a:lnTo>
                    <a:pt x="847394" y="1528737"/>
                  </a:lnTo>
                  <a:lnTo>
                    <a:pt x="844223" y="1526192"/>
                  </a:lnTo>
                  <a:lnTo>
                    <a:pt x="842003" y="1523010"/>
                  </a:lnTo>
                  <a:lnTo>
                    <a:pt x="839466" y="1519827"/>
                  </a:lnTo>
                  <a:lnTo>
                    <a:pt x="837881" y="1516645"/>
                  </a:lnTo>
                  <a:lnTo>
                    <a:pt x="836929" y="1513463"/>
                  </a:lnTo>
                  <a:lnTo>
                    <a:pt x="836612" y="1509963"/>
                  </a:lnTo>
                  <a:lnTo>
                    <a:pt x="836612" y="1506144"/>
                  </a:lnTo>
                  <a:lnTo>
                    <a:pt x="837246" y="1502007"/>
                  </a:lnTo>
                  <a:lnTo>
                    <a:pt x="926675" y="1154832"/>
                  </a:lnTo>
                  <a:lnTo>
                    <a:pt x="927943" y="1151331"/>
                  </a:lnTo>
                  <a:lnTo>
                    <a:pt x="929529" y="1147513"/>
                  </a:lnTo>
                  <a:lnTo>
                    <a:pt x="931432" y="1144012"/>
                  </a:lnTo>
                  <a:lnTo>
                    <a:pt x="933969" y="1140830"/>
                  </a:lnTo>
                  <a:lnTo>
                    <a:pt x="936823" y="1137011"/>
                  </a:lnTo>
                  <a:lnTo>
                    <a:pt x="939677" y="1134147"/>
                  </a:lnTo>
                  <a:lnTo>
                    <a:pt x="943165" y="1131283"/>
                  </a:lnTo>
                  <a:lnTo>
                    <a:pt x="946971" y="1128738"/>
                  </a:lnTo>
                  <a:lnTo>
                    <a:pt x="950776" y="1126192"/>
                  </a:lnTo>
                  <a:lnTo>
                    <a:pt x="954582" y="1124283"/>
                  </a:lnTo>
                  <a:lnTo>
                    <a:pt x="959021" y="1122373"/>
                  </a:lnTo>
                  <a:lnTo>
                    <a:pt x="963461" y="1120464"/>
                  </a:lnTo>
                  <a:lnTo>
                    <a:pt x="967901" y="1119191"/>
                  </a:lnTo>
                  <a:lnTo>
                    <a:pt x="972341" y="1118236"/>
                  </a:lnTo>
                  <a:lnTo>
                    <a:pt x="977097" y="1117918"/>
                  </a:lnTo>
                  <a:lnTo>
                    <a:pt x="981854" y="1117600"/>
                  </a:lnTo>
                  <a:close/>
                  <a:moveTo>
                    <a:pt x="268430" y="1104583"/>
                  </a:moveTo>
                  <a:lnTo>
                    <a:pt x="254469" y="1109980"/>
                  </a:lnTo>
                  <a:lnTo>
                    <a:pt x="240826" y="1115695"/>
                  </a:lnTo>
                  <a:lnTo>
                    <a:pt x="227500" y="1121410"/>
                  </a:lnTo>
                  <a:lnTo>
                    <a:pt x="214808" y="1127443"/>
                  </a:lnTo>
                  <a:lnTo>
                    <a:pt x="202433" y="1133158"/>
                  </a:lnTo>
                  <a:lnTo>
                    <a:pt x="190693" y="1139190"/>
                  </a:lnTo>
                  <a:lnTo>
                    <a:pt x="178954" y="1145858"/>
                  </a:lnTo>
                  <a:lnTo>
                    <a:pt x="168483" y="1151890"/>
                  </a:lnTo>
                  <a:lnTo>
                    <a:pt x="178954" y="1168718"/>
                  </a:lnTo>
                  <a:lnTo>
                    <a:pt x="190376" y="1185228"/>
                  </a:lnTo>
                  <a:lnTo>
                    <a:pt x="202433" y="1201420"/>
                  </a:lnTo>
                  <a:lnTo>
                    <a:pt x="214490" y="1217295"/>
                  </a:lnTo>
                  <a:lnTo>
                    <a:pt x="227182" y="1232535"/>
                  </a:lnTo>
                  <a:lnTo>
                    <a:pt x="240191" y="1247775"/>
                  </a:lnTo>
                  <a:lnTo>
                    <a:pt x="253835" y="1262380"/>
                  </a:lnTo>
                  <a:lnTo>
                    <a:pt x="267479" y="1276668"/>
                  </a:lnTo>
                  <a:lnTo>
                    <a:pt x="283026" y="1291590"/>
                  </a:lnTo>
                  <a:lnTo>
                    <a:pt x="299208" y="1306195"/>
                  </a:lnTo>
                  <a:lnTo>
                    <a:pt x="313486" y="1301750"/>
                  </a:lnTo>
                  <a:lnTo>
                    <a:pt x="327764" y="1297623"/>
                  </a:lnTo>
                  <a:lnTo>
                    <a:pt x="357590" y="1289368"/>
                  </a:lnTo>
                  <a:lnTo>
                    <a:pt x="350609" y="1278890"/>
                  </a:lnTo>
                  <a:lnTo>
                    <a:pt x="344264" y="1268413"/>
                  </a:lnTo>
                  <a:lnTo>
                    <a:pt x="337600" y="1257618"/>
                  </a:lnTo>
                  <a:lnTo>
                    <a:pt x="331572" y="1246823"/>
                  </a:lnTo>
                  <a:lnTo>
                    <a:pt x="325543" y="1235710"/>
                  </a:lnTo>
                  <a:lnTo>
                    <a:pt x="319515" y="1224280"/>
                  </a:lnTo>
                  <a:lnTo>
                    <a:pt x="313803" y="1213168"/>
                  </a:lnTo>
                  <a:lnTo>
                    <a:pt x="308409" y="1201738"/>
                  </a:lnTo>
                  <a:lnTo>
                    <a:pt x="302381" y="1189990"/>
                  </a:lnTo>
                  <a:lnTo>
                    <a:pt x="297304" y="1178243"/>
                  </a:lnTo>
                  <a:lnTo>
                    <a:pt x="287151" y="1154113"/>
                  </a:lnTo>
                  <a:lnTo>
                    <a:pt x="277315" y="1129665"/>
                  </a:lnTo>
                  <a:lnTo>
                    <a:pt x="268430" y="1104583"/>
                  </a:lnTo>
                  <a:close/>
                  <a:moveTo>
                    <a:pt x="469277" y="1050290"/>
                  </a:moveTo>
                  <a:lnTo>
                    <a:pt x="441990" y="1055688"/>
                  </a:lnTo>
                  <a:lnTo>
                    <a:pt x="415337" y="1061403"/>
                  </a:lnTo>
                  <a:lnTo>
                    <a:pt x="389319" y="1067118"/>
                  </a:lnTo>
                  <a:lnTo>
                    <a:pt x="364253" y="1073785"/>
                  </a:lnTo>
                  <a:lnTo>
                    <a:pt x="343946" y="1079500"/>
                  </a:lnTo>
                  <a:lnTo>
                    <a:pt x="324274" y="1085215"/>
                  </a:lnTo>
                  <a:lnTo>
                    <a:pt x="328716" y="1098550"/>
                  </a:lnTo>
                  <a:lnTo>
                    <a:pt x="333476" y="1111568"/>
                  </a:lnTo>
                  <a:lnTo>
                    <a:pt x="338235" y="1124585"/>
                  </a:lnTo>
                  <a:lnTo>
                    <a:pt x="343629" y="1136968"/>
                  </a:lnTo>
                  <a:lnTo>
                    <a:pt x="349023" y="1149668"/>
                  </a:lnTo>
                  <a:lnTo>
                    <a:pt x="354417" y="1162050"/>
                  </a:lnTo>
                  <a:lnTo>
                    <a:pt x="360446" y="1174115"/>
                  </a:lnTo>
                  <a:lnTo>
                    <a:pt x="366157" y="1186180"/>
                  </a:lnTo>
                  <a:lnTo>
                    <a:pt x="371868" y="1197928"/>
                  </a:lnTo>
                  <a:lnTo>
                    <a:pt x="378531" y="1209358"/>
                  </a:lnTo>
                  <a:lnTo>
                    <a:pt x="384560" y="1220788"/>
                  </a:lnTo>
                  <a:lnTo>
                    <a:pt x="391223" y="1232218"/>
                  </a:lnTo>
                  <a:lnTo>
                    <a:pt x="397886" y="1243013"/>
                  </a:lnTo>
                  <a:lnTo>
                    <a:pt x="404549" y="1254125"/>
                  </a:lnTo>
                  <a:lnTo>
                    <a:pt x="411530" y="1264603"/>
                  </a:lnTo>
                  <a:lnTo>
                    <a:pt x="418510" y="1275080"/>
                  </a:lnTo>
                  <a:lnTo>
                    <a:pt x="442942" y="1270318"/>
                  </a:lnTo>
                  <a:lnTo>
                    <a:pt x="467373" y="1265873"/>
                  </a:lnTo>
                  <a:lnTo>
                    <a:pt x="492440" y="1261428"/>
                  </a:lnTo>
                  <a:lnTo>
                    <a:pt x="518140" y="1257618"/>
                  </a:lnTo>
                  <a:lnTo>
                    <a:pt x="510525" y="1234123"/>
                  </a:lnTo>
                  <a:lnTo>
                    <a:pt x="503545" y="1209993"/>
                  </a:lnTo>
                  <a:lnTo>
                    <a:pt x="496882" y="1184910"/>
                  </a:lnTo>
                  <a:lnTo>
                    <a:pt x="490219" y="1159193"/>
                  </a:lnTo>
                  <a:lnTo>
                    <a:pt x="484507" y="1132840"/>
                  </a:lnTo>
                  <a:lnTo>
                    <a:pt x="479113" y="1106170"/>
                  </a:lnTo>
                  <a:lnTo>
                    <a:pt x="473719" y="1078548"/>
                  </a:lnTo>
                  <a:lnTo>
                    <a:pt x="469277" y="1050290"/>
                  </a:lnTo>
                  <a:close/>
                  <a:moveTo>
                    <a:pt x="742467" y="1024890"/>
                  </a:moveTo>
                  <a:lnTo>
                    <a:pt x="714228" y="1025525"/>
                  </a:lnTo>
                  <a:lnTo>
                    <a:pt x="686623" y="1026478"/>
                  </a:lnTo>
                  <a:lnTo>
                    <a:pt x="659019" y="1028065"/>
                  </a:lnTo>
                  <a:lnTo>
                    <a:pt x="631731" y="1029653"/>
                  </a:lnTo>
                  <a:lnTo>
                    <a:pt x="605396" y="1031875"/>
                  </a:lnTo>
                  <a:lnTo>
                    <a:pt x="578743" y="1034733"/>
                  </a:lnTo>
                  <a:lnTo>
                    <a:pt x="553043" y="1037908"/>
                  </a:lnTo>
                  <a:lnTo>
                    <a:pt x="527025" y="1041083"/>
                  </a:lnTo>
                  <a:lnTo>
                    <a:pt x="530515" y="1059498"/>
                  </a:lnTo>
                  <a:lnTo>
                    <a:pt x="533688" y="1077595"/>
                  </a:lnTo>
                  <a:lnTo>
                    <a:pt x="536861" y="1095375"/>
                  </a:lnTo>
                  <a:lnTo>
                    <a:pt x="540351" y="1112838"/>
                  </a:lnTo>
                  <a:lnTo>
                    <a:pt x="543841" y="1130300"/>
                  </a:lnTo>
                  <a:lnTo>
                    <a:pt x="547966" y="1147128"/>
                  </a:lnTo>
                  <a:lnTo>
                    <a:pt x="552091" y="1163638"/>
                  </a:lnTo>
                  <a:lnTo>
                    <a:pt x="556216" y="1180148"/>
                  </a:lnTo>
                  <a:lnTo>
                    <a:pt x="561292" y="1198245"/>
                  </a:lnTo>
                  <a:lnTo>
                    <a:pt x="566686" y="1216025"/>
                  </a:lnTo>
                  <a:lnTo>
                    <a:pt x="572080" y="1233488"/>
                  </a:lnTo>
                  <a:lnTo>
                    <a:pt x="577792" y="1250315"/>
                  </a:lnTo>
                  <a:lnTo>
                    <a:pt x="597464" y="1248410"/>
                  </a:lnTo>
                  <a:lnTo>
                    <a:pt x="617771" y="1246823"/>
                  </a:lnTo>
                  <a:lnTo>
                    <a:pt x="638077" y="1245235"/>
                  </a:lnTo>
                  <a:lnTo>
                    <a:pt x="658701" y="1243648"/>
                  </a:lnTo>
                  <a:lnTo>
                    <a:pt x="679326" y="1242378"/>
                  </a:lnTo>
                  <a:lnTo>
                    <a:pt x="699950" y="1241425"/>
                  </a:lnTo>
                  <a:lnTo>
                    <a:pt x="721208" y="1240790"/>
                  </a:lnTo>
                  <a:lnTo>
                    <a:pt x="742467" y="1240473"/>
                  </a:lnTo>
                  <a:lnTo>
                    <a:pt x="742467" y="1024890"/>
                  </a:lnTo>
                  <a:close/>
                  <a:moveTo>
                    <a:pt x="507035" y="801688"/>
                  </a:moveTo>
                  <a:lnTo>
                    <a:pt x="507670" y="824865"/>
                  </a:lnTo>
                  <a:lnTo>
                    <a:pt x="508622" y="848360"/>
                  </a:lnTo>
                  <a:lnTo>
                    <a:pt x="509573" y="871538"/>
                  </a:lnTo>
                  <a:lnTo>
                    <a:pt x="510843" y="894080"/>
                  </a:lnTo>
                  <a:lnTo>
                    <a:pt x="512746" y="916940"/>
                  </a:lnTo>
                  <a:lnTo>
                    <a:pt x="514650" y="939165"/>
                  </a:lnTo>
                  <a:lnTo>
                    <a:pt x="516871" y="961073"/>
                  </a:lnTo>
                  <a:lnTo>
                    <a:pt x="519410" y="982663"/>
                  </a:lnTo>
                  <a:lnTo>
                    <a:pt x="546062" y="979170"/>
                  </a:lnTo>
                  <a:lnTo>
                    <a:pt x="572715" y="976313"/>
                  </a:lnTo>
                  <a:lnTo>
                    <a:pt x="600319" y="973455"/>
                  </a:lnTo>
                  <a:lnTo>
                    <a:pt x="627924" y="971233"/>
                  </a:lnTo>
                  <a:lnTo>
                    <a:pt x="656163" y="969328"/>
                  </a:lnTo>
                  <a:lnTo>
                    <a:pt x="684720" y="967740"/>
                  </a:lnTo>
                  <a:lnTo>
                    <a:pt x="713276" y="966788"/>
                  </a:lnTo>
                  <a:lnTo>
                    <a:pt x="742467" y="965835"/>
                  </a:lnTo>
                  <a:lnTo>
                    <a:pt x="742467" y="801688"/>
                  </a:lnTo>
                  <a:lnTo>
                    <a:pt x="507035" y="801688"/>
                  </a:lnTo>
                  <a:close/>
                  <a:moveTo>
                    <a:pt x="273824" y="801688"/>
                  </a:moveTo>
                  <a:lnTo>
                    <a:pt x="274142" y="816610"/>
                  </a:lnTo>
                  <a:lnTo>
                    <a:pt x="275094" y="831533"/>
                  </a:lnTo>
                  <a:lnTo>
                    <a:pt x="276045" y="846455"/>
                  </a:lnTo>
                  <a:lnTo>
                    <a:pt x="276997" y="860743"/>
                  </a:lnTo>
                  <a:lnTo>
                    <a:pt x="278584" y="875665"/>
                  </a:lnTo>
                  <a:lnTo>
                    <a:pt x="280170" y="889953"/>
                  </a:lnTo>
                  <a:lnTo>
                    <a:pt x="281757" y="904558"/>
                  </a:lnTo>
                  <a:lnTo>
                    <a:pt x="283660" y="918845"/>
                  </a:lnTo>
                  <a:lnTo>
                    <a:pt x="285882" y="933133"/>
                  </a:lnTo>
                  <a:lnTo>
                    <a:pt x="288737" y="947103"/>
                  </a:lnTo>
                  <a:lnTo>
                    <a:pt x="291276" y="961073"/>
                  </a:lnTo>
                  <a:lnTo>
                    <a:pt x="293814" y="975043"/>
                  </a:lnTo>
                  <a:lnTo>
                    <a:pt x="296670" y="988695"/>
                  </a:lnTo>
                  <a:lnTo>
                    <a:pt x="299842" y="1002665"/>
                  </a:lnTo>
                  <a:lnTo>
                    <a:pt x="303015" y="1015683"/>
                  </a:lnTo>
                  <a:lnTo>
                    <a:pt x="306823" y="1029335"/>
                  </a:lnTo>
                  <a:lnTo>
                    <a:pt x="324909" y="1023938"/>
                  </a:lnTo>
                  <a:lnTo>
                    <a:pt x="343312" y="1018858"/>
                  </a:lnTo>
                  <a:lnTo>
                    <a:pt x="362032" y="1013778"/>
                  </a:lnTo>
                  <a:lnTo>
                    <a:pt x="381070" y="1009015"/>
                  </a:lnTo>
                  <a:lnTo>
                    <a:pt x="400742" y="1004570"/>
                  </a:lnTo>
                  <a:lnTo>
                    <a:pt x="420414" y="1000125"/>
                  </a:lnTo>
                  <a:lnTo>
                    <a:pt x="440721" y="995998"/>
                  </a:lnTo>
                  <a:lnTo>
                    <a:pt x="461345" y="992188"/>
                  </a:lnTo>
                  <a:lnTo>
                    <a:pt x="458489" y="969328"/>
                  </a:lnTo>
                  <a:lnTo>
                    <a:pt x="456268" y="945833"/>
                  </a:lnTo>
                  <a:lnTo>
                    <a:pt x="454047" y="922655"/>
                  </a:lnTo>
                  <a:lnTo>
                    <a:pt x="452461" y="899160"/>
                  </a:lnTo>
                  <a:lnTo>
                    <a:pt x="451191" y="874713"/>
                  </a:lnTo>
                  <a:lnTo>
                    <a:pt x="449922" y="850900"/>
                  </a:lnTo>
                  <a:lnTo>
                    <a:pt x="448970" y="826135"/>
                  </a:lnTo>
                  <a:lnTo>
                    <a:pt x="448653" y="801688"/>
                  </a:lnTo>
                  <a:lnTo>
                    <a:pt x="273824" y="801688"/>
                  </a:lnTo>
                  <a:close/>
                  <a:moveTo>
                    <a:pt x="59334" y="801688"/>
                  </a:moveTo>
                  <a:lnTo>
                    <a:pt x="60286" y="821690"/>
                  </a:lnTo>
                  <a:lnTo>
                    <a:pt x="62507" y="841693"/>
                  </a:lnTo>
                  <a:lnTo>
                    <a:pt x="64411" y="861378"/>
                  </a:lnTo>
                  <a:lnTo>
                    <a:pt x="67266" y="881380"/>
                  </a:lnTo>
                  <a:lnTo>
                    <a:pt x="70439" y="900748"/>
                  </a:lnTo>
                  <a:lnTo>
                    <a:pt x="74247" y="919798"/>
                  </a:lnTo>
                  <a:lnTo>
                    <a:pt x="78372" y="938848"/>
                  </a:lnTo>
                  <a:lnTo>
                    <a:pt x="83448" y="957898"/>
                  </a:lnTo>
                  <a:lnTo>
                    <a:pt x="88525" y="976630"/>
                  </a:lnTo>
                  <a:lnTo>
                    <a:pt x="94236" y="995045"/>
                  </a:lnTo>
                  <a:lnTo>
                    <a:pt x="100899" y="1013143"/>
                  </a:lnTo>
                  <a:lnTo>
                    <a:pt x="107245" y="1031240"/>
                  </a:lnTo>
                  <a:lnTo>
                    <a:pt x="114860" y="1049020"/>
                  </a:lnTo>
                  <a:lnTo>
                    <a:pt x="122475" y="1066483"/>
                  </a:lnTo>
                  <a:lnTo>
                    <a:pt x="130408" y="1083628"/>
                  </a:lnTo>
                  <a:lnTo>
                    <a:pt x="138975" y="1100773"/>
                  </a:lnTo>
                  <a:lnTo>
                    <a:pt x="150080" y="1094740"/>
                  </a:lnTo>
                  <a:lnTo>
                    <a:pt x="161185" y="1088390"/>
                  </a:lnTo>
                  <a:lnTo>
                    <a:pt x="172925" y="1082358"/>
                  </a:lnTo>
                  <a:lnTo>
                    <a:pt x="184982" y="1076325"/>
                  </a:lnTo>
                  <a:lnTo>
                    <a:pt x="197039" y="1070293"/>
                  </a:lnTo>
                  <a:lnTo>
                    <a:pt x="209731" y="1064895"/>
                  </a:lnTo>
                  <a:lnTo>
                    <a:pt x="222740" y="1059498"/>
                  </a:lnTo>
                  <a:lnTo>
                    <a:pt x="236066" y="1054100"/>
                  </a:lnTo>
                  <a:lnTo>
                    <a:pt x="250979" y="1048385"/>
                  </a:lnTo>
                  <a:lnTo>
                    <a:pt x="247172" y="1033780"/>
                  </a:lnTo>
                  <a:lnTo>
                    <a:pt x="243364" y="1019175"/>
                  </a:lnTo>
                  <a:lnTo>
                    <a:pt x="240191" y="1004570"/>
                  </a:lnTo>
                  <a:lnTo>
                    <a:pt x="236701" y="989330"/>
                  </a:lnTo>
                  <a:lnTo>
                    <a:pt x="233528" y="974408"/>
                  </a:lnTo>
                  <a:lnTo>
                    <a:pt x="230672" y="959168"/>
                  </a:lnTo>
                  <a:lnTo>
                    <a:pt x="228134" y="943928"/>
                  </a:lnTo>
                  <a:lnTo>
                    <a:pt x="225913" y="928370"/>
                  </a:lnTo>
                  <a:lnTo>
                    <a:pt x="223692" y="912813"/>
                  </a:lnTo>
                  <a:lnTo>
                    <a:pt x="221788" y="897573"/>
                  </a:lnTo>
                  <a:lnTo>
                    <a:pt x="220202" y="881698"/>
                  </a:lnTo>
                  <a:lnTo>
                    <a:pt x="218615" y="865823"/>
                  </a:lnTo>
                  <a:lnTo>
                    <a:pt x="217029" y="849948"/>
                  </a:lnTo>
                  <a:lnTo>
                    <a:pt x="216077" y="834073"/>
                  </a:lnTo>
                  <a:lnTo>
                    <a:pt x="215125" y="817880"/>
                  </a:lnTo>
                  <a:lnTo>
                    <a:pt x="214808" y="801688"/>
                  </a:lnTo>
                  <a:lnTo>
                    <a:pt x="59334" y="801688"/>
                  </a:lnTo>
                  <a:close/>
                  <a:moveTo>
                    <a:pt x="1734820" y="720725"/>
                  </a:moveTo>
                  <a:lnTo>
                    <a:pt x="1735138" y="764540"/>
                  </a:lnTo>
                  <a:lnTo>
                    <a:pt x="1735138" y="861378"/>
                  </a:lnTo>
                  <a:lnTo>
                    <a:pt x="1735138" y="913765"/>
                  </a:lnTo>
                  <a:lnTo>
                    <a:pt x="1734503" y="960120"/>
                  </a:lnTo>
                  <a:lnTo>
                    <a:pt x="1734185" y="979488"/>
                  </a:lnTo>
                  <a:lnTo>
                    <a:pt x="1733549" y="994728"/>
                  </a:lnTo>
                  <a:lnTo>
                    <a:pt x="1732914" y="1005840"/>
                  </a:lnTo>
                  <a:lnTo>
                    <a:pt x="1732596" y="1009333"/>
                  </a:lnTo>
                  <a:lnTo>
                    <a:pt x="1732278" y="1011238"/>
                  </a:lnTo>
                  <a:lnTo>
                    <a:pt x="1731642" y="1011873"/>
                  </a:lnTo>
                  <a:lnTo>
                    <a:pt x="1730689" y="1012190"/>
                  </a:lnTo>
                  <a:lnTo>
                    <a:pt x="1727511" y="1013143"/>
                  </a:lnTo>
                  <a:lnTo>
                    <a:pt x="1722744" y="1014095"/>
                  </a:lnTo>
                  <a:lnTo>
                    <a:pt x="1716071" y="1014730"/>
                  </a:lnTo>
                  <a:lnTo>
                    <a:pt x="1708443" y="1015365"/>
                  </a:lnTo>
                  <a:lnTo>
                    <a:pt x="1698910" y="1015683"/>
                  </a:lnTo>
                  <a:lnTo>
                    <a:pt x="1676982" y="1016000"/>
                  </a:lnTo>
                  <a:lnTo>
                    <a:pt x="1650923" y="1016000"/>
                  </a:lnTo>
                  <a:lnTo>
                    <a:pt x="1622321" y="1015683"/>
                  </a:lnTo>
                  <a:lnTo>
                    <a:pt x="1591496" y="1014730"/>
                  </a:lnTo>
                  <a:lnTo>
                    <a:pt x="1559716" y="1013778"/>
                  </a:lnTo>
                  <a:lnTo>
                    <a:pt x="1497746" y="1011555"/>
                  </a:lnTo>
                  <a:lnTo>
                    <a:pt x="1443404" y="1009333"/>
                  </a:lnTo>
                  <a:lnTo>
                    <a:pt x="1390650" y="1006793"/>
                  </a:lnTo>
                  <a:lnTo>
                    <a:pt x="1438319" y="1005205"/>
                  </a:lnTo>
                  <a:lnTo>
                    <a:pt x="1487259" y="1003300"/>
                  </a:lnTo>
                  <a:lnTo>
                    <a:pt x="1543509" y="1000443"/>
                  </a:lnTo>
                  <a:lnTo>
                    <a:pt x="1572428" y="998538"/>
                  </a:lnTo>
                  <a:lnTo>
                    <a:pt x="1600394" y="996633"/>
                  </a:lnTo>
                  <a:lnTo>
                    <a:pt x="1626771" y="994410"/>
                  </a:lnTo>
                  <a:lnTo>
                    <a:pt x="1650605" y="992188"/>
                  </a:lnTo>
                  <a:lnTo>
                    <a:pt x="1671262" y="989648"/>
                  </a:lnTo>
                  <a:lnTo>
                    <a:pt x="1679842" y="988378"/>
                  </a:lnTo>
                  <a:lnTo>
                    <a:pt x="1687787" y="986790"/>
                  </a:lnTo>
                  <a:lnTo>
                    <a:pt x="1693825" y="985520"/>
                  </a:lnTo>
                  <a:lnTo>
                    <a:pt x="1698592" y="983933"/>
                  </a:lnTo>
                  <a:lnTo>
                    <a:pt x="1702088" y="982028"/>
                  </a:lnTo>
                  <a:lnTo>
                    <a:pt x="1703359" y="981075"/>
                  </a:lnTo>
                  <a:lnTo>
                    <a:pt x="1704312" y="980440"/>
                  </a:lnTo>
                  <a:lnTo>
                    <a:pt x="1705266" y="978218"/>
                  </a:lnTo>
                  <a:lnTo>
                    <a:pt x="1706219" y="974725"/>
                  </a:lnTo>
                  <a:lnTo>
                    <a:pt x="1707490" y="969963"/>
                  </a:lnTo>
                  <a:lnTo>
                    <a:pt x="1708443" y="963930"/>
                  </a:lnTo>
                  <a:lnTo>
                    <a:pt x="1710986" y="949960"/>
                  </a:lnTo>
                  <a:lnTo>
                    <a:pt x="1713528" y="932498"/>
                  </a:lnTo>
                  <a:lnTo>
                    <a:pt x="1716071" y="912178"/>
                  </a:lnTo>
                  <a:lnTo>
                    <a:pt x="1718613" y="890270"/>
                  </a:lnTo>
                  <a:lnTo>
                    <a:pt x="1723698" y="844233"/>
                  </a:lnTo>
                  <a:lnTo>
                    <a:pt x="1728147" y="798513"/>
                  </a:lnTo>
                  <a:lnTo>
                    <a:pt x="1731642" y="759143"/>
                  </a:lnTo>
                  <a:lnTo>
                    <a:pt x="1734820" y="720725"/>
                  </a:lnTo>
                  <a:close/>
                  <a:moveTo>
                    <a:pt x="519410" y="561340"/>
                  </a:moveTo>
                  <a:lnTo>
                    <a:pt x="516871" y="583565"/>
                  </a:lnTo>
                  <a:lnTo>
                    <a:pt x="514650" y="605473"/>
                  </a:lnTo>
                  <a:lnTo>
                    <a:pt x="512746" y="627698"/>
                  </a:lnTo>
                  <a:lnTo>
                    <a:pt x="510843" y="650240"/>
                  </a:lnTo>
                  <a:lnTo>
                    <a:pt x="509573" y="673100"/>
                  </a:lnTo>
                  <a:lnTo>
                    <a:pt x="508622" y="695960"/>
                  </a:lnTo>
                  <a:lnTo>
                    <a:pt x="507670" y="719138"/>
                  </a:lnTo>
                  <a:lnTo>
                    <a:pt x="507352" y="742950"/>
                  </a:lnTo>
                  <a:lnTo>
                    <a:pt x="742467" y="742950"/>
                  </a:lnTo>
                  <a:lnTo>
                    <a:pt x="742467" y="578485"/>
                  </a:lnTo>
                  <a:lnTo>
                    <a:pt x="713276" y="577850"/>
                  </a:lnTo>
                  <a:lnTo>
                    <a:pt x="684720" y="576580"/>
                  </a:lnTo>
                  <a:lnTo>
                    <a:pt x="656163" y="575310"/>
                  </a:lnTo>
                  <a:lnTo>
                    <a:pt x="627924" y="573405"/>
                  </a:lnTo>
                  <a:lnTo>
                    <a:pt x="600319" y="570865"/>
                  </a:lnTo>
                  <a:lnTo>
                    <a:pt x="573032" y="568325"/>
                  </a:lnTo>
                  <a:lnTo>
                    <a:pt x="546062" y="564833"/>
                  </a:lnTo>
                  <a:lnTo>
                    <a:pt x="519410" y="561340"/>
                  </a:lnTo>
                  <a:close/>
                  <a:moveTo>
                    <a:pt x="1074474" y="554038"/>
                  </a:moveTo>
                  <a:lnTo>
                    <a:pt x="1100533" y="554038"/>
                  </a:lnTo>
                  <a:lnTo>
                    <a:pt x="1129135" y="554356"/>
                  </a:lnTo>
                  <a:lnTo>
                    <a:pt x="1159961" y="555308"/>
                  </a:lnTo>
                  <a:lnTo>
                    <a:pt x="1191422" y="556261"/>
                  </a:lnTo>
                  <a:lnTo>
                    <a:pt x="1253392" y="558483"/>
                  </a:lnTo>
                  <a:lnTo>
                    <a:pt x="1307734" y="560706"/>
                  </a:lnTo>
                  <a:lnTo>
                    <a:pt x="1360488" y="563246"/>
                  </a:lnTo>
                  <a:lnTo>
                    <a:pt x="1313137" y="564833"/>
                  </a:lnTo>
                  <a:lnTo>
                    <a:pt x="1264197" y="567056"/>
                  </a:lnTo>
                  <a:lnTo>
                    <a:pt x="1207947" y="569913"/>
                  </a:lnTo>
                  <a:lnTo>
                    <a:pt x="1179028" y="571501"/>
                  </a:lnTo>
                  <a:lnTo>
                    <a:pt x="1150745" y="573406"/>
                  </a:lnTo>
                  <a:lnTo>
                    <a:pt x="1124685" y="575628"/>
                  </a:lnTo>
                  <a:lnTo>
                    <a:pt x="1100851" y="577851"/>
                  </a:lnTo>
                  <a:lnTo>
                    <a:pt x="1079877" y="580391"/>
                  </a:lnTo>
                  <a:lnTo>
                    <a:pt x="1071296" y="581661"/>
                  </a:lnTo>
                  <a:lnTo>
                    <a:pt x="1063669" y="583248"/>
                  </a:lnTo>
                  <a:lnTo>
                    <a:pt x="1057313" y="584836"/>
                  </a:lnTo>
                  <a:lnTo>
                    <a:pt x="1052546" y="586423"/>
                  </a:lnTo>
                  <a:lnTo>
                    <a:pt x="1049051" y="588011"/>
                  </a:lnTo>
                  <a:lnTo>
                    <a:pt x="1048097" y="588963"/>
                  </a:lnTo>
                  <a:lnTo>
                    <a:pt x="1046826" y="589598"/>
                  </a:lnTo>
                  <a:lnTo>
                    <a:pt x="1045873" y="591821"/>
                  </a:lnTo>
                  <a:lnTo>
                    <a:pt x="1044919" y="595313"/>
                  </a:lnTo>
                  <a:lnTo>
                    <a:pt x="1042695" y="606108"/>
                  </a:lnTo>
                  <a:lnTo>
                    <a:pt x="1040152" y="620396"/>
                  </a:lnTo>
                  <a:lnTo>
                    <a:pt x="1037610" y="637858"/>
                  </a:lnTo>
                  <a:lnTo>
                    <a:pt x="1035386" y="657861"/>
                  </a:lnTo>
                  <a:lnTo>
                    <a:pt x="1032843" y="679768"/>
                  </a:lnTo>
                  <a:lnTo>
                    <a:pt x="1027441" y="726123"/>
                  </a:lnTo>
                  <a:lnTo>
                    <a:pt x="1022992" y="771526"/>
                  </a:lnTo>
                  <a:lnTo>
                    <a:pt x="1019496" y="811213"/>
                  </a:lnTo>
                  <a:lnTo>
                    <a:pt x="1016318" y="849313"/>
                  </a:lnTo>
                  <a:lnTo>
                    <a:pt x="1016000" y="805498"/>
                  </a:lnTo>
                  <a:lnTo>
                    <a:pt x="1016000" y="708978"/>
                  </a:lnTo>
                  <a:lnTo>
                    <a:pt x="1016318" y="656591"/>
                  </a:lnTo>
                  <a:lnTo>
                    <a:pt x="1016636" y="609918"/>
                  </a:lnTo>
                  <a:lnTo>
                    <a:pt x="1017271" y="590551"/>
                  </a:lnTo>
                  <a:lnTo>
                    <a:pt x="1017589" y="575311"/>
                  </a:lnTo>
                  <a:lnTo>
                    <a:pt x="1018225" y="564198"/>
                  </a:lnTo>
                  <a:lnTo>
                    <a:pt x="1018860" y="560706"/>
                  </a:lnTo>
                  <a:lnTo>
                    <a:pt x="1019178" y="558801"/>
                  </a:lnTo>
                  <a:lnTo>
                    <a:pt x="1019496" y="558166"/>
                  </a:lnTo>
                  <a:lnTo>
                    <a:pt x="1020449" y="557848"/>
                  </a:lnTo>
                  <a:lnTo>
                    <a:pt x="1023627" y="556896"/>
                  </a:lnTo>
                  <a:lnTo>
                    <a:pt x="1028394" y="555943"/>
                  </a:lnTo>
                  <a:lnTo>
                    <a:pt x="1035068" y="555308"/>
                  </a:lnTo>
                  <a:lnTo>
                    <a:pt x="1043013" y="554673"/>
                  </a:lnTo>
                  <a:lnTo>
                    <a:pt x="1052546" y="554356"/>
                  </a:lnTo>
                  <a:lnTo>
                    <a:pt x="1074474" y="554038"/>
                  </a:lnTo>
                  <a:close/>
                  <a:moveTo>
                    <a:pt x="995680" y="516891"/>
                  </a:moveTo>
                  <a:lnTo>
                    <a:pt x="992187" y="517208"/>
                  </a:lnTo>
                  <a:lnTo>
                    <a:pt x="989330" y="518161"/>
                  </a:lnTo>
                  <a:lnTo>
                    <a:pt x="986790" y="519748"/>
                  </a:lnTo>
                  <a:lnTo>
                    <a:pt x="984567" y="521971"/>
                  </a:lnTo>
                  <a:lnTo>
                    <a:pt x="982662" y="524511"/>
                  </a:lnTo>
                  <a:lnTo>
                    <a:pt x="981075" y="527368"/>
                  </a:lnTo>
                  <a:lnTo>
                    <a:pt x="980440" y="530543"/>
                  </a:lnTo>
                  <a:lnTo>
                    <a:pt x="980122" y="534353"/>
                  </a:lnTo>
                  <a:lnTo>
                    <a:pt x="980122" y="1036638"/>
                  </a:lnTo>
                  <a:lnTo>
                    <a:pt x="980440" y="1040131"/>
                  </a:lnTo>
                  <a:lnTo>
                    <a:pt x="981075" y="1043306"/>
                  </a:lnTo>
                  <a:lnTo>
                    <a:pt x="982662" y="1046163"/>
                  </a:lnTo>
                  <a:lnTo>
                    <a:pt x="984567" y="1048703"/>
                  </a:lnTo>
                  <a:lnTo>
                    <a:pt x="986790" y="1050926"/>
                  </a:lnTo>
                  <a:lnTo>
                    <a:pt x="989330" y="1052196"/>
                  </a:lnTo>
                  <a:lnTo>
                    <a:pt x="992187" y="1053783"/>
                  </a:lnTo>
                  <a:lnTo>
                    <a:pt x="995680" y="1054101"/>
                  </a:lnTo>
                  <a:lnTo>
                    <a:pt x="1752918" y="1054101"/>
                  </a:lnTo>
                  <a:lnTo>
                    <a:pt x="1756093" y="1053783"/>
                  </a:lnTo>
                  <a:lnTo>
                    <a:pt x="1759268" y="1052196"/>
                  </a:lnTo>
                  <a:lnTo>
                    <a:pt x="1761808" y="1050926"/>
                  </a:lnTo>
                  <a:lnTo>
                    <a:pt x="1764030" y="1048703"/>
                  </a:lnTo>
                  <a:lnTo>
                    <a:pt x="1765935" y="1046163"/>
                  </a:lnTo>
                  <a:lnTo>
                    <a:pt x="1767205" y="1043306"/>
                  </a:lnTo>
                  <a:lnTo>
                    <a:pt x="1768158" y="1040131"/>
                  </a:lnTo>
                  <a:lnTo>
                    <a:pt x="1768475" y="1036638"/>
                  </a:lnTo>
                  <a:lnTo>
                    <a:pt x="1768475" y="534353"/>
                  </a:lnTo>
                  <a:lnTo>
                    <a:pt x="1768158" y="530543"/>
                  </a:lnTo>
                  <a:lnTo>
                    <a:pt x="1767205" y="527368"/>
                  </a:lnTo>
                  <a:lnTo>
                    <a:pt x="1765935" y="524511"/>
                  </a:lnTo>
                  <a:lnTo>
                    <a:pt x="1764030" y="521971"/>
                  </a:lnTo>
                  <a:lnTo>
                    <a:pt x="1761808" y="519748"/>
                  </a:lnTo>
                  <a:lnTo>
                    <a:pt x="1759268" y="518161"/>
                  </a:lnTo>
                  <a:lnTo>
                    <a:pt x="1756093" y="517208"/>
                  </a:lnTo>
                  <a:lnTo>
                    <a:pt x="1752918" y="516891"/>
                  </a:lnTo>
                  <a:lnTo>
                    <a:pt x="995680" y="516891"/>
                  </a:lnTo>
                  <a:close/>
                  <a:moveTo>
                    <a:pt x="306823" y="515303"/>
                  </a:moveTo>
                  <a:lnTo>
                    <a:pt x="303015" y="528320"/>
                  </a:lnTo>
                  <a:lnTo>
                    <a:pt x="299842" y="541973"/>
                  </a:lnTo>
                  <a:lnTo>
                    <a:pt x="296670" y="555625"/>
                  </a:lnTo>
                  <a:lnTo>
                    <a:pt x="293814" y="569595"/>
                  </a:lnTo>
                  <a:lnTo>
                    <a:pt x="290958" y="583565"/>
                  </a:lnTo>
                  <a:lnTo>
                    <a:pt x="288420" y="597218"/>
                  </a:lnTo>
                  <a:lnTo>
                    <a:pt x="285882" y="611505"/>
                  </a:lnTo>
                  <a:lnTo>
                    <a:pt x="283660" y="625793"/>
                  </a:lnTo>
                  <a:lnTo>
                    <a:pt x="281757" y="640080"/>
                  </a:lnTo>
                  <a:lnTo>
                    <a:pt x="280170" y="654368"/>
                  </a:lnTo>
                  <a:lnTo>
                    <a:pt x="278584" y="668655"/>
                  </a:lnTo>
                  <a:lnTo>
                    <a:pt x="276997" y="683260"/>
                  </a:lnTo>
                  <a:lnTo>
                    <a:pt x="276045" y="698183"/>
                  </a:lnTo>
                  <a:lnTo>
                    <a:pt x="275094" y="713105"/>
                  </a:lnTo>
                  <a:lnTo>
                    <a:pt x="274142" y="728028"/>
                  </a:lnTo>
                  <a:lnTo>
                    <a:pt x="273824" y="742950"/>
                  </a:lnTo>
                  <a:lnTo>
                    <a:pt x="448336" y="742950"/>
                  </a:lnTo>
                  <a:lnTo>
                    <a:pt x="448970" y="718185"/>
                  </a:lnTo>
                  <a:lnTo>
                    <a:pt x="449922" y="693738"/>
                  </a:lnTo>
                  <a:lnTo>
                    <a:pt x="450874" y="669290"/>
                  </a:lnTo>
                  <a:lnTo>
                    <a:pt x="452461" y="645478"/>
                  </a:lnTo>
                  <a:lnTo>
                    <a:pt x="454047" y="621983"/>
                  </a:lnTo>
                  <a:lnTo>
                    <a:pt x="456268" y="598170"/>
                  </a:lnTo>
                  <a:lnTo>
                    <a:pt x="458489" y="574993"/>
                  </a:lnTo>
                  <a:lnTo>
                    <a:pt x="461345" y="552450"/>
                  </a:lnTo>
                  <a:lnTo>
                    <a:pt x="432154" y="546418"/>
                  </a:lnTo>
                  <a:lnTo>
                    <a:pt x="403597" y="540703"/>
                  </a:lnTo>
                  <a:lnTo>
                    <a:pt x="376310" y="534353"/>
                  </a:lnTo>
                  <a:lnTo>
                    <a:pt x="349023" y="527368"/>
                  </a:lnTo>
                  <a:lnTo>
                    <a:pt x="327764" y="521335"/>
                  </a:lnTo>
                  <a:lnTo>
                    <a:pt x="306823" y="515303"/>
                  </a:lnTo>
                  <a:close/>
                  <a:moveTo>
                    <a:pt x="956945" y="477838"/>
                  </a:moveTo>
                  <a:lnTo>
                    <a:pt x="958532" y="477838"/>
                  </a:lnTo>
                  <a:lnTo>
                    <a:pt x="1789748" y="477838"/>
                  </a:lnTo>
                  <a:lnTo>
                    <a:pt x="1791653" y="477838"/>
                  </a:lnTo>
                  <a:lnTo>
                    <a:pt x="1793240" y="478156"/>
                  </a:lnTo>
                  <a:lnTo>
                    <a:pt x="1796415" y="479743"/>
                  </a:lnTo>
                  <a:lnTo>
                    <a:pt x="1799273" y="481648"/>
                  </a:lnTo>
                  <a:lnTo>
                    <a:pt x="1801813" y="483871"/>
                  </a:lnTo>
                  <a:lnTo>
                    <a:pt x="1803718" y="486728"/>
                  </a:lnTo>
                  <a:lnTo>
                    <a:pt x="1805305" y="490221"/>
                  </a:lnTo>
                  <a:lnTo>
                    <a:pt x="1806258" y="493713"/>
                  </a:lnTo>
                  <a:lnTo>
                    <a:pt x="1806575" y="498158"/>
                  </a:lnTo>
                  <a:lnTo>
                    <a:pt x="1806575" y="1074103"/>
                  </a:lnTo>
                  <a:lnTo>
                    <a:pt x="1806258" y="1077913"/>
                  </a:lnTo>
                  <a:lnTo>
                    <a:pt x="1805305" y="1081406"/>
                  </a:lnTo>
                  <a:lnTo>
                    <a:pt x="1803718" y="1084898"/>
                  </a:lnTo>
                  <a:lnTo>
                    <a:pt x="1801813" y="1088073"/>
                  </a:lnTo>
                  <a:lnTo>
                    <a:pt x="1799273" y="1090613"/>
                  </a:lnTo>
                  <a:lnTo>
                    <a:pt x="1796415" y="1092201"/>
                  </a:lnTo>
                  <a:lnTo>
                    <a:pt x="1793240" y="1093471"/>
                  </a:lnTo>
                  <a:lnTo>
                    <a:pt x="1791653" y="1093788"/>
                  </a:lnTo>
                  <a:lnTo>
                    <a:pt x="1789748" y="1093788"/>
                  </a:lnTo>
                  <a:lnTo>
                    <a:pt x="958532" y="1093788"/>
                  </a:lnTo>
                  <a:lnTo>
                    <a:pt x="956945" y="1093788"/>
                  </a:lnTo>
                  <a:lnTo>
                    <a:pt x="955040" y="1093471"/>
                  </a:lnTo>
                  <a:lnTo>
                    <a:pt x="951865" y="1092201"/>
                  </a:lnTo>
                  <a:lnTo>
                    <a:pt x="949325" y="1090613"/>
                  </a:lnTo>
                  <a:lnTo>
                    <a:pt x="946785" y="1088073"/>
                  </a:lnTo>
                  <a:lnTo>
                    <a:pt x="944562" y="1084898"/>
                  </a:lnTo>
                  <a:lnTo>
                    <a:pt x="942657" y="1081406"/>
                  </a:lnTo>
                  <a:lnTo>
                    <a:pt x="941705" y="1077913"/>
                  </a:lnTo>
                  <a:lnTo>
                    <a:pt x="941387" y="1074103"/>
                  </a:lnTo>
                  <a:lnTo>
                    <a:pt x="941387" y="498158"/>
                  </a:lnTo>
                  <a:lnTo>
                    <a:pt x="941705" y="493713"/>
                  </a:lnTo>
                  <a:lnTo>
                    <a:pt x="942657" y="490221"/>
                  </a:lnTo>
                  <a:lnTo>
                    <a:pt x="944562" y="486728"/>
                  </a:lnTo>
                  <a:lnTo>
                    <a:pt x="946785" y="483871"/>
                  </a:lnTo>
                  <a:lnTo>
                    <a:pt x="949325" y="481648"/>
                  </a:lnTo>
                  <a:lnTo>
                    <a:pt x="951865" y="479743"/>
                  </a:lnTo>
                  <a:lnTo>
                    <a:pt x="955040" y="478156"/>
                  </a:lnTo>
                  <a:lnTo>
                    <a:pt x="956945" y="477838"/>
                  </a:lnTo>
                  <a:close/>
                  <a:moveTo>
                    <a:pt x="138975" y="443230"/>
                  </a:moveTo>
                  <a:lnTo>
                    <a:pt x="130408" y="460375"/>
                  </a:lnTo>
                  <a:lnTo>
                    <a:pt x="122475" y="477838"/>
                  </a:lnTo>
                  <a:lnTo>
                    <a:pt x="114860" y="495300"/>
                  </a:lnTo>
                  <a:lnTo>
                    <a:pt x="107245" y="513080"/>
                  </a:lnTo>
                  <a:lnTo>
                    <a:pt x="100899" y="531178"/>
                  </a:lnTo>
                  <a:lnTo>
                    <a:pt x="94236" y="549593"/>
                  </a:lnTo>
                  <a:lnTo>
                    <a:pt x="88525" y="568008"/>
                  </a:lnTo>
                  <a:lnTo>
                    <a:pt x="83448" y="586740"/>
                  </a:lnTo>
                  <a:lnTo>
                    <a:pt x="78372" y="605473"/>
                  </a:lnTo>
                  <a:lnTo>
                    <a:pt x="74247" y="624523"/>
                  </a:lnTo>
                  <a:lnTo>
                    <a:pt x="70439" y="643890"/>
                  </a:lnTo>
                  <a:lnTo>
                    <a:pt x="67266" y="663258"/>
                  </a:lnTo>
                  <a:lnTo>
                    <a:pt x="64411" y="682943"/>
                  </a:lnTo>
                  <a:lnTo>
                    <a:pt x="62507" y="702628"/>
                  </a:lnTo>
                  <a:lnTo>
                    <a:pt x="60286" y="722948"/>
                  </a:lnTo>
                  <a:lnTo>
                    <a:pt x="59334" y="742950"/>
                  </a:lnTo>
                  <a:lnTo>
                    <a:pt x="214808" y="742950"/>
                  </a:lnTo>
                  <a:lnTo>
                    <a:pt x="215125" y="726758"/>
                  </a:lnTo>
                  <a:lnTo>
                    <a:pt x="216077" y="710565"/>
                  </a:lnTo>
                  <a:lnTo>
                    <a:pt x="217029" y="694373"/>
                  </a:lnTo>
                  <a:lnTo>
                    <a:pt x="218615" y="678498"/>
                  </a:lnTo>
                  <a:lnTo>
                    <a:pt x="220202" y="662623"/>
                  </a:lnTo>
                  <a:lnTo>
                    <a:pt x="221788" y="647065"/>
                  </a:lnTo>
                  <a:lnTo>
                    <a:pt x="223692" y="631190"/>
                  </a:lnTo>
                  <a:lnTo>
                    <a:pt x="225913" y="615950"/>
                  </a:lnTo>
                  <a:lnTo>
                    <a:pt x="228134" y="600710"/>
                  </a:lnTo>
                  <a:lnTo>
                    <a:pt x="230672" y="585470"/>
                  </a:lnTo>
                  <a:lnTo>
                    <a:pt x="233528" y="570230"/>
                  </a:lnTo>
                  <a:lnTo>
                    <a:pt x="236701" y="554990"/>
                  </a:lnTo>
                  <a:lnTo>
                    <a:pt x="239874" y="540068"/>
                  </a:lnTo>
                  <a:lnTo>
                    <a:pt x="243364" y="525145"/>
                  </a:lnTo>
                  <a:lnTo>
                    <a:pt x="247172" y="510540"/>
                  </a:lnTo>
                  <a:lnTo>
                    <a:pt x="250979" y="496253"/>
                  </a:lnTo>
                  <a:lnTo>
                    <a:pt x="235749" y="490220"/>
                  </a:lnTo>
                  <a:lnTo>
                    <a:pt x="220519" y="484188"/>
                  </a:lnTo>
                  <a:lnTo>
                    <a:pt x="205924" y="477520"/>
                  </a:lnTo>
                  <a:lnTo>
                    <a:pt x="191645" y="471170"/>
                  </a:lnTo>
                  <a:lnTo>
                    <a:pt x="177684" y="464820"/>
                  </a:lnTo>
                  <a:lnTo>
                    <a:pt x="164358" y="457518"/>
                  </a:lnTo>
                  <a:lnTo>
                    <a:pt x="151666" y="450850"/>
                  </a:lnTo>
                  <a:lnTo>
                    <a:pt x="138975" y="443230"/>
                  </a:lnTo>
                  <a:close/>
                  <a:moveTo>
                    <a:pt x="577792" y="294005"/>
                  </a:moveTo>
                  <a:lnTo>
                    <a:pt x="570177" y="317500"/>
                  </a:lnTo>
                  <a:lnTo>
                    <a:pt x="562562" y="341630"/>
                  </a:lnTo>
                  <a:lnTo>
                    <a:pt x="555581" y="366713"/>
                  </a:lnTo>
                  <a:lnTo>
                    <a:pt x="549235" y="392748"/>
                  </a:lnTo>
                  <a:lnTo>
                    <a:pt x="542889" y="419100"/>
                  </a:lnTo>
                  <a:lnTo>
                    <a:pt x="537495" y="446405"/>
                  </a:lnTo>
                  <a:lnTo>
                    <a:pt x="532101" y="474345"/>
                  </a:lnTo>
                  <a:lnTo>
                    <a:pt x="527342" y="503238"/>
                  </a:lnTo>
                  <a:lnTo>
                    <a:pt x="553043" y="506413"/>
                  </a:lnTo>
                  <a:lnTo>
                    <a:pt x="578743" y="509588"/>
                  </a:lnTo>
                  <a:lnTo>
                    <a:pt x="605396" y="512128"/>
                  </a:lnTo>
                  <a:lnTo>
                    <a:pt x="631731" y="514668"/>
                  </a:lnTo>
                  <a:lnTo>
                    <a:pt x="659019" y="516573"/>
                  </a:lnTo>
                  <a:lnTo>
                    <a:pt x="686623" y="517843"/>
                  </a:lnTo>
                  <a:lnTo>
                    <a:pt x="714228" y="519113"/>
                  </a:lnTo>
                  <a:lnTo>
                    <a:pt x="742467" y="519748"/>
                  </a:lnTo>
                  <a:lnTo>
                    <a:pt x="742467" y="303848"/>
                  </a:lnTo>
                  <a:lnTo>
                    <a:pt x="721208" y="303213"/>
                  </a:lnTo>
                  <a:lnTo>
                    <a:pt x="699950" y="302578"/>
                  </a:lnTo>
                  <a:lnTo>
                    <a:pt x="679326" y="301625"/>
                  </a:lnTo>
                  <a:lnTo>
                    <a:pt x="658701" y="300673"/>
                  </a:lnTo>
                  <a:lnTo>
                    <a:pt x="638077" y="299403"/>
                  </a:lnTo>
                  <a:lnTo>
                    <a:pt x="618088" y="297815"/>
                  </a:lnTo>
                  <a:lnTo>
                    <a:pt x="597464" y="295910"/>
                  </a:lnTo>
                  <a:lnTo>
                    <a:pt x="577792" y="294005"/>
                  </a:lnTo>
                  <a:close/>
                  <a:moveTo>
                    <a:pt x="418510" y="269240"/>
                  </a:moveTo>
                  <a:lnTo>
                    <a:pt x="411530" y="279718"/>
                  </a:lnTo>
                  <a:lnTo>
                    <a:pt x="404549" y="290513"/>
                  </a:lnTo>
                  <a:lnTo>
                    <a:pt x="397886" y="300990"/>
                  </a:lnTo>
                  <a:lnTo>
                    <a:pt x="391223" y="312103"/>
                  </a:lnTo>
                  <a:lnTo>
                    <a:pt x="384560" y="323533"/>
                  </a:lnTo>
                  <a:lnTo>
                    <a:pt x="378531" y="334645"/>
                  </a:lnTo>
                  <a:lnTo>
                    <a:pt x="371868" y="346393"/>
                  </a:lnTo>
                  <a:lnTo>
                    <a:pt x="366157" y="358458"/>
                  </a:lnTo>
                  <a:lnTo>
                    <a:pt x="360446" y="370205"/>
                  </a:lnTo>
                  <a:lnTo>
                    <a:pt x="354417" y="382270"/>
                  </a:lnTo>
                  <a:lnTo>
                    <a:pt x="349023" y="394653"/>
                  </a:lnTo>
                  <a:lnTo>
                    <a:pt x="343946" y="407035"/>
                  </a:lnTo>
                  <a:lnTo>
                    <a:pt x="338870" y="419735"/>
                  </a:lnTo>
                  <a:lnTo>
                    <a:pt x="333476" y="432753"/>
                  </a:lnTo>
                  <a:lnTo>
                    <a:pt x="328716" y="445770"/>
                  </a:lnTo>
                  <a:lnTo>
                    <a:pt x="324274" y="458788"/>
                  </a:lnTo>
                  <a:lnTo>
                    <a:pt x="341091" y="463868"/>
                  </a:lnTo>
                  <a:lnTo>
                    <a:pt x="358224" y="468948"/>
                  </a:lnTo>
                  <a:lnTo>
                    <a:pt x="375993" y="473393"/>
                  </a:lnTo>
                  <a:lnTo>
                    <a:pt x="393761" y="477838"/>
                  </a:lnTo>
                  <a:lnTo>
                    <a:pt x="412164" y="482283"/>
                  </a:lnTo>
                  <a:lnTo>
                    <a:pt x="430885" y="486410"/>
                  </a:lnTo>
                  <a:lnTo>
                    <a:pt x="449922" y="490220"/>
                  </a:lnTo>
                  <a:lnTo>
                    <a:pt x="469277" y="493713"/>
                  </a:lnTo>
                  <a:lnTo>
                    <a:pt x="472133" y="474663"/>
                  </a:lnTo>
                  <a:lnTo>
                    <a:pt x="475623" y="455930"/>
                  </a:lnTo>
                  <a:lnTo>
                    <a:pt x="479113" y="437515"/>
                  </a:lnTo>
                  <a:lnTo>
                    <a:pt x="482921" y="419418"/>
                  </a:lnTo>
                  <a:lnTo>
                    <a:pt x="486728" y="401320"/>
                  </a:lnTo>
                  <a:lnTo>
                    <a:pt x="490536" y="383540"/>
                  </a:lnTo>
                  <a:lnTo>
                    <a:pt x="495295" y="366395"/>
                  </a:lnTo>
                  <a:lnTo>
                    <a:pt x="499420" y="349250"/>
                  </a:lnTo>
                  <a:lnTo>
                    <a:pt x="503862" y="333058"/>
                  </a:lnTo>
                  <a:lnTo>
                    <a:pt x="508304" y="317183"/>
                  </a:lnTo>
                  <a:lnTo>
                    <a:pt x="513381" y="301943"/>
                  </a:lnTo>
                  <a:lnTo>
                    <a:pt x="518140" y="286703"/>
                  </a:lnTo>
                  <a:lnTo>
                    <a:pt x="492440" y="282893"/>
                  </a:lnTo>
                  <a:lnTo>
                    <a:pt x="467691" y="278765"/>
                  </a:lnTo>
                  <a:lnTo>
                    <a:pt x="442942" y="274320"/>
                  </a:lnTo>
                  <a:lnTo>
                    <a:pt x="418510" y="269240"/>
                  </a:lnTo>
                  <a:close/>
                  <a:moveTo>
                    <a:pt x="299208" y="238125"/>
                  </a:moveTo>
                  <a:lnTo>
                    <a:pt x="283026" y="252730"/>
                  </a:lnTo>
                  <a:lnTo>
                    <a:pt x="275411" y="260033"/>
                  </a:lnTo>
                  <a:lnTo>
                    <a:pt x="267479" y="267653"/>
                  </a:lnTo>
                  <a:lnTo>
                    <a:pt x="253835" y="281940"/>
                  </a:lnTo>
                  <a:lnTo>
                    <a:pt x="240191" y="296863"/>
                  </a:lnTo>
                  <a:lnTo>
                    <a:pt x="227182" y="311785"/>
                  </a:lnTo>
                  <a:lnTo>
                    <a:pt x="214490" y="327343"/>
                  </a:lnTo>
                  <a:lnTo>
                    <a:pt x="202433" y="343218"/>
                  </a:lnTo>
                  <a:lnTo>
                    <a:pt x="190376" y="359093"/>
                  </a:lnTo>
                  <a:lnTo>
                    <a:pt x="178954" y="375603"/>
                  </a:lnTo>
                  <a:lnTo>
                    <a:pt x="168483" y="392430"/>
                  </a:lnTo>
                  <a:lnTo>
                    <a:pt x="178002" y="398145"/>
                  </a:lnTo>
                  <a:lnTo>
                    <a:pt x="188472" y="403860"/>
                  </a:lnTo>
                  <a:lnTo>
                    <a:pt x="198943" y="409575"/>
                  </a:lnTo>
                  <a:lnTo>
                    <a:pt x="210048" y="414973"/>
                  </a:lnTo>
                  <a:lnTo>
                    <a:pt x="221471" y="420053"/>
                  </a:lnTo>
                  <a:lnTo>
                    <a:pt x="232894" y="425450"/>
                  </a:lnTo>
                  <a:lnTo>
                    <a:pt x="245268" y="430848"/>
                  </a:lnTo>
                  <a:lnTo>
                    <a:pt x="257642" y="435610"/>
                  </a:lnTo>
                  <a:lnTo>
                    <a:pt x="268430" y="439738"/>
                  </a:lnTo>
                  <a:lnTo>
                    <a:pt x="277315" y="414655"/>
                  </a:lnTo>
                  <a:lnTo>
                    <a:pt x="287151" y="390208"/>
                  </a:lnTo>
                  <a:lnTo>
                    <a:pt x="297304" y="366078"/>
                  </a:lnTo>
                  <a:lnTo>
                    <a:pt x="302381" y="354330"/>
                  </a:lnTo>
                  <a:lnTo>
                    <a:pt x="308409" y="342900"/>
                  </a:lnTo>
                  <a:lnTo>
                    <a:pt x="313803" y="331153"/>
                  </a:lnTo>
                  <a:lnTo>
                    <a:pt x="319515" y="319723"/>
                  </a:lnTo>
                  <a:lnTo>
                    <a:pt x="325543" y="308610"/>
                  </a:lnTo>
                  <a:lnTo>
                    <a:pt x="331572" y="297498"/>
                  </a:lnTo>
                  <a:lnTo>
                    <a:pt x="337600" y="286703"/>
                  </a:lnTo>
                  <a:lnTo>
                    <a:pt x="344264" y="275908"/>
                  </a:lnTo>
                  <a:lnTo>
                    <a:pt x="350609" y="265430"/>
                  </a:lnTo>
                  <a:lnTo>
                    <a:pt x="357590" y="254953"/>
                  </a:lnTo>
                  <a:lnTo>
                    <a:pt x="349023" y="253048"/>
                  </a:lnTo>
                  <a:lnTo>
                    <a:pt x="323957" y="245745"/>
                  </a:lnTo>
                  <a:lnTo>
                    <a:pt x="299208" y="238125"/>
                  </a:lnTo>
                  <a:close/>
                  <a:moveTo>
                    <a:pt x="1081336" y="129223"/>
                  </a:moveTo>
                  <a:lnTo>
                    <a:pt x="1090538" y="137795"/>
                  </a:lnTo>
                  <a:lnTo>
                    <a:pt x="1099422" y="146368"/>
                  </a:lnTo>
                  <a:lnTo>
                    <a:pt x="1107989" y="155575"/>
                  </a:lnTo>
                  <a:lnTo>
                    <a:pt x="1116873" y="164465"/>
                  </a:lnTo>
                  <a:lnTo>
                    <a:pt x="1125123" y="173990"/>
                  </a:lnTo>
                  <a:lnTo>
                    <a:pt x="1133690" y="183833"/>
                  </a:lnTo>
                  <a:lnTo>
                    <a:pt x="1141622" y="193358"/>
                  </a:lnTo>
                  <a:lnTo>
                    <a:pt x="1149555" y="203518"/>
                  </a:lnTo>
                  <a:lnTo>
                    <a:pt x="1164467" y="199708"/>
                  </a:lnTo>
                  <a:lnTo>
                    <a:pt x="1179380" y="195898"/>
                  </a:lnTo>
                  <a:lnTo>
                    <a:pt x="1188899" y="193358"/>
                  </a:lnTo>
                  <a:lnTo>
                    <a:pt x="1175890" y="184468"/>
                  </a:lnTo>
                  <a:lnTo>
                    <a:pt x="1162881" y="175578"/>
                  </a:lnTo>
                  <a:lnTo>
                    <a:pt x="1149872" y="167323"/>
                  </a:lnTo>
                  <a:lnTo>
                    <a:pt x="1136863" y="159068"/>
                  </a:lnTo>
                  <a:lnTo>
                    <a:pt x="1123219" y="151130"/>
                  </a:lnTo>
                  <a:lnTo>
                    <a:pt x="1109258" y="143510"/>
                  </a:lnTo>
                  <a:lnTo>
                    <a:pt x="1095297" y="136208"/>
                  </a:lnTo>
                  <a:lnTo>
                    <a:pt x="1081336" y="129223"/>
                  </a:lnTo>
                  <a:close/>
                  <a:moveTo>
                    <a:pt x="462297" y="129223"/>
                  </a:moveTo>
                  <a:lnTo>
                    <a:pt x="448336" y="136208"/>
                  </a:lnTo>
                  <a:lnTo>
                    <a:pt x="434375" y="143510"/>
                  </a:lnTo>
                  <a:lnTo>
                    <a:pt x="420731" y="151130"/>
                  </a:lnTo>
                  <a:lnTo>
                    <a:pt x="407088" y="159068"/>
                  </a:lnTo>
                  <a:lnTo>
                    <a:pt x="394079" y="167323"/>
                  </a:lnTo>
                  <a:lnTo>
                    <a:pt x="380752" y="175578"/>
                  </a:lnTo>
                  <a:lnTo>
                    <a:pt x="367743" y="184468"/>
                  </a:lnTo>
                  <a:lnTo>
                    <a:pt x="355052" y="193358"/>
                  </a:lnTo>
                  <a:lnTo>
                    <a:pt x="374406" y="198438"/>
                  </a:lnTo>
                  <a:lnTo>
                    <a:pt x="394079" y="203518"/>
                  </a:lnTo>
                  <a:lnTo>
                    <a:pt x="402011" y="193358"/>
                  </a:lnTo>
                  <a:lnTo>
                    <a:pt x="410261" y="183833"/>
                  </a:lnTo>
                  <a:lnTo>
                    <a:pt x="418510" y="173990"/>
                  </a:lnTo>
                  <a:lnTo>
                    <a:pt x="427077" y="164465"/>
                  </a:lnTo>
                  <a:lnTo>
                    <a:pt x="435644" y="155575"/>
                  </a:lnTo>
                  <a:lnTo>
                    <a:pt x="444528" y="146368"/>
                  </a:lnTo>
                  <a:lnTo>
                    <a:pt x="453095" y="137795"/>
                  </a:lnTo>
                  <a:lnTo>
                    <a:pt x="462297" y="129223"/>
                  </a:lnTo>
                  <a:close/>
                  <a:moveTo>
                    <a:pt x="931891" y="96838"/>
                  </a:moveTo>
                  <a:lnTo>
                    <a:pt x="942045" y="110490"/>
                  </a:lnTo>
                  <a:lnTo>
                    <a:pt x="951881" y="125413"/>
                  </a:lnTo>
                  <a:lnTo>
                    <a:pt x="961717" y="140970"/>
                  </a:lnTo>
                  <a:lnTo>
                    <a:pt x="970918" y="157480"/>
                  </a:lnTo>
                  <a:lnTo>
                    <a:pt x="979803" y="174625"/>
                  </a:lnTo>
                  <a:lnTo>
                    <a:pt x="988369" y="192405"/>
                  </a:lnTo>
                  <a:lnTo>
                    <a:pt x="996936" y="210820"/>
                  </a:lnTo>
                  <a:lnTo>
                    <a:pt x="1004869" y="230188"/>
                  </a:lnTo>
                  <a:lnTo>
                    <a:pt x="1025176" y="227330"/>
                  </a:lnTo>
                  <a:lnTo>
                    <a:pt x="1045165" y="224155"/>
                  </a:lnTo>
                  <a:lnTo>
                    <a:pt x="1065472" y="220980"/>
                  </a:lnTo>
                  <a:lnTo>
                    <a:pt x="1084827" y="217170"/>
                  </a:lnTo>
                  <a:lnTo>
                    <a:pt x="1076260" y="207645"/>
                  </a:lnTo>
                  <a:lnTo>
                    <a:pt x="1067376" y="198120"/>
                  </a:lnTo>
                  <a:lnTo>
                    <a:pt x="1058491" y="188913"/>
                  </a:lnTo>
                  <a:lnTo>
                    <a:pt x="1049607" y="180023"/>
                  </a:lnTo>
                  <a:lnTo>
                    <a:pt x="1040406" y="171450"/>
                  </a:lnTo>
                  <a:lnTo>
                    <a:pt x="1031204" y="163195"/>
                  </a:lnTo>
                  <a:lnTo>
                    <a:pt x="1021685" y="155258"/>
                  </a:lnTo>
                  <a:lnTo>
                    <a:pt x="1011849" y="147320"/>
                  </a:lnTo>
                  <a:lnTo>
                    <a:pt x="1002648" y="140018"/>
                  </a:lnTo>
                  <a:lnTo>
                    <a:pt x="992494" y="133033"/>
                  </a:lnTo>
                  <a:lnTo>
                    <a:pt x="982975" y="126048"/>
                  </a:lnTo>
                  <a:lnTo>
                    <a:pt x="972822" y="119380"/>
                  </a:lnTo>
                  <a:lnTo>
                    <a:pt x="962986" y="113348"/>
                  </a:lnTo>
                  <a:lnTo>
                    <a:pt x="952515" y="107315"/>
                  </a:lnTo>
                  <a:lnTo>
                    <a:pt x="942045" y="101918"/>
                  </a:lnTo>
                  <a:lnTo>
                    <a:pt x="931891" y="96838"/>
                  </a:lnTo>
                  <a:close/>
                  <a:moveTo>
                    <a:pt x="611742" y="96838"/>
                  </a:moveTo>
                  <a:lnTo>
                    <a:pt x="601589" y="101918"/>
                  </a:lnTo>
                  <a:lnTo>
                    <a:pt x="591118" y="107315"/>
                  </a:lnTo>
                  <a:lnTo>
                    <a:pt x="580965" y="113348"/>
                  </a:lnTo>
                  <a:lnTo>
                    <a:pt x="570811" y="119698"/>
                  </a:lnTo>
                  <a:lnTo>
                    <a:pt x="560658" y="126048"/>
                  </a:lnTo>
                  <a:lnTo>
                    <a:pt x="551139" y="133033"/>
                  </a:lnTo>
                  <a:lnTo>
                    <a:pt x="540986" y="140018"/>
                  </a:lnTo>
                  <a:lnTo>
                    <a:pt x="531784" y="147320"/>
                  </a:lnTo>
                  <a:lnTo>
                    <a:pt x="521948" y="155258"/>
                  </a:lnTo>
                  <a:lnTo>
                    <a:pt x="512746" y="163195"/>
                  </a:lnTo>
                  <a:lnTo>
                    <a:pt x="503228" y="171450"/>
                  </a:lnTo>
                  <a:lnTo>
                    <a:pt x="494343" y="180023"/>
                  </a:lnTo>
                  <a:lnTo>
                    <a:pt x="485142" y="189230"/>
                  </a:lnTo>
                  <a:lnTo>
                    <a:pt x="476258" y="198120"/>
                  </a:lnTo>
                  <a:lnTo>
                    <a:pt x="467691" y="207645"/>
                  </a:lnTo>
                  <a:lnTo>
                    <a:pt x="458807" y="217170"/>
                  </a:lnTo>
                  <a:lnTo>
                    <a:pt x="478479" y="220980"/>
                  </a:lnTo>
                  <a:lnTo>
                    <a:pt x="498468" y="224155"/>
                  </a:lnTo>
                  <a:lnTo>
                    <a:pt x="518458" y="227330"/>
                  </a:lnTo>
                  <a:lnTo>
                    <a:pt x="538764" y="230188"/>
                  </a:lnTo>
                  <a:lnTo>
                    <a:pt x="547014" y="210820"/>
                  </a:lnTo>
                  <a:lnTo>
                    <a:pt x="555264" y="192405"/>
                  </a:lnTo>
                  <a:lnTo>
                    <a:pt x="564148" y="174625"/>
                  </a:lnTo>
                  <a:lnTo>
                    <a:pt x="573032" y="157480"/>
                  </a:lnTo>
                  <a:lnTo>
                    <a:pt x="582234" y="140970"/>
                  </a:lnTo>
                  <a:lnTo>
                    <a:pt x="591753" y="125413"/>
                  </a:lnTo>
                  <a:lnTo>
                    <a:pt x="601589" y="110490"/>
                  </a:lnTo>
                  <a:lnTo>
                    <a:pt x="611742" y="96838"/>
                  </a:lnTo>
                  <a:close/>
                  <a:moveTo>
                    <a:pt x="801166" y="63818"/>
                  </a:moveTo>
                  <a:lnTo>
                    <a:pt x="801166" y="245110"/>
                  </a:lnTo>
                  <a:lnTo>
                    <a:pt x="837655" y="244158"/>
                  </a:lnTo>
                  <a:lnTo>
                    <a:pt x="873509" y="242570"/>
                  </a:lnTo>
                  <a:lnTo>
                    <a:pt x="909363" y="240348"/>
                  </a:lnTo>
                  <a:lnTo>
                    <a:pt x="944266" y="237173"/>
                  </a:lnTo>
                  <a:lnTo>
                    <a:pt x="935064" y="216853"/>
                  </a:lnTo>
                  <a:lnTo>
                    <a:pt x="925545" y="197803"/>
                  </a:lnTo>
                  <a:lnTo>
                    <a:pt x="916027" y="179705"/>
                  </a:lnTo>
                  <a:lnTo>
                    <a:pt x="906190" y="162878"/>
                  </a:lnTo>
                  <a:lnTo>
                    <a:pt x="901114" y="155258"/>
                  </a:lnTo>
                  <a:lnTo>
                    <a:pt x="896037" y="147320"/>
                  </a:lnTo>
                  <a:lnTo>
                    <a:pt x="890960" y="140018"/>
                  </a:lnTo>
                  <a:lnTo>
                    <a:pt x="885884" y="133033"/>
                  </a:lnTo>
                  <a:lnTo>
                    <a:pt x="880807" y="126048"/>
                  </a:lnTo>
                  <a:lnTo>
                    <a:pt x="875730" y="119698"/>
                  </a:lnTo>
                  <a:lnTo>
                    <a:pt x="870019" y="113665"/>
                  </a:lnTo>
                  <a:lnTo>
                    <a:pt x="864942" y="107633"/>
                  </a:lnTo>
                  <a:lnTo>
                    <a:pt x="856693" y="99695"/>
                  </a:lnTo>
                  <a:lnTo>
                    <a:pt x="848760" y="92075"/>
                  </a:lnTo>
                  <a:lnTo>
                    <a:pt x="840828" y="85725"/>
                  </a:lnTo>
                  <a:lnTo>
                    <a:pt x="832896" y="79693"/>
                  </a:lnTo>
                  <a:lnTo>
                    <a:pt x="824963" y="74613"/>
                  </a:lnTo>
                  <a:lnTo>
                    <a:pt x="817031" y="70168"/>
                  </a:lnTo>
                  <a:lnTo>
                    <a:pt x="809099" y="66675"/>
                  </a:lnTo>
                  <a:lnTo>
                    <a:pt x="801166" y="63818"/>
                  </a:lnTo>
                  <a:close/>
                  <a:moveTo>
                    <a:pt x="742467" y="63818"/>
                  </a:moveTo>
                  <a:lnTo>
                    <a:pt x="734535" y="66675"/>
                  </a:lnTo>
                  <a:lnTo>
                    <a:pt x="726920" y="70168"/>
                  </a:lnTo>
                  <a:lnTo>
                    <a:pt x="718987" y="74613"/>
                  </a:lnTo>
                  <a:lnTo>
                    <a:pt x="711055" y="79693"/>
                  </a:lnTo>
                  <a:lnTo>
                    <a:pt x="703123" y="85725"/>
                  </a:lnTo>
                  <a:lnTo>
                    <a:pt x="694873" y="92075"/>
                  </a:lnTo>
                  <a:lnTo>
                    <a:pt x="686941" y="99695"/>
                  </a:lnTo>
                  <a:lnTo>
                    <a:pt x="678691" y="107633"/>
                  </a:lnTo>
                  <a:lnTo>
                    <a:pt x="673614" y="113665"/>
                  </a:lnTo>
                  <a:lnTo>
                    <a:pt x="668538" y="119698"/>
                  </a:lnTo>
                  <a:lnTo>
                    <a:pt x="662826" y="126048"/>
                  </a:lnTo>
                  <a:lnTo>
                    <a:pt x="657750" y="133033"/>
                  </a:lnTo>
                  <a:lnTo>
                    <a:pt x="652990" y="140018"/>
                  </a:lnTo>
                  <a:lnTo>
                    <a:pt x="647596" y="147320"/>
                  </a:lnTo>
                  <a:lnTo>
                    <a:pt x="642519" y="154940"/>
                  </a:lnTo>
                  <a:lnTo>
                    <a:pt x="637760" y="162878"/>
                  </a:lnTo>
                  <a:lnTo>
                    <a:pt x="632683" y="171450"/>
                  </a:lnTo>
                  <a:lnTo>
                    <a:pt x="627607" y="179705"/>
                  </a:lnTo>
                  <a:lnTo>
                    <a:pt x="618088" y="197803"/>
                  </a:lnTo>
                  <a:lnTo>
                    <a:pt x="608569" y="216853"/>
                  </a:lnTo>
                  <a:lnTo>
                    <a:pt x="599685" y="237173"/>
                  </a:lnTo>
                  <a:lnTo>
                    <a:pt x="634587" y="240030"/>
                  </a:lnTo>
                  <a:lnTo>
                    <a:pt x="670124" y="242570"/>
                  </a:lnTo>
                  <a:lnTo>
                    <a:pt x="705978" y="244158"/>
                  </a:lnTo>
                  <a:lnTo>
                    <a:pt x="742467" y="245110"/>
                  </a:lnTo>
                  <a:lnTo>
                    <a:pt x="742467" y="63818"/>
                  </a:lnTo>
                  <a:close/>
                  <a:moveTo>
                    <a:pt x="754841" y="0"/>
                  </a:moveTo>
                  <a:lnTo>
                    <a:pt x="771975" y="0"/>
                  </a:lnTo>
                  <a:lnTo>
                    <a:pt x="789109" y="0"/>
                  </a:lnTo>
                  <a:lnTo>
                    <a:pt x="806243" y="635"/>
                  </a:lnTo>
                  <a:lnTo>
                    <a:pt x="823377" y="1588"/>
                  </a:lnTo>
                  <a:lnTo>
                    <a:pt x="840193" y="2858"/>
                  </a:lnTo>
                  <a:lnTo>
                    <a:pt x="856693" y="4445"/>
                  </a:lnTo>
                  <a:lnTo>
                    <a:pt x="873509" y="6350"/>
                  </a:lnTo>
                  <a:lnTo>
                    <a:pt x="890008" y="9208"/>
                  </a:lnTo>
                  <a:lnTo>
                    <a:pt x="906508" y="11748"/>
                  </a:lnTo>
                  <a:lnTo>
                    <a:pt x="923007" y="14923"/>
                  </a:lnTo>
                  <a:lnTo>
                    <a:pt x="939189" y="18098"/>
                  </a:lnTo>
                  <a:lnTo>
                    <a:pt x="955371" y="21908"/>
                  </a:lnTo>
                  <a:lnTo>
                    <a:pt x="971236" y="25718"/>
                  </a:lnTo>
                  <a:lnTo>
                    <a:pt x="987100" y="30480"/>
                  </a:lnTo>
                  <a:lnTo>
                    <a:pt x="1002965" y="35243"/>
                  </a:lnTo>
                  <a:lnTo>
                    <a:pt x="1018512" y="40005"/>
                  </a:lnTo>
                  <a:lnTo>
                    <a:pt x="1034060" y="45720"/>
                  </a:lnTo>
                  <a:lnTo>
                    <a:pt x="1049290" y="51435"/>
                  </a:lnTo>
                  <a:lnTo>
                    <a:pt x="1064520" y="57150"/>
                  </a:lnTo>
                  <a:lnTo>
                    <a:pt x="1079115" y="63818"/>
                  </a:lnTo>
                  <a:lnTo>
                    <a:pt x="1094028" y="70168"/>
                  </a:lnTo>
                  <a:lnTo>
                    <a:pt x="1108624" y="76835"/>
                  </a:lnTo>
                  <a:lnTo>
                    <a:pt x="1123219" y="84455"/>
                  </a:lnTo>
                  <a:lnTo>
                    <a:pt x="1137497" y="91758"/>
                  </a:lnTo>
                  <a:lnTo>
                    <a:pt x="1151458" y="99695"/>
                  </a:lnTo>
                  <a:lnTo>
                    <a:pt x="1165419" y="107633"/>
                  </a:lnTo>
                  <a:lnTo>
                    <a:pt x="1179063" y="116205"/>
                  </a:lnTo>
                  <a:lnTo>
                    <a:pt x="1192707" y="124778"/>
                  </a:lnTo>
                  <a:lnTo>
                    <a:pt x="1206033" y="133668"/>
                  </a:lnTo>
                  <a:lnTo>
                    <a:pt x="1219042" y="142558"/>
                  </a:lnTo>
                  <a:lnTo>
                    <a:pt x="1232051" y="152400"/>
                  </a:lnTo>
                  <a:lnTo>
                    <a:pt x="1244743" y="161925"/>
                  </a:lnTo>
                  <a:lnTo>
                    <a:pt x="1257434" y="171768"/>
                  </a:lnTo>
                  <a:lnTo>
                    <a:pt x="1270126" y="182245"/>
                  </a:lnTo>
                  <a:lnTo>
                    <a:pt x="1282818" y="193358"/>
                  </a:lnTo>
                  <a:lnTo>
                    <a:pt x="1295192" y="204470"/>
                  </a:lnTo>
                  <a:lnTo>
                    <a:pt x="1307567" y="215900"/>
                  </a:lnTo>
                  <a:lnTo>
                    <a:pt x="1323749" y="232093"/>
                  </a:lnTo>
                  <a:lnTo>
                    <a:pt x="1339296" y="248920"/>
                  </a:lnTo>
                  <a:lnTo>
                    <a:pt x="1354844" y="266065"/>
                  </a:lnTo>
                  <a:lnTo>
                    <a:pt x="1369756" y="283528"/>
                  </a:lnTo>
                  <a:lnTo>
                    <a:pt x="1384035" y="301625"/>
                  </a:lnTo>
                  <a:lnTo>
                    <a:pt x="1397995" y="320358"/>
                  </a:lnTo>
                  <a:lnTo>
                    <a:pt x="1411322" y="339090"/>
                  </a:lnTo>
                  <a:lnTo>
                    <a:pt x="1423696" y="358775"/>
                  </a:lnTo>
                  <a:lnTo>
                    <a:pt x="1431629" y="371158"/>
                  </a:lnTo>
                  <a:lnTo>
                    <a:pt x="1439244" y="383858"/>
                  </a:lnTo>
                  <a:lnTo>
                    <a:pt x="1446859" y="396875"/>
                  </a:lnTo>
                  <a:lnTo>
                    <a:pt x="1453839" y="410210"/>
                  </a:lnTo>
                  <a:lnTo>
                    <a:pt x="1463675" y="429260"/>
                  </a:lnTo>
                  <a:lnTo>
                    <a:pt x="1301855" y="429260"/>
                  </a:lnTo>
                  <a:lnTo>
                    <a:pt x="1321528" y="420370"/>
                  </a:lnTo>
                  <a:lnTo>
                    <a:pt x="1340565" y="411480"/>
                  </a:lnTo>
                  <a:lnTo>
                    <a:pt x="1358651" y="401955"/>
                  </a:lnTo>
                  <a:lnTo>
                    <a:pt x="1375785" y="392430"/>
                  </a:lnTo>
                  <a:lnTo>
                    <a:pt x="1364680" y="375603"/>
                  </a:lnTo>
                  <a:lnTo>
                    <a:pt x="1353257" y="359093"/>
                  </a:lnTo>
                  <a:lnTo>
                    <a:pt x="1341517" y="343218"/>
                  </a:lnTo>
                  <a:lnTo>
                    <a:pt x="1329143" y="327343"/>
                  </a:lnTo>
                  <a:lnTo>
                    <a:pt x="1316451" y="311785"/>
                  </a:lnTo>
                  <a:lnTo>
                    <a:pt x="1303442" y="296863"/>
                  </a:lnTo>
                  <a:lnTo>
                    <a:pt x="1290116" y="281940"/>
                  </a:lnTo>
                  <a:lnTo>
                    <a:pt x="1276155" y="267653"/>
                  </a:lnTo>
                  <a:lnTo>
                    <a:pt x="1268222" y="260033"/>
                  </a:lnTo>
                  <a:lnTo>
                    <a:pt x="1260607" y="252730"/>
                  </a:lnTo>
                  <a:lnTo>
                    <a:pt x="1244425" y="238125"/>
                  </a:lnTo>
                  <a:lnTo>
                    <a:pt x="1215869" y="246698"/>
                  </a:lnTo>
                  <a:lnTo>
                    <a:pt x="1200956" y="250825"/>
                  </a:lnTo>
                  <a:lnTo>
                    <a:pt x="1186361" y="254953"/>
                  </a:lnTo>
                  <a:lnTo>
                    <a:pt x="1198735" y="274955"/>
                  </a:lnTo>
                  <a:lnTo>
                    <a:pt x="1210792" y="295275"/>
                  </a:lnTo>
                  <a:lnTo>
                    <a:pt x="1222215" y="316230"/>
                  </a:lnTo>
                  <a:lnTo>
                    <a:pt x="1233003" y="337820"/>
                  </a:lnTo>
                  <a:lnTo>
                    <a:pt x="1243473" y="360045"/>
                  </a:lnTo>
                  <a:lnTo>
                    <a:pt x="1253310" y="382588"/>
                  </a:lnTo>
                  <a:lnTo>
                    <a:pt x="1262828" y="405448"/>
                  </a:lnTo>
                  <a:lnTo>
                    <a:pt x="1271395" y="429260"/>
                  </a:lnTo>
                  <a:lnTo>
                    <a:pt x="1208888" y="429260"/>
                  </a:lnTo>
                  <a:lnTo>
                    <a:pt x="1200004" y="407353"/>
                  </a:lnTo>
                  <a:lnTo>
                    <a:pt x="1190803" y="385763"/>
                  </a:lnTo>
                  <a:lnTo>
                    <a:pt x="1180967" y="365125"/>
                  </a:lnTo>
                  <a:lnTo>
                    <a:pt x="1170813" y="344805"/>
                  </a:lnTo>
                  <a:lnTo>
                    <a:pt x="1160025" y="325120"/>
                  </a:lnTo>
                  <a:lnTo>
                    <a:pt x="1148603" y="306070"/>
                  </a:lnTo>
                  <a:lnTo>
                    <a:pt x="1137180" y="287020"/>
                  </a:lnTo>
                  <a:lnTo>
                    <a:pt x="1125123" y="269240"/>
                  </a:lnTo>
                  <a:lnTo>
                    <a:pt x="1101009" y="274320"/>
                  </a:lnTo>
                  <a:lnTo>
                    <a:pt x="1076260" y="278765"/>
                  </a:lnTo>
                  <a:lnTo>
                    <a:pt x="1051194" y="282893"/>
                  </a:lnTo>
                  <a:lnTo>
                    <a:pt x="1025493" y="286703"/>
                  </a:lnTo>
                  <a:lnTo>
                    <a:pt x="1031204" y="303213"/>
                  </a:lnTo>
                  <a:lnTo>
                    <a:pt x="1036281" y="320040"/>
                  </a:lnTo>
                  <a:lnTo>
                    <a:pt x="1041040" y="337503"/>
                  </a:lnTo>
                  <a:lnTo>
                    <a:pt x="1045800" y="355283"/>
                  </a:lnTo>
                  <a:lnTo>
                    <a:pt x="1050559" y="373063"/>
                  </a:lnTo>
                  <a:lnTo>
                    <a:pt x="1054684" y="391478"/>
                  </a:lnTo>
                  <a:lnTo>
                    <a:pt x="1058809" y="410528"/>
                  </a:lnTo>
                  <a:lnTo>
                    <a:pt x="1062616" y="429260"/>
                  </a:lnTo>
                  <a:lnTo>
                    <a:pt x="1002965" y="429260"/>
                  </a:lnTo>
                  <a:lnTo>
                    <a:pt x="999475" y="412750"/>
                  </a:lnTo>
                  <a:lnTo>
                    <a:pt x="995667" y="396240"/>
                  </a:lnTo>
                  <a:lnTo>
                    <a:pt x="991542" y="380365"/>
                  </a:lnTo>
                  <a:lnTo>
                    <a:pt x="987418" y="364490"/>
                  </a:lnTo>
                  <a:lnTo>
                    <a:pt x="982658" y="346075"/>
                  </a:lnTo>
                  <a:lnTo>
                    <a:pt x="976947" y="328295"/>
                  </a:lnTo>
                  <a:lnTo>
                    <a:pt x="971553" y="311150"/>
                  </a:lnTo>
                  <a:lnTo>
                    <a:pt x="966159" y="294005"/>
                  </a:lnTo>
                  <a:lnTo>
                    <a:pt x="946169" y="295910"/>
                  </a:lnTo>
                  <a:lnTo>
                    <a:pt x="926180" y="297815"/>
                  </a:lnTo>
                  <a:lnTo>
                    <a:pt x="905556" y="299403"/>
                  </a:lnTo>
                  <a:lnTo>
                    <a:pt x="884932" y="300673"/>
                  </a:lnTo>
                  <a:lnTo>
                    <a:pt x="864308" y="301625"/>
                  </a:lnTo>
                  <a:lnTo>
                    <a:pt x="843684" y="302578"/>
                  </a:lnTo>
                  <a:lnTo>
                    <a:pt x="822742" y="303213"/>
                  </a:lnTo>
                  <a:lnTo>
                    <a:pt x="801166" y="303848"/>
                  </a:lnTo>
                  <a:lnTo>
                    <a:pt x="801166" y="519748"/>
                  </a:lnTo>
                  <a:lnTo>
                    <a:pt x="822108" y="519113"/>
                  </a:lnTo>
                  <a:lnTo>
                    <a:pt x="843366" y="518478"/>
                  </a:lnTo>
                  <a:lnTo>
                    <a:pt x="864308" y="517525"/>
                  </a:lnTo>
                  <a:lnTo>
                    <a:pt x="884614" y="516573"/>
                  </a:lnTo>
                  <a:lnTo>
                    <a:pt x="884614" y="575310"/>
                  </a:lnTo>
                  <a:lnTo>
                    <a:pt x="864308" y="576263"/>
                  </a:lnTo>
                  <a:lnTo>
                    <a:pt x="843366" y="577215"/>
                  </a:lnTo>
                  <a:lnTo>
                    <a:pt x="822108" y="577850"/>
                  </a:lnTo>
                  <a:lnTo>
                    <a:pt x="801166" y="578168"/>
                  </a:lnTo>
                  <a:lnTo>
                    <a:pt x="801166" y="742950"/>
                  </a:lnTo>
                  <a:lnTo>
                    <a:pt x="884614" y="742950"/>
                  </a:lnTo>
                  <a:lnTo>
                    <a:pt x="884614" y="801688"/>
                  </a:lnTo>
                  <a:lnTo>
                    <a:pt x="801166" y="801688"/>
                  </a:lnTo>
                  <a:lnTo>
                    <a:pt x="801166" y="965835"/>
                  </a:lnTo>
                  <a:lnTo>
                    <a:pt x="822108" y="966470"/>
                  </a:lnTo>
                  <a:lnTo>
                    <a:pt x="843366" y="967105"/>
                  </a:lnTo>
                  <a:lnTo>
                    <a:pt x="864308" y="968058"/>
                  </a:lnTo>
                  <a:lnTo>
                    <a:pt x="884614" y="969010"/>
                  </a:lnTo>
                  <a:lnTo>
                    <a:pt x="884614" y="1028065"/>
                  </a:lnTo>
                  <a:lnTo>
                    <a:pt x="864308" y="1026795"/>
                  </a:lnTo>
                  <a:lnTo>
                    <a:pt x="843366" y="1025843"/>
                  </a:lnTo>
                  <a:lnTo>
                    <a:pt x="822108" y="1025208"/>
                  </a:lnTo>
                  <a:lnTo>
                    <a:pt x="801166" y="1024890"/>
                  </a:lnTo>
                  <a:lnTo>
                    <a:pt x="801166" y="1240473"/>
                  </a:lnTo>
                  <a:lnTo>
                    <a:pt x="824963" y="1240790"/>
                  </a:lnTo>
                  <a:lnTo>
                    <a:pt x="848126" y="1241743"/>
                  </a:lnTo>
                  <a:lnTo>
                    <a:pt x="832896" y="1300163"/>
                  </a:lnTo>
                  <a:lnTo>
                    <a:pt x="801166" y="1299528"/>
                  </a:lnTo>
                  <a:lnTo>
                    <a:pt x="801166" y="1423353"/>
                  </a:lnTo>
                  <a:lnTo>
                    <a:pt x="771658" y="1538606"/>
                  </a:lnTo>
                  <a:lnTo>
                    <a:pt x="771023" y="1541781"/>
                  </a:lnTo>
                  <a:lnTo>
                    <a:pt x="771023" y="1544638"/>
                  </a:lnTo>
                  <a:lnTo>
                    <a:pt x="753890" y="1544321"/>
                  </a:lnTo>
                  <a:lnTo>
                    <a:pt x="736756" y="1543686"/>
                  </a:lnTo>
                  <a:lnTo>
                    <a:pt x="719622" y="1542733"/>
                  </a:lnTo>
                  <a:lnTo>
                    <a:pt x="702805" y="1541463"/>
                  </a:lnTo>
                  <a:lnTo>
                    <a:pt x="685989" y="1539558"/>
                  </a:lnTo>
                  <a:lnTo>
                    <a:pt x="669489" y="1537653"/>
                  </a:lnTo>
                  <a:lnTo>
                    <a:pt x="652673" y="1535431"/>
                  </a:lnTo>
                  <a:lnTo>
                    <a:pt x="636491" y="1532573"/>
                  </a:lnTo>
                  <a:lnTo>
                    <a:pt x="619992" y="1529716"/>
                  </a:lnTo>
                  <a:lnTo>
                    <a:pt x="603810" y="1526223"/>
                  </a:lnTo>
                  <a:lnTo>
                    <a:pt x="587628" y="1522096"/>
                  </a:lnTo>
                  <a:lnTo>
                    <a:pt x="571763" y="1518286"/>
                  </a:lnTo>
                  <a:lnTo>
                    <a:pt x="555898" y="1513841"/>
                  </a:lnTo>
                  <a:lnTo>
                    <a:pt x="540351" y="1509078"/>
                  </a:lnTo>
                  <a:lnTo>
                    <a:pt x="524486" y="1503998"/>
                  </a:lnTo>
                  <a:lnTo>
                    <a:pt x="509256" y="1498601"/>
                  </a:lnTo>
                  <a:lnTo>
                    <a:pt x="494343" y="1492886"/>
                  </a:lnTo>
                  <a:lnTo>
                    <a:pt x="479113" y="1486853"/>
                  </a:lnTo>
                  <a:lnTo>
                    <a:pt x="464200" y="1480503"/>
                  </a:lnTo>
                  <a:lnTo>
                    <a:pt x="449288" y="1474153"/>
                  </a:lnTo>
                  <a:lnTo>
                    <a:pt x="434692" y="1467168"/>
                  </a:lnTo>
                  <a:lnTo>
                    <a:pt x="420414" y="1459866"/>
                  </a:lnTo>
                  <a:lnTo>
                    <a:pt x="406136" y="1452246"/>
                  </a:lnTo>
                  <a:lnTo>
                    <a:pt x="392175" y="1444626"/>
                  </a:lnTo>
                  <a:lnTo>
                    <a:pt x="378214" y="1436688"/>
                  </a:lnTo>
                  <a:lnTo>
                    <a:pt x="364570" y="1428116"/>
                  </a:lnTo>
                  <a:lnTo>
                    <a:pt x="350927" y="1419861"/>
                  </a:lnTo>
                  <a:lnTo>
                    <a:pt x="337600" y="1410653"/>
                  </a:lnTo>
                  <a:lnTo>
                    <a:pt x="324591" y="1401763"/>
                  </a:lnTo>
                  <a:lnTo>
                    <a:pt x="311582" y="1392238"/>
                  </a:lnTo>
                  <a:lnTo>
                    <a:pt x="298891" y="1382396"/>
                  </a:lnTo>
                  <a:lnTo>
                    <a:pt x="286199" y="1372553"/>
                  </a:lnTo>
                  <a:lnTo>
                    <a:pt x="273507" y="1361758"/>
                  </a:lnTo>
                  <a:lnTo>
                    <a:pt x="260815" y="1351280"/>
                  </a:lnTo>
                  <a:lnTo>
                    <a:pt x="248441" y="1339850"/>
                  </a:lnTo>
                  <a:lnTo>
                    <a:pt x="236701" y="1328420"/>
                  </a:lnTo>
                  <a:lnTo>
                    <a:pt x="220202" y="1311910"/>
                  </a:lnTo>
                  <a:lnTo>
                    <a:pt x="204337" y="1295400"/>
                  </a:lnTo>
                  <a:lnTo>
                    <a:pt x="188790" y="1278255"/>
                  </a:lnTo>
                  <a:lnTo>
                    <a:pt x="173877" y="1260475"/>
                  </a:lnTo>
                  <a:lnTo>
                    <a:pt x="159599" y="1242378"/>
                  </a:lnTo>
                  <a:lnTo>
                    <a:pt x="145638" y="1223963"/>
                  </a:lnTo>
                  <a:lnTo>
                    <a:pt x="132629" y="1204913"/>
                  </a:lnTo>
                  <a:lnTo>
                    <a:pt x="119937" y="1185863"/>
                  </a:lnTo>
                  <a:lnTo>
                    <a:pt x="112005" y="1173163"/>
                  </a:lnTo>
                  <a:lnTo>
                    <a:pt x="104390" y="1160463"/>
                  </a:lnTo>
                  <a:lnTo>
                    <a:pt x="97409" y="1147445"/>
                  </a:lnTo>
                  <a:lnTo>
                    <a:pt x="90111" y="1134428"/>
                  </a:lnTo>
                  <a:lnTo>
                    <a:pt x="79641" y="1114108"/>
                  </a:lnTo>
                  <a:lnTo>
                    <a:pt x="69805" y="1093153"/>
                  </a:lnTo>
                  <a:lnTo>
                    <a:pt x="60286" y="1072198"/>
                  </a:lnTo>
                  <a:lnTo>
                    <a:pt x="51719" y="1050608"/>
                  </a:lnTo>
                  <a:lnTo>
                    <a:pt x="43469" y="1029018"/>
                  </a:lnTo>
                  <a:lnTo>
                    <a:pt x="36172" y="1006793"/>
                  </a:lnTo>
                  <a:lnTo>
                    <a:pt x="29826" y="984568"/>
                  </a:lnTo>
                  <a:lnTo>
                    <a:pt x="23480" y="961708"/>
                  </a:lnTo>
                  <a:lnTo>
                    <a:pt x="18086" y="939165"/>
                  </a:lnTo>
                  <a:lnTo>
                    <a:pt x="13326" y="915988"/>
                  </a:lnTo>
                  <a:lnTo>
                    <a:pt x="9202" y="892493"/>
                  </a:lnTo>
                  <a:lnTo>
                    <a:pt x="6029" y="868998"/>
                  </a:lnTo>
                  <a:lnTo>
                    <a:pt x="3490" y="845185"/>
                  </a:lnTo>
                  <a:lnTo>
                    <a:pt x="1587" y="820738"/>
                  </a:lnTo>
                  <a:lnTo>
                    <a:pt x="317" y="796608"/>
                  </a:lnTo>
                  <a:lnTo>
                    <a:pt x="0" y="772160"/>
                  </a:lnTo>
                  <a:lnTo>
                    <a:pt x="317" y="747713"/>
                  </a:lnTo>
                  <a:lnTo>
                    <a:pt x="1587" y="723583"/>
                  </a:lnTo>
                  <a:lnTo>
                    <a:pt x="3490" y="699453"/>
                  </a:lnTo>
                  <a:lnTo>
                    <a:pt x="6029" y="675640"/>
                  </a:lnTo>
                  <a:lnTo>
                    <a:pt x="9202" y="651828"/>
                  </a:lnTo>
                  <a:lnTo>
                    <a:pt x="13326" y="628650"/>
                  </a:lnTo>
                  <a:lnTo>
                    <a:pt x="18086" y="605473"/>
                  </a:lnTo>
                  <a:lnTo>
                    <a:pt x="23480" y="582295"/>
                  </a:lnTo>
                  <a:lnTo>
                    <a:pt x="29826" y="559753"/>
                  </a:lnTo>
                  <a:lnTo>
                    <a:pt x="36172" y="537528"/>
                  </a:lnTo>
                  <a:lnTo>
                    <a:pt x="43469" y="515620"/>
                  </a:lnTo>
                  <a:lnTo>
                    <a:pt x="51719" y="493713"/>
                  </a:lnTo>
                  <a:lnTo>
                    <a:pt x="60286" y="472440"/>
                  </a:lnTo>
                  <a:lnTo>
                    <a:pt x="69805" y="451168"/>
                  </a:lnTo>
                  <a:lnTo>
                    <a:pt x="79641" y="430530"/>
                  </a:lnTo>
                  <a:lnTo>
                    <a:pt x="90111" y="410210"/>
                  </a:lnTo>
                  <a:lnTo>
                    <a:pt x="97409" y="396875"/>
                  </a:lnTo>
                  <a:lnTo>
                    <a:pt x="104390" y="383858"/>
                  </a:lnTo>
                  <a:lnTo>
                    <a:pt x="112005" y="371158"/>
                  </a:lnTo>
                  <a:lnTo>
                    <a:pt x="119937" y="358775"/>
                  </a:lnTo>
                  <a:lnTo>
                    <a:pt x="132629" y="339090"/>
                  </a:lnTo>
                  <a:lnTo>
                    <a:pt x="145638" y="320040"/>
                  </a:lnTo>
                  <a:lnTo>
                    <a:pt x="159599" y="301625"/>
                  </a:lnTo>
                  <a:lnTo>
                    <a:pt x="173877" y="283528"/>
                  </a:lnTo>
                  <a:lnTo>
                    <a:pt x="188790" y="266065"/>
                  </a:lnTo>
                  <a:lnTo>
                    <a:pt x="204337" y="248920"/>
                  </a:lnTo>
                  <a:lnTo>
                    <a:pt x="220202" y="232093"/>
                  </a:lnTo>
                  <a:lnTo>
                    <a:pt x="236701" y="215900"/>
                  </a:lnTo>
                  <a:lnTo>
                    <a:pt x="248441" y="204470"/>
                  </a:lnTo>
                  <a:lnTo>
                    <a:pt x="260815" y="193358"/>
                  </a:lnTo>
                  <a:lnTo>
                    <a:pt x="273507" y="182245"/>
                  </a:lnTo>
                  <a:lnTo>
                    <a:pt x="286199" y="171768"/>
                  </a:lnTo>
                  <a:lnTo>
                    <a:pt x="298891" y="161925"/>
                  </a:lnTo>
                  <a:lnTo>
                    <a:pt x="311582" y="152400"/>
                  </a:lnTo>
                  <a:lnTo>
                    <a:pt x="324591" y="142558"/>
                  </a:lnTo>
                  <a:lnTo>
                    <a:pt x="337600" y="133668"/>
                  </a:lnTo>
                  <a:lnTo>
                    <a:pt x="350927" y="124460"/>
                  </a:lnTo>
                  <a:lnTo>
                    <a:pt x="364570" y="116205"/>
                  </a:lnTo>
                  <a:lnTo>
                    <a:pt x="378531" y="107633"/>
                  </a:lnTo>
                  <a:lnTo>
                    <a:pt x="392492" y="99695"/>
                  </a:lnTo>
                  <a:lnTo>
                    <a:pt x="406136" y="91758"/>
                  </a:lnTo>
                  <a:lnTo>
                    <a:pt x="420731" y="84455"/>
                  </a:lnTo>
                  <a:lnTo>
                    <a:pt x="435009" y="76835"/>
                  </a:lnTo>
                  <a:lnTo>
                    <a:pt x="449922" y="70168"/>
                  </a:lnTo>
                  <a:lnTo>
                    <a:pt x="464518" y="63818"/>
                  </a:lnTo>
                  <a:lnTo>
                    <a:pt x="479748" y="57150"/>
                  </a:lnTo>
                  <a:lnTo>
                    <a:pt x="494661" y="51118"/>
                  </a:lnTo>
                  <a:lnTo>
                    <a:pt x="509573" y="45720"/>
                  </a:lnTo>
                  <a:lnTo>
                    <a:pt x="525121" y="40005"/>
                  </a:lnTo>
                  <a:lnTo>
                    <a:pt x="540668" y="35243"/>
                  </a:lnTo>
                  <a:lnTo>
                    <a:pt x="556533" y="30480"/>
                  </a:lnTo>
                  <a:lnTo>
                    <a:pt x="572398" y="25718"/>
                  </a:lnTo>
                  <a:lnTo>
                    <a:pt x="588262" y="21908"/>
                  </a:lnTo>
                  <a:lnTo>
                    <a:pt x="604444" y="18098"/>
                  </a:lnTo>
                  <a:lnTo>
                    <a:pt x="620626" y="14605"/>
                  </a:lnTo>
                  <a:lnTo>
                    <a:pt x="637125" y="11748"/>
                  </a:lnTo>
                  <a:lnTo>
                    <a:pt x="653625" y="9208"/>
                  </a:lnTo>
                  <a:lnTo>
                    <a:pt x="670124" y="6350"/>
                  </a:lnTo>
                  <a:lnTo>
                    <a:pt x="686941" y="4445"/>
                  </a:lnTo>
                  <a:lnTo>
                    <a:pt x="703757" y="2858"/>
                  </a:lnTo>
                  <a:lnTo>
                    <a:pt x="720574" y="1588"/>
                  </a:lnTo>
                  <a:lnTo>
                    <a:pt x="737708" y="635"/>
                  </a:lnTo>
                  <a:lnTo>
                    <a:pt x="7548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473439" y="2978520"/>
              <a:ext cx="25603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单击更改标题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944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2916656992"/>
              </p:ext>
            </p:extLst>
          </p:nvPr>
        </p:nvGraphicFramePr>
        <p:xfrm>
          <a:off x="816550" y="940182"/>
          <a:ext cx="10375705" cy="2944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" name="矩形 8"/>
          <p:cNvSpPr/>
          <p:nvPr/>
        </p:nvSpPr>
        <p:spPr>
          <a:xfrm>
            <a:off x="4406393" y="4055661"/>
            <a:ext cx="4030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2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 </a:t>
            </a:r>
          </a:p>
        </p:txBody>
      </p:sp>
    </p:spTree>
    <p:extLst>
      <p:ext uri="{BB962C8B-B14F-4D97-AF65-F5344CB8AC3E}">
        <p14:creationId xmlns:p14="http://schemas.microsoft.com/office/powerpoint/2010/main" val="3607753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pic>
        <p:nvPicPr>
          <p:cNvPr id="8" name="组合 1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265" y="2455518"/>
            <a:ext cx="4748213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组合 4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628" y="2730155"/>
            <a:ext cx="4754562" cy="192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9315650" y="3401845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14" name="矩形 13"/>
          <p:cNvSpPr/>
          <p:nvPr/>
        </p:nvSpPr>
        <p:spPr>
          <a:xfrm>
            <a:off x="1071053" y="3185410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</p:spTree>
    <p:extLst>
      <p:ext uri="{BB962C8B-B14F-4D97-AF65-F5344CB8AC3E}">
        <p14:creationId xmlns:p14="http://schemas.microsoft.com/office/powerpoint/2010/main" val="20711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8" name="矩形 7"/>
          <p:cNvSpPr/>
          <p:nvPr/>
        </p:nvSpPr>
        <p:spPr>
          <a:xfrm>
            <a:off x="640843" y="1803696"/>
            <a:ext cx="10934700" cy="1524549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lt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864915" y="1489470"/>
            <a:ext cx="1759802" cy="559550"/>
          </a:xfrm>
          <a:custGeom>
            <a:avLst/>
            <a:gdLst>
              <a:gd name="connsiteX0" fmla="*/ 0 w 1838325"/>
              <a:gd name="connsiteY0" fmla="*/ 0 h 407256"/>
              <a:gd name="connsiteX1" fmla="*/ 1838325 w 1838325"/>
              <a:gd name="connsiteY1" fmla="*/ 0 h 407256"/>
              <a:gd name="connsiteX2" fmla="*/ 1838325 w 1838325"/>
              <a:gd name="connsiteY2" fmla="*/ 407256 h 407256"/>
              <a:gd name="connsiteX3" fmla="*/ 0 w 1838325"/>
              <a:gd name="connsiteY3" fmla="*/ 407256 h 407256"/>
              <a:gd name="connsiteX4" fmla="*/ 0 w 1838325"/>
              <a:gd name="connsiteY4" fmla="*/ 0 h 407256"/>
              <a:gd name="connsiteX0" fmla="*/ 0 w 1866900"/>
              <a:gd name="connsiteY0" fmla="*/ 352425 h 759681"/>
              <a:gd name="connsiteX1" fmla="*/ 1866900 w 1866900"/>
              <a:gd name="connsiteY1" fmla="*/ 0 h 759681"/>
              <a:gd name="connsiteX2" fmla="*/ 1838325 w 1866900"/>
              <a:gd name="connsiteY2" fmla="*/ 759681 h 759681"/>
              <a:gd name="connsiteX3" fmla="*/ 0 w 1866900"/>
              <a:gd name="connsiteY3" fmla="*/ 759681 h 759681"/>
              <a:gd name="connsiteX4" fmla="*/ 0 w 1866900"/>
              <a:gd name="connsiteY4" fmla="*/ 352425 h 759681"/>
              <a:gd name="connsiteX0" fmla="*/ 0 w 1866900"/>
              <a:gd name="connsiteY0" fmla="*/ 352425 h 759681"/>
              <a:gd name="connsiteX1" fmla="*/ 1866900 w 1866900"/>
              <a:gd name="connsiteY1" fmla="*/ 0 h 759681"/>
              <a:gd name="connsiteX2" fmla="*/ 1524000 w 1866900"/>
              <a:gd name="connsiteY2" fmla="*/ 759681 h 759681"/>
              <a:gd name="connsiteX3" fmla="*/ 0 w 1866900"/>
              <a:gd name="connsiteY3" fmla="*/ 759681 h 759681"/>
              <a:gd name="connsiteX4" fmla="*/ 0 w 1866900"/>
              <a:gd name="connsiteY4" fmla="*/ 352425 h 759681"/>
              <a:gd name="connsiteX0" fmla="*/ 0 w 1866900"/>
              <a:gd name="connsiteY0" fmla="*/ 352425 h 759681"/>
              <a:gd name="connsiteX1" fmla="*/ 1866900 w 1866900"/>
              <a:gd name="connsiteY1" fmla="*/ 0 h 759681"/>
              <a:gd name="connsiteX2" fmla="*/ 1524000 w 1866900"/>
              <a:gd name="connsiteY2" fmla="*/ 759681 h 759681"/>
              <a:gd name="connsiteX3" fmla="*/ 295275 w 1866900"/>
              <a:gd name="connsiteY3" fmla="*/ 740631 h 759681"/>
              <a:gd name="connsiteX4" fmla="*/ 0 w 1866900"/>
              <a:gd name="connsiteY4" fmla="*/ 352425 h 759681"/>
              <a:gd name="connsiteX0" fmla="*/ 0 w 2068417"/>
              <a:gd name="connsiteY0" fmla="*/ 216666 h 623922"/>
              <a:gd name="connsiteX1" fmla="*/ 2068417 w 2068417"/>
              <a:gd name="connsiteY1" fmla="*/ 0 h 623922"/>
              <a:gd name="connsiteX2" fmla="*/ 1524000 w 2068417"/>
              <a:gd name="connsiteY2" fmla="*/ 623922 h 623922"/>
              <a:gd name="connsiteX3" fmla="*/ 295275 w 2068417"/>
              <a:gd name="connsiteY3" fmla="*/ 604872 h 623922"/>
              <a:gd name="connsiteX4" fmla="*/ 0 w 2068417"/>
              <a:gd name="connsiteY4" fmla="*/ 216666 h 623922"/>
              <a:gd name="connsiteX0" fmla="*/ 0 w 2068417"/>
              <a:gd name="connsiteY0" fmla="*/ 216666 h 613479"/>
              <a:gd name="connsiteX1" fmla="*/ 2068417 w 2068417"/>
              <a:gd name="connsiteY1" fmla="*/ 0 h 613479"/>
              <a:gd name="connsiteX2" fmla="*/ 1815080 w 2068417"/>
              <a:gd name="connsiteY2" fmla="*/ 613479 h 613479"/>
              <a:gd name="connsiteX3" fmla="*/ 295275 w 2068417"/>
              <a:gd name="connsiteY3" fmla="*/ 604872 h 613479"/>
              <a:gd name="connsiteX4" fmla="*/ 0 w 2068417"/>
              <a:gd name="connsiteY4" fmla="*/ 216666 h 613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8417" h="613479">
                <a:moveTo>
                  <a:pt x="0" y="216666"/>
                </a:moveTo>
                <a:lnTo>
                  <a:pt x="2068417" y="0"/>
                </a:lnTo>
                <a:lnTo>
                  <a:pt x="1815080" y="613479"/>
                </a:lnTo>
                <a:lnTo>
                  <a:pt x="295275" y="604872"/>
                </a:lnTo>
                <a:lnTo>
                  <a:pt x="0" y="216666"/>
                </a:lnTo>
                <a:close/>
              </a:path>
            </a:pathLst>
          </a:custGeom>
          <a:solidFill>
            <a:srgbClr val="32B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800"/>
              </a:lnSpc>
            </a:pPr>
            <a:r>
              <a:rPr lang="zh-CN" altLang="en-US" dirty="0"/>
              <a:t>点击更改</a:t>
            </a:r>
          </a:p>
        </p:txBody>
      </p:sp>
      <p:sp>
        <p:nvSpPr>
          <p:cNvPr id="10" name="矩形 9"/>
          <p:cNvSpPr/>
          <p:nvPr/>
        </p:nvSpPr>
        <p:spPr>
          <a:xfrm>
            <a:off x="640842" y="3726197"/>
            <a:ext cx="10934700" cy="162443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lt1"/>
              </a:solidFill>
            </a:endParaRPr>
          </a:p>
        </p:txBody>
      </p:sp>
      <p:sp>
        <p:nvSpPr>
          <p:cNvPr id="11" name="矩形 8"/>
          <p:cNvSpPr/>
          <p:nvPr/>
        </p:nvSpPr>
        <p:spPr>
          <a:xfrm>
            <a:off x="864915" y="3405785"/>
            <a:ext cx="1759802" cy="559550"/>
          </a:xfrm>
          <a:custGeom>
            <a:avLst/>
            <a:gdLst>
              <a:gd name="connsiteX0" fmla="*/ 0 w 1838325"/>
              <a:gd name="connsiteY0" fmla="*/ 0 h 407256"/>
              <a:gd name="connsiteX1" fmla="*/ 1838325 w 1838325"/>
              <a:gd name="connsiteY1" fmla="*/ 0 h 407256"/>
              <a:gd name="connsiteX2" fmla="*/ 1838325 w 1838325"/>
              <a:gd name="connsiteY2" fmla="*/ 407256 h 407256"/>
              <a:gd name="connsiteX3" fmla="*/ 0 w 1838325"/>
              <a:gd name="connsiteY3" fmla="*/ 407256 h 407256"/>
              <a:gd name="connsiteX4" fmla="*/ 0 w 1838325"/>
              <a:gd name="connsiteY4" fmla="*/ 0 h 407256"/>
              <a:gd name="connsiteX0" fmla="*/ 0 w 1866900"/>
              <a:gd name="connsiteY0" fmla="*/ 352425 h 759681"/>
              <a:gd name="connsiteX1" fmla="*/ 1866900 w 1866900"/>
              <a:gd name="connsiteY1" fmla="*/ 0 h 759681"/>
              <a:gd name="connsiteX2" fmla="*/ 1838325 w 1866900"/>
              <a:gd name="connsiteY2" fmla="*/ 759681 h 759681"/>
              <a:gd name="connsiteX3" fmla="*/ 0 w 1866900"/>
              <a:gd name="connsiteY3" fmla="*/ 759681 h 759681"/>
              <a:gd name="connsiteX4" fmla="*/ 0 w 1866900"/>
              <a:gd name="connsiteY4" fmla="*/ 352425 h 759681"/>
              <a:gd name="connsiteX0" fmla="*/ 0 w 1866900"/>
              <a:gd name="connsiteY0" fmla="*/ 352425 h 759681"/>
              <a:gd name="connsiteX1" fmla="*/ 1866900 w 1866900"/>
              <a:gd name="connsiteY1" fmla="*/ 0 h 759681"/>
              <a:gd name="connsiteX2" fmla="*/ 1524000 w 1866900"/>
              <a:gd name="connsiteY2" fmla="*/ 759681 h 759681"/>
              <a:gd name="connsiteX3" fmla="*/ 0 w 1866900"/>
              <a:gd name="connsiteY3" fmla="*/ 759681 h 759681"/>
              <a:gd name="connsiteX4" fmla="*/ 0 w 1866900"/>
              <a:gd name="connsiteY4" fmla="*/ 352425 h 759681"/>
              <a:gd name="connsiteX0" fmla="*/ 0 w 1866900"/>
              <a:gd name="connsiteY0" fmla="*/ 352425 h 759681"/>
              <a:gd name="connsiteX1" fmla="*/ 1866900 w 1866900"/>
              <a:gd name="connsiteY1" fmla="*/ 0 h 759681"/>
              <a:gd name="connsiteX2" fmla="*/ 1524000 w 1866900"/>
              <a:gd name="connsiteY2" fmla="*/ 759681 h 759681"/>
              <a:gd name="connsiteX3" fmla="*/ 295275 w 1866900"/>
              <a:gd name="connsiteY3" fmla="*/ 740631 h 759681"/>
              <a:gd name="connsiteX4" fmla="*/ 0 w 1866900"/>
              <a:gd name="connsiteY4" fmla="*/ 352425 h 759681"/>
              <a:gd name="connsiteX0" fmla="*/ 0 w 2068417"/>
              <a:gd name="connsiteY0" fmla="*/ 216666 h 623922"/>
              <a:gd name="connsiteX1" fmla="*/ 2068417 w 2068417"/>
              <a:gd name="connsiteY1" fmla="*/ 0 h 623922"/>
              <a:gd name="connsiteX2" fmla="*/ 1524000 w 2068417"/>
              <a:gd name="connsiteY2" fmla="*/ 623922 h 623922"/>
              <a:gd name="connsiteX3" fmla="*/ 295275 w 2068417"/>
              <a:gd name="connsiteY3" fmla="*/ 604872 h 623922"/>
              <a:gd name="connsiteX4" fmla="*/ 0 w 2068417"/>
              <a:gd name="connsiteY4" fmla="*/ 216666 h 623922"/>
              <a:gd name="connsiteX0" fmla="*/ 0 w 2068417"/>
              <a:gd name="connsiteY0" fmla="*/ 216666 h 613479"/>
              <a:gd name="connsiteX1" fmla="*/ 2068417 w 2068417"/>
              <a:gd name="connsiteY1" fmla="*/ 0 h 613479"/>
              <a:gd name="connsiteX2" fmla="*/ 1815080 w 2068417"/>
              <a:gd name="connsiteY2" fmla="*/ 613479 h 613479"/>
              <a:gd name="connsiteX3" fmla="*/ 295275 w 2068417"/>
              <a:gd name="connsiteY3" fmla="*/ 604872 h 613479"/>
              <a:gd name="connsiteX4" fmla="*/ 0 w 2068417"/>
              <a:gd name="connsiteY4" fmla="*/ 216666 h 613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8417" h="613479">
                <a:moveTo>
                  <a:pt x="0" y="216666"/>
                </a:moveTo>
                <a:lnTo>
                  <a:pt x="2068417" y="0"/>
                </a:lnTo>
                <a:lnTo>
                  <a:pt x="1815080" y="613479"/>
                </a:lnTo>
                <a:lnTo>
                  <a:pt x="295275" y="604872"/>
                </a:lnTo>
                <a:lnTo>
                  <a:pt x="0" y="216666"/>
                </a:lnTo>
                <a:close/>
              </a:path>
            </a:pathLst>
          </a:custGeom>
          <a:solidFill>
            <a:srgbClr val="32B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800"/>
              </a:lnSpc>
            </a:pPr>
            <a:r>
              <a:rPr lang="zh-CN" altLang="en-US" dirty="0"/>
              <a:t>点击更改</a:t>
            </a:r>
          </a:p>
        </p:txBody>
      </p:sp>
      <p:sp>
        <p:nvSpPr>
          <p:cNvPr id="12" name="矩形 11"/>
          <p:cNvSpPr/>
          <p:nvPr/>
        </p:nvSpPr>
        <p:spPr>
          <a:xfrm>
            <a:off x="1004128" y="2035214"/>
            <a:ext cx="105714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请勿盗版。点击此处输入内容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 </a:t>
            </a:r>
          </a:p>
          <a:p>
            <a:pPr algn="just">
              <a:lnSpc>
                <a:spcPct val="150000"/>
              </a:lnSpc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 。点击此处输入内容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 </a:t>
            </a:r>
          </a:p>
          <a:p>
            <a:pPr algn="just">
              <a:lnSpc>
                <a:spcPct val="150000"/>
              </a:lnSpc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请勿盗版。 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 </a:t>
            </a:r>
          </a:p>
        </p:txBody>
      </p:sp>
      <p:sp>
        <p:nvSpPr>
          <p:cNvPr id="14" name="矩形 13"/>
          <p:cNvSpPr/>
          <p:nvPr/>
        </p:nvSpPr>
        <p:spPr>
          <a:xfrm>
            <a:off x="1004128" y="3917117"/>
            <a:ext cx="105714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请勿盗版。点击此处输入内容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 </a:t>
            </a:r>
          </a:p>
          <a:p>
            <a:pPr algn="just">
              <a:lnSpc>
                <a:spcPct val="150000"/>
              </a:lnSpc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 。点击此处输入内容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 </a:t>
            </a:r>
          </a:p>
          <a:p>
            <a:pPr algn="just">
              <a:lnSpc>
                <a:spcPct val="150000"/>
              </a:lnSpc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请勿盗版。 点击此处输入内容</a:t>
            </a:r>
            <a:r>
              <a:rPr lang="en-US" altLang="zh-CN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文化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请勿盗版 </a:t>
            </a:r>
          </a:p>
        </p:txBody>
      </p:sp>
    </p:spTree>
    <p:extLst>
      <p:ext uri="{BB962C8B-B14F-4D97-AF65-F5344CB8AC3E}">
        <p14:creationId xmlns:p14="http://schemas.microsoft.com/office/powerpoint/2010/main" val="1957061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469170" y="2745519"/>
            <a:ext cx="2913861" cy="2409589"/>
            <a:chOff x="1469170" y="2745519"/>
            <a:chExt cx="2913861" cy="2409589"/>
          </a:xfrm>
        </p:grpSpPr>
        <p:sp>
          <p:nvSpPr>
            <p:cNvPr id="9" name="椭圆 8"/>
            <p:cNvSpPr/>
            <p:nvPr/>
          </p:nvSpPr>
          <p:spPr>
            <a:xfrm>
              <a:off x="1469170" y="4450258"/>
              <a:ext cx="704850" cy="704850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4100"/>
                </a:lnSpc>
              </a:pPr>
              <a:r>
                <a:rPr lang="en-US" altLang="zh-CN" sz="4000" b="1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0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直接连接符 9"/>
            <p:cNvCxnSpPr>
              <a:stCxn id="9" idx="7"/>
              <a:endCxn id="13" idx="2"/>
            </p:cNvCxnSpPr>
            <p:nvPr/>
          </p:nvCxnSpPr>
          <p:spPr>
            <a:xfrm flipV="1">
              <a:off x="2070797" y="2745519"/>
              <a:ext cx="2079285" cy="1807962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stCxn id="9" idx="0"/>
              <a:endCxn id="13" idx="3"/>
            </p:cNvCxnSpPr>
            <p:nvPr/>
          </p:nvCxnSpPr>
          <p:spPr>
            <a:xfrm flipV="1">
              <a:off x="1821595" y="3307907"/>
              <a:ext cx="2561436" cy="1142351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4150082" y="1950181"/>
            <a:ext cx="3382641" cy="2393219"/>
            <a:chOff x="4150082" y="1950181"/>
            <a:chExt cx="3382641" cy="2393219"/>
          </a:xfrm>
        </p:grpSpPr>
        <p:sp>
          <p:nvSpPr>
            <p:cNvPr id="13" name="椭圆 12"/>
            <p:cNvSpPr/>
            <p:nvPr/>
          </p:nvSpPr>
          <p:spPr>
            <a:xfrm>
              <a:off x="4150082" y="1950181"/>
              <a:ext cx="1590675" cy="1590675"/>
            </a:xfrm>
            <a:prstGeom prst="ellipse">
              <a:avLst/>
            </a:prstGeom>
            <a:solidFill>
              <a:schemeClr val="bg2">
                <a:lumMod val="90000"/>
                <a:alpha val="46000"/>
              </a:schemeClr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6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6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4" name="直接连接符 13"/>
            <p:cNvCxnSpPr>
              <a:stCxn id="13" idx="6"/>
              <a:endCxn id="19" idx="2"/>
            </p:cNvCxnSpPr>
            <p:nvPr/>
          </p:nvCxnSpPr>
          <p:spPr>
            <a:xfrm>
              <a:off x="5740757" y="2745519"/>
              <a:ext cx="1688743" cy="1597881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>
              <a:stCxn id="13" idx="5"/>
              <a:endCxn id="19" idx="1"/>
            </p:cNvCxnSpPr>
            <p:nvPr/>
          </p:nvCxnSpPr>
          <p:spPr>
            <a:xfrm>
              <a:off x="5507808" y="3307907"/>
              <a:ext cx="2024915" cy="786291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>
            <a:off x="7429500" y="2042018"/>
            <a:ext cx="3938985" cy="2653807"/>
            <a:chOff x="7429500" y="2042018"/>
            <a:chExt cx="3938985" cy="2653807"/>
          </a:xfrm>
        </p:grpSpPr>
        <p:sp>
          <p:nvSpPr>
            <p:cNvPr id="17" name="椭圆 16"/>
            <p:cNvSpPr/>
            <p:nvPr/>
          </p:nvSpPr>
          <p:spPr>
            <a:xfrm>
              <a:off x="10034985" y="2042018"/>
              <a:ext cx="1333500" cy="1333500"/>
            </a:xfrm>
            <a:prstGeom prst="ellipse">
              <a:avLst/>
            </a:prstGeom>
            <a:solidFill>
              <a:schemeClr val="bg2">
                <a:lumMod val="90000"/>
                <a:alpha val="46000"/>
              </a:schemeClr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6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6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7429500" y="2708768"/>
              <a:ext cx="2800772" cy="1987057"/>
              <a:chOff x="7429500" y="2708768"/>
              <a:chExt cx="2800772" cy="1987057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7429500" y="3990975"/>
                <a:ext cx="704850" cy="70485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4200"/>
                  </a:lnSpc>
                </a:pPr>
                <a:r>
                  <a:rPr lang="en-US" altLang="zh-CN" sz="4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0" name="直接连接符 19"/>
              <p:cNvCxnSpPr>
                <a:stCxn id="19" idx="7"/>
                <a:endCxn id="17" idx="3"/>
              </p:cNvCxnSpPr>
              <p:nvPr/>
            </p:nvCxnSpPr>
            <p:spPr>
              <a:xfrm flipV="1">
                <a:off x="8031127" y="3180231"/>
                <a:ext cx="2199145" cy="913967"/>
              </a:xfrm>
              <a:prstGeom prst="line">
                <a:avLst/>
              </a:prstGeom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19" idx="6"/>
                <a:endCxn id="17" idx="2"/>
              </p:cNvCxnSpPr>
              <p:nvPr/>
            </p:nvCxnSpPr>
            <p:spPr>
              <a:xfrm flipV="1">
                <a:off x="8134350" y="2708768"/>
                <a:ext cx="1900635" cy="1634632"/>
              </a:xfrm>
              <a:prstGeom prst="line">
                <a:avLst/>
              </a:prstGeom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7" name="矩形 26"/>
          <p:cNvSpPr/>
          <p:nvPr/>
        </p:nvSpPr>
        <p:spPr>
          <a:xfrm>
            <a:off x="-85157" y="4248685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28" name="矩形 27"/>
          <p:cNvSpPr/>
          <p:nvPr/>
        </p:nvSpPr>
        <p:spPr>
          <a:xfrm>
            <a:off x="3989828" y="3651088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29" name="矩形 28"/>
          <p:cNvSpPr/>
          <p:nvPr/>
        </p:nvSpPr>
        <p:spPr>
          <a:xfrm>
            <a:off x="9761147" y="3613328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30" name="矩形 29"/>
          <p:cNvSpPr/>
          <p:nvPr/>
        </p:nvSpPr>
        <p:spPr>
          <a:xfrm>
            <a:off x="6950556" y="2720975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</p:spTree>
    <p:extLst>
      <p:ext uri="{BB962C8B-B14F-4D97-AF65-F5344CB8AC3E}">
        <p14:creationId xmlns:p14="http://schemas.microsoft.com/office/powerpoint/2010/main" val="409270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5400000">
            <a:off x="5600700" y="266700"/>
            <a:ext cx="1244600" cy="1193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100000" l="0" r="74845">
                        <a14:foregroundMark x1="4969" y1="97222" x2="5280" y2="99415"/>
                        <a14:backgroundMark x1="27847" y1="71930" x2="25362" y2="76023"/>
                      </a14:backgroundRemoval>
                    </a14:imgEffect>
                  </a14:imgLayer>
                </a14:imgProps>
              </a:ext>
            </a:extLst>
          </a:blip>
          <a:srcRect t="50536" r="50959"/>
          <a:stretch/>
        </p:blipFill>
        <p:spPr>
          <a:xfrm>
            <a:off x="10418798" y="5441950"/>
            <a:ext cx="1938302" cy="1384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r="15110"/>
          <a:stretch/>
        </p:blipFill>
        <p:spPr>
          <a:xfrm rot="16200000">
            <a:off x="1980441" y="-1980441"/>
            <a:ext cx="1855154" cy="5816036"/>
          </a:xfrm>
          <a:prstGeom prst="rect">
            <a:avLst/>
          </a:prstGeom>
        </p:spPr>
      </p:pic>
      <p:sp>
        <p:nvSpPr>
          <p:cNvPr id="7" name="TextBox 37"/>
          <p:cNvSpPr txBox="1"/>
          <p:nvPr/>
        </p:nvSpPr>
        <p:spPr>
          <a:xfrm>
            <a:off x="342900" y="76200"/>
            <a:ext cx="494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请勿盗版 </a:t>
            </a:r>
          </a:p>
        </p:txBody>
      </p:sp>
      <p:sp>
        <p:nvSpPr>
          <p:cNvPr id="13" name="Freeform 5"/>
          <p:cNvSpPr>
            <a:spLocks noChangeArrowheads="1"/>
          </p:cNvSpPr>
          <p:nvPr/>
        </p:nvSpPr>
        <p:spPr bwMode="auto">
          <a:xfrm>
            <a:off x="985838" y="4126868"/>
            <a:ext cx="3197225" cy="852487"/>
          </a:xfrm>
          <a:custGeom>
            <a:avLst/>
            <a:gdLst>
              <a:gd name="T0" fmla="*/ 0 w 251"/>
              <a:gd name="T1" fmla="*/ 67 h 67"/>
              <a:gd name="T2" fmla="*/ 0 w 251"/>
              <a:gd name="T3" fmla="*/ 67 h 67"/>
              <a:gd name="T4" fmla="*/ 251 w 251"/>
              <a:gd name="T5" fmla="*/ 67 h 67"/>
              <a:gd name="T6" fmla="*/ 251 w 251"/>
              <a:gd name="T7" fmla="*/ 0 h 67"/>
              <a:gd name="T8" fmla="*/ 0 w 251"/>
              <a:gd name="T9" fmla="*/ 67 h 6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51"/>
              <a:gd name="T16" fmla="*/ 0 h 67"/>
              <a:gd name="T17" fmla="*/ 251 w 251"/>
              <a:gd name="T18" fmla="*/ 67 h 6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51" h="67">
                <a:moveTo>
                  <a:pt x="0" y="67"/>
                </a:moveTo>
                <a:cubicBezTo>
                  <a:pt x="0" y="67"/>
                  <a:pt x="0" y="67"/>
                  <a:pt x="0" y="67"/>
                </a:cubicBezTo>
                <a:cubicBezTo>
                  <a:pt x="251" y="67"/>
                  <a:pt x="251" y="67"/>
                  <a:pt x="251" y="67"/>
                </a:cubicBezTo>
                <a:cubicBezTo>
                  <a:pt x="251" y="0"/>
                  <a:pt x="251" y="0"/>
                  <a:pt x="251" y="0"/>
                </a:cubicBezTo>
                <a:cubicBezTo>
                  <a:pt x="178" y="38"/>
                  <a:pt x="92" y="62"/>
                  <a:pt x="0" y="67"/>
                </a:cubicBezTo>
                <a:close/>
              </a:path>
            </a:pathLst>
          </a:custGeom>
          <a:solidFill>
            <a:srgbClr val="32B16C"/>
          </a:solidFill>
          <a:ln>
            <a:noFill/>
          </a:ln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5" name="Freeform 6"/>
          <p:cNvSpPr>
            <a:spLocks noChangeArrowheads="1"/>
          </p:cNvSpPr>
          <p:nvPr/>
        </p:nvSpPr>
        <p:spPr bwMode="auto">
          <a:xfrm>
            <a:off x="4233863" y="3668080"/>
            <a:ext cx="750887" cy="1311275"/>
          </a:xfrm>
          <a:custGeom>
            <a:avLst/>
            <a:gdLst>
              <a:gd name="T0" fmla="*/ 0 w 59"/>
              <a:gd name="T1" fmla="*/ 36 h 103"/>
              <a:gd name="T2" fmla="*/ 0 w 59"/>
              <a:gd name="T3" fmla="*/ 103 h 103"/>
              <a:gd name="T4" fmla="*/ 59 w 59"/>
              <a:gd name="T5" fmla="*/ 103 h 103"/>
              <a:gd name="T6" fmla="*/ 59 w 59"/>
              <a:gd name="T7" fmla="*/ 0 h 103"/>
              <a:gd name="T8" fmla="*/ 0 w 59"/>
              <a:gd name="T9" fmla="*/ 36 h 10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9"/>
              <a:gd name="T16" fmla="*/ 0 h 103"/>
              <a:gd name="T17" fmla="*/ 59 w 59"/>
              <a:gd name="T18" fmla="*/ 103 h 10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9" h="103">
                <a:moveTo>
                  <a:pt x="0" y="36"/>
                </a:moveTo>
                <a:cubicBezTo>
                  <a:pt x="0" y="103"/>
                  <a:pt x="0" y="103"/>
                  <a:pt x="0" y="103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0"/>
                  <a:pt x="59" y="0"/>
                  <a:pt x="59" y="0"/>
                </a:cubicBezTo>
                <a:cubicBezTo>
                  <a:pt x="41" y="13"/>
                  <a:pt x="21" y="25"/>
                  <a:pt x="0" y="36"/>
                </a:cubicBezTo>
                <a:close/>
              </a:path>
            </a:pathLst>
          </a:custGeom>
          <a:solidFill>
            <a:srgbClr val="E4A7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6" name="Freeform 7"/>
          <p:cNvSpPr>
            <a:spLocks noChangeArrowheads="1"/>
          </p:cNvSpPr>
          <p:nvPr/>
        </p:nvSpPr>
        <p:spPr bwMode="auto">
          <a:xfrm>
            <a:off x="6042025" y="2369505"/>
            <a:ext cx="395288" cy="2609850"/>
          </a:xfrm>
          <a:custGeom>
            <a:avLst/>
            <a:gdLst>
              <a:gd name="T0" fmla="*/ 31 w 31"/>
              <a:gd name="T1" fmla="*/ 0 h 205"/>
              <a:gd name="T2" fmla="*/ 28 w 31"/>
              <a:gd name="T3" fmla="*/ 0 h 205"/>
              <a:gd name="T4" fmla="*/ 0 w 31"/>
              <a:gd name="T5" fmla="*/ 36 h 205"/>
              <a:gd name="T6" fmla="*/ 0 w 31"/>
              <a:gd name="T7" fmla="*/ 205 h 205"/>
              <a:gd name="T8" fmla="*/ 31 w 31"/>
              <a:gd name="T9" fmla="*/ 205 h 205"/>
              <a:gd name="T10" fmla="*/ 31 w 31"/>
              <a:gd name="T11" fmla="*/ 0 h 20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1"/>
              <a:gd name="T19" fmla="*/ 0 h 205"/>
              <a:gd name="T20" fmla="*/ 31 w 31"/>
              <a:gd name="T21" fmla="*/ 205 h 20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1" h="205">
                <a:moveTo>
                  <a:pt x="31" y="0"/>
                </a:moveTo>
                <a:cubicBezTo>
                  <a:pt x="28" y="0"/>
                  <a:pt x="28" y="0"/>
                  <a:pt x="28" y="0"/>
                </a:cubicBezTo>
                <a:cubicBezTo>
                  <a:pt x="20" y="13"/>
                  <a:pt x="11" y="25"/>
                  <a:pt x="0" y="36"/>
                </a:cubicBezTo>
                <a:cubicBezTo>
                  <a:pt x="0" y="205"/>
                  <a:pt x="0" y="205"/>
                  <a:pt x="0" y="205"/>
                </a:cubicBezTo>
                <a:cubicBezTo>
                  <a:pt x="31" y="205"/>
                  <a:pt x="31" y="205"/>
                  <a:pt x="31" y="205"/>
                </a:cubicBezTo>
                <a:lnTo>
                  <a:pt x="31" y="0"/>
                </a:lnTo>
                <a:close/>
              </a:path>
            </a:pathLst>
          </a:custGeom>
          <a:solidFill>
            <a:srgbClr val="32B16C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" name="Freeform 8"/>
          <p:cNvSpPr>
            <a:spLocks noChangeArrowheads="1"/>
          </p:cNvSpPr>
          <p:nvPr/>
        </p:nvSpPr>
        <p:spPr bwMode="auto">
          <a:xfrm>
            <a:off x="5049838" y="2828293"/>
            <a:ext cx="941387" cy="2151062"/>
          </a:xfrm>
          <a:custGeom>
            <a:avLst/>
            <a:gdLst>
              <a:gd name="T0" fmla="*/ 0 w 74"/>
              <a:gd name="T1" fmla="*/ 66 h 169"/>
              <a:gd name="T2" fmla="*/ 0 w 74"/>
              <a:gd name="T3" fmla="*/ 169 h 169"/>
              <a:gd name="T4" fmla="*/ 74 w 74"/>
              <a:gd name="T5" fmla="*/ 169 h 169"/>
              <a:gd name="T6" fmla="*/ 74 w 74"/>
              <a:gd name="T7" fmla="*/ 0 h 169"/>
              <a:gd name="T8" fmla="*/ 0 w 74"/>
              <a:gd name="T9" fmla="*/ 66 h 1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"/>
              <a:gd name="T16" fmla="*/ 0 h 169"/>
              <a:gd name="T17" fmla="*/ 74 w 74"/>
              <a:gd name="T18" fmla="*/ 169 h 1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" h="169">
                <a:moveTo>
                  <a:pt x="0" y="66"/>
                </a:moveTo>
                <a:cubicBezTo>
                  <a:pt x="0" y="169"/>
                  <a:pt x="0" y="169"/>
                  <a:pt x="0" y="169"/>
                </a:cubicBezTo>
                <a:cubicBezTo>
                  <a:pt x="74" y="169"/>
                  <a:pt x="74" y="169"/>
                  <a:pt x="74" y="169"/>
                </a:cubicBezTo>
                <a:cubicBezTo>
                  <a:pt x="74" y="0"/>
                  <a:pt x="74" y="0"/>
                  <a:pt x="74" y="0"/>
                </a:cubicBezTo>
                <a:cubicBezTo>
                  <a:pt x="52" y="24"/>
                  <a:pt x="28" y="47"/>
                  <a:pt x="0" y="66"/>
                </a:cubicBez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8" name="Freeform 9"/>
          <p:cNvSpPr>
            <a:spLocks noChangeArrowheads="1"/>
          </p:cNvSpPr>
          <p:nvPr/>
        </p:nvSpPr>
        <p:spPr bwMode="auto">
          <a:xfrm>
            <a:off x="1647825" y="3985580"/>
            <a:ext cx="1566863" cy="700088"/>
          </a:xfrm>
          <a:custGeom>
            <a:avLst/>
            <a:gdLst>
              <a:gd name="T0" fmla="*/ 971 w 987"/>
              <a:gd name="T1" fmla="*/ 441 h 441"/>
              <a:gd name="T2" fmla="*/ 554 w 987"/>
              <a:gd name="T3" fmla="*/ 24 h 441"/>
              <a:gd name="T4" fmla="*/ 0 w 987"/>
              <a:gd name="T5" fmla="*/ 24 h 441"/>
              <a:gd name="T6" fmla="*/ 0 w 987"/>
              <a:gd name="T7" fmla="*/ 0 h 441"/>
              <a:gd name="T8" fmla="*/ 562 w 987"/>
              <a:gd name="T9" fmla="*/ 0 h 441"/>
              <a:gd name="T10" fmla="*/ 987 w 987"/>
              <a:gd name="T11" fmla="*/ 433 h 441"/>
              <a:gd name="T12" fmla="*/ 971 w 987"/>
              <a:gd name="T13" fmla="*/ 441 h 44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87"/>
              <a:gd name="T22" fmla="*/ 0 h 441"/>
              <a:gd name="T23" fmla="*/ 987 w 987"/>
              <a:gd name="T24" fmla="*/ 441 h 44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87" h="441">
                <a:moveTo>
                  <a:pt x="971" y="441"/>
                </a:moveTo>
                <a:lnTo>
                  <a:pt x="554" y="24"/>
                </a:lnTo>
                <a:lnTo>
                  <a:pt x="0" y="24"/>
                </a:lnTo>
                <a:lnTo>
                  <a:pt x="0" y="0"/>
                </a:lnTo>
                <a:lnTo>
                  <a:pt x="562" y="0"/>
                </a:lnTo>
                <a:lnTo>
                  <a:pt x="987" y="433"/>
                </a:lnTo>
                <a:lnTo>
                  <a:pt x="971" y="441"/>
                </a:ln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9" name="Freeform 10"/>
          <p:cNvSpPr>
            <a:spLocks noChangeArrowheads="1"/>
          </p:cNvSpPr>
          <p:nvPr/>
        </p:nvSpPr>
        <p:spPr bwMode="auto">
          <a:xfrm>
            <a:off x="3011488" y="3337880"/>
            <a:ext cx="1566862" cy="698500"/>
          </a:xfrm>
          <a:custGeom>
            <a:avLst/>
            <a:gdLst>
              <a:gd name="T0" fmla="*/ 971 w 987"/>
              <a:gd name="T1" fmla="*/ 440 h 440"/>
              <a:gd name="T2" fmla="*/ 553 w 987"/>
              <a:gd name="T3" fmla="*/ 24 h 440"/>
              <a:gd name="T4" fmla="*/ 0 w 987"/>
              <a:gd name="T5" fmla="*/ 24 h 440"/>
              <a:gd name="T6" fmla="*/ 0 w 987"/>
              <a:gd name="T7" fmla="*/ 0 h 440"/>
              <a:gd name="T8" fmla="*/ 561 w 987"/>
              <a:gd name="T9" fmla="*/ 0 h 440"/>
              <a:gd name="T10" fmla="*/ 987 w 987"/>
              <a:gd name="T11" fmla="*/ 432 h 440"/>
              <a:gd name="T12" fmla="*/ 971 w 987"/>
              <a:gd name="T13" fmla="*/ 440 h 44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87"/>
              <a:gd name="T22" fmla="*/ 0 h 440"/>
              <a:gd name="T23" fmla="*/ 987 w 987"/>
              <a:gd name="T24" fmla="*/ 440 h 44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87" h="440">
                <a:moveTo>
                  <a:pt x="971" y="440"/>
                </a:moveTo>
                <a:lnTo>
                  <a:pt x="553" y="24"/>
                </a:lnTo>
                <a:lnTo>
                  <a:pt x="0" y="24"/>
                </a:lnTo>
                <a:lnTo>
                  <a:pt x="0" y="0"/>
                </a:lnTo>
                <a:lnTo>
                  <a:pt x="561" y="0"/>
                </a:lnTo>
                <a:lnTo>
                  <a:pt x="987" y="432"/>
                </a:lnTo>
                <a:lnTo>
                  <a:pt x="971" y="440"/>
                </a:lnTo>
                <a:close/>
              </a:path>
            </a:pathLst>
          </a:custGeom>
          <a:solidFill>
            <a:srgbClr val="E4A7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0" name="Freeform 11"/>
          <p:cNvSpPr>
            <a:spLocks noChangeArrowheads="1"/>
          </p:cNvSpPr>
          <p:nvPr/>
        </p:nvSpPr>
        <p:spPr bwMode="auto">
          <a:xfrm>
            <a:off x="3914775" y="2764793"/>
            <a:ext cx="1579563" cy="700087"/>
          </a:xfrm>
          <a:custGeom>
            <a:avLst/>
            <a:gdLst>
              <a:gd name="T0" fmla="*/ 979 w 995"/>
              <a:gd name="T1" fmla="*/ 441 h 441"/>
              <a:gd name="T2" fmla="*/ 554 w 995"/>
              <a:gd name="T3" fmla="*/ 16 h 441"/>
              <a:gd name="T4" fmla="*/ 0 w 995"/>
              <a:gd name="T5" fmla="*/ 16 h 441"/>
              <a:gd name="T6" fmla="*/ 0 w 995"/>
              <a:gd name="T7" fmla="*/ 0 h 441"/>
              <a:gd name="T8" fmla="*/ 562 w 995"/>
              <a:gd name="T9" fmla="*/ 0 h 441"/>
              <a:gd name="T10" fmla="*/ 995 w 995"/>
              <a:gd name="T11" fmla="*/ 425 h 441"/>
              <a:gd name="T12" fmla="*/ 979 w 995"/>
              <a:gd name="T13" fmla="*/ 441 h 44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95"/>
              <a:gd name="T22" fmla="*/ 0 h 441"/>
              <a:gd name="T23" fmla="*/ 995 w 995"/>
              <a:gd name="T24" fmla="*/ 441 h 44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95" h="441">
                <a:moveTo>
                  <a:pt x="979" y="441"/>
                </a:moveTo>
                <a:lnTo>
                  <a:pt x="554" y="16"/>
                </a:lnTo>
                <a:lnTo>
                  <a:pt x="0" y="16"/>
                </a:lnTo>
                <a:lnTo>
                  <a:pt x="0" y="0"/>
                </a:lnTo>
                <a:lnTo>
                  <a:pt x="562" y="0"/>
                </a:lnTo>
                <a:lnTo>
                  <a:pt x="995" y="425"/>
                </a:lnTo>
                <a:lnTo>
                  <a:pt x="979" y="441"/>
                </a:ln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1" name="Freeform 12"/>
          <p:cNvSpPr>
            <a:spLocks noChangeArrowheads="1"/>
          </p:cNvSpPr>
          <p:nvPr/>
        </p:nvSpPr>
        <p:spPr bwMode="auto">
          <a:xfrm>
            <a:off x="4616450" y="2026605"/>
            <a:ext cx="1566863" cy="700088"/>
          </a:xfrm>
          <a:custGeom>
            <a:avLst/>
            <a:gdLst>
              <a:gd name="T0" fmla="*/ 979 w 987"/>
              <a:gd name="T1" fmla="*/ 441 h 441"/>
              <a:gd name="T2" fmla="*/ 553 w 987"/>
              <a:gd name="T3" fmla="*/ 16 h 441"/>
              <a:gd name="T4" fmla="*/ 0 w 987"/>
              <a:gd name="T5" fmla="*/ 16 h 441"/>
              <a:gd name="T6" fmla="*/ 0 w 987"/>
              <a:gd name="T7" fmla="*/ 0 h 441"/>
              <a:gd name="T8" fmla="*/ 561 w 987"/>
              <a:gd name="T9" fmla="*/ 0 h 441"/>
              <a:gd name="T10" fmla="*/ 987 w 987"/>
              <a:gd name="T11" fmla="*/ 425 h 441"/>
              <a:gd name="T12" fmla="*/ 979 w 987"/>
              <a:gd name="T13" fmla="*/ 441 h 44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87"/>
              <a:gd name="T22" fmla="*/ 0 h 441"/>
              <a:gd name="T23" fmla="*/ 987 w 987"/>
              <a:gd name="T24" fmla="*/ 441 h 44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87" h="441">
                <a:moveTo>
                  <a:pt x="979" y="441"/>
                </a:moveTo>
                <a:lnTo>
                  <a:pt x="553" y="16"/>
                </a:lnTo>
                <a:lnTo>
                  <a:pt x="0" y="16"/>
                </a:lnTo>
                <a:lnTo>
                  <a:pt x="0" y="0"/>
                </a:lnTo>
                <a:lnTo>
                  <a:pt x="561" y="0"/>
                </a:lnTo>
                <a:lnTo>
                  <a:pt x="987" y="425"/>
                </a:lnTo>
                <a:lnTo>
                  <a:pt x="979" y="441"/>
                </a:lnTo>
                <a:close/>
              </a:path>
            </a:pathLst>
          </a:custGeom>
          <a:solidFill>
            <a:srgbClr val="94B8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2" name="Oval 13"/>
          <p:cNvSpPr>
            <a:spLocks noChangeArrowheads="1"/>
          </p:cNvSpPr>
          <p:nvPr/>
        </p:nvSpPr>
        <p:spPr bwMode="auto">
          <a:xfrm>
            <a:off x="1584325" y="3947480"/>
            <a:ext cx="127000" cy="128588"/>
          </a:xfrm>
          <a:prstGeom prst="ellipse">
            <a:avLst/>
          </a:pr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3" name="Oval 14"/>
          <p:cNvSpPr>
            <a:spLocks noChangeArrowheads="1"/>
          </p:cNvSpPr>
          <p:nvPr/>
        </p:nvSpPr>
        <p:spPr bwMode="auto">
          <a:xfrm>
            <a:off x="3863975" y="2713993"/>
            <a:ext cx="128588" cy="139700"/>
          </a:xfrm>
          <a:prstGeom prst="ellipse">
            <a:avLst/>
          </a:pr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4" name="Oval 15"/>
          <p:cNvSpPr>
            <a:spLocks noChangeArrowheads="1"/>
          </p:cNvSpPr>
          <p:nvPr/>
        </p:nvSpPr>
        <p:spPr bwMode="auto">
          <a:xfrm>
            <a:off x="3011488" y="3298193"/>
            <a:ext cx="127000" cy="128587"/>
          </a:xfrm>
          <a:prstGeom prst="ellipse">
            <a:avLst/>
          </a:prstGeom>
          <a:solidFill>
            <a:srgbClr val="E4A7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5" name="Oval 16"/>
          <p:cNvSpPr>
            <a:spLocks noChangeArrowheads="1"/>
          </p:cNvSpPr>
          <p:nvPr/>
        </p:nvSpPr>
        <p:spPr bwMode="auto">
          <a:xfrm>
            <a:off x="4552950" y="1975805"/>
            <a:ext cx="127000" cy="139700"/>
          </a:xfrm>
          <a:prstGeom prst="ellipse">
            <a:avLst/>
          </a:prstGeom>
          <a:solidFill>
            <a:srgbClr val="94B8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9" name="TextBox 692"/>
          <p:cNvSpPr>
            <a:spLocks noChangeArrowheads="1"/>
          </p:cNvSpPr>
          <p:nvPr/>
        </p:nvSpPr>
        <p:spPr bwMode="auto">
          <a:xfrm>
            <a:off x="2271395" y="2463636"/>
            <a:ext cx="131318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点击此处输入内容</a:t>
            </a:r>
          </a:p>
          <a:p>
            <a:pPr algn="ctr"/>
            <a:r>
              <a:rPr lang="zh-CN" altLang="en-US" sz="11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文化</a:t>
            </a:r>
            <a:r>
              <a:rPr lang="en-US" altLang="zh-CN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</a:t>
            </a:r>
          </a:p>
          <a:p>
            <a:pPr algn="ctr"/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请勿盗版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8500" y="1954736"/>
            <a:ext cx="4492890" cy="3193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" name="TextBox 692"/>
          <p:cNvSpPr>
            <a:spLocks noChangeArrowheads="1"/>
          </p:cNvSpPr>
          <p:nvPr/>
        </p:nvSpPr>
        <p:spPr bwMode="auto">
          <a:xfrm>
            <a:off x="3049270" y="1691138"/>
            <a:ext cx="131318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点击此处输入内容</a:t>
            </a:r>
          </a:p>
          <a:p>
            <a:pPr algn="ctr"/>
            <a:r>
              <a:rPr lang="zh-CN" altLang="en-US" sz="11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文化</a:t>
            </a:r>
            <a:r>
              <a:rPr lang="en-US" altLang="zh-CN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</a:t>
            </a:r>
          </a:p>
          <a:p>
            <a:pPr algn="ctr"/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请勿盗版 </a:t>
            </a:r>
          </a:p>
        </p:txBody>
      </p:sp>
      <p:sp>
        <p:nvSpPr>
          <p:cNvPr id="31" name="TextBox 692"/>
          <p:cNvSpPr>
            <a:spLocks noChangeArrowheads="1"/>
          </p:cNvSpPr>
          <p:nvPr/>
        </p:nvSpPr>
        <p:spPr bwMode="auto">
          <a:xfrm>
            <a:off x="1493362" y="3126358"/>
            <a:ext cx="131318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点击此处输入内容</a:t>
            </a:r>
          </a:p>
          <a:p>
            <a:pPr algn="ctr"/>
            <a:r>
              <a:rPr lang="zh-CN" altLang="en-US" sz="11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文化</a:t>
            </a:r>
            <a:r>
              <a:rPr lang="en-US" altLang="zh-CN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</a:t>
            </a:r>
          </a:p>
          <a:p>
            <a:pPr algn="ctr"/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请勿盗版 </a:t>
            </a:r>
          </a:p>
        </p:txBody>
      </p:sp>
      <p:sp>
        <p:nvSpPr>
          <p:cNvPr id="32" name="TextBox 692"/>
          <p:cNvSpPr>
            <a:spLocks noChangeArrowheads="1"/>
          </p:cNvSpPr>
          <p:nvPr/>
        </p:nvSpPr>
        <p:spPr bwMode="auto">
          <a:xfrm>
            <a:off x="175101" y="3756142"/>
            <a:ext cx="131318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点击此处输入内容</a:t>
            </a:r>
          </a:p>
          <a:p>
            <a:pPr algn="ctr"/>
            <a:r>
              <a:rPr lang="zh-CN" altLang="en-US" sz="11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文化</a:t>
            </a:r>
            <a:r>
              <a:rPr lang="en-US" altLang="zh-CN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</a:t>
            </a:r>
          </a:p>
          <a:p>
            <a:pPr algn="ctr"/>
            <a:r>
              <a:rPr lang="zh-CN" altLang="en-US" sz="11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请勿盗版 </a:t>
            </a:r>
          </a:p>
        </p:txBody>
      </p:sp>
    </p:spTree>
    <p:extLst>
      <p:ext uri="{BB962C8B-B14F-4D97-AF65-F5344CB8AC3E}">
        <p14:creationId xmlns:p14="http://schemas.microsoft.com/office/powerpoint/2010/main" val="284998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2007-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雅黑Calibri">
    <a:majorFont>
      <a:latin typeface="Cambria"/>
      <a:ea typeface="微软雅黑"/>
      <a:cs typeface=""/>
    </a:majorFont>
    <a:minorFont>
      <a:latin typeface="Calibri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1088</Words>
  <Application>Microsoft Office PowerPoint</Application>
  <PresentationFormat>宽屏</PresentationFormat>
  <Paragraphs>202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5" baseType="lpstr">
      <vt:lpstr>等线</vt:lpstr>
      <vt:lpstr>等线 Light</vt:lpstr>
      <vt:lpstr>黑体</vt:lpstr>
      <vt:lpstr>华文隶书</vt:lpstr>
      <vt:lpstr>宋体</vt:lpstr>
      <vt:lpstr>微软雅黑</vt:lpstr>
      <vt:lpstr>微软雅黑 Light</vt:lpstr>
      <vt:lpstr>Arial</vt:lpstr>
      <vt:lpstr>Calibri</vt:lpstr>
      <vt:lpstr>Century Gothic</vt:lpstr>
      <vt:lpstr>Segoe UI Semilight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57</cp:revision>
  <dcterms:created xsi:type="dcterms:W3CDTF">2016-06-01T10:31:03Z</dcterms:created>
  <dcterms:modified xsi:type="dcterms:W3CDTF">2018-06-15T01:42:12Z</dcterms:modified>
</cp:coreProperties>
</file>