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19" r:id="rId2"/>
    <p:sldId id="306" r:id="rId3"/>
    <p:sldId id="317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6" r:id="rId13"/>
    <p:sldId id="318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B9E0"/>
    <a:srgbClr val="01561F"/>
    <a:srgbClr val="EFAAA7"/>
    <a:srgbClr val="E85F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57364-14E0-4BF2-BD0E-87D13F52FEF7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C0997-FA28-4F10-A5D2-F75FBB8405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091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809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116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125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830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042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849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00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494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725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913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595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689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0997-FA28-4F10-A5D2-F75FBB84053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653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35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351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72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32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199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082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81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99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466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17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219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21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97807" y="1805697"/>
            <a:ext cx="95963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err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mba</a:t>
            </a:r>
            <a:r>
              <a:rPr lang="zh-CN" altLang="en-US" sz="6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毕业论文答辩</a:t>
            </a:r>
            <a:r>
              <a:rPr lang="en-US" altLang="zh-CN" sz="6600" b="1" dirty="0" err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06752" y="3214676"/>
            <a:ext cx="7973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答辩人</a:t>
            </a:r>
            <a:r>
              <a:rPr lang="zh-CN" altLang="en-US" sz="32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 </a:t>
            </a:r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导师</a:t>
            </a:r>
            <a:r>
              <a:rPr lang="zh-CN" altLang="en-US" sz="32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 </a:t>
            </a:r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专业</a:t>
            </a:r>
            <a:r>
              <a:rPr lang="zh-CN" altLang="en-US" sz="32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2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155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326745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3267456"/>
            <a:ext cx="7449312" cy="359054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66548" y="0"/>
            <a:ext cx="15232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目录</a:t>
            </a:r>
          </a:p>
        </p:txBody>
      </p:sp>
      <p:sp>
        <p:nvSpPr>
          <p:cNvPr id="21" name="矩形 20"/>
          <p:cNvSpPr/>
          <p:nvPr/>
        </p:nvSpPr>
        <p:spPr>
          <a:xfrm>
            <a:off x="1584458" y="2892977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" name="椭圆 21"/>
          <p:cNvSpPr/>
          <p:nvPr/>
        </p:nvSpPr>
        <p:spPr bwMode="auto">
          <a:xfrm>
            <a:off x="813611" y="2657054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/>
        </p:nvSpPr>
        <p:spPr bwMode="auto">
          <a:xfrm>
            <a:off x="813610" y="4018418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椭圆 23"/>
          <p:cNvSpPr/>
          <p:nvPr/>
        </p:nvSpPr>
        <p:spPr bwMode="auto">
          <a:xfrm>
            <a:off x="826134" y="5379782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584457" y="4254341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584456" y="5642043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929325" y="1432621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椭圆 27"/>
          <p:cNvSpPr/>
          <p:nvPr/>
        </p:nvSpPr>
        <p:spPr bwMode="auto">
          <a:xfrm>
            <a:off x="7158478" y="1196698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椭圆 28"/>
          <p:cNvSpPr/>
          <p:nvPr/>
        </p:nvSpPr>
        <p:spPr bwMode="auto">
          <a:xfrm>
            <a:off x="7158477" y="2558062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椭圆 29"/>
          <p:cNvSpPr/>
          <p:nvPr/>
        </p:nvSpPr>
        <p:spPr bwMode="auto">
          <a:xfrm>
            <a:off x="7171001" y="3919426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929324" y="2793985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929323" y="4181687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33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4345597" y="2266109"/>
            <a:ext cx="2400300" cy="2400300"/>
          </a:xfrm>
          <a:prstGeom prst="ellipse">
            <a:avLst/>
          </a:prstGeom>
          <a:solidFill>
            <a:schemeClr val="accent1">
              <a:lumMod val="40000"/>
              <a:lumOff val="60000"/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980544" y="190105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02785" y="2623297"/>
            <a:ext cx="1685925" cy="1685925"/>
            <a:chOff x="4862685" y="2533650"/>
            <a:chExt cx="2247900" cy="2247900"/>
          </a:xfrm>
          <a:solidFill>
            <a:srgbClr val="1CB9E0"/>
          </a:solidFill>
        </p:grpSpPr>
        <p:sp>
          <p:nvSpPr>
            <p:cNvPr id="10" name="椭圆 9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7837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337904" y="3473503"/>
              <a:ext cx="1340537" cy="45140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研究目标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448864" y="1667909"/>
            <a:ext cx="594066" cy="657008"/>
            <a:chOff x="7190791" y="1259800"/>
            <a:chExt cx="792088" cy="876010"/>
          </a:xfrm>
          <a:solidFill>
            <a:srgbClr val="1CB9E0"/>
          </a:solidFill>
        </p:grpSpPr>
        <p:grpSp>
          <p:nvGrpSpPr>
            <p:cNvPr id="14" name="组合 13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16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5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5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A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05353" y="2741445"/>
            <a:ext cx="657008" cy="594066"/>
            <a:chOff x="3799443" y="2691181"/>
            <a:chExt cx="876010" cy="792088"/>
          </a:xfrm>
          <a:solidFill>
            <a:srgbClr val="1CB9E0"/>
          </a:solidFill>
        </p:grpSpPr>
        <p:grpSp>
          <p:nvGrpSpPr>
            <p:cNvPr id="19" name="组合 18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21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0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5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B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TextBox 5"/>
          <p:cNvSpPr txBox="1"/>
          <p:nvPr/>
        </p:nvSpPr>
        <p:spPr>
          <a:xfrm>
            <a:off x="7549113" y="1829667"/>
            <a:ext cx="32403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endParaRPr lang="zh-CN" altLang="en-US" sz="1200" dirty="0"/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r>
              <a:rPr lang="zh-CN" altLang="en-US" sz="1200" dirty="0" smtClean="0"/>
              <a:t>，</a:t>
            </a:r>
            <a:endParaRPr lang="zh-CN" altLang="en-US" sz="1200" dirty="0"/>
          </a:p>
        </p:txBody>
      </p:sp>
      <p:sp>
        <p:nvSpPr>
          <p:cNvPr id="24" name="TextBox 5"/>
          <p:cNvSpPr txBox="1"/>
          <p:nvPr/>
        </p:nvSpPr>
        <p:spPr>
          <a:xfrm>
            <a:off x="686349" y="2924261"/>
            <a:ext cx="32403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endParaRPr lang="zh-CN" altLang="en-US" sz="1200" dirty="0"/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r>
              <a:rPr lang="zh-CN" altLang="en-US" sz="1200" dirty="0" smtClean="0"/>
              <a:t>，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6920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60" name="组合 59"/>
          <p:cNvGrpSpPr/>
          <p:nvPr/>
        </p:nvGrpSpPr>
        <p:grpSpPr>
          <a:xfrm>
            <a:off x="6716533" y="2065490"/>
            <a:ext cx="2794983" cy="2669856"/>
            <a:chOff x="3065829" y="2668267"/>
            <a:chExt cx="1872107" cy="1761728"/>
          </a:xfrm>
        </p:grpSpPr>
        <p:sp>
          <p:nvSpPr>
            <p:cNvPr id="61" name="椭圆 60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rgbClr val="1CB9E0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69" name="任意多边形 68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任意多边形 69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任意多边形 70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任意多边形 71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 cap="flat" cmpd="sng" algn="ctr">
                <a:solidFill>
                  <a:srgbClr val="1CB9E0"/>
                </a:solidFill>
                <a:prstDash val="solid"/>
                <a:tailEnd type="stealth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1177583" y="2718542"/>
            <a:ext cx="2774475" cy="1733399"/>
            <a:chOff x="2954339" y="1279908"/>
            <a:chExt cx="7162269" cy="1631751"/>
          </a:xfrm>
        </p:grpSpPr>
        <p:sp>
          <p:nvSpPr>
            <p:cNvPr id="76" name="矩形 75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点击此处输入内容</a:t>
              </a: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点击此处输入内容</a:t>
              </a:r>
            </a:p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点击此处输入内容</a:t>
              </a:r>
            </a:p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点击此处输入内容</a:t>
              </a: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文化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2963100" y="1279908"/>
              <a:ext cx="1058750" cy="3476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615125" y="2903208"/>
            <a:ext cx="979646" cy="994420"/>
            <a:chOff x="3254772" y="2872916"/>
            <a:chExt cx="936104" cy="936104"/>
          </a:xfrm>
          <a:solidFill>
            <a:srgbClr val="1CB9E0"/>
          </a:solidFill>
        </p:grpSpPr>
        <p:sp>
          <p:nvSpPr>
            <p:cNvPr id="79" name="椭圆 78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grpFill/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>
              <a:off x="3469765" y="3187079"/>
              <a:ext cx="599223" cy="304214"/>
            </a:xfrm>
            <a:prstGeom prst="rect">
              <a:avLst/>
            </a:prstGeom>
            <a:grpFill/>
            <a:ln>
              <a:solidFill>
                <a:srgbClr val="1CB9E0"/>
              </a:solidFill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en-US" altLang="zh-CN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 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5072791" y="1582164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90" name="矩形 89"/>
          <p:cNvSpPr/>
          <p:nvPr/>
        </p:nvSpPr>
        <p:spPr>
          <a:xfrm>
            <a:off x="4736592" y="3013776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91" name="矩形 90"/>
          <p:cNvSpPr/>
          <p:nvPr/>
        </p:nvSpPr>
        <p:spPr>
          <a:xfrm>
            <a:off x="5487131" y="4801857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92" name="矩形 91"/>
          <p:cNvSpPr/>
          <p:nvPr/>
        </p:nvSpPr>
        <p:spPr>
          <a:xfrm>
            <a:off x="8594771" y="4821712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93" name="矩形 92"/>
          <p:cNvSpPr/>
          <p:nvPr/>
        </p:nvSpPr>
        <p:spPr>
          <a:xfrm>
            <a:off x="8952207" y="1650983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94" name="矩形 93"/>
          <p:cNvSpPr/>
          <p:nvPr/>
        </p:nvSpPr>
        <p:spPr>
          <a:xfrm>
            <a:off x="9679707" y="3078740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8169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432" y="1148763"/>
            <a:ext cx="3797860" cy="4985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椭圆 33"/>
          <p:cNvSpPr/>
          <p:nvPr/>
        </p:nvSpPr>
        <p:spPr bwMode="auto">
          <a:xfrm>
            <a:off x="4536159" y="1666052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椭圆 34"/>
          <p:cNvSpPr/>
          <p:nvPr/>
        </p:nvSpPr>
        <p:spPr bwMode="auto">
          <a:xfrm>
            <a:off x="4536157" y="3252805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椭圆 35"/>
          <p:cNvSpPr/>
          <p:nvPr/>
        </p:nvSpPr>
        <p:spPr bwMode="auto">
          <a:xfrm>
            <a:off x="4536157" y="4798020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721399" y="1997706"/>
            <a:ext cx="687773" cy="510186"/>
            <a:chOff x="3175" y="1588"/>
            <a:chExt cx="6191250" cy="4592637"/>
          </a:xfrm>
          <a:solidFill>
            <a:schemeClr val="bg1"/>
          </a:solidFill>
        </p:grpSpPr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2276475" y="1254125"/>
              <a:ext cx="3917950" cy="3340100"/>
            </a:xfrm>
            <a:custGeom>
              <a:avLst/>
              <a:gdLst>
                <a:gd name="T0" fmla="*/ 307 w 1043"/>
                <a:gd name="T1" fmla="*/ 513 h 889"/>
                <a:gd name="T2" fmla="*/ 280 w 1043"/>
                <a:gd name="T3" fmla="*/ 475 h 889"/>
                <a:gd name="T4" fmla="*/ 36 w 1043"/>
                <a:gd name="T5" fmla="*/ 134 h 889"/>
                <a:gd name="T6" fmla="*/ 82 w 1043"/>
                <a:gd name="T7" fmla="*/ 7 h 889"/>
                <a:gd name="T8" fmla="*/ 164 w 1043"/>
                <a:gd name="T9" fmla="*/ 43 h 889"/>
                <a:gd name="T10" fmla="*/ 339 w 1043"/>
                <a:gd name="T11" fmla="*/ 289 h 889"/>
                <a:gd name="T12" fmla="*/ 386 w 1043"/>
                <a:gd name="T13" fmla="*/ 309 h 889"/>
                <a:gd name="T14" fmla="*/ 384 w 1043"/>
                <a:gd name="T15" fmla="*/ 257 h 889"/>
                <a:gd name="T16" fmla="*/ 346 w 1043"/>
                <a:gd name="T17" fmla="*/ 203 h 889"/>
                <a:gd name="T18" fmla="*/ 433 w 1043"/>
                <a:gd name="T19" fmla="*/ 185 h 889"/>
                <a:gd name="T20" fmla="*/ 474 w 1043"/>
                <a:gd name="T21" fmla="*/ 204 h 889"/>
                <a:gd name="T22" fmla="*/ 511 w 1043"/>
                <a:gd name="T23" fmla="*/ 255 h 889"/>
                <a:gd name="T24" fmla="*/ 550 w 1043"/>
                <a:gd name="T25" fmla="*/ 264 h 889"/>
                <a:gd name="T26" fmla="*/ 555 w 1043"/>
                <a:gd name="T27" fmla="*/ 223 h 889"/>
                <a:gd name="T28" fmla="*/ 513 w 1043"/>
                <a:gd name="T29" fmla="*/ 163 h 889"/>
                <a:gd name="T30" fmla="*/ 595 w 1043"/>
                <a:gd name="T31" fmla="*/ 146 h 889"/>
                <a:gd name="T32" fmla="*/ 640 w 1043"/>
                <a:gd name="T33" fmla="*/ 167 h 889"/>
                <a:gd name="T34" fmla="*/ 670 w 1043"/>
                <a:gd name="T35" fmla="*/ 210 h 889"/>
                <a:gd name="T36" fmla="*/ 710 w 1043"/>
                <a:gd name="T37" fmla="*/ 217 h 889"/>
                <a:gd name="T38" fmla="*/ 714 w 1043"/>
                <a:gd name="T39" fmla="*/ 177 h 889"/>
                <a:gd name="T40" fmla="*/ 680 w 1043"/>
                <a:gd name="T41" fmla="*/ 129 h 889"/>
                <a:gd name="T42" fmla="*/ 805 w 1043"/>
                <a:gd name="T43" fmla="*/ 148 h 889"/>
                <a:gd name="T44" fmla="*/ 920 w 1043"/>
                <a:gd name="T45" fmla="*/ 314 h 889"/>
                <a:gd name="T46" fmla="*/ 955 w 1043"/>
                <a:gd name="T47" fmla="*/ 415 h 889"/>
                <a:gd name="T48" fmla="*/ 1043 w 1043"/>
                <a:gd name="T49" fmla="*/ 606 h 889"/>
                <a:gd name="T50" fmla="*/ 953 w 1043"/>
                <a:gd name="T51" fmla="*/ 669 h 889"/>
                <a:gd name="T52" fmla="*/ 658 w 1043"/>
                <a:gd name="T53" fmla="*/ 881 h 889"/>
                <a:gd name="T54" fmla="*/ 628 w 1043"/>
                <a:gd name="T55" fmla="*/ 881 h 889"/>
                <a:gd name="T56" fmla="*/ 190 w 1043"/>
                <a:gd name="T57" fmla="*/ 661 h 889"/>
                <a:gd name="T58" fmla="*/ 120 w 1043"/>
                <a:gd name="T59" fmla="*/ 623 h 889"/>
                <a:gd name="T60" fmla="*/ 132 w 1043"/>
                <a:gd name="T61" fmla="*/ 513 h 889"/>
                <a:gd name="T62" fmla="*/ 223 w 1043"/>
                <a:gd name="T63" fmla="*/ 499 h 889"/>
                <a:gd name="T64" fmla="*/ 307 w 1043"/>
                <a:gd name="T65" fmla="*/ 513 h 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43" h="889">
                  <a:moveTo>
                    <a:pt x="307" y="513"/>
                  </a:moveTo>
                  <a:cubicBezTo>
                    <a:pt x="297" y="499"/>
                    <a:pt x="288" y="487"/>
                    <a:pt x="280" y="475"/>
                  </a:cubicBezTo>
                  <a:cubicBezTo>
                    <a:pt x="199" y="361"/>
                    <a:pt x="117" y="248"/>
                    <a:pt x="36" y="134"/>
                  </a:cubicBezTo>
                  <a:cubicBezTo>
                    <a:pt x="0" y="83"/>
                    <a:pt x="23" y="18"/>
                    <a:pt x="82" y="7"/>
                  </a:cubicBezTo>
                  <a:cubicBezTo>
                    <a:pt x="117" y="0"/>
                    <a:pt x="144" y="15"/>
                    <a:pt x="164" y="43"/>
                  </a:cubicBezTo>
                  <a:cubicBezTo>
                    <a:pt x="222" y="125"/>
                    <a:pt x="281" y="207"/>
                    <a:pt x="339" y="289"/>
                  </a:cubicBezTo>
                  <a:cubicBezTo>
                    <a:pt x="357" y="314"/>
                    <a:pt x="370" y="319"/>
                    <a:pt x="386" y="309"/>
                  </a:cubicBezTo>
                  <a:cubicBezTo>
                    <a:pt x="403" y="297"/>
                    <a:pt x="402" y="282"/>
                    <a:pt x="384" y="257"/>
                  </a:cubicBezTo>
                  <a:cubicBezTo>
                    <a:pt x="372" y="240"/>
                    <a:pt x="360" y="223"/>
                    <a:pt x="346" y="203"/>
                  </a:cubicBezTo>
                  <a:cubicBezTo>
                    <a:pt x="377" y="196"/>
                    <a:pt x="405" y="189"/>
                    <a:pt x="433" y="185"/>
                  </a:cubicBezTo>
                  <a:cubicBezTo>
                    <a:pt x="450" y="182"/>
                    <a:pt x="464" y="190"/>
                    <a:pt x="474" y="204"/>
                  </a:cubicBezTo>
                  <a:cubicBezTo>
                    <a:pt x="487" y="221"/>
                    <a:pt x="498" y="238"/>
                    <a:pt x="511" y="255"/>
                  </a:cubicBezTo>
                  <a:cubicBezTo>
                    <a:pt x="522" y="270"/>
                    <a:pt x="537" y="274"/>
                    <a:pt x="550" y="264"/>
                  </a:cubicBezTo>
                  <a:cubicBezTo>
                    <a:pt x="565" y="255"/>
                    <a:pt x="567" y="239"/>
                    <a:pt x="555" y="223"/>
                  </a:cubicBezTo>
                  <a:cubicBezTo>
                    <a:pt x="542" y="204"/>
                    <a:pt x="529" y="185"/>
                    <a:pt x="513" y="163"/>
                  </a:cubicBezTo>
                  <a:cubicBezTo>
                    <a:pt x="542" y="157"/>
                    <a:pt x="569" y="150"/>
                    <a:pt x="595" y="146"/>
                  </a:cubicBezTo>
                  <a:cubicBezTo>
                    <a:pt x="614" y="143"/>
                    <a:pt x="629" y="152"/>
                    <a:pt x="640" y="167"/>
                  </a:cubicBezTo>
                  <a:cubicBezTo>
                    <a:pt x="650" y="181"/>
                    <a:pt x="659" y="196"/>
                    <a:pt x="670" y="210"/>
                  </a:cubicBezTo>
                  <a:cubicBezTo>
                    <a:pt x="681" y="224"/>
                    <a:pt x="698" y="227"/>
                    <a:pt x="710" y="217"/>
                  </a:cubicBezTo>
                  <a:cubicBezTo>
                    <a:pt x="723" y="207"/>
                    <a:pt x="725" y="192"/>
                    <a:pt x="714" y="177"/>
                  </a:cubicBezTo>
                  <a:cubicBezTo>
                    <a:pt x="704" y="161"/>
                    <a:pt x="693" y="146"/>
                    <a:pt x="680" y="129"/>
                  </a:cubicBezTo>
                  <a:cubicBezTo>
                    <a:pt x="726" y="116"/>
                    <a:pt x="768" y="117"/>
                    <a:pt x="805" y="148"/>
                  </a:cubicBezTo>
                  <a:cubicBezTo>
                    <a:pt x="858" y="192"/>
                    <a:pt x="893" y="251"/>
                    <a:pt x="920" y="314"/>
                  </a:cubicBezTo>
                  <a:cubicBezTo>
                    <a:pt x="934" y="347"/>
                    <a:pt x="945" y="381"/>
                    <a:pt x="955" y="415"/>
                  </a:cubicBezTo>
                  <a:cubicBezTo>
                    <a:pt x="975" y="483"/>
                    <a:pt x="1000" y="547"/>
                    <a:pt x="1043" y="606"/>
                  </a:cubicBezTo>
                  <a:cubicBezTo>
                    <a:pt x="1012" y="628"/>
                    <a:pt x="983" y="649"/>
                    <a:pt x="953" y="669"/>
                  </a:cubicBezTo>
                  <a:cubicBezTo>
                    <a:pt x="855" y="740"/>
                    <a:pt x="756" y="810"/>
                    <a:pt x="658" y="881"/>
                  </a:cubicBezTo>
                  <a:cubicBezTo>
                    <a:pt x="646" y="889"/>
                    <a:pt x="639" y="889"/>
                    <a:pt x="628" y="881"/>
                  </a:cubicBezTo>
                  <a:cubicBezTo>
                    <a:pt x="495" y="782"/>
                    <a:pt x="348" y="711"/>
                    <a:pt x="190" y="661"/>
                  </a:cubicBezTo>
                  <a:cubicBezTo>
                    <a:pt x="165" y="653"/>
                    <a:pt x="140" y="640"/>
                    <a:pt x="120" y="623"/>
                  </a:cubicBezTo>
                  <a:cubicBezTo>
                    <a:pt x="84" y="591"/>
                    <a:pt x="91" y="538"/>
                    <a:pt x="132" y="513"/>
                  </a:cubicBezTo>
                  <a:cubicBezTo>
                    <a:pt x="160" y="495"/>
                    <a:pt x="192" y="494"/>
                    <a:pt x="223" y="499"/>
                  </a:cubicBezTo>
                  <a:cubicBezTo>
                    <a:pt x="250" y="503"/>
                    <a:pt x="276" y="508"/>
                    <a:pt x="307" y="51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3175" y="474663"/>
              <a:ext cx="2644775" cy="2330450"/>
            </a:xfrm>
            <a:custGeom>
              <a:avLst/>
              <a:gdLst>
                <a:gd name="T0" fmla="*/ 0 w 704"/>
                <a:gd name="T1" fmla="*/ 0 h 620"/>
                <a:gd name="T2" fmla="*/ 135 w 704"/>
                <a:gd name="T3" fmla="*/ 1 h 620"/>
                <a:gd name="T4" fmla="*/ 150 w 704"/>
                <a:gd name="T5" fmla="*/ 16 h 620"/>
                <a:gd name="T6" fmla="*/ 301 w 704"/>
                <a:gd name="T7" fmla="*/ 363 h 620"/>
                <a:gd name="T8" fmla="*/ 348 w 704"/>
                <a:gd name="T9" fmla="*/ 473 h 620"/>
                <a:gd name="T10" fmla="*/ 372 w 704"/>
                <a:gd name="T11" fmla="*/ 489 h 620"/>
                <a:gd name="T12" fmla="*/ 596 w 704"/>
                <a:gd name="T13" fmla="*/ 489 h 620"/>
                <a:gd name="T14" fmla="*/ 616 w 704"/>
                <a:gd name="T15" fmla="*/ 496 h 620"/>
                <a:gd name="T16" fmla="*/ 704 w 704"/>
                <a:gd name="T17" fmla="*/ 619 h 620"/>
                <a:gd name="T18" fmla="*/ 686 w 704"/>
                <a:gd name="T19" fmla="*/ 620 h 620"/>
                <a:gd name="T20" fmla="*/ 287 w 704"/>
                <a:gd name="T21" fmla="*/ 620 h 620"/>
                <a:gd name="T22" fmla="*/ 262 w 704"/>
                <a:gd name="T23" fmla="*/ 606 h 620"/>
                <a:gd name="T24" fmla="*/ 5 w 704"/>
                <a:gd name="T25" fmla="*/ 17 h 620"/>
                <a:gd name="T26" fmla="*/ 0 w 704"/>
                <a:gd name="T27" fmla="*/ 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4" h="620">
                  <a:moveTo>
                    <a:pt x="0" y="0"/>
                  </a:moveTo>
                  <a:cubicBezTo>
                    <a:pt x="46" y="0"/>
                    <a:pt x="91" y="0"/>
                    <a:pt x="135" y="1"/>
                  </a:cubicBezTo>
                  <a:cubicBezTo>
                    <a:pt x="140" y="1"/>
                    <a:pt x="147" y="10"/>
                    <a:pt x="150" y="16"/>
                  </a:cubicBezTo>
                  <a:cubicBezTo>
                    <a:pt x="200" y="132"/>
                    <a:pt x="251" y="248"/>
                    <a:pt x="301" y="363"/>
                  </a:cubicBezTo>
                  <a:cubicBezTo>
                    <a:pt x="317" y="400"/>
                    <a:pt x="333" y="436"/>
                    <a:pt x="348" y="473"/>
                  </a:cubicBezTo>
                  <a:cubicBezTo>
                    <a:pt x="353" y="485"/>
                    <a:pt x="359" y="489"/>
                    <a:pt x="372" y="489"/>
                  </a:cubicBezTo>
                  <a:cubicBezTo>
                    <a:pt x="446" y="488"/>
                    <a:pt x="521" y="488"/>
                    <a:pt x="596" y="489"/>
                  </a:cubicBezTo>
                  <a:cubicBezTo>
                    <a:pt x="603" y="489"/>
                    <a:pt x="612" y="491"/>
                    <a:pt x="616" y="496"/>
                  </a:cubicBezTo>
                  <a:cubicBezTo>
                    <a:pt x="645" y="536"/>
                    <a:pt x="673" y="576"/>
                    <a:pt x="704" y="619"/>
                  </a:cubicBezTo>
                  <a:cubicBezTo>
                    <a:pt x="696" y="619"/>
                    <a:pt x="691" y="620"/>
                    <a:pt x="686" y="620"/>
                  </a:cubicBezTo>
                  <a:cubicBezTo>
                    <a:pt x="553" y="620"/>
                    <a:pt x="420" y="620"/>
                    <a:pt x="287" y="620"/>
                  </a:cubicBezTo>
                  <a:cubicBezTo>
                    <a:pt x="274" y="620"/>
                    <a:pt x="268" y="618"/>
                    <a:pt x="262" y="606"/>
                  </a:cubicBezTo>
                  <a:cubicBezTo>
                    <a:pt x="177" y="409"/>
                    <a:pt x="91" y="213"/>
                    <a:pt x="5" y="17"/>
                  </a:cubicBezTo>
                  <a:cubicBezTo>
                    <a:pt x="3" y="12"/>
                    <a:pt x="2" y="7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3667125" y="1588"/>
              <a:ext cx="1377950" cy="1563687"/>
            </a:xfrm>
            <a:custGeom>
              <a:avLst/>
              <a:gdLst>
                <a:gd name="T0" fmla="*/ 0 w 367"/>
                <a:gd name="T1" fmla="*/ 416 h 416"/>
                <a:gd name="T2" fmla="*/ 59 w 367"/>
                <a:gd name="T3" fmla="*/ 230 h 416"/>
                <a:gd name="T4" fmla="*/ 126 w 367"/>
                <a:gd name="T5" fmla="*/ 17 h 416"/>
                <a:gd name="T6" fmla="*/ 143 w 367"/>
                <a:gd name="T7" fmla="*/ 0 h 416"/>
                <a:gd name="T8" fmla="*/ 357 w 367"/>
                <a:gd name="T9" fmla="*/ 0 h 416"/>
                <a:gd name="T10" fmla="*/ 367 w 367"/>
                <a:gd name="T11" fmla="*/ 2 h 416"/>
                <a:gd name="T12" fmla="*/ 327 w 367"/>
                <a:gd name="T13" fmla="*/ 124 h 416"/>
                <a:gd name="T14" fmla="*/ 312 w 367"/>
                <a:gd name="T15" fmla="*/ 132 h 416"/>
                <a:gd name="T16" fmla="*/ 244 w 367"/>
                <a:gd name="T17" fmla="*/ 132 h 416"/>
                <a:gd name="T18" fmla="*/ 222 w 367"/>
                <a:gd name="T19" fmla="*/ 148 h 416"/>
                <a:gd name="T20" fmla="*/ 155 w 367"/>
                <a:gd name="T21" fmla="*/ 364 h 416"/>
                <a:gd name="T22" fmla="*/ 133 w 367"/>
                <a:gd name="T23" fmla="*/ 385 h 416"/>
                <a:gd name="T24" fmla="*/ 0 w 367"/>
                <a:gd name="T25" fmla="*/ 41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" h="416">
                  <a:moveTo>
                    <a:pt x="0" y="416"/>
                  </a:moveTo>
                  <a:cubicBezTo>
                    <a:pt x="20" y="351"/>
                    <a:pt x="39" y="290"/>
                    <a:pt x="59" y="230"/>
                  </a:cubicBezTo>
                  <a:cubicBezTo>
                    <a:pt x="81" y="159"/>
                    <a:pt x="103" y="88"/>
                    <a:pt x="126" y="17"/>
                  </a:cubicBezTo>
                  <a:cubicBezTo>
                    <a:pt x="129" y="7"/>
                    <a:pt x="130" y="0"/>
                    <a:pt x="143" y="0"/>
                  </a:cubicBezTo>
                  <a:cubicBezTo>
                    <a:pt x="215" y="0"/>
                    <a:pt x="286" y="0"/>
                    <a:pt x="357" y="0"/>
                  </a:cubicBezTo>
                  <a:cubicBezTo>
                    <a:pt x="360" y="0"/>
                    <a:pt x="362" y="1"/>
                    <a:pt x="367" y="2"/>
                  </a:cubicBezTo>
                  <a:cubicBezTo>
                    <a:pt x="353" y="43"/>
                    <a:pt x="341" y="84"/>
                    <a:pt x="327" y="124"/>
                  </a:cubicBezTo>
                  <a:cubicBezTo>
                    <a:pt x="326" y="128"/>
                    <a:pt x="317" y="131"/>
                    <a:pt x="312" y="132"/>
                  </a:cubicBezTo>
                  <a:cubicBezTo>
                    <a:pt x="289" y="132"/>
                    <a:pt x="266" y="133"/>
                    <a:pt x="244" y="132"/>
                  </a:cubicBezTo>
                  <a:cubicBezTo>
                    <a:pt x="231" y="131"/>
                    <a:pt x="225" y="136"/>
                    <a:pt x="222" y="148"/>
                  </a:cubicBezTo>
                  <a:cubicBezTo>
                    <a:pt x="200" y="220"/>
                    <a:pt x="177" y="292"/>
                    <a:pt x="155" y="364"/>
                  </a:cubicBezTo>
                  <a:cubicBezTo>
                    <a:pt x="151" y="376"/>
                    <a:pt x="145" y="382"/>
                    <a:pt x="133" y="385"/>
                  </a:cubicBezTo>
                  <a:cubicBezTo>
                    <a:pt x="90" y="394"/>
                    <a:pt x="47" y="405"/>
                    <a:pt x="0" y="4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509713" y="3046413"/>
              <a:ext cx="665163" cy="661987"/>
            </a:xfrm>
            <a:custGeom>
              <a:avLst/>
              <a:gdLst>
                <a:gd name="T0" fmla="*/ 177 w 177"/>
                <a:gd name="T1" fmla="*/ 87 h 176"/>
                <a:gd name="T2" fmla="*/ 91 w 177"/>
                <a:gd name="T3" fmla="*/ 176 h 176"/>
                <a:gd name="T4" fmla="*/ 1 w 177"/>
                <a:gd name="T5" fmla="*/ 89 h 176"/>
                <a:gd name="T6" fmla="*/ 89 w 177"/>
                <a:gd name="T7" fmla="*/ 0 h 176"/>
                <a:gd name="T8" fmla="*/ 177 w 177"/>
                <a:gd name="T9" fmla="*/ 87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176">
                  <a:moveTo>
                    <a:pt x="177" y="87"/>
                  </a:moveTo>
                  <a:cubicBezTo>
                    <a:pt x="177" y="137"/>
                    <a:pt x="140" y="176"/>
                    <a:pt x="91" y="176"/>
                  </a:cubicBezTo>
                  <a:cubicBezTo>
                    <a:pt x="40" y="176"/>
                    <a:pt x="1" y="138"/>
                    <a:pt x="1" y="89"/>
                  </a:cubicBezTo>
                  <a:cubicBezTo>
                    <a:pt x="0" y="39"/>
                    <a:pt x="40" y="0"/>
                    <a:pt x="89" y="0"/>
                  </a:cubicBezTo>
                  <a:cubicBezTo>
                    <a:pt x="138" y="0"/>
                    <a:pt x="176" y="38"/>
                    <a:pt x="177" y="8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863725" y="719138"/>
              <a:ext cx="1025525" cy="917575"/>
            </a:xfrm>
            <a:custGeom>
              <a:avLst/>
              <a:gdLst>
                <a:gd name="T0" fmla="*/ 273 w 273"/>
                <a:gd name="T1" fmla="*/ 99 h 244"/>
                <a:gd name="T2" fmla="*/ 121 w 273"/>
                <a:gd name="T3" fmla="*/ 98 h 244"/>
                <a:gd name="T4" fmla="*/ 64 w 273"/>
                <a:gd name="T5" fmla="*/ 244 h 244"/>
                <a:gd name="T6" fmla="*/ 11 w 273"/>
                <a:gd name="T7" fmla="*/ 111 h 244"/>
                <a:gd name="T8" fmla="*/ 136 w 273"/>
                <a:gd name="T9" fmla="*/ 3 h 244"/>
                <a:gd name="T10" fmla="*/ 273 w 273"/>
                <a:gd name="T11" fmla="*/ 9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" h="244">
                  <a:moveTo>
                    <a:pt x="273" y="99"/>
                  </a:moveTo>
                  <a:cubicBezTo>
                    <a:pt x="220" y="66"/>
                    <a:pt x="170" y="65"/>
                    <a:pt x="121" y="98"/>
                  </a:cubicBezTo>
                  <a:cubicBezTo>
                    <a:pt x="69" y="133"/>
                    <a:pt x="50" y="183"/>
                    <a:pt x="64" y="244"/>
                  </a:cubicBezTo>
                  <a:cubicBezTo>
                    <a:pt x="24" y="225"/>
                    <a:pt x="0" y="163"/>
                    <a:pt x="11" y="111"/>
                  </a:cubicBezTo>
                  <a:cubicBezTo>
                    <a:pt x="23" y="51"/>
                    <a:pt x="76" y="6"/>
                    <a:pt x="136" y="3"/>
                  </a:cubicBezTo>
                  <a:cubicBezTo>
                    <a:pt x="199" y="0"/>
                    <a:pt x="254" y="38"/>
                    <a:pt x="273" y="9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43" name="Freeform 129"/>
          <p:cNvSpPr>
            <a:spLocks noEditPoints="1"/>
          </p:cNvSpPr>
          <p:nvPr/>
        </p:nvSpPr>
        <p:spPr bwMode="auto">
          <a:xfrm>
            <a:off x="4813769" y="5105044"/>
            <a:ext cx="483489" cy="430261"/>
          </a:xfrm>
          <a:custGeom>
            <a:avLst/>
            <a:gdLst>
              <a:gd name="T0" fmla="*/ 23 w 46"/>
              <a:gd name="T1" fmla="*/ 32 h 41"/>
              <a:gd name="T2" fmla="*/ 18 w 46"/>
              <a:gd name="T3" fmla="*/ 36 h 41"/>
              <a:gd name="T4" fmla="*/ 23 w 46"/>
              <a:gd name="T5" fmla="*/ 41 h 41"/>
              <a:gd name="T6" fmla="*/ 27 w 46"/>
              <a:gd name="T7" fmla="*/ 36 h 41"/>
              <a:gd name="T8" fmla="*/ 23 w 46"/>
              <a:gd name="T9" fmla="*/ 32 h 41"/>
              <a:gd name="T10" fmla="*/ 13 w 46"/>
              <a:gd name="T11" fmla="*/ 26 h 41"/>
              <a:gd name="T12" fmla="*/ 16 w 46"/>
              <a:gd name="T13" fmla="*/ 30 h 41"/>
              <a:gd name="T14" fmla="*/ 29 w 46"/>
              <a:gd name="T15" fmla="*/ 30 h 41"/>
              <a:gd name="T16" fmla="*/ 32 w 46"/>
              <a:gd name="T17" fmla="*/ 26 h 41"/>
              <a:gd name="T18" fmla="*/ 13 w 46"/>
              <a:gd name="T19" fmla="*/ 26 h 41"/>
              <a:gd name="T20" fmla="*/ 6 w 46"/>
              <a:gd name="T21" fmla="*/ 20 h 41"/>
              <a:gd name="T22" fmla="*/ 9 w 46"/>
              <a:gd name="T23" fmla="*/ 23 h 41"/>
              <a:gd name="T24" fmla="*/ 36 w 46"/>
              <a:gd name="T25" fmla="*/ 23 h 41"/>
              <a:gd name="T26" fmla="*/ 39 w 46"/>
              <a:gd name="T27" fmla="*/ 20 h 41"/>
              <a:gd name="T28" fmla="*/ 6 w 46"/>
              <a:gd name="T29" fmla="*/ 20 h 41"/>
              <a:gd name="T30" fmla="*/ 0 w 46"/>
              <a:gd name="T31" fmla="*/ 13 h 41"/>
              <a:gd name="T32" fmla="*/ 3 w 46"/>
              <a:gd name="T33" fmla="*/ 16 h 41"/>
              <a:gd name="T34" fmla="*/ 42 w 46"/>
              <a:gd name="T35" fmla="*/ 16 h 41"/>
              <a:gd name="T36" fmla="*/ 46 w 46"/>
              <a:gd name="T37" fmla="*/ 13 h 41"/>
              <a:gd name="T38" fmla="*/ 0 w 46"/>
              <a:gd name="T39" fmla="*/ 13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6" h="41">
                <a:moveTo>
                  <a:pt x="23" y="32"/>
                </a:moveTo>
                <a:cubicBezTo>
                  <a:pt x="20" y="32"/>
                  <a:pt x="18" y="34"/>
                  <a:pt x="18" y="36"/>
                </a:cubicBezTo>
                <a:cubicBezTo>
                  <a:pt x="18" y="39"/>
                  <a:pt x="20" y="41"/>
                  <a:pt x="23" y="41"/>
                </a:cubicBezTo>
                <a:cubicBezTo>
                  <a:pt x="25" y="41"/>
                  <a:pt x="27" y="39"/>
                  <a:pt x="27" y="36"/>
                </a:cubicBezTo>
                <a:cubicBezTo>
                  <a:pt x="27" y="34"/>
                  <a:pt x="25" y="32"/>
                  <a:pt x="23" y="32"/>
                </a:cubicBezTo>
                <a:close/>
                <a:moveTo>
                  <a:pt x="13" y="26"/>
                </a:moveTo>
                <a:cubicBezTo>
                  <a:pt x="16" y="30"/>
                  <a:pt x="16" y="30"/>
                  <a:pt x="16" y="30"/>
                </a:cubicBezTo>
                <a:cubicBezTo>
                  <a:pt x="20" y="26"/>
                  <a:pt x="25" y="26"/>
                  <a:pt x="29" y="30"/>
                </a:cubicBezTo>
                <a:cubicBezTo>
                  <a:pt x="32" y="26"/>
                  <a:pt x="32" y="26"/>
                  <a:pt x="32" y="26"/>
                </a:cubicBezTo>
                <a:cubicBezTo>
                  <a:pt x="27" y="21"/>
                  <a:pt x="18" y="21"/>
                  <a:pt x="13" y="26"/>
                </a:cubicBezTo>
                <a:close/>
                <a:moveTo>
                  <a:pt x="6" y="20"/>
                </a:moveTo>
                <a:cubicBezTo>
                  <a:pt x="9" y="23"/>
                  <a:pt x="9" y="23"/>
                  <a:pt x="9" y="23"/>
                </a:cubicBezTo>
                <a:cubicBezTo>
                  <a:pt x="17" y="16"/>
                  <a:pt x="28" y="16"/>
                  <a:pt x="36" y="23"/>
                </a:cubicBezTo>
                <a:cubicBezTo>
                  <a:pt x="39" y="20"/>
                  <a:pt x="39" y="20"/>
                  <a:pt x="39" y="20"/>
                </a:cubicBezTo>
                <a:cubicBezTo>
                  <a:pt x="30" y="10"/>
                  <a:pt x="15" y="10"/>
                  <a:pt x="6" y="20"/>
                </a:cubicBezTo>
                <a:close/>
                <a:moveTo>
                  <a:pt x="0" y="13"/>
                </a:moveTo>
                <a:cubicBezTo>
                  <a:pt x="3" y="16"/>
                  <a:pt x="3" y="16"/>
                  <a:pt x="3" y="16"/>
                </a:cubicBezTo>
                <a:cubicBezTo>
                  <a:pt x="14" y="5"/>
                  <a:pt x="31" y="5"/>
                  <a:pt x="42" y="16"/>
                </a:cubicBezTo>
                <a:cubicBezTo>
                  <a:pt x="46" y="13"/>
                  <a:pt x="46" y="13"/>
                  <a:pt x="46" y="13"/>
                </a:cubicBezTo>
                <a:cubicBezTo>
                  <a:pt x="33" y="0"/>
                  <a:pt x="12" y="0"/>
                  <a:pt x="0" y="1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44" name="Freeform 290"/>
          <p:cNvSpPr>
            <a:spLocks noEditPoints="1"/>
          </p:cNvSpPr>
          <p:nvPr/>
        </p:nvSpPr>
        <p:spPr bwMode="auto">
          <a:xfrm>
            <a:off x="4813768" y="3557345"/>
            <a:ext cx="470318" cy="435229"/>
          </a:xfrm>
          <a:custGeom>
            <a:avLst/>
            <a:gdLst>
              <a:gd name="T0" fmla="*/ 6 w 48"/>
              <a:gd name="T1" fmla="*/ 41 h 41"/>
              <a:gd name="T2" fmla="*/ 6 w 48"/>
              <a:gd name="T3" fmla="*/ 41 h 41"/>
              <a:gd name="T4" fmla="*/ 0 w 48"/>
              <a:gd name="T5" fmla="*/ 35 h 41"/>
              <a:gd name="T6" fmla="*/ 0 w 48"/>
              <a:gd name="T7" fmla="*/ 13 h 41"/>
              <a:gd name="T8" fmla="*/ 6 w 48"/>
              <a:gd name="T9" fmla="*/ 7 h 41"/>
              <a:gd name="T10" fmla="*/ 6 w 48"/>
              <a:gd name="T11" fmla="*/ 7 h 41"/>
              <a:gd name="T12" fmla="*/ 6 w 48"/>
              <a:gd name="T13" fmla="*/ 41 h 41"/>
              <a:gd name="T14" fmla="*/ 38 w 48"/>
              <a:gd name="T15" fmla="*/ 41 h 41"/>
              <a:gd name="T16" fmla="*/ 9 w 48"/>
              <a:gd name="T17" fmla="*/ 41 h 41"/>
              <a:gd name="T18" fmla="*/ 9 w 48"/>
              <a:gd name="T19" fmla="*/ 7 h 41"/>
              <a:gd name="T20" fmla="*/ 13 w 48"/>
              <a:gd name="T21" fmla="*/ 7 h 41"/>
              <a:gd name="T22" fmla="*/ 13 w 48"/>
              <a:gd name="T23" fmla="*/ 2 h 41"/>
              <a:gd name="T24" fmla="*/ 16 w 48"/>
              <a:gd name="T25" fmla="*/ 0 h 41"/>
              <a:gd name="T26" fmla="*/ 31 w 48"/>
              <a:gd name="T27" fmla="*/ 0 h 41"/>
              <a:gd name="T28" fmla="*/ 34 w 48"/>
              <a:gd name="T29" fmla="*/ 2 h 41"/>
              <a:gd name="T30" fmla="*/ 34 w 48"/>
              <a:gd name="T31" fmla="*/ 7 h 41"/>
              <a:gd name="T32" fmla="*/ 38 w 48"/>
              <a:gd name="T33" fmla="*/ 7 h 41"/>
              <a:gd name="T34" fmla="*/ 38 w 48"/>
              <a:gd name="T35" fmla="*/ 41 h 41"/>
              <a:gd name="T36" fmla="*/ 34 w 48"/>
              <a:gd name="T37" fmla="*/ 21 h 41"/>
              <a:gd name="T38" fmla="*/ 33 w 48"/>
              <a:gd name="T39" fmla="*/ 20 h 41"/>
              <a:gd name="T40" fmla="*/ 27 w 48"/>
              <a:gd name="T41" fmla="*/ 20 h 41"/>
              <a:gd name="T42" fmla="*/ 27 w 48"/>
              <a:gd name="T43" fmla="*/ 14 h 41"/>
              <a:gd name="T44" fmla="*/ 26 w 48"/>
              <a:gd name="T45" fmla="*/ 14 h 41"/>
              <a:gd name="T46" fmla="*/ 21 w 48"/>
              <a:gd name="T47" fmla="*/ 14 h 41"/>
              <a:gd name="T48" fmla="*/ 20 w 48"/>
              <a:gd name="T49" fmla="*/ 14 h 41"/>
              <a:gd name="T50" fmla="*/ 20 w 48"/>
              <a:gd name="T51" fmla="*/ 20 h 41"/>
              <a:gd name="T52" fmla="*/ 14 w 48"/>
              <a:gd name="T53" fmla="*/ 20 h 41"/>
              <a:gd name="T54" fmla="*/ 13 w 48"/>
              <a:gd name="T55" fmla="*/ 21 h 41"/>
              <a:gd name="T56" fmla="*/ 13 w 48"/>
              <a:gd name="T57" fmla="*/ 26 h 41"/>
              <a:gd name="T58" fmla="*/ 14 w 48"/>
              <a:gd name="T59" fmla="*/ 27 h 41"/>
              <a:gd name="T60" fmla="*/ 20 w 48"/>
              <a:gd name="T61" fmla="*/ 27 h 41"/>
              <a:gd name="T62" fmla="*/ 20 w 48"/>
              <a:gd name="T63" fmla="*/ 33 h 41"/>
              <a:gd name="T64" fmla="*/ 21 w 48"/>
              <a:gd name="T65" fmla="*/ 34 h 41"/>
              <a:gd name="T66" fmla="*/ 26 w 48"/>
              <a:gd name="T67" fmla="*/ 34 h 41"/>
              <a:gd name="T68" fmla="*/ 27 w 48"/>
              <a:gd name="T69" fmla="*/ 33 h 41"/>
              <a:gd name="T70" fmla="*/ 27 w 48"/>
              <a:gd name="T71" fmla="*/ 27 h 41"/>
              <a:gd name="T72" fmla="*/ 33 w 48"/>
              <a:gd name="T73" fmla="*/ 27 h 41"/>
              <a:gd name="T74" fmla="*/ 34 w 48"/>
              <a:gd name="T75" fmla="*/ 26 h 41"/>
              <a:gd name="T76" fmla="*/ 34 w 48"/>
              <a:gd name="T77" fmla="*/ 21 h 41"/>
              <a:gd name="T78" fmla="*/ 30 w 48"/>
              <a:gd name="T79" fmla="*/ 7 h 41"/>
              <a:gd name="T80" fmla="*/ 30 w 48"/>
              <a:gd name="T81" fmla="*/ 3 h 41"/>
              <a:gd name="T82" fmla="*/ 17 w 48"/>
              <a:gd name="T83" fmla="*/ 3 h 41"/>
              <a:gd name="T84" fmla="*/ 17 w 48"/>
              <a:gd name="T85" fmla="*/ 7 h 41"/>
              <a:gd name="T86" fmla="*/ 30 w 48"/>
              <a:gd name="T87" fmla="*/ 7 h 41"/>
              <a:gd name="T88" fmla="*/ 48 w 48"/>
              <a:gd name="T89" fmla="*/ 35 h 41"/>
              <a:gd name="T90" fmla="*/ 42 w 48"/>
              <a:gd name="T91" fmla="*/ 41 h 41"/>
              <a:gd name="T92" fmla="*/ 41 w 48"/>
              <a:gd name="T93" fmla="*/ 41 h 41"/>
              <a:gd name="T94" fmla="*/ 41 w 48"/>
              <a:gd name="T95" fmla="*/ 7 h 41"/>
              <a:gd name="T96" fmla="*/ 42 w 48"/>
              <a:gd name="T97" fmla="*/ 7 h 41"/>
              <a:gd name="T98" fmla="*/ 48 w 48"/>
              <a:gd name="T99" fmla="*/ 13 h 41"/>
              <a:gd name="T100" fmla="*/ 48 w 48"/>
              <a:gd name="T101" fmla="*/ 35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8" h="41"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2" y="41"/>
                  <a:pt x="0" y="38"/>
                  <a:pt x="0" y="35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7"/>
                  <a:pt x="6" y="7"/>
                </a:cubicBezTo>
                <a:cubicBezTo>
                  <a:pt x="6" y="7"/>
                  <a:pt x="6" y="7"/>
                  <a:pt x="6" y="7"/>
                </a:cubicBezTo>
                <a:lnTo>
                  <a:pt x="6" y="41"/>
                </a:lnTo>
                <a:close/>
                <a:moveTo>
                  <a:pt x="38" y="41"/>
                </a:moveTo>
                <a:cubicBezTo>
                  <a:pt x="9" y="41"/>
                  <a:pt x="9" y="41"/>
                  <a:pt x="9" y="41"/>
                </a:cubicBezTo>
                <a:cubicBezTo>
                  <a:pt x="9" y="7"/>
                  <a:pt x="9" y="7"/>
                  <a:pt x="9" y="7"/>
                </a:cubicBezTo>
                <a:cubicBezTo>
                  <a:pt x="13" y="7"/>
                  <a:pt x="13" y="7"/>
                  <a:pt x="13" y="7"/>
                </a:cubicBezTo>
                <a:cubicBezTo>
                  <a:pt x="13" y="2"/>
                  <a:pt x="13" y="2"/>
                  <a:pt x="13" y="2"/>
                </a:cubicBezTo>
                <a:cubicBezTo>
                  <a:pt x="13" y="1"/>
                  <a:pt x="14" y="0"/>
                  <a:pt x="16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3" y="0"/>
                  <a:pt x="34" y="1"/>
                  <a:pt x="34" y="2"/>
                </a:cubicBezTo>
                <a:cubicBezTo>
                  <a:pt x="34" y="7"/>
                  <a:pt x="34" y="7"/>
                  <a:pt x="34" y="7"/>
                </a:cubicBezTo>
                <a:cubicBezTo>
                  <a:pt x="38" y="7"/>
                  <a:pt x="38" y="7"/>
                  <a:pt x="38" y="7"/>
                </a:cubicBezTo>
                <a:lnTo>
                  <a:pt x="38" y="41"/>
                </a:lnTo>
                <a:close/>
                <a:moveTo>
                  <a:pt x="34" y="21"/>
                </a:moveTo>
                <a:cubicBezTo>
                  <a:pt x="34" y="21"/>
                  <a:pt x="33" y="20"/>
                  <a:pt x="33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6" y="14"/>
                </a:cubicBezTo>
                <a:cubicBezTo>
                  <a:pt x="21" y="14"/>
                  <a:pt x="21" y="14"/>
                  <a:pt x="21" y="14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20"/>
                  <a:pt x="20" y="20"/>
                  <a:pt x="20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20"/>
                  <a:pt x="13" y="21"/>
                  <a:pt x="13" y="21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7"/>
                  <a:pt x="14" y="27"/>
                  <a:pt x="14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4"/>
                  <a:pt x="20" y="34"/>
                  <a:pt x="21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7" y="34"/>
                  <a:pt x="27" y="34"/>
                  <a:pt x="27" y="33"/>
                </a:cubicBezTo>
                <a:cubicBezTo>
                  <a:pt x="27" y="27"/>
                  <a:pt x="27" y="27"/>
                  <a:pt x="27" y="27"/>
                </a:cubicBezTo>
                <a:cubicBezTo>
                  <a:pt x="33" y="27"/>
                  <a:pt x="33" y="27"/>
                  <a:pt x="33" y="27"/>
                </a:cubicBezTo>
                <a:cubicBezTo>
                  <a:pt x="33" y="27"/>
                  <a:pt x="34" y="27"/>
                  <a:pt x="34" y="26"/>
                </a:cubicBezTo>
                <a:lnTo>
                  <a:pt x="34" y="21"/>
                </a:lnTo>
                <a:close/>
                <a:moveTo>
                  <a:pt x="30" y="7"/>
                </a:moveTo>
                <a:cubicBezTo>
                  <a:pt x="30" y="3"/>
                  <a:pt x="30" y="3"/>
                  <a:pt x="30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7"/>
                  <a:pt x="17" y="7"/>
                  <a:pt x="17" y="7"/>
                </a:cubicBezTo>
                <a:lnTo>
                  <a:pt x="30" y="7"/>
                </a:lnTo>
                <a:close/>
                <a:moveTo>
                  <a:pt x="48" y="35"/>
                </a:moveTo>
                <a:cubicBezTo>
                  <a:pt x="48" y="38"/>
                  <a:pt x="45" y="41"/>
                  <a:pt x="42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7"/>
                  <a:pt x="41" y="7"/>
                  <a:pt x="41" y="7"/>
                </a:cubicBezTo>
                <a:cubicBezTo>
                  <a:pt x="42" y="7"/>
                  <a:pt x="42" y="7"/>
                  <a:pt x="42" y="7"/>
                </a:cubicBezTo>
                <a:cubicBezTo>
                  <a:pt x="45" y="7"/>
                  <a:pt x="48" y="9"/>
                  <a:pt x="48" y="13"/>
                </a:cubicBezTo>
                <a:lnTo>
                  <a:pt x="48" y="35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22" name="TextBox 5"/>
          <p:cNvSpPr txBox="1"/>
          <p:nvPr/>
        </p:nvSpPr>
        <p:spPr>
          <a:xfrm>
            <a:off x="5088973" y="1831452"/>
            <a:ext cx="64900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zh-CN" altLang="en-US" sz="1400" dirty="0" smtClean="0"/>
              <a:t>，</a:t>
            </a:r>
            <a:endParaRPr lang="zh-CN" altLang="en-US" sz="1400" dirty="0"/>
          </a:p>
        </p:txBody>
      </p:sp>
      <p:sp>
        <p:nvSpPr>
          <p:cNvPr id="24" name="TextBox 5"/>
          <p:cNvSpPr txBox="1"/>
          <p:nvPr/>
        </p:nvSpPr>
        <p:spPr>
          <a:xfrm>
            <a:off x="5088973" y="3378160"/>
            <a:ext cx="64900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zh-CN" altLang="en-US" sz="1400" dirty="0" smtClean="0"/>
              <a:t>，</a:t>
            </a:r>
            <a:endParaRPr lang="zh-CN" altLang="en-US" sz="1400" dirty="0"/>
          </a:p>
        </p:txBody>
      </p:sp>
      <p:sp>
        <p:nvSpPr>
          <p:cNvPr id="25" name="TextBox 5"/>
          <p:cNvSpPr txBox="1"/>
          <p:nvPr/>
        </p:nvSpPr>
        <p:spPr>
          <a:xfrm>
            <a:off x="5088973" y="4989958"/>
            <a:ext cx="64900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点击此处输入内容，点击此处输入内容，点击此处输入内容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zh-CN" altLang="en-US" sz="1400" dirty="0" smtClean="0"/>
              <a:t>，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65536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81926" y="2466382"/>
            <a:ext cx="2363189" cy="2363189"/>
          </a:xfrm>
          <a:prstGeom prst="ellipse">
            <a:avLst/>
          </a:prstGeom>
          <a:solidFill>
            <a:srgbClr val="1CB9E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7374" y="2351833"/>
            <a:ext cx="2592288" cy="2592288"/>
          </a:xfrm>
          <a:prstGeom prst="ellipse">
            <a:avLst/>
          </a:prstGeom>
          <a:noFill/>
          <a:ln cmpd="sng">
            <a:solidFill>
              <a:srgbClr val="1CB9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909" y="2999905"/>
            <a:ext cx="914667" cy="1286251"/>
          </a:xfrm>
          <a:prstGeom prst="rect">
            <a:avLst/>
          </a:prstGeom>
        </p:spPr>
      </p:pic>
      <p:cxnSp>
        <p:nvCxnSpPr>
          <p:cNvPr id="10" name="直接连接符 9"/>
          <p:cNvCxnSpPr>
            <a:stCxn id="8" idx="0"/>
            <a:endCxn id="14" idx="2"/>
          </p:cNvCxnSpPr>
          <p:nvPr/>
        </p:nvCxnSpPr>
        <p:spPr>
          <a:xfrm>
            <a:off x="1763518" y="2351833"/>
            <a:ext cx="2073322" cy="1"/>
          </a:xfrm>
          <a:prstGeom prst="line">
            <a:avLst/>
          </a:prstGeom>
          <a:ln>
            <a:solidFill>
              <a:srgbClr val="1CB9E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8" idx="6"/>
            <a:endCxn id="17" idx="2"/>
          </p:cNvCxnSpPr>
          <p:nvPr/>
        </p:nvCxnSpPr>
        <p:spPr>
          <a:xfrm flipV="1">
            <a:off x="3059662" y="3643031"/>
            <a:ext cx="777180" cy="4946"/>
          </a:xfrm>
          <a:prstGeom prst="line">
            <a:avLst/>
          </a:prstGeom>
          <a:ln>
            <a:solidFill>
              <a:srgbClr val="1CB9E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8" idx="4"/>
            <a:endCxn id="20" idx="2"/>
          </p:cNvCxnSpPr>
          <p:nvPr/>
        </p:nvCxnSpPr>
        <p:spPr>
          <a:xfrm flipV="1">
            <a:off x="1763518" y="4944120"/>
            <a:ext cx="2073322" cy="1"/>
          </a:xfrm>
          <a:prstGeom prst="line">
            <a:avLst/>
          </a:prstGeom>
          <a:ln>
            <a:solidFill>
              <a:srgbClr val="1CB9E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3836840" y="1991792"/>
            <a:ext cx="720080" cy="720081"/>
            <a:chOff x="3995936" y="1495373"/>
            <a:chExt cx="720080" cy="720080"/>
          </a:xfrm>
        </p:grpSpPr>
        <p:sp>
          <p:nvSpPr>
            <p:cNvPr id="14" name="椭圆 13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36842" y="3282991"/>
            <a:ext cx="720080" cy="720080"/>
            <a:chOff x="3995936" y="2786571"/>
            <a:chExt cx="720080" cy="720080"/>
          </a:xfrm>
        </p:grpSpPr>
        <p:sp>
          <p:nvSpPr>
            <p:cNvPr id="17" name="椭圆 16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36840" y="4584080"/>
            <a:ext cx="720080" cy="720080"/>
            <a:chOff x="3995936" y="4087662"/>
            <a:chExt cx="720080" cy="720080"/>
          </a:xfrm>
        </p:grpSpPr>
        <p:sp>
          <p:nvSpPr>
            <p:cNvPr id="20" name="椭圆 19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TextBox 16"/>
          <p:cNvSpPr txBox="1"/>
          <p:nvPr/>
        </p:nvSpPr>
        <p:spPr bwMode="auto">
          <a:xfrm>
            <a:off x="4742688" y="2279824"/>
            <a:ext cx="35465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4757053" y="191375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成果形式一</a:t>
            </a:r>
          </a:p>
        </p:txBody>
      </p:sp>
      <p:sp>
        <p:nvSpPr>
          <p:cNvPr id="24" name="TextBox 18"/>
          <p:cNvSpPr txBox="1"/>
          <p:nvPr/>
        </p:nvSpPr>
        <p:spPr bwMode="auto">
          <a:xfrm>
            <a:off x="4769679" y="3509986"/>
            <a:ext cx="35465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 bwMode="auto">
          <a:xfrm>
            <a:off x="4784044" y="314392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成果形式二</a:t>
            </a:r>
          </a:p>
        </p:txBody>
      </p:sp>
      <p:sp>
        <p:nvSpPr>
          <p:cNvPr id="26" name="TextBox 20"/>
          <p:cNvSpPr txBox="1"/>
          <p:nvPr/>
        </p:nvSpPr>
        <p:spPr bwMode="auto">
          <a:xfrm>
            <a:off x="4787856" y="4806131"/>
            <a:ext cx="35465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4802221" y="444006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成果形式三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520" y="2230950"/>
            <a:ext cx="4238771" cy="29459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5651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137682" y="4176041"/>
            <a:ext cx="2010946" cy="1837993"/>
          </a:xfrm>
          <a:prstGeom prst="rect">
            <a:avLst/>
          </a:prstGeom>
          <a:solidFill>
            <a:srgbClr val="30BAB4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7589" y="3823122"/>
            <a:ext cx="2010946" cy="1837993"/>
          </a:xfrm>
          <a:prstGeom prst="rect">
            <a:avLst/>
          </a:prstGeom>
          <a:solidFill>
            <a:srgbClr val="534751">
              <a:alpha val="6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75363" y="3470203"/>
            <a:ext cx="2010946" cy="1837993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93819" y="3117284"/>
            <a:ext cx="2010946" cy="1837993"/>
          </a:xfrm>
          <a:prstGeom prst="rect">
            <a:avLst/>
          </a:prstGeom>
          <a:solidFill>
            <a:srgbClr val="64A4C7">
              <a:alpha val="55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76039" y="2739598"/>
            <a:ext cx="2038044" cy="1862760"/>
          </a:xfrm>
          <a:prstGeom prst="rect">
            <a:avLst/>
          </a:prstGeom>
          <a:solidFill>
            <a:srgbClr val="568D11">
              <a:alpha val="8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744448" y="3492249"/>
            <a:ext cx="2430916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373594" y="4074022"/>
            <a:ext cx="1316884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231862" y="4863052"/>
            <a:ext cx="131688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032632" y="4415009"/>
            <a:ext cx="1967800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604007" y="5309641"/>
            <a:ext cx="253367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30"/>
          <p:cNvSpPr txBox="1"/>
          <p:nvPr/>
        </p:nvSpPr>
        <p:spPr>
          <a:xfrm>
            <a:off x="1546026" y="12691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</a:p>
        </p:txBody>
      </p:sp>
      <p:sp>
        <p:nvSpPr>
          <p:cNvPr id="28" name="TextBox 29"/>
          <p:cNvSpPr txBox="1"/>
          <p:nvPr/>
        </p:nvSpPr>
        <p:spPr>
          <a:xfrm>
            <a:off x="1559279" y="1643424"/>
            <a:ext cx="8123651" cy="97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en-US" altLang="zh-CN" sz="1400" dirty="0" smtClean="0"/>
              <a:t>,</a:t>
            </a:r>
            <a:endParaRPr lang="zh-CN" altLang="en-US" sz="1400" dirty="0"/>
          </a:p>
          <a:p>
            <a:pPr>
              <a:lnSpc>
                <a:spcPct val="110000"/>
              </a:lnSpc>
            </a:pPr>
            <a:endParaRPr lang="zh-CN" altLang="en-US" sz="1400" dirty="0">
              <a:solidFill>
                <a:srgbClr val="00582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96267" y="3068380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30" name="矩形 29"/>
          <p:cNvSpPr/>
          <p:nvPr/>
        </p:nvSpPr>
        <p:spPr>
          <a:xfrm>
            <a:off x="790287" y="4019867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31" name="矩形 30"/>
          <p:cNvSpPr/>
          <p:nvPr/>
        </p:nvSpPr>
        <p:spPr>
          <a:xfrm>
            <a:off x="692961" y="4938864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32" name="矩形 31"/>
          <p:cNvSpPr/>
          <p:nvPr/>
        </p:nvSpPr>
        <p:spPr>
          <a:xfrm>
            <a:off x="8690478" y="3715048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  <p:sp>
        <p:nvSpPr>
          <p:cNvPr id="33" name="矩形 32"/>
          <p:cNvSpPr/>
          <p:nvPr/>
        </p:nvSpPr>
        <p:spPr>
          <a:xfrm>
            <a:off x="8690478" y="4725705"/>
            <a:ext cx="19475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</a:t>
            </a:r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8225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27" grpId="0"/>
          <p:bldP spid="28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183" y="2596374"/>
            <a:ext cx="2740030" cy="2053418"/>
          </a:xfrm>
          <a:prstGeom prst="rect">
            <a:avLst/>
          </a:prstGeom>
        </p:spPr>
      </p:pic>
      <p:grpSp>
        <p:nvGrpSpPr>
          <p:cNvPr id="34" name="组合 33"/>
          <p:cNvGrpSpPr/>
          <p:nvPr/>
        </p:nvGrpSpPr>
        <p:grpSpPr>
          <a:xfrm>
            <a:off x="1614955" y="2581330"/>
            <a:ext cx="2907605" cy="480616"/>
            <a:chOff x="633046" y="2222695"/>
            <a:chExt cx="3876807" cy="640821"/>
          </a:xfrm>
        </p:grpSpPr>
        <p:cxnSp>
          <p:nvCxnSpPr>
            <p:cNvPr id="35" name="直接连接符 34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4451862" y="2409186"/>
            <a:ext cx="2369143" cy="339568"/>
            <a:chOff x="4415589" y="1993170"/>
            <a:chExt cx="3158857" cy="452757"/>
          </a:xfrm>
        </p:grpSpPr>
        <p:cxnSp>
          <p:nvCxnSpPr>
            <p:cNvPr id="39" name="直接连接符 38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 flipH="1">
            <a:off x="6599322" y="2635265"/>
            <a:ext cx="2907605" cy="480616"/>
            <a:chOff x="633046" y="2222695"/>
            <a:chExt cx="3876807" cy="640821"/>
          </a:xfrm>
        </p:grpSpPr>
        <p:cxnSp>
          <p:nvCxnSpPr>
            <p:cNvPr id="43" name="直接连接符 42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 flipV="1">
            <a:off x="1614955" y="4103897"/>
            <a:ext cx="2907605" cy="480616"/>
            <a:chOff x="633046" y="2222695"/>
            <a:chExt cx="3876807" cy="640821"/>
          </a:xfrm>
        </p:grpSpPr>
        <p:cxnSp>
          <p:nvCxnSpPr>
            <p:cNvPr id="47" name="直接连接符 46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 flipV="1">
            <a:off x="4418574" y="4469853"/>
            <a:ext cx="2369143" cy="339568"/>
            <a:chOff x="4415589" y="1993170"/>
            <a:chExt cx="3158857" cy="452757"/>
          </a:xfrm>
        </p:grpSpPr>
        <p:cxnSp>
          <p:nvCxnSpPr>
            <p:cNvPr id="51" name="直接连接符 50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 flipH="1" flipV="1">
            <a:off x="6617154" y="4076281"/>
            <a:ext cx="2907605" cy="480616"/>
            <a:chOff x="633046" y="2222695"/>
            <a:chExt cx="3876807" cy="640821"/>
          </a:xfrm>
        </p:grpSpPr>
        <p:cxnSp>
          <p:nvCxnSpPr>
            <p:cNvPr id="55" name="直接连接符 54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矩形 58"/>
          <p:cNvSpPr/>
          <p:nvPr/>
        </p:nvSpPr>
        <p:spPr>
          <a:xfrm>
            <a:off x="4662680" y="4959564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  <p:sp>
        <p:nvSpPr>
          <p:cNvPr id="60" name="矩形 59"/>
          <p:cNvSpPr/>
          <p:nvPr/>
        </p:nvSpPr>
        <p:spPr>
          <a:xfrm>
            <a:off x="1700756" y="4677870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  <p:sp>
        <p:nvSpPr>
          <p:cNvPr id="61" name="矩形 60"/>
          <p:cNvSpPr/>
          <p:nvPr/>
        </p:nvSpPr>
        <p:spPr>
          <a:xfrm>
            <a:off x="7559421" y="4708712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  <p:sp>
        <p:nvSpPr>
          <p:cNvPr id="62" name="矩形 61"/>
          <p:cNvSpPr/>
          <p:nvPr/>
        </p:nvSpPr>
        <p:spPr>
          <a:xfrm>
            <a:off x="7559421" y="1543695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  <p:sp>
        <p:nvSpPr>
          <p:cNvPr id="63" name="矩形 62"/>
          <p:cNvSpPr/>
          <p:nvPr/>
        </p:nvSpPr>
        <p:spPr>
          <a:xfrm>
            <a:off x="4560445" y="1365484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  <p:sp>
        <p:nvSpPr>
          <p:cNvPr id="64" name="矩形 63"/>
          <p:cNvSpPr/>
          <p:nvPr/>
        </p:nvSpPr>
        <p:spPr>
          <a:xfrm>
            <a:off x="1696603" y="1563307"/>
            <a:ext cx="19475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  <a:endParaRPr lang="en-US" altLang="zh-CN" sz="1200" dirty="0"/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endParaRPr lang="en-US" altLang="zh-CN" sz="1200" dirty="0"/>
          </a:p>
          <a:p>
            <a:pPr algn="ctr"/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43255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五边形 24"/>
          <p:cNvSpPr/>
          <p:nvPr/>
        </p:nvSpPr>
        <p:spPr>
          <a:xfrm>
            <a:off x="8272236" y="1935364"/>
            <a:ext cx="2880320" cy="936104"/>
          </a:xfrm>
          <a:prstGeom prst="homePlate">
            <a:avLst/>
          </a:prstGeom>
          <a:solidFill>
            <a:srgbClr val="41445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五边形 25"/>
          <p:cNvSpPr/>
          <p:nvPr/>
        </p:nvSpPr>
        <p:spPr>
          <a:xfrm flipH="1">
            <a:off x="5391916" y="2864954"/>
            <a:ext cx="2880320" cy="936104"/>
          </a:xfrm>
          <a:prstGeom prst="homePlate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Box 3"/>
          <p:cNvSpPr txBox="1"/>
          <p:nvPr/>
        </p:nvSpPr>
        <p:spPr>
          <a:xfrm>
            <a:off x="5823964" y="319143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国内研究综述</a:t>
            </a:r>
          </a:p>
        </p:txBody>
      </p:sp>
      <p:sp>
        <p:nvSpPr>
          <p:cNvPr id="28" name="TextBox 4"/>
          <p:cNvSpPr txBox="1"/>
          <p:nvPr/>
        </p:nvSpPr>
        <p:spPr>
          <a:xfrm>
            <a:off x="8272236" y="220336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国外研究综述</a:t>
            </a:r>
          </a:p>
        </p:txBody>
      </p:sp>
      <p:sp>
        <p:nvSpPr>
          <p:cNvPr id="29" name="TextBox 5"/>
          <p:cNvSpPr txBox="1"/>
          <p:nvPr/>
        </p:nvSpPr>
        <p:spPr>
          <a:xfrm>
            <a:off x="4742688" y="1741696"/>
            <a:ext cx="32403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endParaRPr lang="zh-CN" altLang="en-US" sz="1200" dirty="0"/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r>
              <a:rPr lang="zh-CN" altLang="en-US" sz="1200" dirty="0" smtClean="0"/>
              <a:t>，</a:t>
            </a:r>
            <a:endParaRPr lang="zh-CN" altLang="en-US" sz="1200" dirty="0"/>
          </a:p>
        </p:txBody>
      </p:sp>
      <p:sp>
        <p:nvSpPr>
          <p:cNvPr id="30" name="TextBox 6"/>
          <p:cNvSpPr txBox="1"/>
          <p:nvPr/>
        </p:nvSpPr>
        <p:spPr>
          <a:xfrm>
            <a:off x="8488262" y="3129884"/>
            <a:ext cx="32403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r>
              <a:rPr lang="zh-CN" altLang="en-US" sz="1200" dirty="0"/>
              <a:t>点击此处输入内容，点击此处输入内容</a:t>
            </a:r>
          </a:p>
          <a:p>
            <a:pPr algn="ctr"/>
            <a:endParaRPr lang="zh-CN" altLang="en-US" sz="1200" dirty="0"/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  <a:r>
              <a:rPr lang="zh-CN" altLang="en-US" sz="1200" dirty="0" smtClean="0"/>
              <a:t>，</a:t>
            </a:r>
            <a:endParaRPr lang="zh-CN" altLang="en-US" sz="1200" dirty="0"/>
          </a:p>
        </p:txBody>
      </p:sp>
      <p:sp>
        <p:nvSpPr>
          <p:cNvPr id="31" name="矩形 30"/>
          <p:cNvSpPr/>
          <p:nvPr/>
        </p:nvSpPr>
        <p:spPr>
          <a:xfrm>
            <a:off x="6403932" y="4318240"/>
            <a:ext cx="1692188" cy="226957"/>
          </a:xfrm>
          <a:prstGeom prst="rect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31824" y="4678281"/>
            <a:ext cx="2652199" cy="226957"/>
          </a:xfrm>
          <a:prstGeom prst="rect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935880" y="5099395"/>
            <a:ext cx="2160240" cy="226957"/>
          </a:xfrm>
          <a:prstGeom prst="rect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10"/>
          <p:cNvSpPr txBox="1"/>
          <p:nvPr/>
        </p:nvSpPr>
        <p:spPr>
          <a:xfrm>
            <a:off x="6612812" y="431823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35" name="TextBox 11"/>
          <p:cNvSpPr txBox="1"/>
          <p:nvPr/>
        </p:nvSpPr>
        <p:spPr>
          <a:xfrm>
            <a:off x="6612812" y="467827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36" name="TextBox 12"/>
          <p:cNvSpPr txBox="1"/>
          <p:nvPr/>
        </p:nvSpPr>
        <p:spPr>
          <a:xfrm>
            <a:off x="6612812" y="510463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37" name="矩形 36"/>
          <p:cNvSpPr/>
          <p:nvPr/>
        </p:nvSpPr>
        <p:spPr>
          <a:xfrm>
            <a:off x="8415094" y="4294096"/>
            <a:ext cx="1692188" cy="226957"/>
          </a:xfrm>
          <a:prstGeom prst="rect">
            <a:avLst/>
          </a:prstGeom>
          <a:solidFill>
            <a:srgbClr val="41445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427193" y="4654136"/>
            <a:ext cx="2652199" cy="226957"/>
          </a:xfrm>
          <a:prstGeom prst="rect">
            <a:avLst/>
          </a:prstGeom>
          <a:solidFill>
            <a:srgbClr val="41445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415094" y="5075251"/>
            <a:ext cx="2160240" cy="226957"/>
          </a:xfrm>
          <a:prstGeom prst="rect">
            <a:avLst/>
          </a:prstGeom>
          <a:solidFill>
            <a:srgbClr val="41445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0" name="TextBox 16"/>
          <p:cNvSpPr txBox="1"/>
          <p:nvPr/>
        </p:nvSpPr>
        <p:spPr>
          <a:xfrm>
            <a:off x="8623974" y="429409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41" name="TextBox 17"/>
          <p:cNvSpPr txBox="1"/>
          <p:nvPr/>
        </p:nvSpPr>
        <p:spPr>
          <a:xfrm>
            <a:off x="8631118" y="465413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42" name="TextBox 18"/>
          <p:cNvSpPr txBox="1"/>
          <p:nvPr/>
        </p:nvSpPr>
        <p:spPr>
          <a:xfrm>
            <a:off x="8643191" y="508048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405" y="968385"/>
            <a:ext cx="3629025" cy="531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934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9" grpId="0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 animBg="1"/>
      <p:bldP spid="38" grpId="0" animBg="1"/>
      <p:bldP spid="39" grpId="0" animBg="1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环形箭头 15"/>
          <p:cNvSpPr/>
          <p:nvPr/>
        </p:nvSpPr>
        <p:spPr>
          <a:xfrm>
            <a:off x="5545747" y="3328801"/>
            <a:ext cx="2039323" cy="2039322"/>
          </a:xfrm>
          <a:prstGeom prst="circularArrow">
            <a:avLst>
              <a:gd name="adj1" fmla="val 4688"/>
              <a:gd name="adj2" fmla="val 299029"/>
              <a:gd name="adj3" fmla="val 2539295"/>
              <a:gd name="adj4" fmla="val 15812321"/>
              <a:gd name="adj5" fmla="val 5469"/>
            </a:avLst>
          </a:prstGeom>
          <a:solidFill>
            <a:srgbClr val="1CB9E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形状 16"/>
          <p:cNvSpPr/>
          <p:nvPr/>
        </p:nvSpPr>
        <p:spPr>
          <a:xfrm>
            <a:off x="4528776" y="2937629"/>
            <a:ext cx="1481695" cy="1481695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1CB9E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环形箭头 17"/>
          <p:cNvSpPr/>
          <p:nvPr/>
        </p:nvSpPr>
        <p:spPr>
          <a:xfrm>
            <a:off x="5120369" y="2145946"/>
            <a:ext cx="1597566" cy="159756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1CB9E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Freeform 12"/>
          <p:cNvSpPr>
            <a:spLocks/>
          </p:cNvSpPr>
          <p:nvPr/>
        </p:nvSpPr>
        <p:spPr bwMode="auto">
          <a:xfrm>
            <a:off x="5324079" y="3470365"/>
            <a:ext cx="264779" cy="264778"/>
          </a:xfrm>
          <a:custGeom>
            <a:avLst/>
            <a:gdLst>
              <a:gd name="T0" fmla="*/ 0 w 47"/>
              <a:gd name="T1" fmla="*/ 0 h 47"/>
              <a:gd name="T2" fmla="*/ 0 w 47"/>
              <a:gd name="T3" fmla="*/ 47 h 47"/>
              <a:gd name="T4" fmla="*/ 47 w 47"/>
              <a:gd name="T5" fmla="*/ 47 h 47"/>
              <a:gd name="T6" fmla="*/ 0 w 47"/>
              <a:gd name="T7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" h="47">
                <a:moveTo>
                  <a:pt x="0" y="0"/>
                </a:moveTo>
                <a:cubicBezTo>
                  <a:pt x="0" y="47"/>
                  <a:pt x="0" y="47"/>
                  <a:pt x="0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21"/>
                  <a:pt x="26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5790341" y="2650529"/>
            <a:ext cx="232276" cy="106619"/>
          </a:xfrm>
          <a:custGeom>
            <a:avLst/>
            <a:gdLst>
              <a:gd name="T0" fmla="*/ 43 w 50"/>
              <a:gd name="T1" fmla="*/ 22 h 23"/>
              <a:gd name="T2" fmla="*/ 50 w 50"/>
              <a:gd name="T3" fmla="*/ 0 h 23"/>
              <a:gd name="T4" fmla="*/ 15 w 50"/>
              <a:gd name="T5" fmla="*/ 0 h 23"/>
              <a:gd name="T6" fmla="*/ 20 w 50"/>
              <a:gd name="T7" fmla="*/ 21 h 23"/>
              <a:gd name="T8" fmla="*/ 0 w 50"/>
              <a:gd name="T9" fmla="*/ 11 h 23"/>
              <a:gd name="T10" fmla="*/ 1 w 50"/>
              <a:gd name="T11" fmla="*/ 14 h 23"/>
              <a:gd name="T12" fmla="*/ 19 w 50"/>
              <a:gd name="T13" fmla="*/ 23 h 23"/>
              <a:gd name="T14" fmla="*/ 20 w 50"/>
              <a:gd name="T15" fmla="*/ 22 h 23"/>
              <a:gd name="T16" fmla="*/ 43 w 50"/>
              <a:gd name="T17" fmla="*/ 2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23">
                <a:moveTo>
                  <a:pt x="43" y="22"/>
                </a:moveTo>
                <a:cubicBezTo>
                  <a:pt x="50" y="0"/>
                  <a:pt x="50" y="0"/>
                  <a:pt x="5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20" y="21"/>
                  <a:pt x="20" y="21"/>
                  <a:pt x="20" y="21"/>
                </a:cubicBezTo>
                <a:cubicBezTo>
                  <a:pt x="17" y="17"/>
                  <a:pt x="8" y="8"/>
                  <a:pt x="0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8" y="11"/>
                  <a:pt x="16" y="20"/>
                  <a:pt x="19" y="23"/>
                </a:cubicBezTo>
                <a:cubicBezTo>
                  <a:pt x="20" y="22"/>
                  <a:pt x="20" y="22"/>
                  <a:pt x="20" y="22"/>
                </a:cubicBezTo>
                <a:lnTo>
                  <a:pt x="43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7619" y="2269851"/>
            <a:ext cx="2566548" cy="2896764"/>
            <a:chOff x="5502368" y="1501755"/>
            <a:chExt cx="2566548" cy="2896764"/>
          </a:xfrm>
        </p:grpSpPr>
        <p:sp>
          <p:nvSpPr>
            <p:cNvPr id="22" name="任意多边形 21"/>
            <p:cNvSpPr/>
            <p:nvPr/>
          </p:nvSpPr>
          <p:spPr>
            <a:xfrm>
              <a:off x="6475695" y="2805299"/>
              <a:ext cx="1593221" cy="1593220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1CB9E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5502368" y="2433485"/>
              <a:ext cx="1158706" cy="1158705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1CB9E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70147" y="1501755"/>
              <a:ext cx="1390448" cy="1390447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1CB9E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25" name="Freeform 7"/>
            <p:cNvSpPr>
              <a:spLocks noChangeAspect="1" noEditPoints="1"/>
            </p:cNvSpPr>
            <p:nvPr/>
          </p:nvSpPr>
          <p:spPr bwMode="auto">
            <a:xfrm>
              <a:off x="6960821" y="3363904"/>
              <a:ext cx="579557" cy="432923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5840028" y="2736291"/>
              <a:ext cx="535474" cy="529556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6547973" y="1989052"/>
              <a:ext cx="415050" cy="474071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5266972" y="1921516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1CB9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1CB9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058538" y="3885644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1CB9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1CB9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6790463" y="5025043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1CB9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1CB9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402" y="2757148"/>
            <a:ext cx="37269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endParaRPr lang="zh-CN" altLang="en-US" sz="1400" dirty="0"/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zh-CN" altLang="en-US" sz="1400" dirty="0" smtClean="0"/>
              <a:t>，</a:t>
            </a:r>
            <a:endParaRPr lang="zh-CN" altLang="en-US" sz="1400" dirty="0"/>
          </a:p>
        </p:txBody>
      </p:sp>
      <p:sp>
        <p:nvSpPr>
          <p:cNvPr id="32" name="矩形 31"/>
          <p:cNvSpPr/>
          <p:nvPr/>
        </p:nvSpPr>
        <p:spPr>
          <a:xfrm>
            <a:off x="8071921" y="2757148"/>
            <a:ext cx="37269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r>
              <a:rPr lang="zh-CN" altLang="en-US" sz="1400" dirty="0"/>
              <a:t>点击此处输入内容，点击此处输入内容</a:t>
            </a:r>
          </a:p>
          <a:p>
            <a:pPr algn="ctr"/>
            <a:endParaRPr lang="zh-CN" altLang="en-US" sz="1400" dirty="0"/>
          </a:p>
          <a:p>
            <a:pPr algn="ctr"/>
            <a:r>
              <a:rPr lang="zh-CN" altLang="en-US" sz="1400" dirty="0" smtClean="0"/>
              <a:t>文化</a:t>
            </a:r>
            <a:r>
              <a:rPr lang="en-US" altLang="zh-CN" sz="1400" dirty="0"/>
              <a:t>PPT</a:t>
            </a:r>
            <a:r>
              <a:rPr lang="zh-CN" altLang="en-US" sz="1400" dirty="0"/>
              <a:t>模板</a:t>
            </a:r>
            <a:r>
              <a:rPr lang="zh-CN" altLang="en-US" sz="1400" dirty="0" smtClean="0"/>
              <a:t>，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6223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2289515" y="1712264"/>
            <a:ext cx="6979117" cy="3693709"/>
            <a:chOff x="833990" y="2092248"/>
            <a:chExt cx="7565435" cy="4003744"/>
          </a:xfrm>
          <a:solidFill>
            <a:sysClr val="windowText" lastClr="000000">
              <a:lumMod val="50000"/>
              <a:lumOff val="50000"/>
            </a:sysClr>
          </a:solidFill>
        </p:grpSpPr>
        <p:sp>
          <p:nvSpPr>
            <p:cNvPr id="180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1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2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3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4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5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6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7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8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9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0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1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2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3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4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5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6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7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8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9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0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1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2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3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4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5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6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7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8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9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0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1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2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3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4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5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6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7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8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9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0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1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2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3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4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5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6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7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8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9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0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1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2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3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4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5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6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7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8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9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0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1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2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3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4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5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6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7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8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9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0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1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2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3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4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5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6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7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8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9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0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1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2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3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4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5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6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7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8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9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0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1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2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3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4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5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6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7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8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9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0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1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2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3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4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5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6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7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8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9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0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1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2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3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4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5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6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7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8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9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0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1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2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3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4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5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6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7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8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9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0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1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2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3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4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5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6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7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8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9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0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1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2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3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4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5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6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7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8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9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0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1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2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33" name="等腰三角形 332"/>
          <p:cNvSpPr/>
          <p:nvPr/>
        </p:nvSpPr>
        <p:spPr>
          <a:xfrm flipV="1">
            <a:off x="3359490" y="2761564"/>
            <a:ext cx="262138" cy="267326"/>
          </a:xfrm>
          <a:prstGeom prst="triangle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lIns="77038" tIns="38519" rIns="77038" bIns="3851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34" name="组合 333"/>
          <p:cNvGrpSpPr/>
          <p:nvPr/>
        </p:nvGrpSpPr>
        <p:grpSpPr>
          <a:xfrm>
            <a:off x="2291794" y="1533452"/>
            <a:ext cx="2433451" cy="972950"/>
            <a:chOff x="1792403" y="1331480"/>
            <a:chExt cx="2888250" cy="1154709"/>
          </a:xfrm>
        </p:grpSpPr>
        <p:sp>
          <p:nvSpPr>
            <p:cNvPr id="335" name="矩形标注 334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568D11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7" name="文本框 231"/>
            <p:cNvSpPr txBox="1"/>
            <p:nvPr/>
          </p:nvSpPr>
          <p:spPr>
            <a:xfrm>
              <a:off x="1842712" y="1508489"/>
              <a:ext cx="2837941" cy="830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点击此处输入内容</a:t>
              </a:r>
            </a:p>
            <a:p>
              <a:pPr lvl="0"/>
              <a:r>
                <a:rPr lang="zh-CN" altLang="en-US" sz="1300" kern="0" dirty="0" smtClean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文化</a:t>
              </a:r>
              <a:r>
                <a:rPr lang="en-US" altLang="zh-CN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模板</a:t>
              </a:r>
            </a:p>
            <a:p>
              <a:pPr lvl="0"/>
              <a:endParaRPr lang="zh-CN" altLang="en-US" sz="1300" kern="0" dirty="0">
                <a:solidFill>
                  <a:srgbClr val="1CB9E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" name="等腰三角形 337"/>
          <p:cNvSpPr/>
          <p:nvPr/>
        </p:nvSpPr>
        <p:spPr>
          <a:xfrm flipV="1">
            <a:off x="5195889" y="2411725"/>
            <a:ext cx="262138" cy="267326"/>
          </a:xfrm>
          <a:prstGeom prst="triangle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lIns="77038" tIns="38519" rIns="77038" bIns="3851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39" name="组合 338"/>
          <p:cNvGrpSpPr/>
          <p:nvPr/>
        </p:nvGrpSpPr>
        <p:grpSpPr>
          <a:xfrm>
            <a:off x="4164095" y="2928756"/>
            <a:ext cx="2396278" cy="1168123"/>
            <a:chOff x="1792403" y="1331479"/>
            <a:chExt cx="2844129" cy="1386343"/>
          </a:xfrm>
        </p:grpSpPr>
        <p:sp>
          <p:nvSpPr>
            <p:cNvPr id="340" name="矩形标注 339"/>
            <p:cNvSpPr/>
            <p:nvPr/>
          </p:nvSpPr>
          <p:spPr>
            <a:xfrm flipV="1">
              <a:off x="1792403" y="1331479"/>
              <a:ext cx="2834910" cy="1386343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568D11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2" name="文本框 236"/>
            <p:cNvSpPr txBox="1"/>
            <p:nvPr/>
          </p:nvSpPr>
          <p:spPr>
            <a:xfrm>
              <a:off x="1798591" y="1651677"/>
              <a:ext cx="2837941" cy="82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点击此处输入内容</a:t>
              </a:r>
            </a:p>
            <a:p>
              <a:pPr lvl="0"/>
              <a:r>
                <a:rPr lang="zh-CN" altLang="en-US" sz="1300" kern="0" dirty="0" smtClean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文化</a:t>
              </a:r>
              <a:r>
                <a:rPr lang="en-US" altLang="zh-CN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模板</a:t>
              </a:r>
            </a:p>
            <a:p>
              <a:pPr lvl="0"/>
              <a:endParaRPr lang="zh-CN" altLang="en-US" sz="1300" kern="0" dirty="0">
                <a:solidFill>
                  <a:srgbClr val="1CB9E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3" name="等腰三角形 342"/>
          <p:cNvSpPr/>
          <p:nvPr/>
        </p:nvSpPr>
        <p:spPr>
          <a:xfrm flipV="1">
            <a:off x="7279359" y="3419690"/>
            <a:ext cx="262138" cy="267326"/>
          </a:xfrm>
          <a:prstGeom prst="triangle">
            <a:avLst/>
          </a:prstGeom>
          <a:solidFill>
            <a:srgbClr val="1CB9E0"/>
          </a:solidFill>
          <a:ln w="25400" cap="flat" cmpd="sng" algn="ctr">
            <a:noFill/>
            <a:prstDash val="solid"/>
          </a:ln>
          <a:effectLst/>
        </p:spPr>
        <p:txBody>
          <a:bodyPr lIns="77038" tIns="38519" rIns="77038" bIns="3851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44" name="组合 343"/>
          <p:cNvGrpSpPr/>
          <p:nvPr/>
        </p:nvGrpSpPr>
        <p:grpSpPr>
          <a:xfrm>
            <a:off x="6943675" y="2253166"/>
            <a:ext cx="2187827" cy="852285"/>
            <a:chOff x="1792403" y="1572006"/>
            <a:chExt cx="2975261" cy="1145816"/>
          </a:xfrm>
        </p:grpSpPr>
        <p:sp>
          <p:nvSpPr>
            <p:cNvPr id="345" name="矩形标注 344"/>
            <p:cNvSpPr/>
            <p:nvPr/>
          </p:nvSpPr>
          <p:spPr>
            <a:xfrm>
              <a:off x="1792403" y="1572006"/>
              <a:ext cx="2834910" cy="1145816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CB9E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568D11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7" name="文本框 241"/>
            <p:cNvSpPr txBox="1"/>
            <p:nvPr/>
          </p:nvSpPr>
          <p:spPr>
            <a:xfrm>
              <a:off x="1929723" y="1718993"/>
              <a:ext cx="2837941" cy="930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点击此处输入内容</a:t>
              </a:r>
            </a:p>
            <a:p>
              <a:pPr lvl="0"/>
              <a:r>
                <a:rPr lang="zh-CN" altLang="en-US" sz="1300" kern="0" dirty="0" smtClean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文化</a:t>
              </a:r>
              <a:r>
                <a:rPr lang="en-US" altLang="zh-CN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300" kern="0" dirty="0">
                  <a:solidFill>
                    <a:srgbClr val="1CB9E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模板</a:t>
              </a:r>
            </a:p>
            <a:p>
              <a:pPr lvl="0"/>
              <a:endParaRPr lang="zh-CN" altLang="en-US" sz="1300" kern="0" dirty="0">
                <a:solidFill>
                  <a:srgbClr val="1CB9E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478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3" grpId="0" animBg="1"/>
          <p:bldP spid="338" grpId="0" animBg="1"/>
          <p:bldP spid="34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3" grpId="0" animBg="1"/>
          <p:bldP spid="338" grpId="0" animBg="1"/>
          <p:bldP spid="343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Freeform 2"/>
          <p:cNvSpPr>
            <a:spLocks/>
          </p:cNvSpPr>
          <p:nvPr/>
        </p:nvSpPr>
        <p:spPr bwMode="auto">
          <a:xfrm flipH="1">
            <a:off x="7121823" y="3979243"/>
            <a:ext cx="852474" cy="230106"/>
          </a:xfrm>
          <a:custGeom>
            <a:avLst/>
            <a:gdLst>
              <a:gd name="T0" fmla="*/ 329430154 w 2331"/>
              <a:gd name="T1" fmla="*/ 81322314 h 688"/>
              <a:gd name="T2" fmla="*/ 14697855 w 2331"/>
              <a:gd name="T3" fmla="*/ 16311770 h 688"/>
              <a:gd name="T4" fmla="*/ 294805214 w 2331"/>
              <a:gd name="T5" fmla="*/ 0 h 688"/>
              <a:gd name="T6" fmla="*/ 329430154 w 2331"/>
              <a:gd name="T7" fmla="*/ 81322314 h 688"/>
              <a:gd name="T8" fmla="*/ 0 60000 65536"/>
              <a:gd name="T9" fmla="*/ 0 60000 65536"/>
              <a:gd name="T10" fmla="*/ 0 60000 65536"/>
              <a:gd name="T11" fmla="*/ 0 60000 65536"/>
              <a:gd name="T12" fmla="*/ 0 w 2331"/>
              <a:gd name="T13" fmla="*/ 0 h 688"/>
              <a:gd name="T14" fmla="*/ 2331 w 2331"/>
              <a:gd name="T15" fmla="*/ 688 h 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50000"/>
                </a:srgbClr>
              </a:gs>
              <a:gs pos="100000">
                <a:srgbClr val="666666">
                  <a:alpha val="34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4"/>
          <p:cNvSpPr>
            <a:spLocks/>
          </p:cNvSpPr>
          <p:nvPr/>
        </p:nvSpPr>
        <p:spPr bwMode="auto">
          <a:xfrm flipH="1">
            <a:off x="8375824" y="3898937"/>
            <a:ext cx="840119" cy="378362"/>
          </a:xfrm>
          <a:custGeom>
            <a:avLst/>
            <a:gdLst>
              <a:gd name="T0" fmla="*/ 319950648 w 2331"/>
              <a:gd name="T1" fmla="*/ 219872078 h 688"/>
              <a:gd name="T2" fmla="*/ 14274778 w 2331"/>
              <a:gd name="T3" fmla="*/ 44102516 h 688"/>
              <a:gd name="T4" fmla="*/ 286322116 w 2331"/>
              <a:gd name="T5" fmla="*/ 0 h 688"/>
              <a:gd name="T6" fmla="*/ 319950648 w 2331"/>
              <a:gd name="T7" fmla="*/ 219872078 h 688"/>
              <a:gd name="T8" fmla="*/ 0 60000 65536"/>
              <a:gd name="T9" fmla="*/ 0 60000 65536"/>
              <a:gd name="T10" fmla="*/ 0 60000 65536"/>
              <a:gd name="T11" fmla="*/ 0 60000 65536"/>
              <a:gd name="T12" fmla="*/ 0 w 2331"/>
              <a:gd name="T13" fmla="*/ 0 h 688"/>
              <a:gd name="T14" fmla="*/ 2331 w 2331"/>
              <a:gd name="T15" fmla="*/ 688 h 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50000"/>
                </a:srgbClr>
              </a:gs>
              <a:gs pos="100000">
                <a:srgbClr val="666666">
                  <a:alpha val="34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flipH="1">
            <a:off x="9753371" y="4031750"/>
            <a:ext cx="815410" cy="353653"/>
          </a:xfrm>
          <a:custGeom>
            <a:avLst/>
            <a:gdLst>
              <a:gd name="T0" fmla="*/ 301406795 w 2331"/>
              <a:gd name="T1" fmla="*/ 192091788 h 688"/>
              <a:gd name="T2" fmla="*/ 13447518 w 2331"/>
              <a:gd name="T3" fmla="*/ 38530166 h 688"/>
              <a:gd name="T4" fmla="*/ 269727438 w 2331"/>
              <a:gd name="T5" fmla="*/ 0 h 688"/>
              <a:gd name="T6" fmla="*/ 301406795 w 2331"/>
              <a:gd name="T7" fmla="*/ 192091788 h 688"/>
              <a:gd name="T8" fmla="*/ 0 60000 65536"/>
              <a:gd name="T9" fmla="*/ 0 60000 65536"/>
              <a:gd name="T10" fmla="*/ 0 60000 65536"/>
              <a:gd name="T11" fmla="*/ 0 60000 65536"/>
              <a:gd name="T12" fmla="*/ 0 w 2331"/>
              <a:gd name="T13" fmla="*/ 0 h 688"/>
              <a:gd name="T14" fmla="*/ 2331 w 2331"/>
              <a:gd name="T15" fmla="*/ 688 h 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50000"/>
                </a:srgbClr>
              </a:gs>
              <a:gs pos="100000">
                <a:srgbClr val="666666">
                  <a:alpha val="34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7"/>
          <p:cNvSpPr>
            <a:spLocks/>
          </p:cNvSpPr>
          <p:nvPr/>
        </p:nvSpPr>
        <p:spPr bwMode="auto">
          <a:xfrm>
            <a:off x="4209204" y="3979243"/>
            <a:ext cx="861740" cy="230106"/>
          </a:xfrm>
          <a:custGeom>
            <a:avLst/>
            <a:gdLst>
              <a:gd name="T0" fmla="*/ 336630601 w 2331"/>
              <a:gd name="T1" fmla="*/ 81322314 h 688"/>
              <a:gd name="T2" fmla="*/ 15019123 w 2331"/>
              <a:gd name="T3" fmla="*/ 16311770 h 688"/>
              <a:gd name="T4" fmla="*/ 301248903 w 2331"/>
              <a:gd name="T5" fmla="*/ 0 h 688"/>
              <a:gd name="T6" fmla="*/ 336630601 w 2331"/>
              <a:gd name="T7" fmla="*/ 81322314 h 688"/>
              <a:gd name="T8" fmla="*/ 0 60000 65536"/>
              <a:gd name="T9" fmla="*/ 0 60000 65536"/>
              <a:gd name="T10" fmla="*/ 0 60000 65536"/>
              <a:gd name="T11" fmla="*/ 0 60000 65536"/>
              <a:gd name="T12" fmla="*/ 0 w 2331"/>
              <a:gd name="T13" fmla="*/ 0 h 688"/>
              <a:gd name="T14" fmla="*/ 2331 w 2331"/>
              <a:gd name="T15" fmla="*/ 688 h 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50000"/>
                </a:srgbClr>
              </a:gs>
              <a:gs pos="100000">
                <a:srgbClr val="666666">
                  <a:alpha val="34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Freeform 10"/>
          <p:cNvSpPr>
            <a:spLocks/>
          </p:cNvSpPr>
          <p:nvPr/>
        </p:nvSpPr>
        <p:spPr bwMode="auto">
          <a:xfrm>
            <a:off x="3778335" y="3128313"/>
            <a:ext cx="1053237" cy="1156708"/>
          </a:xfrm>
          <a:custGeom>
            <a:avLst/>
            <a:gdLst>
              <a:gd name="T0" fmla="*/ 0 w 973"/>
              <a:gd name="T1" fmla="*/ 0 h 1069"/>
              <a:gd name="T2" fmla="*/ 0 w 973"/>
              <a:gd name="T3" fmla="*/ 1322555066 h 1069"/>
              <a:gd name="T4" fmla="*/ 1204712390 w 973"/>
              <a:gd name="T5" fmla="*/ 1300285908 h 1069"/>
              <a:gd name="T6" fmla="*/ 1204712390 w 973"/>
              <a:gd name="T7" fmla="*/ 44538316 h 1069"/>
              <a:gd name="T8" fmla="*/ 0 w 973"/>
              <a:gd name="T9" fmla="*/ 0 h 10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3"/>
              <a:gd name="T16" fmla="*/ 0 h 1069"/>
              <a:gd name="T17" fmla="*/ 973 w 973"/>
              <a:gd name="T18" fmla="*/ 1069 h 10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3" h="1069">
                <a:moveTo>
                  <a:pt x="0" y="0"/>
                </a:moveTo>
                <a:lnTo>
                  <a:pt x="0" y="1069"/>
                </a:lnTo>
                <a:lnTo>
                  <a:pt x="973" y="1051"/>
                </a:lnTo>
                <a:lnTo>
                  <a:pt x="973" y="36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F8F8F8"/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11"/>
          <p:cNvSpPr>
            <a:spLocks/>
          </p:cNvSpPr>
          <p:nvPr/>
        </p:nvSpPr>
        <p:spPr bwMode="auto">
          <a:xfrm>
            <a:off x="3574483" y="3114415"/>
            <a:ext cx="213118" cy="1156707"/>
          </a:xfrm>
          <a:custGeom>
            <a:avLst/>
            <a:gdLst>
              <a:gd name="T0" fmla="*/ 0 w 197"/>
              <a:gd name="T1" fmla="*/ 152174490 h 1069"/>
              <a:gd name="T2" fmla="*/ 0 w 197"/>
              <a:gd name="T3" fmla="*/ 1171616329 h 1069"/>
              <a:gd name="T4" fmla="*/ 243623633 w 197"/>
              <a:gd name="T5" fmla="*/ 1322552841 h 1069"/>
              <a:gd name="T6" fmla="*/ 243623633 w 197"/>
              <a:gd name="T7" fmla="*/ 0 h 1069"/>
              <a:gd name="T8" fmla="*/ 0 w 197"/>
              <a:gd name="T9" fmla="*/ 152174490 h 10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7"/>
              <a:gd name="T16" fmla="*/ 0 h 1069"/>
              <a:gd name="T17" fmla="*/ 197 w 197"/>
              <a:gd name="T18" fmla="*/ 1069 h 10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7" h="1069">
                <a:moveTo>
                  <a:pt x="0" y="123"/>
                </a:moveTo>
                <a:lnTo>
                  <a:pt x="0" y="947"/>
                </a:lnTo>
                <a:lnTo>
                  <a:pt x="197" y="1069"/>
                </a:lnTo>
                <a:lnTo>
                  <a:pt x="197" y="0"/>
                </a:lnTo>
                <a:lnTo>
                  <a:pt x="0" y="123"/>
                </a:ln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5F5F5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Freeform 12"/>
          <p:cNvSpPr>
            <a:spLocks/>
          </p:cNvSpPr>
          <p:nvPr/>
        </p:nvSpPr>
        <p:spPr bwMode="auto">
          <a:xfrm>
            <a:off x="5038513" y="3166922"/>
            <a:ext cx="988375" cy="1051692"/>
          </a:xfrm>
          <a:custGeom>
            <a:avLst/>
            <a:gdLst>
              <a:gd name="T0" fmla="*/ 1130619934 w 913"/>
              <a:gd name="T1" fmla="*/ 1185098247 h 972"/>
              <a:gd name="T2" fmla="*/ 0 w 913"/>
              <a:gd name="T3" fmla="*/ 1202416771 h 972"/>
              <a:gd name="T4" fmla="*/ 0 w 913"/>
              <a:gd name="T5" fmla="*/ 0 h 972"/>
              <a:gd name="T6" fmla="*/ 1130619934 w 913"/>
              <a:gd name="T7" fmla="*/ 7421907 h 972"/>
              <a:gd name="T8" fmla="*/ 1130619934 w 913"/>
              <a:gd name="T9" fmla="*/ 1185098247 h 9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3"/>
              <a:gd name="T16" fmla="*/ 0 h 972"/>
              <a:gd name="T17" fmla="*/ 913 w 913"/>
              <a:gd name="T18" fmla="*/ 972 h 9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3" h="972">
                <a:moveTo>
                  <a:pt x="913" y="958"/>
                </a:moveTo>
                <a:lnTo>
                  <a:pt x="0" y="972"/>
                </a:lnTo>
                <a:lnTo>
                  <a:pt x="0" y="0"/>
                </a:lnTo>
                <a:lnTo>
                  <a:pt x="913" y="6"/>
                </a:lnTo>
                <a:lnTo>
                  <a:pt x="913" y="958"/>
                </a:lnTo>
                <a:close/>
              </a:path>
            </a:pathLst>
          </a:custGeom>
          <a:gradFill rotWithShape="1">
            <a:gsLst>
              <a:gs pos="0">
                <a:srgbClr val="F8F8F8"/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Freeform 13"/>
          <p:cNvSpPr>
            <a:spLocks/>
          </p:cNvSpPr>
          <p:nvPr/>
        </p:nvSpPr>
        <p:spPr bwMode="auto">
          <a:xfrm>
            <a:off x="4964385" y="3166922"/>
            <a:ext cx="74128" cy="1051692"/>
          </a:xfrm>
          <a:custGeom>
            <a:avLst/>
            <a:gdLst>
              <a:gd name="T0" fmla="*/ 0 w 69"/>
              <a:gd name="T1" fmla="*/ 107623768 h 972"/>
              <a:gd name="T2" fmla="*/ 0 w 69"/>
              <a:gd name="T3" fmla="*/ 1120771346 h 972"/>
              <a:gd name="T4" fmla="*/ 84151304 w 69"/>
              <a:gd name="T5" fmla="*/ 1202416771 h 972"/>
              <a:gd name="T6" fmla="*/ 84151304 w 69"/>
              <a:gd name="T7" fmla="*/ 0 h 972"/>
              <a:gd name="T8" fmla="*/ 0 w 69"/>
              <a:gd name="T9" fmla="*/ 107623768 h 9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9"/>
              <a:gd name="T16" fmla="*/ 0 h 972"/>
              <a:gd name="T17" fmla="*/ 69 w 69"/>
              <a:gd name="T18" fmla="*/ 972 h 9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9" h="972">
                <a:moveTo>
                  <a:pt x="0" y="87"/>
                </a:moveTo>
                <a:lnTo>
                  <a:pt x="0" y="906"/>
                </a:lnTo>
                <a:lnTo>
                  <a:pt x="69" y="972"/>
                </a:lnTo>
                <a:lnTo>
                  <a:pt x="69" y="0"/>
                </a:lnTo>
                <a:lnTo>
                  <a:pt x="0" y="87"/>
                </a:ln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5F5F5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Freeform 14"/>
          <p:cNvSpPr>
            <a:spLocks/>
          </p:cNvSpPr>
          <p:nvPr/>
        </p:nvSpPr>
        <p:spPr bwMode="auto">
          <a:xfrm flipH="1">
            <a:off x="8659981" y="3034109"/>
            <a:ext cx="1088758" cy="1354382"/>
          </a:xfrm>
          <a:custGeom>
            <a:avLst/>
            <a:gdLst>
              <a:gd name="T0" fmla="*/ 0 w 1006"/>
              <a:gd name="T1" fmla="*/ 0 h 1251"/>
              <a:gd name="T2" fmla="*/ 0 w 1006"/>
              <a:gd name="T3" fmla="*/ 1549419556 h 1251"/>
              <a:gd name="T4" fmla="*/ 1245111113 w 1006"/>
              <a:gd name="T5" fmla="*/ 1429280965 h 1251"/>
              <a:gd name="T6" fmla="*/ 1245111113 w 1006"/>
              <a:gd name="T7" fmla="*/ 100322306 h 1251"/>
              <a:gd name="T8" fmla="*/ 0 w 1006"/>
              <a:gd name="T9" fmla="*/ 0 h 12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06"/>
              <a:gd name="T16" fmla="*/ 0 h 1251"/>
              <a:gd name="T17" fmla="*/ 1006 w 1006"/>
              <a:gd name="T18" fmla="*/ 1251 h 12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06" h="1251">
                <a:moveTo>
                  <a:pt x="0" y="0"/>
                </a:moveTo>
                <a:lnTo>
                  <a:pt x="0" y="1251"/>
                </a:lnTo>
                <a:lnTo>
                  <a:pt x="1006" y="1154"/>
                </a:lnTo>
                <a:lnTo>
                  <a:pt x="1006" y="81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rgbClr val="F8F8F8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15"/>
          <p:cNvSpPr>
            <a:spLocks/>
          </p:cNvSpPr>
          <p:nvPr/>
        </p:nvSpPr>
        <p:spPr bwMode="auto">
          <a:xfrm flipH="1">
            <a:off x="9748739" y="3034109"/>
            <a:ext cx="367552" cy="1354382"/>
          </a:xfrm>
          <a:custGeom>
            <a:avLst/>
            <a:gdLst>
              <a:gd name="T0" fmla="*/ 0 w 339"/>
              <a:gd name="T1" fmla="*/ 136240017 h 1251"/>
              <a:gd name="T2" fmla="*/ 0 w 339"/>
              <a:gd name="T3" fmla="*/ 1337628145 h 1251"/>
              <a:gd name="T4" fmla="*/ 421096551 w 339"/>
              <a:gd name="T5" fmla="*/ 1549419556 h 1251"/>
              <a:gd name="T6" fmla="*/ 421096551 w 339"/>
              <a:gd name="T7" fmla="*/ 0 h 1251"/>
              <a:gd name="T8" fmla="*/ 0 w 339"/>
              <a:gd name="T9" fmla="*/ 136240017 h 12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39"/>
              <a:gd name="T16" fmla="*/ 0 h 1251"/>
              <a:gd name="T17" fmla="*/ 339 w 339"/>
              <a:gd name="T18" fmla="*/ 1251 h 12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39" h="1251">
                <a:moveTo>
                  <a:pt x="0" y="110"/>
                </a:moveTo>
                <a:lnTo>
                  <a:pt x="0" y="1080"/>
                </a:lnTo>
                <a:lnTo>
                  <a:pt x="339" y="1251"/>
                </a:lnTo>
                <a:lnTo>
                  <a:pt x="339" y="0"/>
                </a:lnTo>
                <a:lnTo>
                  <a:pt x="0" y="110"/>
                </a:ln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5F5F5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Freeform 16"/>
          <p:cNvSpPr>
            <a:spLocks/>
          </p:cNvSpPr>
          <p:nvPr/>
        </p:nvSpPr>
        <p:spPr bwMode="auto">
          <a:xfrm flipH="1">
            <a:off x="7334941" y="3114415"/>
            <a:ext cx="1053237" cy="1156707"/>
          </a:xfrm>
          <a:custGeom>
            <a:avLst/>
            <a:gdLst>
              <a:gd name="T0" fmla="*/ 0 w 973"/>
              <a:gd name="T1" fmla="*/ 0 h 1069"/>
              <a:gd name="T2" fmla="*/ 0 w 973"/>
              <a:gd name="T3" fmla="*/ 1322552841 h 1069"/>
              <a:gd name="T4" fmla="*/ 1204712390 w 973"/>
              <a:gd name="T5" fmla="*/ 1300283702 h 1069"/>
              <a:gd name="T6" fmla="*/ 1204712390 w 973"/>
              <a:gd name="T7" fmla="*/ 44538278 h 1069"/>
              <a:gd name="T8" fmla="*/ 0 w 973"/>
              <a:gd name="T9" fmla="*/ 0 h 10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3"/>
              <a:gd name="T16" fmla="*/ 0 h 1069"/>
              <a:gd name="T17" fmla="*/ 973 w 973"/>
              <a:gd name="T18" fmla="*/ 1069 h 10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3" h="1069">
                <a:moveTo>
                  <a:pt x="0" y="0"/>
                </a:moveTo>
                <a:lnTo>
                  <a:pt x="0" y="1069"/>
                </a:lnTo>
                <a:lnTo>
                  <a:pt x="973" y="1051"/>
                </a:lnTo>
                <a:lnTo>
                  <a:pt x="973" y="36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rgbClr val="F8F8F8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Freeform 17"/>
          <p:cNvSpPr>
            <a:spLocks/>
          </p:cNvSpPr>
          <p:nvPr/>
        </p:nvSpPr>
        <p:spPr bwMode="auto">
          <a:xfrm flipH="1">
            <a:off x="8388178" y="3114415"/>
            <a:ext cx="213118" cy="1156707"/>
          </a:xfrm>
          <a:custGeom>
            <a:avLst/>
            <a:gdLst>
              <a:gd name="T0" fmla="*/ 0 w 197"/>
              <a:gd name="T1" fmla="*/ 152174490 h 1069"/>
              <a:gd name="T2" fmla="*/ 0 w 197"/>
              <a:gd name="T3" fmla="*/ 1171616329 h 1069"/>
              <a:gd name="T4" fmla="*/ 243623633 w 197"/>
              <a:gd name="T5" fmla="*/ 1322552841 h 1069"/>
              <a:gd name="T6" fmla="*/ 243623633 w 197"/>
              <a:gd name="T7" fmla="*/ 0 h 1069"/>
              <a:gd name="T8" fmla="*/ 0 w 197"/>
              <a:gd name="T9" fmla="*/ 152174490 h 10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7"/>
              <a:gd name="T16" fmla="*/ 0 h 1069"/>
              <a:gd name="T17" fmla="*/ 197 w 197"/>
              <a:gd name="T18" fmla="*/ 1069 h 10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7" h="1069">
                <a:moveTo>
                  <a:pt x="0" y="123"/>
                </a:moveTo>
                <a:lnTo>
                  <a:pt x="0" y="947"/>
                </a:lnTo>
                <a:lnTo>
                  <a:pt x="197" y="1069"/>
                </a:lnTo>
                <a:lnTo>
                  <a:pt x="197" y="0"/>
                </a:lnTo>
                <a:lnTo>
                  <a:pt x="0" y="123"/>
                </a:ln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5F5F5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Freeform 18"/>
          <p:cNvSpPr>
            <a:spLocks/>
          </p:cNvSpPr>
          <p:nvPr/>
        </p:nvSpPr>
        <p:spPr bwMode="auto">
          <a:xfrm flipH="1">
            <a:off x="6148891" y="3166922"/>
            <a:ext cx="988375" cy="1051692"/>
          </a:xfrm>
          <a:custGeom>
            <a:avLst/>
            <a:gdLst>
              <a:gd name="T0" fmla="*/ 1130619934 w 913"/>
              <a:gd name="T1" fmla="*/ 1185098247 h 972"/>
              <a:gd name="T2" fmla="*/ 0 w 913"/>
              <a:gd name="T3" fmla="*/ 1202416771 h 972"/>
              <a:gd name="T4" fmla="*/ 0 w 913"/>
              <a:gd name="T5" fmla="*/ 0 h 972"/>
              <a:gd name="T6" fmla="*/ 1130619934 w 913"/>
              <a:gd name="T7" fmla="*/ 7421907 h 972"/>
              <a:gd name="T8" fmla="*/ 1130619934 w 913"/>
              <a:gd name="T9" fmla="*/ 1185098247 h 9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3"/>
              <a:gd name="T16" fmla="*/ 0 h 972"/>
              <a:gd name="T17" fmla="*/ 913 w 913"/>
              <a:gd name="T18" fmla="*/ 972 h 9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3" h="972">
                <a:moveTo>
                  <a:pt x="913" y="958"/>
                </a:moveTo>
                <a:lnTo>
                  <a:pt x="0" y="972"/>
                </a:lnTo>
                <a:lnTo>
                  <a:pt x="0" y="0"/>
                </a:lnTo>
                <a:lnTo>
                  <a:pt x="913" y="6"/>
                </a:lnTo>
                <a:lnTo>
                  <a:pt x="913" y="958"/>
                </a:ln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rgbClr val="F8F8F8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Freeform 19"/>
          <p:cNvSpPr>
            <a:spLocks/>
          </p:cNvSpPr>
          <p:nvPr/>
        </p:nvSpPr>
        <p:spPr bwMode="auto">
          <a:xfrm flipH="1">
            <a:off x="7137266" y="3166922"/>
            <a:ext cx="74128" cy="1051692"/>
          </a:xfrm>
          <a:custGeom>
            <a:avLst/>
            <a:gdLst>
              <a:gd name="T0" fmla="*/ 0 w 69"/>
              <a:gd name="T1" fmla="*/ 107623768 h 972"/>
              <a:gd name="T2" fmla="*/ 0 w 69"/>
              <a:gd name="T3" fmla="*/ 1120771346 h 972"/>
              <a:gd name="T4" fmla="*/ 84151304 w 69"/>
              <a:gd name="T5" fmla="*/ 1202416771 h 972"/>
              <a:gd name="T6" fmla="*/ 84151304 w 69"/>
              <a:gd name="T7" fmla="*/ 0 h 972"/>
              <a:gd name="T8" fmla="*/ 0 w 69"/>
              <a:gd name="T9" fmla="*/ 107623768 h 9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9"/>
              <a:gd name="T16" fmla="*/ 0 h 972"/>
              <a:gd name="T17" fmla="*/ 69 w 69"/>
              <a:gd name="T18" fmla="*/ 972 h 9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9" h="972">
                <a:moveTo>
                  <a:pt x="0" y="87"/>
                </a:moveTo>
                <a:lnTo>
                  <a:pt x="0" y="906"/>
                </a:lnTo>
                <a:lnTo>
                  <a:pt x="69" y="972"/>
                </a:lnTo>
                <a:lnTo>
                  <a:pt x="69" y="0"/>
                </a:lnTo>
                <a:lnTo>
                  <a:pt x="0" y="87"/>
                </a:ln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5F5F5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Line 23"/>
          <p:cNvSpPr>
            <a:spLocks noChangeShapeType="1"/>
          </p:cNvSpPr>
          <p:nvPr/>
        </p:nvSpPr>
        <p:spPr bwMode="auto">
          <a:xfrm flipV="1">
            <a:off x="5021525" y="1970061"/>
            <a:ext cx="0" cy="1161341"/>
          </a:xfrm>
          <a:prstGeom prst="line">
            <a:avLst/>
          </a:prstGeom>
          <a:gradFill>
            <a:gsLst>
              <a:gs pos="0">
                <a:srgbClr val="2676FF">
                  <a:lumMod val="40000"/>
                  <a:lumOff val="60000"/>
                </a:srgbClr>
              </a:gs>
              <a:gs pos="50000">
                <a:srgbClr val="2676FF"/>
              </a:gs>
              <a:gs pos="100000">
                <a:srgbClr val="2676FF">
                  <a:lumMod val="75000"/>
                </a:srgbClr>
              </a:gs>
            </a:gsLst>
            <a:lin ang="5400000" scaled="0"/>
          </a:gradFill>
          <a:ln w="9525" cap="rnd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triangle" w="med" len="med"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Line 25"/>
          <p:cNvSpPr>
            <a:spLocks noChangeShapeType="1"/>
          </p:cNvSpPr>
          <p:nvPr/>
        </p:nvSpPr>
        <p:spPr bwMode="auto">
          <a:xfrm flipV="1">
            <a:off x="7350384" y="1968517"/>
            <a:ext cx="0" cy="1161341"/>
          </a:xfrm>
          <a:prstGeom prst="line">
            <a:avLst/>
          </a:prstGeom>
          <a:gradFill>
            <a:gsLst>
              <a:gs pos="0">
                <a:srgbClr val="2676FF">
                  <a:lumMod val="40000"/>
                  <a:lumOff val="60000"/>
                </a:srgbClr>
              </a:gs>
              <a:gs pos="50000">
                <a:srgbClr val="2676FF"/>
              </a:gs>
              <a:gs pos="100000">
                <a:srgbClr val="2676FF">
                  <a:lumMod val="75000"/>
                </a:srgbClr>
              </a:gs>
            </a:gsLst>
            <a:lin ang="5400000" scaled="0"/>
          </a:gradFill>
          <a:ln w="9525" cap="rnd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triangle" w="med" len="med"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Line 27"/>
          <p:cNvSpPr>
            <a:spLocks noChangeShapeType="1"/>
          </p:cNvSpPr>
          <p:nvPr/>
        </p:nvSpPr>
        <p:spPr bwMode="auto">
          <a:xfrm flipV="1">
            <a:off x="3798411" y="4278844"/>
            <a:ext cx="0" cy="1204582"/>
          </a:xfrm>
          <a:prstGeom prst="line">
            <a:avLst/>
          </a:prstGeom>
          <a:gradFill>
            <a:gsLst>
              <a:gs pos="0">
                <a:srgbClr val="2676FF">
                  <a:lumMod val="40000"/>
                  <a:lumOff val="60000"/>
                </a:srgbClr>
              </a:gs>
              <a:gs pos="50000">
                <a:srgbClr val="2676FF"/>
              </a:gs>
              <a:gs pos="100000">
                <a:srgbClr val="2676FF">
                  <a:lumMod val="75000"/>
                </a:srgbClr>
              </a:gs>
            </a:gsLst>
            <a:lin ang="5400000" scaled="0"/>
          </a:gradFill>
          <a:ln w="9525" cap="rnd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triangle" w="med" len="med"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Line 29"/>
          <p:cNvSpPr>
            <a:spLocks noChangeShapeType="1"/>
          </p:cNvSpPr>
          <p:nvPr/>
        </p:nvSpPr>
        <p:spPr bwMode="auto">
          <a:xfrm flipV="1">
            <a:off x="6168968" y="4210893"/>
            <a:ext cx="0" cy="1301875"/>
          </a:xfrm>
          <a:prstGeom prst="line">
            <a:avLst/>
          </a:prstGeom>
          <a:gradFill>
            <a:gsLst>
              <a:gs pos="0">
                <a:srgbClr val="2676FF">
                  <a:lumMod val="40000"/>
                  <a:lumOff val="60000"/>
                </a:srgbClr>
              </a:gs>
              <a:gs pos="50000">
                <a:srgbClr val="2676FF"/>
              </a:gs>
              <a:gs pos="100000">
                <a:srgbClr val="2676FF">
                  <a:lumMod val="75000"/>
                </a:srgbClr>
              </a:gs>
            </a:gsLst>
            <a:lin ang="5400000" scaled="0"/>
          </a:gradFill>
          <a:ln w="9525" cap="rnd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triangle" w="med" len="med"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Line 31"/>
          <p:cNvSpPr>
            <a:spLocks noChangeShapeType="1"/>
          </p:cNvSpPr>
          <p:nvPr/>
        </p:nvSpPr>
        <p:spPr bwMode="auto">
          <a:xfrm flipV="1">
            <a:off x="8659981" y="4318997"/>
            <a:ext cx="0" cy="1193771"/>
          </a:xfrm>
          <a:prstGeom prst="line">
            <a:avLst/>
          </a:prstGeom>
          <a:gradFill>
            <a:gsLst>
              <a:gs pos="0">
                <a:srgbClr val="2676FF">
                  <a:lumMod val="40000"/>
                  <a:lumOff val="60000"/>
                </a:srgbClr>
              </a:gs>
              <a:gs pos="50000">
                <a:srgbClr val="2676FF"/>
              </a:gs>
              <a:gs pos="100000">
                <a:srgbClr val="2676FF">
                  <a:lumMod val="75000"/>
                </a:srgbClr>
              </a:gs>
            </a:gsLst>
            <a:lin ang="5400000" scaled="0"/>
          </a:gradFill>
          <a:ln w="9525" cap="rnd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triangle" w="med" len="med"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WordArt 34"/>
          <p:cNvSpPr>
            <a:spLocks noChangeArrowheads="1" noChangeShapeType="1" noTextEdit="1"/>
          </p:cNvSpPr>
          <p:nvPr/>
        </p:nvSpPr>
        <p:spPr bwMode="auto">
          <a:xfrm>
            <a:off x="3867907" y="3905115"/>
            <a:ext cx="169877" cy="2733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kern="10" dirty="0">
                <a:solidFill>
                  <a:srgbClr val="2676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kern="10" dirty="0">
              <a:solidFill>
                <a:srgbClr val="2676FF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2" name="WordArt 35"/>
          <p:cNvSpPr>
            <a:spLocks noChangeArrowheads="1" noChangeShapeType="1" noTextEdit="1"/>
          </p:cNvSpPr>
          <p:nvPr/>
        </p:nvSpPr>
        <p:spPr bwMode="auto">
          <a:xfrm>
            <a:off x="5120363" y="3898937"/>
            <a:ext cx="169877" cy="2733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kern="10" dirty="0">
                <a:solidFill>
                  <a:srgbClr val="2676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kern="10" dirty="0">
              <a:solidFill>
                <a:srgbClr val="2676FF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3" name="WordArt 36"/>
          <p:cNvSpPr>
            <a:spLocks noChangeArrowheads="1" noChangeShapeType="1" noTextEdit="1"/>
          </p:cNvSpPr>
          <p:nvPr/>
        </p:nvSpPr>
        <p:spPr bwMode="auto">
          <a:xfrm>
            <a:off x="6226107" y="3898937"/>
            <a:ext cx="169877" cy="2733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kern="10">
                <a:solidFill>
                  <a:srgbClr val="2676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kern="10">
              <a:solidFill>
                <a:srgbClr val="2676FF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4" name="WordArt 37"/>
          <p:cNvSpPr>
            <a:spLocks noChangeArrowheads="1" noChangeShapeType="1" noTextEdit="1"/>
          </p:cNvSpPr>
          <p:nvPr/>
        </p:nvSpPr>
        <p:spPr bwMode="auto">
          <a:xfrm>
            <a:off x="7421424" y="3905115"/>
            <a:ext cx="169877" cy="2733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kern="10">
                <a:solidFill>
                  <a:srgbClr val="2676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5</a:t>
            </a:r>
            <a:endParaRPr lang="zh-CN" altLang="en-US" sz="3600" kern="10">
              <a:solidFill>
                <a:srgbClr val="2676FF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5" name="WordArt 38"/>
          <p:cNvSpPr>
            <a:spLocks noChangeArrowheads="1" noChangeShapeType="1" noTextEdit="1"/>
          </p:cNvSpPr>
          <p:nvPr/>
        </p:nvSpPr>
        <p:spPr bwMode="auto">
          <a:xfrm>
            <a:off x="8752642" y="3968432"/>
            <a:ext cx="177599" cy="27334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kern="10">
                <a:solidFill>
                  <a:srgbClr val="2676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6</a:t>
            </a:r>
            <a:endParaRPr lang="zh-CN" altLang="en-US" sz="3600" kern="10">
              <a:solidFill>
                <a:srgbClr val="2676FF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949026" y="3902026"/>
            <a:ext cx="815410" cy="353653"/>
          </a:xfrm>
          <a:custGeom>
            <a:avLst/>
            <a:gdLst>
              <a:gd name="T0" fmla="*/ 301406795 w 2331"/>
              <a:gd name="T1" fmla="*/ 192091788 h 688"/>
              <a:gd name="T2" fmla="*/ 13447518 w 2331"/>
              <a:gd name="T3" fmla="*/ 38530166 h 688"/>
              <a:gd name="T4" fmla="*/ 269727438 w 2331"/>
              <a:gd name="T5" fmla="*/ 0 h 688"/>
              <a:gd name="T6" fmla="*/ 301406795 w 2331"/>
              <a:gd name="T7" fmla="*/ 192091788 h 688"/>
              <a:gd name="T8" fmla="*/ 0 60000 65536"/>
              <a:gd name="T9" fmla="*/ 0 60000 65536"/>
              <a:gd name="T10" fmla="*/ 0 60000 65536"/>
              <a:gd name="T11" fmla="*/ 0 60000 65536"/>
              <a:gd name="T12" fmla="*/ 0 w 2331"/>
              <a:gd name="T13" fmla="*/ 0 h 688"/>
              <a:gd name="T14" fmla="*/ 2331 w 2331"/>
              <a:gd name="T15" fmla="*/ 688 h 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50000"/>
                </a:srgbClr>
              </a:gs>
              <a:gs pos="100000">
                <a:srgbClr val="666666">
                  <a:alpha val="34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Freeform 32"/>
          <p:cNvSpPr>
            <a:spLocks/>
          </p:cNvSpPr>
          <p:nvPr/>
        </p:nvSpPr>
        <p:spPr bwMode="auto">
          <a:xfrm>
            <a:off x="3708839" y="4331352"/>
            <a:ext cx="23166" cy="1544"/>
          </a:xfrm>
          <a:custGeom>
            <a:avLst/>
            <a:gdLst>
              <a:gd name="T0" fmla="*/ 47254914 w 12"/>
              <a:gd name="T1" fmla="*/ 0 h 1587"/>
              <a:gd name="T2" fmla="*/ 0 w 12"/>
              <a:gd name="T3" fmla="*/ 0 h 1587"/>
              <a:gd name="T4" fmla="*/ 47254914 w 12"/>
              <a:gd name="T5" fmla="*/ 0 h 1587"/>
              <a:gd name="T6" fmla="*/ 47254914 w 12"/>
              <a:gd name="T7" fmla="*/ 0 h 1587"/>
              <a:gd name="T8" fmla="*/ 0 60000 65536"/>
              <a:gd name="T9" fmla="*/ 0 60000 65536"/>
              <a:gd name="T10" fmla="*/ 0 60000 65536"/>
              <a:gd name="T11" fmla="*/ 0 60000 65536"/>
              <a:gd name="T12" fmla="*/ 0 w 12"/>
              <a:gd name="T13" fmla="*/ 0 h 1587"/>
              <a:gd name="T14" fmla="*/ 12 w 12"/>
              <a:gd name="T15" fmla="*/ 1587 h 1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" h="1587">
                <a:moveTo>
                  <a:pt x="12" y="0"/>
                </a:moveTo>
                <a:lnTo>
                  <a:pt x="0" y="0"/>
                </a:lnTo>
                <a:lnTo>
                  <a:pt x="12" y="0"/>
                </a:lnTo>
                <a:close/>
              </a:path>
            </a:pathLst>
          </a:custGeom>
          <a:solidFill>
            <a:srgbClr val="0875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Freeform 39"/>
          <p:cNvSpPr>
            <a:spLocks/>
          </p:cNvSpPr>
          <p:nvPr/>
        </p:nvSpPr>
        <p:spPr bwMode="auto">
          <a:xfrm>
            <a:off x="3375263" y="4807007"/>
            <a:ext cx="23166" cy="1544"/>
          </a:xfrm>
          <a:custGeom>
            <a:avLst/>
            <a:gdLst>
              <a:gd name="T0" fmla="*/ 47254914 w 12"/>
              <a:gd name="T1" fmla="*/ 0 h 1587"/>
              <a:gd name="T2" fmla="*/ 0 w 12"/>
              <a:gd name="T3" fmla="*/ 0 h 1587"/>
              <a:gd name="T4" fmla="*/ 47254914 w 12"/>
              <a:gd name="T5" fmla="*/ 0 h 1587"/>
              <a:gd name="T6" fmla="*/ 47254914 w 12"/>
              <a:gd name="T7" fmla="*/ 0 h 1587"/>
              <a:gd name="T8" fmla="*/ 0 60000 65536"/>
              <a:gd name="T9" fmla="*/ 0 60000 65536"/>
              <a:gd name="T10" fmla="*/ 0 60000 65536"/>
              <a:gd name="T11" fmla="*/ 0 60000 65536"/>
              <a:gd name="T12" fmla="*/ 0 w 12"/>
              <a:gd name="T13" fmla="*/ 0 h 1587"/>
              <a:gd name="T14" fmla="*/ 12 w 12"/>
              <a:gd name="T15" fmla="*/ 1587 h 1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" h="1587">
                <a:moveTo>
                  <a:pt x="12" y="0"/>
                </a:moveTo>
                <a:lnTo>
                  <a:pt x="0" y="0"/>
                </a:lnTo>
                <a:lnTo>
                  <a:pt x="12" y="0"/>
                </a:lnTo>
                <a:close/>
              </a:path>
            </a:pathLst>
          </a:custGeom>
          <a:solidFill>
            <a:srgbClr val="0202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6265364" y="5173013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40339" y="2022128"/>
            <a:ext cx="2010329" cy="2795069"/>
            <a:chOff x="433042" y="1154266"/>
            <a:chExt cx="2643234" cy="3675030"/>
          </a:xfrm>
        </p:grpSpPr>
        <p:sp>
          <p:nvSpPr>
            <p:cNvPr id="11" name="Freeform 3"/>
            <p:cNvSpPr>
              <a:spLocks/>
            </p:cNvSpPr>
            <p:nvPr/>
          </p:nvSpPr>
          <p:spPr bwMode="auto">
            <a:xfrm>
              <a:off x="433042" y="3837337"/>
              <a:ext cx="1234970" cy="456143"/>
            </a:xfrm>
            <a:custGeom>
              <a:avLst/>
              <a:gdLst/>
              <a:ahLst/>
              <a:cxnLst>
                <a:cxn ang="0">
                  <a:pos x="2331" y="688"/>
                </a:cxn>
                <a:cxn ang="0">
                  <a:pos x="104" y="138"/>
                </a:cxn>
                <a:cxn ang="0">
                  <a:pos x="2086" y="0"/>
                </a:cxn>
                <a:cxn ang="0">
                  <a:pos x="2331" y="688"/>
                </a:cxn>
              </a:cxnLst>
              <a:rect l="0" t="0" r="r" b="b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>
              <a:gsLst>
                <a:gs pos="0">
                  <a:sysClr val="windowText" lastClr="000000">
                    <a:alpha val="0"/>
                  </a:sysClr>
                </a:gs>
                <a:gs pos="100000">
                  <a:sysClr val="windowText" lastClr="000000">
                    <a:alpha val="46000"/>
                  </a:sysClr>
                </a:gs>
              </a:gsLst>
              <a:lin ang="5400000" scaled="0"/>
            </a:gradFill>
            <a:ln w="9525" cap="rnd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1671995" y="2540619"/>
              <a:ext cx="1404281" cy="1746884"/>
            </a:xfrm>
            <a:custGeom>
              <a:avLst/>
              <a:gdLst>
                <a:gd name="T0" fmla="*/ 0 w 1006"/>
                <a:gd name="T1" fmla="*/ 0 h 1251"/>
                <a:gd name="T2" fmla="*/ 0 w 1006"/>
                <a:gd name="T3" fmla="*/ 1549419556 h 1251"/>
                <a:gd name="T4" fmla="*/ 1245111113 w 1006"/>
                <a:gd name="T5" fmla="*/ 1429280965 h 1251"/>
                <a:gd name="T6" fmla="*/ 1245111113 w 1006"/>
                <a:gd name="T7" fmla="*/ 100322306 h 1251"/>
                <a:gd name="T8" fmla="*/ 0 w 1006"/>
                <a:gd name="T9" fmla="*/ 0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6"/>
                <a:gd name="T16" fmla="*/ 0 h 1251"/>
                <a:gd name="T17" fmla="*/ 1006 w 1006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6" h="1251">
                  <a:moveTo>
                    <a:pt x="0" y="0"/>
                  </a:moveTo>
                  <a:lnTo>
                    <a:pt x="0" y="1251"/>
                  </a:lnTo>
                  <a:lnTo>
                    <a:pt x="1006" y="1154"/>
                  </a:lnTo>
                  <a:lnTo>
                    <a:pt x="1006" y="81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3300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lin ang="5400000" scaled="0"/>
            </a:gradFill>
            <a:ln w="3175" cap="flat" cmpd="sng" algn="ctr">
              <a:noFill/>
              <a:prstDash val="solid"/>
            </a:ln>
            <a:effectLst/>
            <a:extLst/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rgbClr val="F9F9F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197926" y="2540619"/>
              <a:ext cx="474069" cy="1746884"/>
            </a:xfrm>
            <a:custGeom>
              <a:avLst/>
              <a:gdLst>
                <a:gd name="T0" fmla="*/ 0 w 339"/>
                <a:gd name="T1" fmla="*/ 136240017 h 1251"/>
                <a:gd name="T2" fmla="*/ 0 w 339"/>
                <a:gd name="T3" fmla="*/ 1337628145 h 1251"/>
                <a:gd name="T4" fmla="*/ 421096551 w 339"/>
                <a:gd name="T5" fmla="*/ 1549419556 h 1251"/>
                <a:gd name="T6" fmla="*/ 421096551 w 339"/>
                <a:gd name="T7" fmla="*/ 0 h 1251"/>
                <a:gd name="T8" fmla="*/ 0 w 339"/>
                <a:gd name="T9" fmla="*/ 136240017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9"/>
                <a:gd name="T16" fmla="*/ 0 h 1251"/>
                <a:gd name="T17" fmla="*/ 339 w 339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9" h="1251">
                  <a:moveTo>
                    <a:pt x="0" y="110"/>
                  </a:moveTo>
                  <a:lnTo>
                    <a:pt x="0" y="1080"/>
                  </a:lnTo>
                  <a:lnTo>
                    <a:pt x="339" y="1251"/>
                  </a:lnTo>
                  <a:lnTo>
                    <a:pt x="339" y="0"/>
                  </a:lnTo>
                  <a:lnTo>
                    <a:pt x="0" y="110"/>
                  </a:lnTo>
                  <a:close/>
                </a:path>
              </a:pathLst>
            </a:custGeom>
            <a:gradFill>
              <a:gsLst>
                <a:gs pos="33000">
                  <a:srgbClr val="2676FF"/>
                </a:gs>
                <a:gs pos="100000">
                  <a:srgbClr val="2676FF">
                    <a:lumMod val="75000"/>
                  </a:srgbClr>
                </a:gs>
              </a:gsLst>
              <a:lin ang="5400000" scaled="0"/>
            </a:gradFill>
            <a:ln w="3175" cap="flat" cmpd="sng" algn="ctr">
              <a:noFill/>
              <a:prstDash val="solid"/>
            </a:ln>
            <a:effectLst/>
            <a:extLst/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rgbClr val="F9F9F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Line 21"/>
            <p:cNvSpPr>
              <a:spLocks noChangeShapeType="1"/>
            </p:cNvSpPr>
            <p:nvPr/>
          </p:nvSpPr>
          <p:spPr bwMode="auto">
            <a:xfrm flipV="1">
              <a:off x="1227805" y="1154266"/>
              <a:ext cx="0" cy="1497899"/>
            </a:xfrm>
            <a:prstGeom prst="line">
              <a:avLst/>
            </a:prstGeom>
            <a:gradFill>
              <a:gsLst>
                <a:gs pos="0">
                  <a:srgbClr val="2676FF">
                    <a:lumMod val="40000"/>
                    <a:lumOff val="60000"/>
                  </a:srgbClr>
                </a:gs>
                <a:gs pos="50000">
                  <a:srgbClr val="2676FF"/>
                </a:gs>
                <a:gs pos="100000">
                  <a:srgbClr val="2676FF">
                    <a:lumMod val="75000"/>
                  </a:srgbClr>
                </a:gs>
              </a:gsLst>
              <a:lin ang="5400000" scaled="0"/>
            </a:gradFill>
            <a:ln w="9525" cap="rnd">
              <a:solidFill>
                <a:sysClr val="window" lastClr="FFFFFF">
                  <a:lumMod val="65000"/>
                </a:sysClr>
              </a:solidFill>
              <a:prstDash val="solid"/>
              <a:round/>
              <a:headEnd type="none" w="med" len="med"/>
              <a:tailEnd type="triangle" w="med" len="med"/>
            </a:ln>
            <a:ex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WordArt 33"/>
            <p:cNvSpPr>
              <a:spLocks noChangeArrowheads="1" noChangeShapeType="1" noTextEdit="1"/>
            </p:cNvSpPr>
            <p:nvPr/>
          </p:nvSpPr>
          <p:spPr bwMode="auto">
            <a:xfrm>
              <a:off x="1839314" y="3767621"/>
              <a:ext cx="173295" cy="352563"/>
            </a:xfrm>
            <a:prstGeom prst="rect">
              <a:avLst/>
            </a:prstGeom>
            <a:noFill/>
            <a:ln w="9525" cap="rnd">
              <a:noFill/>
              <a:prstDash val="solid"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600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36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Freeform 39"/>
            <p:cNvSpPr>
              <a:spLocks/>
            </p:cNvSpPr>
            <p:nvPr/>
          </p:nvSpPr>
          <p:spPr bwMode="auto">
            <a:xfrm>
              <a:off x="2895014" y="4827305"/>
              <a:ext cx="29879" cy="1991"/>
            </a:xfrm>
            <a:custGeom>
              <a:avLst/>
              <a:gdLst>
                <a:gd name="T0" fmla="*/ 47254914 w 12"/>
                <a:gd name="T1" fmla="*/ 0 h 1587"/>
                <a:gd name="T2" fmla="*/ 0 w 12"/>
                <a:gd name="T3" fmla="*/ 0 h 1587"/>
                <a:gd name="T4" fmla="*/ 47254914 w 12"/>
                <a:gd name="T5" fmla="*/ 0 h 1587"/>
                <a:gd name="T6" fmla="*/ 47254914 w 12"/>
                <a:gd name="T7" fmla="*/ 0 h 158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87"/>
                <a:gd name="T14" fmla="*/ 12 w 12"/>
                <a:gd name="T15" fmla="*/ 1587 h 158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87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gradFill>
              <a:gsLst>
                <a:gs pos="0">
                  <a:srgbClr val="2676FF">
                    <a:lumMod val="40000"/>
                    <a:lumOff val="60000"/>
                  </a:srgbClr>
                </a:gs>
                <a:gs pos="50000">
                  <a:srgbClr val="2676FF"/>
                </a:gs>
                <a:gs pos="100000">
                  <a:srgbClr val="2676FF">
                    <a:lumMod val="75000"/>
                  </a:srgbClr>
                </a:gs>
              </a:gsLst>
              <a:lin ang="5400000" scaled="0"/>
            </a:gradFill>
            <a:ln w="9525" cap="rnd">
              <a:solidFill>
                <a:srgbClr val="2676FF">
                  <a:lumMod val="40000"/>
                  <a:lumOff val="60000"/>
                </a:srgbClr>
              </a:solidFill>
              <a:prstDash val="solid"/>
              <a:round/>
              <a:headEnd/>
              <a:tailEnd/>
            </a:ln>
            <a:ex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9" name="Rectangle 20"/>
          <p:cNvSpPr>
            <a:spLocks noChangeArrowheads="1"/>
          </p:cNvSpPr>
          <p:nvPr/>
        </p:nvSpPr>
        <p:spPr bwMode="auto">
          <a:xfrm>
            <a:off x="8747434" y="5173013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Rectangle 20"/>
          <p:cNvSpPr>
            <a:spLocks noChangeArrowheads="1"/>
          </p:cNvSpPr>
          <p:nvPr/>
        </p:nvSpPr>
        <p:spPr bwMode="auto">
          <a:xfrm>
            <a:off x="3818488" y="5175405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Rectangle 20"/>
          <p:cNvSpPr>
            <a:spLocks noChangeArrowheads="1"/>
          </p:cNvSpPr>
          <p:nvPr/>
        </p:nvSpPr>
        <p:spPr bwMode="auto">
          <a:xfrm>
            <a:off x="5205301" y="1887159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Rectangle 20"/>
          <p:cNvSpPr>
            <a:spLocks noChangeArrowheads="1"/>
          </p:cNvSpPr>
          <p:nvPr/>
        </p:nvSpPr>
        <p:spPr bwMode="auto">
          <a:xfrm>
            <a:off x="7506362" y="1881432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Rectangle 20"/>
          <p:cNvSpPr>
            <a:spLocks noChangeArrowheads="1"/>
          </p:cNvSpPr>
          <p:nvPr/>
        </p:nvSpPr>
        <p:spPr bwMode="auto">
          <a:xfrm>
            <a:off x="2139739" y="1857667"/>
            <a:ext cx="181793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11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>
              <a:lnSpc>
                <a:spcPct val="120000"/>
              </a:lnSpc>
              <a:defRPr/>
            </a:pPr>
            <a:endParaRPr lang="zh-CN" altLang="en-US" sz="11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346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009120" cy="70713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88" y="6230112"/>
            <a:ext cx="7449312" cy="627888"/>
          </a:xfrm>
          <a:prstGeom prst="rect">
            <a:avLst/>
          </a:prstGeom>
        </p:spPr>
      </p:pic>
      <p:grpSp>
        <p:nvGrpSpPr>
          <p:cNvPr id="87" name="组合 86"/>
          <p:cNvGrpSpPr/>
          <p:nvPr/>
        </p:nvGrpSpPr>
        <p:grpSpPr>
          <a:xfrm>
            <a:off x="-252537" y="123478"/>
            <a:ext cx="5798284" cy="504056"/>
            <a:chOff x="-252536" y="123478"/>
            <a:chExt cx="3960138" cy="504056"/>
          </a:xfrm>
        </p:grpSpPr>
        <p:sp>
          <p:nvSpPr>
            <p:cNvPr id="88" name="五边形 8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1CB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TextBox 37"/>
            <p:cNvSpPr txBox="1"/>
            <p:nvPr/>
          </p:nvSpPr>
          <p:spPr>
            <a:xfrm>
              <a:off x="-91182" y="212647"/>
              <a:ext cx="37987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Freeform 5"/>
          <p:cNvSpPr>
            <a:spLocks noChangeArrowheads="1"/>
          </p:cNvSpPr>
          <p:nvPr/>
        </p:nvSpPr>
        <p:spPr bwMode="auto">
          <a:xfrm>
            <a:off x="1700086" y="2165286"/>
            <a:ext cx="3683000" cy="1954213"/>
          </a:xfrm>
          <a:custGeom>
            <a:avLst/>
            <a:gdLst>
              <a:gd name="T0" fmla="*/ 245 w 262"/>
              <a:gd name="T1" fmla="*/ 69 h 139"/>
              <a:gd name="T2" fmla="*/ 192 w 262"/>
              <a:gd name="T3" fmla="*/ 122 h 139"/>
              <a:gd name="T4" fmla="*/ 139 w 262"/>
              <a:gd name="T5" fmla="*/ 69 h 139"/>
              <a:gd name="T6" fmla="*/ 69 w 262"/>
              <a:gd name="T7" fmla="*/ 0 h 139"/>
              <a:gd name="T8" fmla="*/ 0 w 262"/>
              <a:gd name="T9" fmla="*/ 69 h 139"/>
              <a:gd name="T10" fmla="*/ 16 w 262"/>
              <a:gd name="T11" fmla="*/ 69 h 139"/>
              <a:gd name="T12" fmla="*/ 69 w 262"/>
              <a:gd name="T13" fmla="*/ 16 h 139"/>
              <a:gd name="T14" fmla="*/ 122 w 262"/>
              <a:gd name="T15" fmla="*/ 69 h 139"/>
              <a:gd name="T16" fmla="*/ 192 w 262"/>
              <a:gd name="T17" fmla="*/ 139 h 139"/>
              <a:gd name="T18" fmla="*/ 262 w 262"/>
              <a:gd name="T19" fmla="*/ 69 h 139"/>
              <a:gd name="T20" fmla="*/ 245 w 262"/>
              <a:gd name="T21" fmla="*/ 69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62"/>
              <a:gd name="T34" fmla="*/ 0 h 139"/>
              <a:gd name="T35" fmla="*/ 262 w 262"/>
              <a:gd name="T36" fmla="*/ 139 h 13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62" h="139">
                <a:moveTo>
                  <a:pt x="245" y="69"/>
                </a:moveTo>
                <a:cubicBezTo>
                  <a:pt x="245" y="99"/>
                  <a:pt x="222" y="122"/>
                  <a:pt x="192" y="122"/>
                </a:cubicBezTo>
                <a:cubicBezTo>
                  <a:pt x="163" y="122"/>
                  <a:pt x="139" y="99"/>
                  <a:pt x="139" y="69"/>
                </a:cubicBezTo>
                <a:cubicBezTo>
                  <a:pt x="139" y="31"/>
                  <a:pt x="108" y="0"/>
                  <a:pt x="69" y="0"/>
                </a:cubicBezTo>
                <a:cubicBezTo>
                  <a:pt x="31" y="0"/>
                  <a:pt x="0" y="31"/>
                  <a:pt x="0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40"/>
                  <a:pt x="40" y="16"/>
                  <a:pt x="69" y="16"/>
                </a:cubicBezTo>
                <a:cubicBezTo>
                  <a:pt x="99" y="16"/>
                  <a:pt x="122" y="40"/>
                  <a:pt x="122" y="69"/>
                </a:cubicBezTo>
                <a:cubicBezTo>
                  <a:pt x="122" y="108"/>
                  <a:pt x="154" y="139"/>
                  <a:pt x="192" y="139"/>
                </a:cubicBezTo>
                <a:cubicBezTo>
                  <a:pt x="231" y="139"/>
                  <a:pt x="262" y="108"/>
                  <a:pt x="262" y="69"/>
                </a:cubicBezTo>
                <a:lnTo>
                  <a:pt x="245" y="69"/>
                </a:lnTo>
                <a:close/>
              </a:path>
            </a:pathLst>
          </a:custGeom>
          <a:solidFill>
            <a:srgbClr val="1CB9E0"/>
          </a:solidFill>
          <a:ln>
            <a:noFill/>
          </a:ln>
        </p:spPr>
        <p:txBody>
          <a:bodyPr/>
          <a:lstStyle/>
          <a:p>
            <a:endParaRPr lang="zh-CN" altLang="zh-CN" dirty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5" name="Freeform 6"/>
          <p:cNvSpPr>
            <a:spLocks noEditPoints="1" noChangeArrowheads="1"/>
          </p:cNvSpPr>
          <p:nvPr/>
        </p:nvSpPr>
        <p:spPr bwMode="auto">
          <a:xfrm>
            <a:off x="4244848" y="2784411"/>
            <a:ext cx="295275" cy="873125"/>
          </a:xfrm>
          <a:custGeom>
            <a:avLst/>
            <a:gdLst>
              <a:gd name="T0" fmla="*/ 21 w 21"/>
              <a:gd name="T1" fmla="*/ 40 h 62"/>
              <a:gd name="T2" fmla="*/ 17 w 21"/>
              <a:gd name="T3" fmla="*/ 40 h 62"/>
              <a:gd name="T4" fmla="*/ 17 w 21"/>
              <a:gd name="T5" fmla="*/ 62 h 62"/>
              <a:gd name="T6" fmla="*/ 12 w 21"/>
              <a:gd name="T7" fmla="*/ 62 h 62"/>
              <a:gd name="T8" fmla="*/ 12 w 21"/>
              <a:gd name="T9" fmla="*/ 40 h 62"/>
              <a:gd name="T10" fmla="*/ 9 w 21"/>
              <a:gd name="T11" fmla="*/ 40 h 62"/>
              <a:gd name="T12" fmla="*/ 9 w 21"/>
              <a:gd name="T13" fmla="*/ 62 h 62"/>
              <a:gd name="T14" fmla="*/ 4 w 21"/>
              <a:gd name="T15" fmla="*/ 62 h 62"/>
              <a:gd name="T16" fmla="*/ 4 w 21"/>
              <a:gd name="T17" fmla="*/ 40 h 62"/>
              <a:gd name="T18" fmla="*/ 0 w 21"/>
              <a:gd name="T19" fmla="*/ 40 h 62"/>
              <a:gd name="T20" fmla="*/ 0 w 21"/>
              <a:gd name="T21" fmla="*/ 19 h 62"/>
              <a:gd name="T22" fmla="*/ 2 w 21"/>
              <a:gd name="T23" fmla="*/ 15 h 62"/>
              <a:gd name="T24" fmla="*/ 6 w 21"/>
              <a:gd name="T25" fmla="*/ 12 h 62"/>
              <a:gd name="T26" fmla="*/ 11 w 21"/>
              <a:gd name="T27" fmla="*/ 11 h 62"/>
              <a:gd name="T28" fmla="*/ 16 w 21"/>
              <a:gd name="T29" fmla="*/ 12 h 62"/>
              <a:gd name="T30" fmla="*/ 21 w 21"/>
              <a:gd name="T31" fmla="*/ 17 h 62"/>
              <a:gd name="T32" fmla="*/ 21 w 21"/>
              <a:gd name="T33" fmla="*/ 19 h 62"/>
              <a:gd name="T34" fmla="*/ 21 w 21"/>
              <a:gd name="T35" fmla="*/ 40 h 62"/>
              <a:gd name="T36" fmla="*/ 15 w 21"/>
              <a:gd name="T37" fmla="*/ 5 h 62"/>
              <a:gd name="T38" fmla="*/ 14 w 21"/>
              <a:gd name="T39" fmla="*/ 8 h 62"/>
              <a:gd name="T40" fmla="*/ 11 w 21"/>
              <a:gd name="T41" fmla="*/ 9 h 62"/>
              <a:gd name="T42" fmla="*/ 7 w 21"/>
              <a:gd name="T43" fmla="*/ 8 h 62"/>
              <a:gd name="T44" fmla="*/ 6 w 21"/>
              <a:gd name="T45" fmla="*/ 5 h 62"/>
              <a:gd name="T46" fmla="*/ 7 w 21"/>
              <a:gd name="T47" fmla="*/ 1 h 62"/>
              <a:gd name="T48" fmla="*/ 11 w 21"/>
              <a:gd name="T49" fmla="*/ 0 h 62"/>
              <a:gd name="T50" fmla="*/ 14 w 21"/>
              <a:gd name="T51" fmla="*/ 1 h 62"/>
              <a:gd name="T52" fmla="*/ 15 w 21"/>
              <a:gd name="T53" fmla="*/ 5 h 62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21"/>
              <a:gd name="T82" fmla="*/ 0 h 62"/>
              <a:gd name="T83" fmla="*/ 21 w 21"/>
              <a:gd name="T84" fmla="*/ 62 h 62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21" h="62">
                <a:moveTo>
                  <a:pt x="21" y="40"/>
                </a:moveTo>
                <a:cubicBezTo>
                  <a:pt x="17" y="40"/>
                  <a:pt x="17" y="40"/>
                  <a:pt x="17" y="40"/>
                </a:cubicBezTo>
                <a:cubicBezTo>
                  <a:pt x="17" y="62"/>
                  <a:pt x="17" y="62"/>
                  <a:pt x="17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40"/>
                  <a:pt x="12" y="40"/>
                  <a:pt x="12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9" y="62"/>
                  <a:pt x="9" y="62"/>
                  <a:pt x="9" y="62"/>
                </a:cubicBezTo>
                <a:cubicBezTo>
                  <a:pt x="4" y="62"/>
                  <a:pt x="4" y="62"/>
                  <a:pt x="4" y="62"/>
                </a:cubicBezTo>
                <a:cubicBezTo>
                  <a:pt x="4" y="40"/>
                  <a:pt x="4" y="40"/>
                  <a:pt x="4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8"/>
                  <a:pt x="1" y="16"/>
                  <a:pt x="2" y="15"/>
                </a:cubicBezTo>
                <a:cubicBezTo>
                  <a:pt x="3" y="13"/>
                  <a:pt x="5" y="12"/>
                  <a:pt x="6" y="12"/>
                </a:cubicBezTo>
                <a:cubicBezTo>
                  <a:pt x="8" y="11"/>
                  <a:pt x="10" y="11"/>
                  <a:pt x="11" y="11"/>
                </a:cubicBezTo>
                <a:cubicBezTo>
                  <a:pt x="13" y="11"/>
                  <a:pt x="14" y="11"/>
                  <a:pt x="16" y="12"/>
                </a:cubicBezTo>
                <a:cubicBezTo>
                  <a:pt x="18" y="14"/>
                  <a:pt x="20" y="15"/>
                  <a:pt x="21" y="17"/>
                </a:cubicBezTo>
                <a:cubicBezTo>
                  <a:pt x="21" y="18"/>
                  <a:pt x="21" y="19"/>
                  <a:pt x="21" y="19"/>
                </a:cubicBezTo>
                <a:lnTo>
                  <a:pt x="21" y="40"/>
                </a:lnTo>
                <a:close/>
                <a:moveTo>
                  <a:pt x="15" y="5"/>
                </a:moveTo>
                <a:cubicBezTo>
                  <a:pt x="15" y="6"/>
                  <a:pt x="15" y="7"/>
                  <a:pt x="14" y="8"/>
                </a:cubicBezTo>
                <a:cubicBezTo>
                  <a:pt x="13" y="9"/>
                  <a:pt x="12" y="9"/>
                  <a:pt x="11" y="9"/>
                </a:cubicBezTo>
                <a:cubicBezTo>
                  <a:pt x="9" y="9"/>
                  <a:pt x="8" y="9"/>
                  <a:pt x="7" y="8"/>
                </a:cubicBezTo>
                <a:cubicBezTo>
                  <a:pt x="6" y="7"/>
                  <a:pt x="6" y="6"/>
                  <a:pt x="6" y="5"/>
                </a:cubicBezTo>
                <a:cubicBezTo>
                  <a:pt x="6" y="3"/>
                  <a:pt x="6" y="2"/>
                  <a:pt x="7" y="1"/>
                </a:cubicBezTo>
                <a:cubicBezTo>
                  <a:pt x="8" y="0"/>
                  <a:pt x="9" y="0"/>
                  <a:pt x="11" y="0"/>
                </a:cubicBezTo>
                <a:cubicBezTo>
                  <a:pt x="12" y="0"/>
                  <a:pt x="13" y="0"/>
                  <a:pt x="14" y="1"/>
                </a:cubicBezTo>
                <a:cubicBezTo>
                  <a:pt x="15" y="2"/>
                  <a:pt x="15" y="3"/>
                  <a:pt x="15" y="5"/>
                </a:cubicBez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6" name="Freeform 7"/>
          <p:cNvSpPr>
            <a:spLocks noEditPoints="1" noChangeArrowheads="1"/>
          </p:cNvSpPr>
          <p:nvPr/>
        </p:nvSpPr>
        <p:spPr bwMode="auto">
          <a:xfrm>
            <a:off x="2460498" y="2755836"/>
            <a:ext cx="422275" cy="914400"/>
          </a:xfrm>
          <a:custGeom>
            <a:avLst/>
            <a:gdLst>
              <a:gd name="T0" fmla="*/ 28 w 30"/>
              <a:gd name="T1" fmla="*/ 38 h 65"/>
              <a:gd name="T2" fmla="*/ 30 w 30"/>
              <a:gd name="T3" fmla="*/ 37 h 65"/>
              <a:gd name="T4" fmla="*/ 21 w 30"/>
              <a:gd name="T5" fmla="*/ 15 h 65"/>
              <a:gd name="T6" fmla="*/ 9 w 30"/>
              <a:gd name="T7" fmla="*/ 15 h 65"/>
              <a:gd name="T8" fmla="*/ 0 w 30"/>
              <a:gd name="T9" fmla="*/ 37 h 65"/>
              <a:gd name="T10" fmla="*/ 2 w 30"/>
              <a:gd name="T11" fmla="*/ 38 h 65"/>
              <a:gd name="T12" fmla="*/ 10 w 30"/>
              <a:gd name="T13" fmla="*/ 22 h 65"/>
              <a:gd name="T14" fmla="*/ 11 w 30"/>
              <a:gd name="T15" fmla="*/ 29 h 65"/>
              <a:gd name="T16" fmla="*/ 3 w 30"/>
              <a:gd name="T17" fmla="*/ 45 h 65"/>
              <a:gd name="T18" fmla="*/ 11 w 30"/>
              <a:gd name="T19" fmla="*/ 45 h 65"/>
              <a:gd name="T20" fmla="*/ 14 w 30"/>
              <a:gd name="T21" fmla="*/ 65 h 65"/>
              <a:gd name="T22" fmla="*/ 17 w 30"/>
              <a:gd name="T23" fmla="*/ 65 h 65"/>
              <a:gd name="T24" fmla="*/ 19 w 30"/>
              <a:gd name="T25" fmla="*/ 45 h 65"/>
              <a:gd name="T26" fmla="*/ 27 w 30"/>
              <a:gd name="T27" fmla="*/ 45 h 65"/>
              <a:gd name="T28" fmla="*/ 19 w 30"/>
              <a:gd name="T29" fmla="*/ 29 h 65"/>
              <a:gd name="T30" fmla="*/ 20 w 30"/>
              <a:gd name="T31" fmla="*/ 22 h 65"/>
              <a:gd name="T32" fmla="*/ 28 w 30"/>
              <a:gd name="T33" fmla="*/ 38 h 65"/>
              <a:gd name="T34" fmla="*/ 15 w 30"/>
              <a:gd name="T35" fmla="*/ 10 h 65"/>
              <a:gd name="T36" fmla="*/ 18 w 30"/>
              <a:gd name="T37" fmla="*/ 9 h 65"/>
              <a:gd name="T38" fmla="*/ 20 w 30"/>
              <a:gd name="T39" fmla="*/ 5 h 65"/>
              <a:gd name="T40" fmla="*/ 18 w 30"/>
              <a:gd name="T41" fmla="*/ 2 h 65"/>
              <a:gd name="T42" fmla="*/ 15 w 30"/>
              <a:gd name="T43" fmla="*/ 0 h 65"/>
              <a:gd name="T44" fmla="*/ 11 w 30"/>
              <a:gd name="T45" fmla="*/ 2 h 65"/>
              <a:gd name="T46" fmla="*/ 10 w 30"/>
              <a:gd name="T47" fmla="*/ 5 h 65"/>
              <a:gd name="T48" fmla="*/ 11 w 30"/>
              <a:gd name="T49" fmla="*/ 9 h 65"/>
              <a:gd name="T50" fmla="*/ 15 w 30"/>
              <a:gd name="T51" fmla="*/ 10 h 6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0"/>
              <a:gd name="T79" fmla="*/ 0 h 65"/>
              <a:gd name="T80" fmla="*/ 30 w 30"/>
              <a:gd name="T81" fmla="*/ 65 h 6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0" h="65">
                <a:moveTo>
                  <a:pt x="28" y="38"/>
                </a:moveTo>
                <a:cubicBezTo>
                  <a:pt x="29" y="38"/>
                  <a:pt x="30" y="38"/>
                  <a:pt x="30" y="37"/>
                </a:cubicBezTo>
                <a:cubicBezTo>
                  <a:pt x="21" y="15"/>
                  <a:pt x="21" y="15"/>
                  <a:pt x="21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0" y="37"/>
                  <a:pt x="0" y="37"/>
                  <a:pt x="0" y="37"/>
                </a:cubicBezTo>
                <a:cubicBezTo>
                  <a:pt x="2" y="38"/>
                  <a:pt x="2" y="38"/>
                  <a:pt x="2" y="38"/>
                </a:cubicBezTo>
                <a:cubicBezTo>
                  <a:pt x="10" y="22"/>
                  <a:pt x="10" y="22"/>
                  <a:pt x="10" y="22"/>
                </a:cubicBezTo>
                <a:cubicBezTo>
                  <a:pt x="11" y="29"/>
                  <a:pt x="11" y="29"/>
                  <a:pt x="11" y="29"/>
                </a:cubicBezTo>
                <a:cubicBezTo>
                  <a:pt x="3" y="45"/>
                  <a:pt x="3" y="45"/>
                  <a:pt x="3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4" y="65"/>
                  <a:pt x="14" y="65"/>
                  <a:pt x="14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9" y="45"/>
                  <a:pt x="19" y="45"/>
                  <a:pt x="19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2"/>
                  <a:pt x="20" y="22"/>
                  <a:pt x="20" y="22"/>
                </a:cubicBezTo>
                <a:lnTo>
                  <a:pt x="28" y="38"/>
                </a:lnTo>
                <a:close/>
                <a:moveTo>
                  <a:pt x="15" y="10"/>
                </a:moveTo>
                <a:cubicBezTo>
                  <a:pt x="16" y="10"/>
                  <a:pt x="17" y="10"/>
                  <a:pt x="18" y="9"/>
                </a:cubicBezTo>
                <a:cubicBezTo>
                  <a:pt x="19" y="8"/>
                  <a:pt x="20" y="7"/>
                  <a:pt x="20" y="5"/>
                </a:cubicBezTo>
                <a:cubicBezTo>
                  <a:pt x="20" y="4"/>
                  <a:pt x="19" y="3"/>
                  <a:pt x="18" y="2"/>
                </a:cubicBezTo>
                <a:cubicBezTo>
                  <a:pt x="17" y="1"/>
                  <a:pt x="16" y="0"/>
                  <a:pt x="15" y="0"/>
                </a:cubicBezTo>
                <a:cubicBezTo>
                  <a:pt x="13" y="0"/>
                  <a:pt x="12" y="1"/>
                  <a:pt x="11" y="2"/>
                </a:cubicBezTo>
                <a:cubicBezTo>
                  <a:pt x="10" y="3"/>
                  <a:pt x="10" y="4"/>
                  <a:pt x="10" y="5"/>
                </a:cubicBezTo>
                <a:cubicBezTo>
                  <a:pt x="10" y="7"/>
                  <a:pt x="10" y="8"/>
                  <a:pt x="11" y="9"/>
                </a:cubicBezTo>
                <a:cubicBezTo>
                  <a:pt x="12" y="10"/>
                  <a:pt x="13" y="10"/>
                  <a:pt x="15" y="10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7" name="TextBox 265"/>
          <p:cNvSpPr>
            <a:spLocks noChangeArrowheads="1"/>
          </p:cNvSpPr>
          <p:nvPr/>
        </p:nvSpPr>
        <p:spPr bwMode="auto">
          <a:xfrm>
            <a:off x="7701819" y="2009234"/>
            <a:ext cx="19796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>
                <a:solidFill>
                  <a:srgbClr val="EBAC0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dirty="0"/>
          </a:p>
        </p:txBody>
      </p:sp>
      <p:sp>
        <p:nvSpPr>
          <p:cNvPr id="58" name="矩形 1"/>
          <p:cNvSpPr>
            <a:spLocks noChangeArrowheads="1"/>
          </p:cNvSpPr>
          <p:nvPr/>
        </p:nvSpPr>
        <p:spPr bwMode="auto">
          <a:xfrm>
            <a:off x="6143498" y="2758595"/>
            <a:ext cx="509625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r>
              <a:rPr lang="zh-CN" altLang="en-US" sz="1600" dirty="0"/>
              <a:t>点击此处输入内容，点击此处输入内容</a:t>
            </a:r>
          </a:p>
          <a:p>
            <a:pPr algn="ctr"/>
            <a:endParaRPr lang="zh-CN" altLang="en-US" sz="1600" dirty="0"/>
          </a:p>
          <a:p>
            <a:pPr algn="ctr"/>
            <a:r>
              <a:rPr lang="zh-CN" altLang="en-US" sz="1600" dirty="0" smtClean="0"/>
              <a:t>文化</a:t>
            </a:r>
            <a:r>
              <a:rPr lang="en-US" altLang="zh-CN" sz="1600" dirty="0"/>
              <a:t>PPT</a:t>
            </a:r>
            <a:r>
              <a:rPr lang="zh-CN" altLang="en-US" sz="1600" dirty="0"/>
              <a:t>模板</a:t>
            </a:r>
            <a:r>
              <a:rPr lang="zh-CN" altLang="en-US" sz="1600" dirty="0" smtClean="0"/>
              <a:t>，</a:t>
            </a:r>
            <a:endParaRPr lang="zh-CN" altLang="en-US" sz="1600" dirty="0"/>
          </a:p>
        </p:txBody>
      </p:sp>
      <p:sp>
        <p:nvSpPr>
          <p:cNvPr id="59" name="TextBox 268"/>
          <p:cNvSpPr>
            <a:spLocks noChangeArrowheads="1"/>
          </p:cNvSpPr>
          <p:nvPr/>
        </p:nvSpPr>
        <p:spPr bwMode="auto">
          <a:xfrm>
            <a:off x="3919411" y="4346511"/>
            <a:ext cx="9477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800">
                <a:solidFill>
                  <a:srgbClr val="28484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52</a:t>
            </a:r>
            <a:r>
              <a:rPr lang="en-US" altLang="zh-CN" sz="2000">
                <a:solidFill>
                  <a:srgbClr val="28484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2000">
              <a:solidFill>
                <a:srgbClr val="28484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269"/>
          <p:cNvSpPr>
            <a:spLocks noChangeArrowheads="1"/>
          </p:cNvSpPr>
          <p:nvPr/>
        </p:nvSpPr>
        <p:spPr bwMode="auto">
          <a:xfrm>
            <a:off x="2196973" y="4346511"/>
            <a:ext cx="947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800" dirty="0">
                <a:solidFill>
                  <a:srgbClr val="F8300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48</a:t>
            </a:r>
            <a:r>
              <a:rPr lang="en-US" altLang="zh-CN" sz="2000" dirty="0">
                <a:solidFill>
                  <a:srgbClr val="F8300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2800" dirty="0">
              <a:solidFill>
                <a:srgbClr val="F8300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40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980</Words>
  <Application>Microsoft Office PowerPoint</Application>
  <PresentationFormat>宽屏</PresentationFormat>
  <Paragraphs>207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等线</vt:lpstr>
      <vt:lpstr>等线 Light</vt:lpstr>
      <vt:lpstr>黑体</vt:lpstr>
      <vt:lpstr>华文新魏</vt:lpstr>
      <vt:lpstr>宋体</vt:lpstr>
      <vt:lpstr>微软雅黑</vt:lpstr>
      <vt:lpstr>Arial</vt:lpstr>
      <vt:lpstr>Calibri</vt:lpstr>
      <vt:lpstr>Segoe UI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45</cp:revision>
  <dcterms:created xsi:type="dcterms:W3CDTF">2016-06-01T10:31:03Z</dcterms:created>
  <dcterms:modified xsi:type="dcterms:W3CDTF">2018-06-15T02:02:15Z</dcterms:modified>
</cp:coreProperties>
</file>