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60" r:id="rId4"/>
    <p:sldId id="259" r:id="rId5"/>
    <p:sldId id="261" r:id="rId6"/>
    <p:sldId id="262" r:id="rId7"/>
    <p:sldId id="263" r:id="rId8"/>
    <p:sldId id="265" r:id="rId9"/>
    <p:sldId id="266" r:id="rId10"/>
    <p:sldId id="264" r:id="rId11"/>
  </p:sldIdLst>
  <p:sldSz cx="12192000" cy="6858000"/>
  <p:notesSz cx="6858000" cy="9144000"/>
  <p:embeddedFontLst>
    <p:embeddedFont>
      <p:font typeface="Gungsuh" pitchFamily="18" charset="-127"/>
      <p:regular r:id="rId13"/>
    </p:embeddedFont>
    <p:embeddedFont>
      <p:font typeface="Calibri" pitchFamily="34" charset="0"/>
      <p:regular r:id="rId14"/>
      <p:bold r:id="rId15"/>
      <p:italic r:id="rId16"/>
      <p:boldItalic r:id="rId17"/>
    </p:embeddedFont>
    <p:embeddedFont>
      <p:font typeface="微软雅黑" pitchFamily="34" charset="-122"/>
      <p:regular r:id="rId18"/>
      <p:bold r:id="rId19"/>
    </p:embeddedFont>
  </p:embeddedFont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99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6" cy="72006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A565D33F-27E6-4112-818A-861B320B8441}" type="datetimeFigureOut">
              <a:rPr lang="zh-CN" altLang="en-US"/>
              <a:pPr>
                <a:defRPr/>
              </a:pPr>
              <a:t>2016/6/22 Wednesday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itchFamily="34" charset="0"/>
              <a:buNone/>
              <a:defRPr sz="1200" smtClean="0"/>
            </a:lvl1pPr>
          </a:lstStyle>
          <a:p>
            <a:pPr>
              <a:defRPr/>
            </a:pPr>
            <a:fld id="{FA7C4805-7CB3-459E-9D3C-86D32365DB1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15661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402E8C-70C3-4421-A34F-80E57626BF11}" type="datetime1">
              <a:rPr lang="zh-CN" altLang="en-US"/>
              <a:pPr>
                <a:defRPr/>
              </a:pPr>
              <a:t>2016/6/22 Wednesday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32FD607-1FA4-4C44-B6C7-7A2E83519494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3239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EB80C3-43B6-45E5-AF5D-852767D6896D}" type="datetime1">
              <a:rPr lang="zh-CN" altLang="en-US"/>
              <a:pPr>
                <a:defRPr/>
              </a:pPr>
              <a:t>2016/6/22 Wednesday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93BE494-329D-4E03-A7F6-043B49C9ABFB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75984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3FF69-902C-4238-B0D4-F6F83842B2B6}" type="datetime1">
              <a:rPr lang="zh-CN" altLang="en-US"/>
              <a:pPr>
                <a:defRPr/>
              </a:pPr>
              <a:t>2016/6/22 Wednesday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4FCFC87-107C-4FD5-9C72-E51034BBF578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292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D84A08-1AFA-4951-819E-0E77AF21A206}" type="datetime1">
              <a:rPr lang="zh-CN" altLang="en-US"/>
              <a:pPr>
                <a:defRPr/>
              </a:pPr>
              <a:t>2016/6/22 Wednesday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F791D8C-2AEB-42C4-AEC1-C362E859B097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93197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5C6DA8-D505-4EC8-964D-ED8ADA96008D}" type="datetime1">
              <a:rPr lang="zh-CN" altLang="en-US"/>
              <a:pPr>
                <a:defRPr/>
              </a:pPr>
              <a:t>2016/6/22 Wednesday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AE4596B-97DA-4CCB-8385-B5ED91103CC2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4923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4487FD-B101-4299-B315-0AA3FB18A3A3}" type="datetime1">
              <a:rPr lang="zh-CN" altLang="en-US"/>
              <a:pPr>
                <a:defRPr/>
              </a:pPr>
              <a:t>2016/6/22 Wednesday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80E7590-6F6D-4B7F-9C47-A9509E038E67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9721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BCE630-38CD-4A7A-B5B3-2872EAEBC196}" type="datetime1">
              <a:rPr lang="zh-CN" altLang="en-US"/>
              <a:pPr>
                <a:defRPr/>
              </a:pPr>
              <a:t>2016/6/22 Wednesday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8348469-933F-4813-80AA-4DD29C514156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6619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0D384-BD4A-43F3-8188-4EED975C7F50}" type="datetime1">
              <a:rPr lang="zh-CN" altLang="en-US"/>
              <a:pPr>
                <a:defRPr/>
              </a:pPr>
              <a:t>2016/6/22 Wednesday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C5DFCE8-6592-47BA-810E-AC06DD038803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08022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Calibri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AE7559-CAFD-48B7-9023-A646F8D768E3}" type="datetime1">
              <a:rPr lang="zh-CN" altLang="en-US"/>
              <a:pPr>
                <a:defRPr/>
              </a:pPr>
              <a:t>2016/6/22 Wednesday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89E342E-6E17-4AA5-811E-AF4E6A32B586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57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6021D-7F16-47B1-9051-3EF031D0F14A}" type="datetime1">
              <a:rPr lang="zh-CN" altLang="en-US"/>
              <a:pPr>
                <a:defRPr/>
              </a:pPr>
              <a:t>2016/6/22 Wednesday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5F7FBA6-BE0B-4823-BE43-79DA9E303CC8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0971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B94C2E-2A1F-4A27-9013-44207CB8E049}" type="datetime1">
              <a:rPr lang="zh-CN" altLang="en-US"/>
              <a:pPr>
                <a:defRPr/>
              </a:pPr>
              <a:t>2016/6/22 Wednesday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472410D-8DE9-4433-8E42-D0AE5C29F5FE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17341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A44A78-ED61-46A5-8A82-64A93E093451}" type="datetime1">
              <a:rPr lang="zh-CN" altLang="en-US"/>
              <a:pPr>
                <a:defRPr/>
              </a:pPr>
              <a:t>2016/6/22 Wednesday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C12DD50-2A3D-4CCF-85FB-33712A8112BF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3135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" pitchFamily="34" charset="0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" pitchFamily="34" charset="0"/>
              </a:rPr>
              <a:t>单击此处编辑母版文本样式</a:t>
            </a:r>
          </a:p>
          <a:p>
            <a:pPr lvl="1"/>
            <a:r>
              <a:rPr lang="zh-CN" altLang="zh-CN" smtClean="0">
                <a:sym typeface="Calibri" pitchFamily="34" charset="0"/>
              </a:rPr>
              <a:t>第二级</a:t>
            </a:r>
          </a:p>
          <a:p>
            <a:pPr lvl="2"/>
            <a:r>
              <a:rPr lang="zh-CN" altLang="zh-CN" smtClean="0">
                <a:sym typeface="Calibri" pitchFamily="34" charset="0"/>
              </a:rPr>
              <a:t>第三级</a:t>
            </a:r>
          </a:p>
          <a:p>
            <a:pPr lvl="3"/>
            <a:r>
              <a:rPr lang="zh-CN" altLang="zh-CN" smtClean="0">
                <a:sym typeface="Calibri" pitchFamily="34" charset="0"/>
              </a:rPr>
              <a:t>第四级</a:t>
            </a:r>
          </a:p>
          <a:p>
            <a:pPr lvl="4"/>
            <a:r>
              <a:rPr lang="zh-CN" altLang="zh-CN" smtClean="0">
                <a:sym typeface="Calibri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E7E7287-B1EA-40F7-BA63-96A53DD623A6}" type="datetime1">
              <a:rPr lang="zh-CN" altLang="en-US"/>
              <a:pPr>
                <a:defRPr/>
              </a:pPr>
              <a:t>2016/6/22 Wednesday</a:t>
            </a:fld>
            <a:endParaRPr lang="zh-CN" altLang="en-US" sz="1800">
              <a:solidFill>
                <a:schemeClr val="tx1"/>
              </a:solidFill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356350"/>
            <a:ext cx="38608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356350"/>
            <a:ext cx="2844800" cy="3651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04D8D7E4-A943-4079-A431-5FD58BF7B2F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  <p:sldLayoutId id="2147483719" r:id="rId12"/>
  </p:sldLayoutIdLst>
  <p:hf sldNum="0" hdr="0" ftr="0"/>
  <p:txStyles>
    <p:titleStyle>
      <a:lvl1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j-cs"/>
          <a:sym typeface="Calibri" pitchFamily="34" charset="0"/>
        </a:defRPr>
      </a:lvl1pPr>
      <a:lvl2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" pitchFamily="34" charset="-122"/>
          <a:ea typeface="微软雅黑" pitchFamily="34" charset="-122"/>
          <a:sym typeface="Calibri" pitchFamily="34" charset="0"/>
        </a:defRPr>
      </a:lvl2pPr>
      <a:lvl3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" pitchFamily="34" charset="-122"/>
          <a:ea typeface="微软雅黑" pitchFamily="34" charset="-122"/>
          <a:sym typeface="Calibri" pitchFamily="34" charset="0"/>
        </a:defRPr>
      </a:lvl3pPr>
      <a:lvl4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" pitchFamily="34" charset="-122"/>
          <a:ea typeface="微软雅黑" pitchFamily="34" charset="-122"/>
          <a:sym typeface="Calibri" pitchFamily="34" charset="0"/>
        </a:defRPr>
      </a:lvl4pPr>
      <a:lvl5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微软雅黑" pitchFamily="34" charset="-122"/>
          <a:ea typeface="微软雅黑" pitchFamily="34" charset="-122"/>
          <a:sym typeface="Calibri" pitchFamily="34" charset="0"/>
        </a:defRPr>
      </a:lvl5pPr>
      <a:lvl6pPr marL="13716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6pPr>
      <a:lvl7pPr marL="18288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7pPr>
      <a:lvl8pPr marL="22860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8pPr>
      <a:lvl9pPr marL="27432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  <a:sym typeface="Calibri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sym typeface="Calibri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sym typeface="Calibri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sym typeface="Calibri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sym typeface="Calibri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3"/>
          <p:cNvSpPr>
            <a:spLocks noChangeArrowheads="1"/>
          </p:cNvSpPr>
          <p:nvPr/>
        </p:nvSpPr>
        <p:spPr bwMode="auto">
          <a:xfrm>
            <a:off x="695325" y="0"/>
            <a:ext cx="2447925" cy="4365625"/>
          </a:xfrm>
          <a:prstGeom prst="rect">
            <a:avLst/>
          </a:prstGeom>
          <a:solidFill>
            <a:srgbClr val="479796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4339" name="椭圆 4"/>
          <p:cNvSpPr>
            <a:spLocks noChangeArrowheads="1"/>
          </p:cNvSpPr>
          <p:nvPr/>
        </p:nvSpPr>
        <p:spPr bwMode="auto">
          <a:xfrm>
            <a:off x="1019175" y="2182813"/>
            <a:ext cx="1800225" cy="1800225"/>
          </a:xfrm>
          <a:prstGeom prst="ellipse">
            <a:avLst/>
          </a:prstGeom>
          <a:solidFill>
            <a:srgbClr val="5DB3B0"/>
          </a:solidFill>
          <a:ln w="38100">
            <a:solidFill>
              <a:schemeClr val="bg1"/>
            </a:solidFill>
            <a:bevel/>
            <a:headEnd/>
            <a:tailEnd/>
          </a:ln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4340" name="文本框 5"/>
          <p:cNvSpPr>
            <a:spLocks noChangeArrowheads="1"/>
          </p:cNvSpPr>
          <p:nvPr/>
        </p:nvSpPr>
        <p:spPr bwMode="auto">
          <a:xfrm>
            <a:off x="623888" y="2708275"/>
            <a:ext cx="2592387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>
              <a:buFont typeface="Arial" pitchFamily="34" charset="0"/>
              <a:buNone/>
            </a:pPr>
            <a:r>
              <a:rPr lang="en-US" altLang="zh-CN" sz="4400">
                <a:solidFill>
                  <a:schemeClr val="bg1"/>
                </a:solidFill>
                <a:latin typeface="Gungsuh" pitchFamily="18" charset="-127"/>
                <a:ea typeface="Gungsuh" pitchFamily="18" charset="-127"/>
                <a:sym typeface="Gungsuh" pitchFamily="18" charset="-127"/>
              </a:rPr>
              <a:t>LOGO</a:t>
            </a:r>
            <a:endParaRPr lang="zh-CN" altLang="en-US" sz="4400">
              <a:solidFill>
                <a:schemeClr val="bg1"/>
              </a:solidFill>
              <a:latin typeface="Gungsuh" pitchFamily="18" charset="-127"/>
              <a:ea typeface="Gungsuh" pitchFamily="18" charset="-127"/>
              <a:sym typeface="Gungsuh" pitchFamily="18" charset="-127"/>
            </a:endParaRPr>
          </a:p>
        </p:txBody>
      </p:sp>
      <p:sp>
        <p:nvSpPr>
          <p:cNvPr id="14341" name="文本框 6"/>
          <p:cNvSpPr>
            <a:spLocks noChangeArrowheads="1"/>
          </p:cNvSpPr>
          <p:nvPr/>
        </p:nvSpPr>
        <p:spPr bwMode="auto">
          <a:xfrm>
            <a:off x="3863975" y="2349500"/>
            <a:ext cx="712787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en-US" altLang="zh-CN" sz="4800" b="1">
                <a:solidFill>
                  <a:srgbClr val="737373"/>
                </a:solidFill>
                <a:latin typeface="微软雅黑" pitchFamily="34" charset="-122"/>
                <a:ea typeface="造字工房悦黑体验版纤细体"/>
                <a:cs typeface="造字工房悦黑体验版纤细体"/>
                <a:sym typeface="造字工房悦黑体验版纤细体"/>
              </a:rPr>
              <a:t>The Presentation Title</a:t>
            </a:r>
            <a:endParaRPr lang="zh-CN" altLang="en-US" sz="4800" b="1">
              <a:solidFill>
                <a:srgbClr val="737373"/>
              </a:solidFill>
              <a:latin typeface="微软雅黑" pitchFamily="34" charset="-122"/>
              <a:ea typeface="造字工房悦黑体验版纤细体"/>
              <a:cs typeface="造字工房悦黑体验版纤细体"/>
              <a:sym typeface="造字工房悦黑体验版纤细体"/>
            </a:endParaRPr>
          </a:p>
        </p:txBody>
      </p:sp>
      <p:sp>
        <p:nvSpPr>
          <p:cNvPr id="14342" name="文本框 7"/>
          <p:cNvSpPr>
            <a:spLocks noChangeArrowheads="1"/>
          </p:cNvSpPr>
          <p:nvPr/>
        </p:nvSpPr>
        <p:spPr bwMode="auto">
          <a:xfrm>
            <a:off x="3935413" y="3616325"/>
            <a:ext cx="331311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en-US" altLang="zh-CN" sz="2400" dirty="0" err="1" smtClean="0">
                <a:solidFill>
                  <a:srgbClr val="A5A5A5"/>
                </a:solidFill>
                <a:latin typeface="微软雅黑" pitchFamily="34" charset="-122"/>
                <a:ea typeface="造字工房悦黑体验版纤细体"/>
                <a:cs typeface="造字工房悦黑体验版纤细体"/>
                <a:sym typeface="造字工房悦黑体验版纤细体"/>
              </a:rPr>
              <a:t>Presenter:PPTS</a:t>
            </a:r>
            <a:endParaRPr lang="zh-CN" altLang="en-US" sz="2400" dirty="0">
              <a:solidFill>
                <a:srgbClr val="A5A5A5"/>
              </a:solidFill>
              <a:latin typeface="微软雅黑" pitchFamily="34" charset="-122"/>
              <a:ea typeface="造字工房悦黑体验版纤细体"/>
              <a:cs typeface="造字工房悦黑体验版纤细体"/>
              <a:sym typeface="造字工房悦黑体验版纤细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矩形 1"/>
          <p:cNvSpPr>
            <a:spLocks noChangeArrowheads="1"/>
          </p:cNvSpPr>
          <p:nvPr/>
        </p:nvSpPr>
        <p:spPr bwMode="auto">
          <a:xfrm>
            <a:off x="911225" y="0"/>
            <a:ext cx="1008063" cy="1339850"/>
          </a:xfrm>
          <a:prstGeom prst="rect">
            <a:avLst/>
          </a:prstGeom>
          <a:solidFill>
            <a:srgbClr val="479796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5363" name="文本框 2"/>
          <p:cNvSpPr>
            <a:spLocks noChangeArrowheads="1"/>
          </p:cNvSpPr>
          <p:nvPr/>
        </p:nvSpPr>
        <p:spPr bwMode="auto">
          <a:xfrm>
            <a:off x="941388" y="293688"/>
            <a:ext cx="1008062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>
              <a:buFont typeface="Arial" pitchFamily="34" charset="0"/>
              <a:buNone/>
            </a:pPr>
            <a:r>
              <a:rPr lang="en-US" altLang="zh-CN" sz="6000">
                <a:solidFill>
                  <a:schemeClr val="bg1"/>
                </a:solidFill>
                <a:latin typeface="Gungsuh" pitchFamily="18" charset="-127"/>
                <a:ea typeface="Gungsuh" pitchFamily="18" charset="-127"/>
                <a:sym typeface="Gungsuh" pitchFamily="18" charset="-127"/>
              </a:rPr>
              <a:t>1</a:t>
            </a:r>
            <a:endParaRPr lang="zh-CN" altLang="en-US" sz="6000">
              <a:solidFill>
                <a:schemeClr val="bg1"/>
              </a:solidFill>
              <a:latin typeface="Gungsuh" pitchFamily="18" charset="-127"/>
              <a:ea typeface="Gungsuh" pitchFamily="18" charset="-127"/>
              <a:sym typeface="Gungsuh" pitchFamily="18" charset="-127"/>
            </a:endParaRPr>
          </a:p>
        </p:txBody>
      </p:sp>
      <p:sp>
        <p:nvSpPr>
          <p:cNvPr id="15364" name="文本框 3"/>
          <p:cNvSpPr>
            <a:spLocks noChangeArrowheads="1"/>
          </p:cNvSpPr>
          <p:nvPr/>
        </p:nvSpPr>
        <p:spPr bwMode="auto">
          <a:xfrm>
            <a:off x="2351088" y="539750"/>
            <a:ext cx="633730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en-US" altLang="zh-CN" sz="4400">
                <a:solidFill>
                  <a:srgbClr val="7F7F7F"/>
                </a:solidFill>
                <a:latin typeface="微软雅黑" pitchFamily="34" charset="-122"/>
                <a:ea typeface="造字工房悦黑体验版纤细体"/>
                <a:cs typeface="造字工房悦黑体验版纤细体"/>
                <a:sym typeface="造字工房悦黑体验版纤细体"/>
              </a:rPr>
              <a:t>Add Your Title Here</a:t>
            </a:r>
            <a:endParaRPr lang="zh-CN" altLang="en-US" sz="4400">
              <a:solidFill>
                <a:srgbClr val="7F7F7F"/>
              </a:solidFill>
              <a:latin typeface="微软雅黑" pitchFamily="34" charset="-122"/>
              <a:ea typeface="造字工房悦黑体验版纤细体"/>
              <a:cs typeface="造字工房悦黑体验版纤细体"/>
              <a:sym typeface="造字工房悦黑体验版纤细体"/>
            </a:endParaRPr>
          </a:p>
        </p:txBody>
      </p:sp>
      <p:sp>
        <p:nvSpPr>
          <p:cNvPr id="15365" name="矩形 4"/>
          <p:cNvSpPr>
            <a:spLocks noChangeArrowheads="1"/>
          </p:cNvSpPr>
          <p:nvPr/>
        </p:nvSpPr>
        <p:spPr bwMode="auto">
          <a:xfrm>
            <a:off x="0" y="6524625"/>
            <a:ext cx="12192000" cy="333375"/>
          </a:xfrm>
          <a:prstGeom prst="rect">
            <a:avLst/>
          </a:prstGeom>
          <a:solidFill>
            <a:srgbClr val="479796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15366" name="组合 14"/>
          <p:cNvGrpSpPr>
            <a:grpSpLocks/>
          </p:cNvGrpSpPr>
          <p:nvPr/>
        </p:nvGrpSpPr>
        <p:grpSpPr bwMode="auto">
          <a:xfrm>
            <a:off x="4656138" y="1700213"/>
            <a:ext cx="935037" cy="3997325"/>
            <a:chOff x="0" y="0"/>
            <a:chExt cx="936104" cy="3996384"/>
          </a:xfrm>
        </p:grpSpPr>
        <p:sp>
          <p:nvSpPr>
            <p:cNvPr id="15375" name="任意多边形 9"/>
            <p:cNvSpPr>
              <a:spLocks noChangeArrowheads="1"/>
            </p:cNvSpPr>
            <p:nvPr/>
          </p:nvSpPr>
          <p:spPr bwMode="auto">
            <a:xfrm>
              <a:off x="0" y="0"/>
              <a:ext cx="936104" cy="3996384"/>
            </a:xfrm>
            <a:custGeom>
              <a:avLst/>
              <a:gdLst>
                <a:gd name="T0" fmla="*/ 468052 w 936104"/>
                <a:gd name="T1" fmla="*/ 0 h 3996384"/>
                <a:gd name="T2" fmla="*/ 738562 w 936104"/>
                <a:gd name="T3" fmla="*/ 270000 h 3996384"/>
                <a:gd name="T4" fmla="*/ 733111 w 936104"/>
                <a:gd name="T5" fmla="*/ 323976 h 3996384"/>
                <a:gd name="T6" fmla="*/ 738562 w 936104"/>
                <a:gd name="T7" fmla="*/ 323976 h 3996384"/>
                <a:gd name="T8" fmla="*/ 738562 w 936104"/>
                <a:gd name="T9" fmla="*/ 3114786 h 3996384"/>
                <a:gd name="T10" fmla="*/ 799015 w 936104"/>
                <a:gd name="T11" fmla="*/ 3166586 h 3996384"/>
                <a:gd name="T12" fmla="*/ 936104 w 936104"/>
                <a:gd name="T13" fmla="*/ 3510300 h 3996384"/>
                <a:gd name="T14" fmla="*/ 468052 w 936104"/>
                <a:gd name="T15" fmla="*/ 3996384 h 3996384"/>
                <a:gd name="T16" fmla="*/ 0 w 936104"/>
                <a:gd name="T17" fmla="*/ 3510300 h 3996384"/>
                <a:gd name="T18" fmla="*/ 137089 w 936104"/>
                <a:gd name="T19" fmla="*/ 3166586 h 3996384"/>
                <a:gd name="T20" fmla="*/ 198562 w 936104"/>
                <a:gd name="T21" fmla="*/ 3113912 h 3996384"/>
                <a:gd name="T22" fmla="*/ 198562 w 936104"/>
                <a:gd name="T23" fmla="*/ 323976 h 3996384"/>
                <a:gd name="T24" fmla="*/ 202994 w 936104"/>
                <a:gd name="T25" fmla="*/ 323976 h 3996384"/>
                <a:gd name="T26" fmla="*/ 197542 w 936104"/>
                <a:gd name="T27" fmla="*/ 270000 h 3996384"/>
                <a:gd name="T28" fmla="*/ 468052 w 936104"/>
                <a:gd name="T29" fmla="*/ 0 h 399638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936104"/>
                <a:gd name="T46" fmla="*/ 0 h 3996384"/>
                <a:gd name="T47" fmla="*/ 936104 w 936104"/>
                <a:gd name="T48" fmla="*/ 3996384 h 3996384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936104" h="3996384">
                  <a:moveTo>
                    <a:pt x="468052" y="0"/>
                  </a:moveTo>
                  <a:cubicBezTo>
                    <a:pt x="617451" y="0"/>
                    <a:pt x="738562" y="120883"/>
                    <a:pt x="738562" y="270000"/>
                  </a:cubicBezTo>
                  <a:lnTo>
                    <a:pt x="733111" y="323976"/>
                  </a:lnTo>
                  <a:lnTo>
                    <a:pt x="738562" y="323976"/>
                  </a:lnTo>
                  <a:lnTo>
                    <a:pt x="738562" y="3114787"/>
                  </a:lnTo>
                  <a:lnTo>
                    <a:pt x="799015" y="3166587"/>
                  </a:lnTo>
                  <a:cubicBezTo>
                    <a:pt x="883716" y="3254551"/>
                    <a:pt x="936104" y="3376072"/>
                    <a:pt x="936104" y="3510300"/>
                  </a:cubicBezTo>
                  <a:cubicBezTo>
                    <a:pt x="936104" y="3778757"/>
                    <a:pt x="726550" y="3996384"/>
                    <a:pt x="468052" y="3996384"/>
                  </a:cubicBezTo>
                  <a:cubicBezTo>
                    <a:pt x="209554" y="3996384"/>
                    <a:pt x="0" y="3778757"/>
                    <a:pt x="0" y="3510300"/>
                  </a:cubicBezTo>
                  <a:cubicBezTo>
                    <a:pt x="0" y="3376072"/>
                    <a:pt x="52388" y="3254551"/>
                    <a:pt x="137089" y="3166587"/>
                  </a:cubicBezTo>
                  <a:lnTo>
                    <a:pt x="198562" y="3113913"/>
                  </a:lnTo>
                  <a:lnTo>
                    <a:pt x="198562" y="323976"/>
                  </a:lnTo>
                  <a:lnTo>
                    <a:pt x="202994" y="323976"/>
                  </a:lnTo>
                  <a:lnTo>
                    <a:pt x="197542" y="270000"/>
                  </a:lnTo>
                  <a:cubicBezTo>
                    <a:pt x="197542" y="120883"/>
                    <a:pt x="318653" y="0"/>
                    <a:pt x="468052" y="0"/>
                  </a:cubicBezTo>
                  <a:close/>
                </a:path>
              </a:pathLst>
            </a:custGeom>
            <a:solidFill>
              <a:srgbClr val="5DB3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5376" name="任意多边形 11"/>
            <p:cNvSpPr>
              <a:spLocks noChangeArrowheads="1"/>
            </p:cNvSpPr>
            <p:nvPr/>
          </p:nvSpPr>
          <p:spPr bwMode="auto">
            <a:xfrm>
              <a:off x="108052" y="1668679"/>
              <a:ext cx="720000" cy="2223180"/>
            </a:xfrm>
            <a:custGeom>
              <a:avLst/>
              <a:gdLst>
                <a:gd name="T0" fmla="*/ 360000 w 720000"/>
                <a:gd name="T1" fmla="*/ 0 h 2223180"/>
                <a:gd name="T2" fmla="*/ 522000 w 720000"/>
                <a:gd name="T3" fmla="*/ 162000 h 2223180"/>
                <a:gd name="T4" fmla="*/ 522000 w 720000"/>
                <a:gd name="T5" fmla="*/ 1543342 h 2223180"/>
                <a:gd name="T6" fmla="*/ 561280 w 720000"/>
                <a:gd name="T7" fmla="*/ 1564662 h 2223180"/>
                <a:gd name="T8" fmla="*/ 720000 w 720000"/>
                <a:gd name="T9" fmla="*/ 1863180 h 2223180"/>
                <a:gd name="T10" fmla="*/ 360000 w 720000"/>
                <a:gd name="T11" fmla="*/ 2223180 h 2223180"/>
                <a:gd name="T12" fmla="*/ 0 w 720000"/>
                <a:gd name="T13" fmla="*/ 1863180 h 2223180"/>
                <a:gd name="T14" fmla="*/ 158720 w 720000"/>
                <a:gd name="T15" fmla="*/ 1564662 h 2223180"/>
                <a:gd name="T16" fmla="*/ 198000 w 720000"/>
                <a:gd name="T17" fmla="*/ 1543342 h 2223180"/>
                <a:gd name="T18" fmla="*/ 198000 w 720000"/>
                <a:gd name="T19" fmla="*/ 162000 h 2223180"/>
                <a:gd name="T20" fmla="*/ 360000 w 720000"/>
                <a:gd name="T21" fmla="*/ 0 h 222318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720000"/>
                <a:gd name="T34" fmla="*/ 0 h 2223180"/>
                <a:gd name="T35" fmla="*/ 720000 w 720000"/>
                <a:gd name="T36" fmla="*/ 2223180 h 2223180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720000" h="2223180">
                  <a:moveTo>
                    <a:pt x="360000" y="0"/>
                  </a:moveTo>
                  <a:cubicBezTo>
                    <a:pt x="449470" y="0"/>
                    <a:pt x="522000" y="72530"/>
                    <a:pt x="522000" y="162000"/>
                  </a:cubicBezTo>
                  <a:lnTo>
                    <a:pt x="522000" y="1543342"/>
                  </a:lnTo>
                  <a:lnTo>
                    <a:pt x="561280" y="1564662"/>
                  </a:lnTo>
                  <a:cubicBezTo>
                    <a:pt x="657040" y="1629357"/>
                    <a:pt x="720000" y="1738916"/>
                    <a:pt x="720000" y="1863180"/>
                  </a:cubicBezTo>
                  <a:cubicBezTo>
                    <a:pt x="720000" y="2062003"/>
                    <a:pt x="558823" y="2223180"/>
                    <a:pt x="360000" y="2223180"/>
                  </a:cubicBezTo>
                  <a:cubicBezTo>
                    <a:pt x="161177" y="2223180"/>
                    <a:pt x="0" y="2062003"/>
                    <a:pt x="0" y="1863180"/>
                  </a:cubicBezTo>
                  <a:cubicBezTo>
                    <a:pt x="0" y="1738916"/>
                    <a:pt x="62960" y="1629357"/>
                    <a:pt x="158720" y="1564662"/>
                  </a:cubicBezTo>
                  <a:lnTo>
                    <a:pt x="198000" y="1543342"/>
                  </a:lnTo>
                  <a:lnTo>
                    <a:pt x="198000" y="162000"/>
                  </a:lnTo>
                  <a:cubicBezTo>
                    <a:pt x="198000" y="72530"/>
                    <a:pt x="270530" y="0"/>
                    <a:pt x="36000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15367" name="任意多边形 16"/>
          <p:cNvSpPr>
            <a:spLocks noChangeArrowheads="1"/>
          </p:cNvSpPr>
          <p:nvPr/>
        </p:nvSpPr>
        <p:spPr bwMode="auto">
          <a:xfrm>
            <a:off x="6743700" y="1700213"/>
            <a:ext cx="936625" cy="3997325"/>
          </a:xfrm>
          <a:custGeom>
            <a:avLst/>
            <a:gdLst>
              <a:gd name="T0" fmla="*/ 468835 w 936104"/>
              <a:gd name="T1" fmla="*/ 0 h 3996384"/>
              <a:gd name="T2" fmla="*/ 739796 w 936104"/>
              <a:gd name="T3" fmla="*/ 270192 h 3996384"/>
              <a:gd name="T4" fmla="*/ 734336 w 936104"/>
              <a:gd name="T5" fmla="*/ 324204 h 3996384"/>
              <a:gd name="T6" fmla="*/ 739796 w 936104"/>
              <a:gd name="T7" fmla="*/ 324204 h 3996384"/>
              <a:gd name="T8" fmla="*/ 739796 w 936104"/>
              <a:gd name="T9" fmla="*/ 3116988 h 3996384"/>
              <a:gd name="T10" fmla="*/ 800350 w 936104"/>
              <a:gd name="T11" fmla="*/ 3168824 h 3996384"/>
              <a:gd name="T12" fmla="*/ 937668 w 936104"/>
              <a:gd name="T13" fmla="*/ 3512781 h 3996384"/>
              <a:gd name="T14" fmla="*/ 468835 w 936104"/>
              <a:gd name="T15" fmla="*/ 3999207 h 3996384"/>
              <a:gd name="T16" fmla="*/ 0 w 936104"/>
              <a:gd name="T17" fmla="*/ 3512781 h 3996384"/>
              <a:gd name="T18" fmla="*/ 137317 w 936104"/>
              <a:gd name="T19" fmla="*/ 3168824 h 3996384"/>
              <a:gd name="T20" fmla="*/ 198895 w 936104"/>
              <a:gd name="T21" fmla="*/ 3116112 h 3996384"/>
              <a:gd name="T22" fmla="*/ 198895 w 936104"/>
              <a:gd name="T23" fmla="*/ 324204 h 3996384"/>
              <a:gd name="T24" fmla="*/ 203333 w 936104"/>
              <a:gd name="T25" fmla="*/ 324204 h 3996384"/>
              <a:gd name="T26" fmla="*/ 197872 w 936104"/>
              <a:gd name="T27" fmla="*/ 270192 h 3996384"/>
              <a:gd name="T28" fmla="*/ 468835 w 936104"/>
              <a:gd name="T29" fmla="*/ 0 h 3996384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936104"/>
              <a:gd name="T46" fmla="*/ 0 h 3996384"/>
              <a:gd name="T47" fmla="*/ 936104 w 936104"/>
              <a:gd name="T48" fmla="*/ 3996384 h 3996384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936104" h="3996384">
                <a:moveTo>
                  <a:pt x="468052" y="0"/>
                </a:moveTo>
                <a:cubicBezTo>
                  <a:pt x="617451" y="0"/>
                  <a:pt x="738562" y="120883"/>
                  <a:pt x="738562" y="270000"/>
                </a:cubicBezTo>
                <a:lnTo>
                  <a:pt x="733111" y="323976"/>
                </a:lnTo>
                <a:lnTo>
                  <a:pt x="738562" y="323976"/>
                </a:lnTo>
                <a:lnTo>
                  <a:pt x="738562" y="3114787"/>
                </a:lnTo>
                <a:lnTo>
                  <a:pt x="799015" y="3166587"/>
                </a:lnTo>
                <a:cubicBezTo>
                  <a:pt x="883716" y="3254551"/>
                  <a:pt x="936104" y="3376072"/>
                  <a:pt x="936104" y="3510300"/>
                </a:cubicBezTo>
                <a:cubicBezTo>
                  <a:pt x="936104" y="3778757"/>
                  <a:pt x="726550" y="3996384"/>
                  <a:pt x="468052" y="3996384"/>
                </a:cubicBezTo>
                <a:cubicBezTo>
                  <a:pt x="209554" y="3996384"/>
                  <a:pt x="0" y="3778757"/>
                  <a:pt x="0" y="3510300"/>
                </a:cubicBezTo>
                <a:cubicBezTo>
                  <a:pt x="0" y="3376072"/>
                  <a:pt x="52388" y="3254551"/>
                  <a:pt x="137089" y="3166587"/>
                </a:cubicBezTo>
                <a:lnTo>
                  <a:pt x="198562" y="3113913"/>
                </a:lnTo>
                <a:lnTo>
                  <a:pt x="198562" y="323976"/>
                </a:lnTo>
                <a:lnTo>
                  <a:pt x="202994" y="323976"/>
                </a:lnTo>
                <a:lnTo>
                  <a:pt x="197542" y="270000"/>
                </a:lnTo>
                <a:cubicBezTo>
                  <a:pt x="197542" y="120883"/>
                  <a:pt x="318653" y="0"/>
                  <a:pt x="468052" y="0"/>
                </a:cubicBezTo>
                <a:close/>
              </a:path>
            </a:pathLst>
          </a:custGeom>
          <a:solidFill>
            <a:srgbClr val="5DB3B0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8" name="任意多边形 22"/>
          <p:cNvSpPr>
            <a:spLocks noChangeArrowheads="1"/>
          </p:cNvSpPr>
          <p:nvPr/>
        </p:nvSpPr>
        <p:spPr bwMode="auto">
          <a:xfrm>
            <a:off x="6851650" y="2636838"/>
            <a:ext cx="720725" cy="2955925"/>
          </a:xfrm>
          <a:custGeom>
            <a:avLst/>
            <a:gdLst>
              <a:gd name="T0" fmla="*/ 361089 w 720000"/>
              <a:gd name="T1" fmla="*/ 0 h 2955756"/>
              <a:gd name="T2" fmla="*/ 510826 w 720000"/>
              <a:gd name="T3" fmla="*/ 102672 h 2955756"/>
              <a:gd name="T4" fmla="*/ 518900 w 720000"/>
              <a:gd name="T5" fmla="*/ 144040 h 2955756"/>
              <a:gd name="T6" fmla="*/ 523597 w 720000"/>
              <a:gd name="T7" fmla="*/ 144040 h 2955756"/>
              <a:gd name="T8" fmla="*/ 523597 w 720000"/>
              <a:gd name="T9" fmla="*/ 168108 h 2955756"/>
              <a:gd name="T10" fmla="*/ 523597 w 720000"/>
              <a:gd name="T11" fmla="*/ 2273006 h 2955756"/>
              <a:gd name="T12" fmla="*/ 562977 w 720000"/>
              <a:gd name="T13" fmla="*/ 2294423 h 2955756"/>
              <a:gd name="T14" fmla="*/ 722177 w 720000"/>
              <a:gd name="T15" fmla="*/ 2594446 h 2955756"/>
              <a:gd name="T16" fmla="*/ 361089 w 720000"/>
              <a:gd name="T17" fmla="*/ 2956263 h 2955756"/>
              <a:gd name="T18" fmla="*/ 0 w 720000"/>
              <a:gd name="T19" fmla="*/ 2594446 h 2955756"/>
              <a:gd name="T20" fmla="*/ 159200 w 720000"/>
              <a:gd name="T21" fmla="*/ 2294423 h 2955756"/>
              <a:gd name="T22" fmla="*/ 198617 w 720000"/>
              <a:gd name="T23" fmla="*/ 2272986 h 2955756"/>
              <a:gd name="T24" fmla="*/ 198617 w 720000"/>
              <a:gd name="T25" fmla="*/ 168293 h 2955756"/>
              <a:gd name="T26" fmla="*/ 198581 w 720000"/>
              <a:gd name="T27" fmla="*/ 168108 h 2955756"/>
              <a:gd name="T28" fmla="*/ 198617 w 720000"/>
              <a:gd name="T29" fmla="*/ 167923 h 2955756"/>
              <a:gd name="T30" fmla="*/ 198617 w 720000"/>
              <a:gd name="T31" fmla="*/ 144040 h 2955756"/>
              <a:gd name="T32" fmla="*/ 203277 w 720000"/>
              <a:gd name="T33" fmla="*/ 144040 h 2955756"/>
              <a:gd name="T34" fmla="*/ 211351 w 720000"/>
              <a:gd name="T35" fmla="*/ 102672 h 2955756"/>
              <a:gd name="T36" fmla="*/ 361089 w 720000"/>
              <a:gd name="T37" fmla="*/ 0 h 295575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720000"/>
              <a:gd name="T58" fmla="*/ 0 h 2955756"/>
              <a:gd name="T59" fmla="*/ 720000 w 720000"/>
              <a:gd name="T60" fmla="*/ 2955756 h 295575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720000" h="2955756">
                <a:moveTo>
                  <a:pt x="360000" y="0"/>
                </a:moveTo>
                <a:cubicBezTo>
                  <a:pt x="427110" y="0"/>
                  <a:pt x="484690" y="42329"/>
                  <a:pt x="509286" y="102654"/>
                </a:cubicBezTo>
                <a:lnTo>
                  <a:pt x="517336" y="144016"/>
                </a:lnTo>
                <a:lnTo>
                  <a:pt x="522018" y="144016"/>
                </a:lnTo>
                <a:lnTo>
                  <a:pt x="522018" y="168078"/>
                </a:lnTo>
                <a:lnTo>
                  <a:pt x="522018" y="2272616"/>
                </a:lnTo>
                <a:lnTo>
                  <a:pt x="561280" y="2294030"/>
                </a:lnTo>
                <a:cubicBezTo>
                  <a:pt x="657040" y="2359040"/>
                  <a:pt x="720000" y="2469133"/>
                  <a:pt x="720000" y="2594002"/>
                </a:cubicBezTo>
                <a:cubicBezTo>
                  <a:pt x="720000" y="2793793"/>
                  <a:pt x="558823" y="2955756"/>
                  <a:pt x="360000" y="2955756"/>
                </a:cubicBezTo>
                <a:cubicBezTo>
                  <a:pt x="161177" y="2955756"/>
                  <a:pt x="0" y="2793793"/>
                  <a:pt x="0" y="2594002"/>
                </a:cubicBezTo>
                <a:cubicBezTo>
                  <a:pt x="0" y="2469133"/>
                  <a:pt x="62960" y="2359040"/>
                  <a:pt x="158720" y="2294030"/>
                </a:cubicBezTo>
                <a:lnTo>
                  <a:pt x="198018" y="2272596"/>
                </a:lnTo>
                <a:lnTo>
                  <a:pt x="198018" y="168263"/>
                </a:lnTo>
                <a:lnTo>
                  <a:pt x="197982" y="168078"/>
                </a:lnTo>
                <a:lnTo>
                  <a:pt x="198018" y="167893"/>
                </a:lnTo>
                <a:lnTo>
                  <a:pt x="198018" y="144016"/>
                </a:lnTo>
                <a:lnTo>
                  <a:pt x="202665" y="144016"/>
                </a:lnTo>
                <a:lnTo>
                  <a:pt x="210714" y="102654"/>
                </a:lnTo>
                <a:cubicBezTo>
                  <a:pt x="235310" y="42329"/>
                  <a:pt x="292890" y="0"/>
                  <a:pt x="36000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9" name="直接连接符 24"/>
          <p:cNvSpPr>
            <a:spLocks noChangeShapeType="1"/>
          </p:cNvSpPr>
          <p:nvPr/>
        </p:nvSpPr>
        <p:spPr bwMode="auto">
          <a:xfrm>
            <a:off x="1401763" y="3368675"/>
            <a:ext cx="3598862" cy="1588"/>
          </a:xfrm>
          <a:prstGeom prst="line">
            <a:avLst/>
          </a:prstGeom>
          <a:noFill/>
          <a:ln w="12700">
            <a:solidFill>
              <a:srgbClr val="5DB3B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0" name="直接连接符 26"/>
          <p:cNvSpPr>
            <a:spLocks noChangeShapeType="1"/>
          </p:cNvSpPr>
          <p:nvPr/>
        </p:nvSpPr>
        <p:spPr bwMode="auto">
          <a:xfrm>
            <a:off x="7464425" y="2668588"/>
            <a:ext cx="3600450" cy="1587"/>
          </a:xfrm>
          <a:prstGeom prst="line">
            <a:avLst/>
          </a:prstGeom>
          <a:noFill/>
          <a:ln w="12700">
            <a:solidFill>
              <a:srgbClr val="5DB3B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1" name="文本框 27"/>
          <p:cNvSpPr>
            <a:spLocks noChangeArrowheads="1"/>
          </p:cNvSpPr>
          <p:nvPr/>
        </p:nvSpPr>
        <p:spPr bwMode="auto">
          <a:xfrm>
            <a:off x="1774825" y="2649538"/>
            <a:ext cx="27368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en-US" altLang="zh-CN" sz="4000">
                <a:solidFill>
                  <a:srgbClr val="000000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TEXT HERE</a:t>
            </a:r>
            <a:endParaRPr lang="zh-CN" altLang="en-US" sz="4000">
              <a:solidFill>
                <a:srgbClr val="000000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</p:txBody>
      </p:sp>
      <p:sp>
        <p:nvSpPr>
          <p:cNvPr id="15372" name="文本框 28"/>
          <p:cNvSpPr>
            <a:spLocks noChangeArrowheads="1"/>
          </p:cNvSpPr>
          <p:nvPr/>
        </p:nvSpPr>
        <p:spPr bwMode="auto">
          <a:xfrm>
            <a:off x="7751763" y="1989138"/>
            <a:ext cx="27368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en-US" altLang="zh-CN" sz="4000">
                <a:solidFill>
                  <a:srgbClr val="000000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TEXT HERE</a:t>
            </a:r>
            <a:endParaRPr lang="zh-CN" altLang="en-US" sz="4000">
              <a:solidFill>
                <a:srgbClr val="000000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</p:txBody>
      </p:sp>
      <p:sp>
        <p:nvSpPr>
          <p:cNvPr id="15373" name="文本框 29"/>
          <p:cNvSpPr>
            <a:spLocks noChangeArrowheads="1"/>
          </p:cNvSpPr>
          <p:nvPr/>
        </p:nvSpPr>
        <p:spPr bwMode="auto">
          <a:xfrm>
            <a:off x="1271588" y="3471863"/>
            <a:ext cx="3598862" cy="862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ts val="3000"/>
              </a:lnSpc>
              <a:buFont typeface="Arial" pitchFamily="34" charset="0"/>
              <a:buNone/>
            </a:pPr>
            <a:r>
              <a:rPr lang="en-US" altLang="zh-CN">
                <a:solidFill>
                  <a:srgbClr val="000000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It is no measure of health to be well adjusted to a profoundly sick society.</a:t>
            </a:r>
            <a:endParaRPr lang="zh-CN" altLang="en-US">
              <a:solidFill>
                <a:srgbClr val="000000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</p:txBody>
      </p:sp>
      <p:sp>
        <p:nvSpPr>
          <p:cNvPr id="15374" name="文本框 30"/>
          <p:cNvSpPr>
            <a:spLocks noChangeArrowheads="1"/>
          </p:cNvSpPr>
          <p:nvPr/>
        </p:nvSpPr>
        <p:spPr bwMode="auto">
          <a:xfrm>
            <a:off x="7607300" y="2762250"/>
            <a:ext cx="3600450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ts val="3000"/>
              </a:lnSpc>
              <a:buFont typeface="Arial" pitchFamily="34" charset="0"/>
              <a:buNone/>
            </a:pPr>
            <a:r>
              <a:rPr lang="en-US" altLang="zh-CN">
                <a:solidFill>
                  <a:srgbClr val="000000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It is no measure of health to be well adjusted to a profoundly sick society.</a:t>
            </a:r>
            <a:endParaRPr lang="zh-CN" altLang="en-US">
              <a:solidFill>
                <a:srgbClr val="000000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1"/>
          <p:cNvSpPr>
            <a:spLocks noChangeArrowheads="1"/>
          </p:cNvSpPr>
          <p:nvPr/>
        </p:nvSpPr>
        <p:spPr bwMode="auto">
          <a:xfrm>
            <a:off x="911225" y="0"/>
            <a:ext cx="1008063" cy="1339850"/>
          </a:xfrm>
          <a:prstGeom prst="rect">
            <a:avLst/>
          </a:prstGeom>
          <a:solidFill>
            <a:srgbClr val="479796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6387" name="文本框 2"/>
          <p:cNvSpPr>
            <a:spLocks noChangeArrowheads="1"/>
          </p:cNvSpPr>
          <p:nvPr/>
        </p:nvSpPr>
        <p:spPr bwMode="auto">
          <a:xfrm>
            <a:off x="941388" y="293688"/>
            <a:ext cx="1008062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>
              <a:buFont typeface="Arial" pitchFamily="34" charset="0"/>
              <a:buNone/>
            </a:pPr>
            <a:r>
              <a:rPr lang="en-US" altLang="zh-CN" sz="6000">
                <a:solidFill>
                  <a:schemeClr val="bg1"/>
                </a:solidFill>
                <a:latin typeface="Gungsuh" pitchFamily="18" charset="-127"/>
                <a:ea typeface="Gungsuh" pitchFamily="18" charset="-127"/>
                <a:sym typeface="Gungsuh" pitchFamily="18" charset="-127"/>
              </a:rPr>
              <a:t>1</a:t>
            </a:r>
            <a:endParaRPr lang="zh-CN" altLang="en-US" sz="6000">
              <a:solidFill>
                <a:schemeClr val="bg1"/>
              </a:solidFill>
              <a:latin typeface="Gungsuh" pitchFamily="18" charset="-127"/>
              <a:ea typeface="Gungsuh" pitchFamily="18" charset="-127"/>
              <a:sym typeface="Gungsuh" pitchFamily="18" charset="-127"/>
            </a:endParaRPr>
          </a:p>
        </p:txBody>
      </p:sp>
      <p:sp>
        <p:nvSpPr>
          <p:cNvPr id="16388" name="文本框 3"/>
          <p:cNvSpPr>
            <a:spLocks noChangeArrowheads="1"/>
          </p:cNvSpPr>
          <p:nvPr/>
        </p:nvSpPr>
        <p:spPr bwMode="auto">
          <a:xfrm>
            <a:off x="2351088" y="539750"/>
            <a:ext cx="633730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en-US" altLang="zh-CN" sz="4400">
                <a:solidFill>
                  <a:srgbClr val="7F7F7F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Add Your Title Here</a:t>
            </a:r>
            <a:endParaRPr lang="zh-CN" altLang="en-US" sz="4400">
              <a:solidFill>
                <a:srgbClr val="7F7F7F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</p:txBody>
      </p:sp>
      <p:sp>
        <p:nvSpPr>
          <p:cNvPr id="16389" name="矩形 4"/>
          <p:cNvSpPr>
            <a:spLocks noChangeArrowheads="1"/>
          </p:cNvSpPr>
          <p:nvPr/>
        </p:nvSpPr>
        <p:spPr bwMode="auto">
          <a:xfrm>
            <a:off x="0" y="6524625"/>
            <a:ext cx="12192000" cy="333375"/>
          </a:xfrm>
          <a:prstGeom prst="rect">
            <a:avLst/>
          </a:prstGeom>
          <a:solidFill>
            <a:srgbClr val="479796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6390" name="任意多边形 18"/>
          <p:cNvSpPr>
            <a:spLocks noChangeArrowheads="1"/>
          </p:cNvSpPr>
          <p:nvPr/>
        </p:nvSpPr>
        <p:spPr bwMode="auto">
          <a:xfrm>
            <a:off x="1703388" y="1624013"/>
            <a:ext cx="9245600" cy="4397375"/>
          </a:xfrm>
          <a:custGeom>
            <a:avLst/>
            <a:gdLst>
              <a:gd name="T0" fmla="*/ 4537267 w 9245080"/>
              <a:gd name="T1" fmla="*/ 0 h 4397330"/>
              <a:gd name="T2" fmla="*/ 5581446 w 9245080"/>
              <a:gd name="T3" fmla="*/ 1044033 h 4397330"/>
              <a:gd name="T4" fmla="*/ 5580869 w 9245080"/>
              <a:gd name="T5" fmla="*/ 1050135 h 4397330"/>
              <a:gd name="T6" fmla="*/ 5598114 w 9245080"/>
              <a:gd name="T7" fmla="*/ 1021949 h 4397330"/>
              <a:gd name="T8" fmla="*/ 7252055 w 9245080"/>
              <a:gd name="T9" fmla="*/ 148864 h 4397330"/>
              <a:gd name="T10" fmla="*/ 9246640 w 9245080"/>
              <a:gd name="T11" fmla="*/ 2129145 h 4397330"/>
              <a:gd name="T12" fmla="*/ 7252055 w 9245080"/>
              <a:gd name="T13" fmla="*/ 4109425 h 4397330"/>
              <a:gd name="T14" fmla="*/ 5257471 w 9245080"/>
              <a:gd name="T15" fmla="*/ 2129145 h 4397330"/>
              <a:gd name="T16" fmla="*/ 5267768 w 9245080"/>
              <a:gd name="T17" fmla="*/ 1926672 h 4397330"/>
              <a:gd name="T18" fmla="*/ 5293125 w 9245080"/>
              <a:gd name="T19" fmla="*/ 1761705 h 4397330"/>
              <a:gd name="T20" fmla="*/ 5172019 w 9245080"/>
              <a:gd name="T21" fmla="*/ 1873078 h 4397330"/>
              <a:gd name="T22" fmla="*/ 4644029 w 9245080"/>
              <a:gd name="T23" fmla="*/ 2082674 h 4397330"/>
              <a:gd name="T24" fmla="*/ 4550672 w 9245080"/>
              <a:gd name="T25" fmla="*/ 2087387 h 4397330"/>
              <a:gd name="T26" fmla="*/ 4611983 w 9245080"/>
              <a:gd name="T27" fmla="*/ 2133229 h 4397330"/>
              <a:gd name="T28" fmla="*/ 5077137 w 9245080"/>
              <a:gd name="T29" fmla="*/ 3119427 h 4397330"/>
              <a:gd name="T30" fmla="*/ 3798921 w 9245080"/>
              <a:gd name="T31" fmla="*/ 4397467 h 4397330"/>
              <a:gd name="T32" fmla="*/ 2520706 w 9245080"/>
              <a:gd name="T33" fmla="*/ 3119427 h 4397330"/>
              <a:gd name="T34" fmla="*/ 2527304 w 9245080"/>
              <a:gd name="T35" fmla="*/ 2988756 h 4397330"/>
              <a:gd name="T36" fmla="*/ 2534052 w 9245080"/>
              <a:gd name="T37" fmla="*/ 2944553 h 4397330"/>
              <a:gd name="T38" fmla="*/ 2470047 w 9245080"/>
              <a:gd name="T39" fmla="*/ 2992410 h 4397330"/>
              <a:gd name="T40" fmla="*/ 1584267 w 9245080"/>
              <a:gd name="T41" fmla="*/ 3262938 h 4397330"/>
              <a:gd name="T42" fmla="*/ 0 w 9245080"/>
              <a:gd name="T43" fmla="*/ 1678891 h 4397330"/>
              <a:gd name="T44" fmla="*/ 1584267 w 9245080"/>
              <a:gd name="T45" fmla="*/ 94842 h 4397330"/>
              <a:gd name="T46" fmla="*/ 3168534 w 9245080"/>
              <a:gd name="T47" fmla="*/ 1678891 h 4397330"/>
              <a:gd name="T48" fmla="*/ 3136346 w 9245080"/>
              <a:gd name="T49" fmla="*/ 1998131 h 4397330"/>
              <a:gd name="T50" fmla="*/ 3127240 w 9245080"/>
              <a:gd name="T51" fmla="*/ 2033548 h 4397330"/>
              <a:gd name="T52" fmla="*/ 3189647 w 9245080"/>
              <a:gd name="T53" fmla="*/ 1995639 h 4397330"/>
              <a:gd name="T54" fmla="*/ 3798921 w 9245080"/>
              <a:gd name="T55" fmla="*/ 1841387 h 4397330"/>
              <a:gd name="T56" fmla="*/ 3867801 w 9245080"/>
              <a:gd name="T57" fmla="*/ 1844865 h 4397330"/>
              <a:gd name="T58" fmla="*/ 3798925 w 9245080"/>
              <a:gd name="T59" fmla="*/ 1782275 h 4397330"/>
              <a:gd name="T60" fmla="*/ 3493092 w 9245080"/>
              <a:gd name="T61" fmla="*/ 1044033 h 4397330"/>
              <a:gd name="T62" fmla="*/ 4537267 w 9245080"/>
              <a:gd name="T63" fmla="*/ 0 h 4397330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9245080"/>
              <a:gd name="T97" fmla="*/ 0 h 4397330"/>
              <a:gd name="T98" fmla="*/ 9245080 w 9245080"/>
              <a:gd name="T99" fmla="*/ 4397330 h 4397330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9245080" h="4397330">
                <a:moveTo>
                  <a:pt x="4536504" y="0"/>
                </a:moveTo>
                <a:cubicBezTo>
                  <a:pt x="5113089" y="0"/>
                  <a:pt x="5580504" y="467415"/>
                  <a:pt x="5580504" y="1044000"/>
                </a:cubicBezTo>
                <a:lnTo>
                  <a:pt x="5579928" y="1050102"/>
                </a:lnTo>
                <a:lnTo>
                  <a:pt x="5597171" y="1021918"/>
                </a:lnTo>
                <a:cubicBezTo>
                  <a:pt x="5955551" y="495176"/>
                  <a:pt x="6562462" y="148858"/>
                  <a:pt x="7250832" y="148858"/>
                </a:cubicBezTo>
                <a:cubicBezTo>
                  <a:pt x="8352225" y="148858"/>
                  <a:pt x="9245080" y="1035433"/>
                  <a:pt x="9245080" y="2129078"/>
                </a:cubicBezTo>
                <a:cubicBezTo>
                  <a:pt x="9245080" y="3222723"/>
                  <a:pt x="8352225" y="4109298"/>
                  <a:pt x="7250832" y="4109298"/>
                </a:cubicBezTo>
                <a:cubicBezTo>
                  <a:pt x="6149439" y="4109298"/>
                  <a:pt x="5256584" y="3222723"/>
                  <a:pt x="5256584" y="2129078"/>
                </a:cubicBezTo>
                <a:cubicBezTo>
                  <a:pt x="5256584" y="2060725"/>
                  <a:pt x="5260072" y="1993181"/>
                  <a:pt x="5266880" y="1926612"/>
                </a:cubicBezTo>
                <a:lnTo>
                  <a:pt x="5292235" y="1761650"/>
                </a:lnTo>
                <a:lnTo>
                  <a:pt x="5171148" y="1873020"/>
                </a:lnTo>
                <a:cubicBezTo>
                  <a:pt x="5021819" y="1987509"/>
                  <a:pt x="4840663" y="2062561"/>
                  <a:pt x="4643247" y="2082610"/>
                </a:cubicBezTo>
                <a:lnTo>
                  <a:pt x="4549906" y="2087323"/>
                </a:lnTo>
                <a:lnTo>
                  <a:pt x="4611207" y="2133163"/>
                </a:lnTo>
                <a:cubicBezTo>
                  <a:pt x="4895239" y="2367567"/>
                  <a:pt x="5076280" y="2722306"/>
                  <a:pt x="5076280" y="3119330"/>
                </a:cubicBezTo>
                <a:cubicBezTo>
                  <a:pt x="5076280" y="3825150"/>
                  <a:pt x="4504100" y="4397330"/>
                  <a:pt x="3798280" y="4397330"/>
                </a:cubicBezTo>
                <a:cubicBezTo>
                  <a:pt x="3092460" y="4397330"/>
                  <a:pt x="2520280" y="3825150"/>
                  <a:pt x="2520280" y="3119330"/>
                </a:cubicBezTo>
                <a:cubicBezTo>
                  <a:pt x="2520280" y="3075217"/>
                  <a:pt x="2522516" y="3031625"/>
                  <a:pt x="2526878" y="2988662"/>
                </a:cubicBezTo>
                <a:lnTo>
                  <a:pt x="2533624" y="2944463"/>
                </a:lnTo>
                <a:lnTo>
                  <a:pt x="2469630" y="2992317"/>
                </a:lnTo>
                <a:cubicBezTo>
                  <a:pt x="2216822" y="3163111"/>
                  <a:pt x="1912057" y="3262839"/>
                  <a:pt x="1584000" y="3262839"/>
                </a:cubicBezTo>
                <a:cubicBezTo>
                  <a:pt x="709181" y="3262839"/>
                  <a:pt x="0" y="2553658"/>
                  <a:pt x="0" y="1678839"/>
                </a:cubicBezTo>
                <a:cubicBezTo>
                  <a:pt x="0" y="804020"/>
                  <a:pt x="709181" y="94839"/>
                  <a:pt x="1584000" y="94839"/>
                </a:cubicBezTo>
                <a:cubicBezTo>
                  <a:pt x="2458819" y="94839"/>
                  <a:pt x="3168000" y="804020"/>
                  <a:pt x="3168000" y="1678839"/>
                </a:cubicBezTo>
                <a:cubicBezTo>
                  <a:pt x="3168000" y="1788192"/>
                  <a:pt x="3156919" y="1894956"/>
                  <a:pt x="3135819" y="1998070"/>
                </a:cubicBezTo>
                <a:lnTo>
                  <a:pt x="3126713" y="2033485"/>
                </a:lnTo>
                <a:lnTo>
                  <a:pt x="3189110" y="1995578"/>
                </a:lnTo>
                <a:cubicBezTo>
                  <a:pt x="3370194" y="1897207"/>
                  <a:pt x="3577712" y="1841330"/>
                  <a:pt x="3798280" y="1841330"/>
                </a:cubicBezTo>
                <a:lnTo>
                  <a:pt x="3867149" y="1844808"/>
                </a:lnTo>
                <a:lnTo>
                  <a:pt x="3798285" y="1782220"/>
                </a:lnTo>
                <a:cubicBezTo>
                  <a:pt x="3609358" y="1593293"/>
                  <a:pt x="3492504" y="1332293"/>
                  <a:pt x="3492504" y="1044000"/>
                </a:cubicBezTo>
                <a:cubicBezTo>
                  <a:pt x="3492504" y="467415"/>
                  <a:pt x="3959919" y="0"/>
                  <a:pt x="4536504" y="0"/>
                </a:cubicBezTo>
                <a:close/>
              </a:path>
            </a:pathLst>
          </a:custGeom>
          <a:solidFill>
            <a:schemeClr val="bg1"/>
          </a:solidFill>
          <a:ln w="57150">
            <a:solidFill>
              <a:srgbClr val="5DB3B0"/>
            </a:solidFill>
            <a:bevel/>
            <a:headEnd/>
            <a:tailEnd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16391" name="文本框 19"/>
          <p:cNvSpPr>
            <a:spLocks noChangeArrowheads="1"/>
          </p:cNvSpPr>
          <p:nvPr/>
        </p:nvSpPr>
        <p:spPr bwMode="auto">
          <a:xfrm>
            <a:off x="2206625" y="1917700"/>
            <a:ext cx="230346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>
              <a:buFont typeface="Arial" pitchFamily="34" charset="0"/>
              <a:buNone/>
            </a:pPr>
            <a:r>
              <a:rPr lang="en-US" altLang="zh-CN" sz="7200" b="1">
                <a:solidFill>
                  <a:srgbClr val="7F7F7F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35%</a:t>
            </a:r>
            <a:endParaRPr lang="zh-CN" altLang="en-US" sz="7200" b="1">
              <a:solidFill>
                <a:srgbClr val="7F7F7F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</p:txBody>
      </p:sp>
      <p:sp>
        <p:nvSpPr>
          <p:cNvPr id="16392" name="文本框 20"/>
          <p:cNvSpPr>
            <a:spLocks noChangeArrowheads="1"/>
          </p:cNvSpPr>
          <p:nvPr/>
        </p:nvSpPr>
        <p:spPr bwMode="auto">
          <a:xfrm>
            <a:off x="7756525" y="2135188"/>
            <a:ext cx="2376488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>
              <a:buFont typeface="Arial" pitchFamily="34" charset="0"/>
              <a:buNone/>
            </a:pPr>
            <a:r>
              <a:rPr lang="en-US" altLang="zh-CN" sz="8000" b="1">
                <a:solidFill>
                  <a:srgbClr val="7F7F7F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84%</a:t>
            </a:r>
            <a:endParaRPr lang="zh-CN" altLang="en-US" sz="8000" b="1">
              <a:solidFill>
                <a:srgbClr val="7F7F7F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</p:txBody>
      </p:sp>
      <p:sp>
        <p:nvSpPr>
          <p:cNvPr id="16393" name="文本框 21"/>
          <p:cNvSpPr>
            <a:spLocks noChangeArrowheads="1"/>
          </p:cNvSpPr>
          <p:nvPr/>
        </p:nvSpPr>
        <p:spPr bwMode="auto">
          <a:xfrm>
            <a:off x="5530850" y="1790700"/>
            <a:ext cx="1439863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>
              <a:buFont typeface="Arial" pitchFamily="34" charset="0"/>
              <a:buNone/>
            </a:pPr>
            <a:r>
              <a:rPr lang="en-US" altLang="zh-CN" sz="4400" b="1">
                <a:solidFill>
                  <a:srgbClr val="7F7F7F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78%</a:t>
            </a:r>
            <a:endParaRPr lang="zh-CN" altLang="en-US" sz="4400" b="1">
              <a:solidFill>
                <a:srgbClr val="7F7F7F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</p:txBody>
      </p:sp>
      <p:sp>
        <p:nvSpPr>
          <p:cNvPr id="16394" name="文本框 23"/>
          <p:cNvSpPr>
            <a:spLocks noChangeArrowheads="1"/>
          </p:cNvSpPr>
          <p:nvPr/>
        </p:nvSpPr>
        <p:spPr bwMode="auto">
          <a:xfrm>
            <a:off x="4743450" y="3757613"/>
            <a:ext cx="1622425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>
              <a:buFont typeface="Arial" pitchFamily="34" charset="0"/>
              <a:buNone/>
            </a:pPr>
            <a:r>
              <a:rPr lang="en-US" altLang="zh-CN" sz="5400" b="1">
                <a:solidFill>
                  <a:srgbClr val="7F7F7F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47%</a:t>
            </a:r>
            <a:endParaRPr lang="zh-CN" altLang="en-US" sz="5400" b="1">
              <a:solidFill>
                <a:srgbClr val="7F7F7F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</p:txBody>
      </p:sp>
      <p:sp>
        <p:nvSpPr>
          <p:cNvPr id="16395" name="文本框 25"/>
          <p:cNvSpPr>
            <a:spLocks noChangeArrowheads="1"/>
          </p:cNvSpPr>
          <p:nvPr/>
        </p:nvSpPr>
        <p:spPr bwMode="auto">
          <a:xfrm>
            <a:off x="2162175" y="2852738"/>
            <a:ext cx="2390775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>
              <a:lnSpc>
                <a:spcPts val="3000"/>
              </a:lnSpc>
              <a:buFont typeface="Arial" pitchFamily="34" charset="0"/>
              <a:buNone/>
            </a:pPr>
            <a:r>
              <a:rPr lang="en-US" altLang="zh-CN">
                <a:solidFill>
                  <a:srgbClr val="000000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It is no measure of health to be well adjusted to a profoundly sick</a:t>
            </a:r>
            <a:endParaRPr lang="zh-CN" altLang="en-US">
              <a:solidFill>
                <a:srgbClr val="000000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</p:txBody>
      </p:sp>
      <p:sp>
        <p:nvSpPr>
          <p:cNvPr id="16396" name="文本框 31"/>
          <p:cNvSpPr>
            <a:spLocks noChangeArrowheads="1"/>
          </p:cNvSpPr>
          <p:nvPr/>
        </p:nvSpPr>
        <p:spPr bwMode="auto">
          <a:xfrm>
            <a:off x="7543800" y="3213100"/>
            <a:ext cx="2800350" cy="201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>
              <a:lnSpc>
                <a:spcPts val="3000"/>
              </a:lnSpc>
              <a:buFont typeface="Arial" pitchFamily="34" charset="0"/>
              <a:buNone/>
            </a:pPr>
            <a:r>
              <a:rPr lang="en-US" altLang="zh-CN">
                <a:solidFill>
                  <a:srgbClr val="000000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It is no measure of health to be well adjusted to a profoundly sick society. It is no measure of health to be well adjusted</a:t>
            </a:r>
            <a:endParaRPr lang="zh-CN" altLang="en-US">
              <a:solidFill>
                <a:srgbClr val="000000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</p:txBody>
      </p:sp>
      <p:sp>
        <p:nvSpPr>
          <p:cNvPr id="16397" name="矩形 5"/>
          <p:cNvSpPr>
            <a:spLocks noChangeArrowheads="1"/>
          </p:cNvSpPr>
          <p:nvPr/>
        </p:nvSpPr>
        <p:spPr bwMode="auto">
          <a:xfrm>
            <a:off x="5375275" y="2259013"/>
            <a:ext cx="1751013" cy="124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>
              <a:lnSpc>
                <a:spcPts val="3000"/>
              </a:lnSpc>
              <a:buFont typeface="Arial" pitchFamily="34" charset="0"/>
              <a:buNone/>
            </a:pPr>
            <a:r>
              <a:rPr lang="en-US" altLang="zh-CN">
                <a:solidFill>
                  <a:srgbClr val="000000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It is no measure of health to be well adjusted</a:t>
            </a:r>
            <a:endParaRPr lang="zh-CN" altLang="en-US">
              <a:solidFill>
                <a:srgbClr val="000000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</p:txBody>
      </p:sp>
      <p:sp>
        <p:nvSpPr>
          <p:cNvPr id="16398" name="矩形 6"/>
          <p:cNvSpPr>
            <a:spLocks noChangeArrowheads="1"/>
          </p:cNvSpPr>
          <p:nvPr/>
        </p:nvSpPr>
        <p:spPr bwMode="auto">
          <a:xfrm>
            <a:off x="4652963" y="4532313"/>
            <a:ext cx="18034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>
              <a:buFont typeface="Arial" pitchFamily="34" charset="0"/>
              <a:buNone/>
            </a:pPr>
            <a:r>
              <a:rPr lang="en-US" altLang="zh-CN">
                <a:solidFill>
                  <a:srgbClr val="000000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It is no measure of health to be well adjusted to a profoundly. </a:t>
            </a:r>
            <a:endParaRPr lang="zh-CN" altLang="en-US">
              <a:solidFill>
                <a:srgbClr val="000000"/>
              </a:solidFill>
              <a:latin typeface="Calibri" pitchFamily="34" charset="0"/>
              <a:sym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图表 19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713" y="2278063"/>
            <a:ext cx="5327650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411" name="组合 71"/>
          <p:cNvGrpSpPr>
            <a:grpSpLocks/>
          </p:cNvGrpSpPr>
          <p:nvPr/>
        </p:nvGrpSpPr>
        <p:grpSpPr bwMode="auto">
          <a:xfrm rot="10800000">
            <a:off x="3562350" y="4486275"/>
            <a:ext cx="1036638" cy="315913"/>
            <a:chOff x="0" y="0"/>
            <a:chExt cx="1620032" cy="504056"/>
          </a:xfrm>
        </p:grpSpPr>
        <p:sp>
          <p:nvSpPr>
            <p:cNvPr id="17457" name="直接连接符 72"/>
            <p:cNvSpPr>
              <a:spLocks noChangeShapeType="1"/>
            </p:cNvSpPr>
            <p:nvPr/>
          </p:nvSpPr>
          <p:spPr bwMode="auto">
            <a:xfrm flipV="1">
              <a:off x="0" y="0"/>
              <a:ext cx="288032" cy="504056"/>
            </a:xfrm>
            <a:prstGeom prst="line">
              <a:avLst/>
            </a:prstGeom>
            <a:noFill/>
            <a:ln w="12700">
              <a:solidFill>
                <a:srgbClr val="83BEC2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58" name="直接连接符 73"/>
            <p:cNvSpPr>
              <a:spLocks noChangeShapeType="1"/>
            </p:cNvSpPr>
            <p:nvPr/>
          </p:nvSpPr>
          <p:spPr bwMode="auto">
            <a:xfrm>
              <a:off x="288032" y="0"/>
              <a:ext cx="1332000" cy="1"/>
            </a:xfrm>
            <a:prstGeom prst="line">
              <a:avLst/>
            </a:prstGeom>
            <a:noFill/>
            <a:ln w="12700">
              <a:solidFill>
                <a:srgbClr val="83BEC2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12" name="组合 68"/>
          <p:cNvGrpSpPr>
            <a:grpSpLocks/>
          </p:cNvGrpSpPr>
          <p:nvPr/>
        </p:nvGrpSpPr>
        <p:grpSpPr bwMode="auto">
          <a:xfrm flipH="1">
            <a:off x="3867150" y="2205038"/>
            <a:ext cx="1274763" cy="504825"/>
            <a:chOff x="0" y="0"/>
            <a:chExt cx="1620032" cy="504056"/>
          </a:xfrm>
        </p:grpSpPr>
        <p:sp>
          <p:nvSpPr>
            <p:cNvPr id="17455" name="直接连接符 69"/>
            <p:cNvSpPr>
              <a:spLocks noChangeShapeType="1"/>
            </p:cNvSpPr>
            <p:nvPr/>
          </p:nvSpPr>
          <p:spPr bwMode="auto">
            <a:xfrm flipV="1">
              <a:off x="0" y="0"/>
              <a:ext cx="288032" cy="504056"/>
            </a:xfrm>
            <a:prstGeom prst="line">
              <a:avLst/>
            </a:prstGeom>
            <a:noFill/>
            <a:ln w="12700">
              <a:solidFill>
                <a:srgbClr val="B5D8DA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56" name="直接连接符 70"/>
            <p:cNvSpPr>
              <a:spLocks noChangeShapeType="1"/>
            </p:cNvSpPr>
            <p:nvPr/>
          </p:nvSpPr>
          <p:spPr bwMode="auto">
            <a:xfrm>
              <a:off x="288032" y="0"/>
              <a:ext cx="1332000" cy="1"/>
            </a:xfrm>
            <a:prstGeom prst="line">
              <a:avLst/>
            </a:prstGeom>
            <a:noFill/>
            <a:ln w="12700">
              <a:solidFill>
                <a:srgbClr val="B5D8DA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13" name="组合 28"/>
          <p:cNvGrpSpPr>
            <a:grpSpLocks/>
          </p:cNvGrpSpPr>
          <p:nvPr/>
        </p:nvGrpSpPr>
        <p:grpSpPr bwMode="auto">
          <a:xfrm>
            <a:off x="6743700" y="2206625"/>
            <a:ext cx="1619250" cy="503238"/>
            <a:chOff x="0" y="0"/>
            <a:chExt cx="1620032" cy="504056"/>
          </a:xfrm>
        </p:grpSpPr>
        <p:sp>
          <p:nvSpPr>
            <p:cNvPr id="17453" name="直接连接符 25"/>
            <p:cNvSpPr>
              <a:spLocks noChangeShapeType="1"/>
            </p:cNvSpPr>
            <p:nvPr/>
          </p:nvSpPr>
          <p:spPr bwMode="auto">
            <a:xfrm flipV="1">
              <a:off x="0" y="0"/>
              <a:ext cx="288032" cy="504056"/>
            </a:xfrm>
            <a:prstGeom prst="line">
              <a:avLst/>
            </a:prstGeom>
            <a:noFill/>
            <a:ln w="12700">
              <a:solidFill>
                <a:srgbClr val="479796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54" name="直接连接符 27"/>
            <p:cNvSpPr>
              <a:spLocks noChangeShapeType="1"/>
            </p:cNvSpPr>
            <p:nvPr/>
          </p:nvSpPr>
          <p:spPr bwMode="auto">
            <a:xfrm>
              <a:off x="288032" y="0"/>
              <a:ext cx="1332000" cy="1"/>
            </a:xfrm>
            <a:prstGeom prst="line">
              <a:avLst/>
            </a:prstGeom>
            <a:noFill/>
            <a:ln w="12700">
              <a:solidFill>
                <a:srgbClr val="479796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7414" name="矩形 1"/>
          <p:cNvSpPr>
            <a:spLocks noChangeArrowheads="1"/>
          </p:cNvSpPr>
          <p:nvPr/>
        </p:nvSpPr>
        <p:spPr bwMode="auto">
          <a:xfrm>
            <a:off x="911225" y="0"/>
            <a:ext cx="1008063" cy="1339850"/>
          </a:xfrm>
          <a:prstGeom prst="rect">
            <a:avLst/>
          </a:prstGeom>
          <a:solidFill>
            <a:srgbClr val="479796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7415" name="文本框 2"/>
          <p:cNvSpPr>
            <a:spLocks noChangeArrowheads="1"/>
          </p:cNvSpPr>
          <p:nvPr/>
        </p:nvSpPr>
        <p:spPr bwMode="auto">
          <a:xfrm>
            <a:off x="941388" y="293688"/>
            <a:ext cx="1008062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>
              <a:buFont typeface="Arial" pitchFamily="34" charset="0"/>
              <a:buNone/>
            </a:pPr>
            <a:r>
              <a:rPr lang="en-US" altLang="zh-CN" sz="6000">
                <a:solidFill>
                  <a:schemeClr val="bg1"/>
                </a:solidFill>
                <a:latin typeface="Gungsuh" pitchFamily="18" charset="-127"/>
                <a:ea typeface="Gungsuh" pitchFamily="18" charset="-127"/>
                <a:sym typeface="Gungsuh" pitchFamily="18" charset="-127"/>
              </a:rPr>
              <a:t>2</a:t>
            </a:r>
            <a:endParaRPr lang="zh-CN" altLang="en-US" sz="6000">
              <a:solidFill>
                <a:schemeClr val="bg1"/>
              </a:solidFill>
              <a:latin typeface="Gungsuh" pitchFamily="18" charset="-127"/>
              <a:ea typeface="Gungsuh" pitchFamily="18" charset="-127"/>
              <a:sym typeface="Gungsuh" pitchFamily="18" charset="-127"/>
            </a:endParaRPr>
          </a:p>
        </p:txBody>
      </p:sp>
      <p:sp>
        <p:nvSpPr>
          <p:cNvPr id="17416" name="文本框 3"/>
          <p:cNvSpPr>
            <a:spLocks noChangeArrowheads="1"/>
          </p:cNvSpPr>
          <p:nvPr/>
        </p:nvSpPr>
        <p:spPr bwMode="auto">
          <a:xfrm>
            <a:off x="2351088" y="539750"/>
            <a:ext cx="633730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en-US" altLang="zh-CN" sz="4400">
                <a:solidFill>
                  <a:srgbClr val="7F7F7F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Add Your Title Here</a:t>
            </a:r>
            <a:endParaRPr lang="zh-CN" altLang="en-US" sz="4400">
              <a:solidFill>
                <a:srgbClr val="7F7F7F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</p:txBody>
      </p:sp>
      <p:sp>
        <p:nvSpPr>
          <p:cNvPr id="17417" name="矩形 4"/>
          <p:cNvSpPr>
            <a:spLocks noChangeArrowheads="1"/>
          </p:cNvSpPr>
          <p:nvPr/>
        </p:nvSpPr>
        <p:spPr bwMode="auto">
          <a:xfrm>
            <a:off x="0" y="6524625"/>
            <a:ext cx="12192000" cy="333375"/>
          </a:xfrm>
          <a:prstGeom prst="rect">
            <a:avLst/>
          </a:prstGeom>
          <a:solidFill>
            <a:srgbClr val="479796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17418" name="组合 47"/>
          <p:cNvGrpSpPr>
            <a:grpSpLocks/>
          </p:cNvGrpSpPr>
          <p:nvPr/>
        </p:nvGrpSpPr>
        <p:grpSpPr bwMode="auto">
          <a:xfrm>
            <a:off x="8413750" y="1520825"/>
            <a:ext cx="1492250" cy="1260475"/>
            <a:chOff x="0" y="0"/>
            <a:chExt cx="2025987" cy="1708431"/>
          </a:xfrm>
        </p:grpSpPr>
        <p:grpSp>
          <p:nvGrpSpPr>
            <p:cNvPr id="17443" name="组合 46"/>
            <p:cNvGrpSpPr>
              <a:grpSpLocks/>
            </p:cNvGrpSpPr>
            <p:nvPr/>
          </p:nvGrpSpPr>
          <p:grpSpPr bwMode="auto">
            <a:xfrm>
              <a:off x="0" y="412287"/>
              <a:ext cx="2025987" cy="1296144"/>
              <a:chOff x="0" y="0"/>
              <a:chExt cx="2025987" cy="1296144"/>
            </a:xfrm>
          </p:grpSpPr>
          <p:sp>
            <p:nvSpPr>
              <p:cNvPr id="17450" name="矩形 2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025987" cy="1296144"/>
              </a:xfrm>
              <a:prstGeom prst="rect">
                <a:avLst/>
              </a:prstGeom>
              <a:noFill/>
              <a:ln w="57150">
                <a:solidFill>
                  <a:srgbClr val="7F7F7F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 eaLnBrk="1" hangingPunct="1">
                  <a:buFont typeface="Arial" pitchFamily="34" charset="0"/>
                  <a:buNone/>
                </a:pPr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17451" name="矩形 34"/>
              <p:cNvSpPr>
                <a:spLocks noChangeArrowheads="1"/>
              </p:cNvSpPr>
              <p:nvPr/>
            </p:nvSpPr>
            <p:spPr bwMode="auto">
              <a:xfrm>
                <a:off x="0" y="1080120"/>
                <a:ext cx="2025987" cy="216024"/>
              </a:xfrm>
              <a:prstGeom prst="rect">
                <a:avLst/>
              </a:prstGeom>
              <a:solidFill>
                <a:srgbClr val="7F7F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 eaLnBrk="1" hangingPunct="1">
                  <a:buFont typeface="Arial" pitchFamily="34" charset="0"/>
                  <a:buNone/>
                </a:pPr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17452" name="直接连接符 36"/>
              <p:cNvSpPr>
                <a:spLocks noChangeShapeType="1"/>
              </p:cNvSpPr>
              <p:nvPr/>
            </p:nvSpPr>
            <p:spPr bwMode="auto">
              <a:xfrm>
                <a:off x="801892" y="1224136"/>
                <a:ext cx="360000" cy="1"/>
              </a:xfrm>
              <a:prstGeom prst="line">
                <a:avLst/>
              </a:prstGeom>
              <a:noFill/>
              <a:ln w="57150">
                <a:solidFill>
                  <a:schemeClr val="bg1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7444" name="组合 42"/>
            <p:cNvGrpSpPr>
              <a:grpSpLocks/>
            </p:cNvGrpSpPr>
            <p:nvPr/>
          </p:nvGrpSpPr>
          <p:grpSpPr bwMode="auto">
            <a:xfrm>
              <a:off x="551734" y="52255"/>
              <a:ext cx="430158" cy="360032"/>
              <a:chOff x="0" y="0"/>
              <a:chExt cx="430158" cy="360032"/>
            </a:xfrm>
          </p:grpSpPr>
          <p:sp>
            <p:nvSpPr>
              <p:cNvPr id="17448" name="直接连接符 38"/>
              <p:cNvSpPr>
                <a:spLocks noChangeShapeType="1"/>
              </p:cNvSpPr>
              <p:nvPr/>
            </p:nvSpPr>
            <p:spPr bwMode="auto">
              <a:xfrm>
                <a:off x="70118" y="72000"/>
                <a:ext cx="360040" cy="288032"/>
              </a:xfrm>
              <a:prstGeom prst="line">
                <a:avLst/>
              </a:prstGeom>
              <a:noFill/>
              <a:ln w="57150">
                <a:solidFill>
                  <a:srgbClr val="7F7F7F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449" name="椭圆 3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44000" cy="144000"/>
              </a:xfrm>
              <a:prstGeom prst="ellipse">
                <a:avLst/>
              </a:prstGeom>
              <a:solidFill>
                <a:srgbClr val="7F7F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 eaLnBrk="1" hangingPunct="1">
                  <a:buFont typeface="Arial" pitchFamily="34" charset="0"/>
                  <a:buNone/>
                </a:pPr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</p:grpSp>
        <p:grpSp>
          <p:nvGrpSpPr>
            <p:cNvPr id="17445" name="组合 43"/>
            <p:cNvGrpSpPr>
              <a:grpSpLocks/>
            </p:cNvGrpSpPr>
            <p:nvPr/>
          </p:nvGrpSpPr>
          <p:grpSpPr bwMode="auto">
            <a:xfrm rot="5861688">
              <a:off x="1044124" y="35063"/>
              <a:ext cx="430158" cy="360032"/>
              <a:chOff x="0" y="0"/>
              <a:chExt cx="430158" cy="360032"/>
            </a:xfrm>
          </p:grpSpPr>
          <p:sp>
            <p:nvSpPr>
              <p:cNvPr id="17446" name="直接连接符 44"/>
              <p:cNvSpPr>
                <a:spLocks noChangeShapeType="1"/>
              </p:cNvSpPr>
              <p:nvPr/>
            </p:nvSpPr>
            <p:spPr bwMode="auto">
              <a:xfrm>
                <a:off x="70118" y="72000"/>
                <a:ext cx="360040" cy="288032"/>
              </a:xfrm>
              <a:prstGeom prst="line">
                <a:avLst/>
              </a:prstGeom>
              <a:noFill/>
              <a:ln w="57150">
                <a:solidFill>
                  <a:srgbClr val="7F7F7F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7447" name="椭圆 4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44000" cy="144000"/>
              </a:xfrm>
              <a:prstGeom prst="ellipse">
                <a:avLst/>
              </a:prstGeom>
              <a:solidFill>
                <a:srgbClr val="7F7F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 eaLnBrk="1" hangingPunct="1">
                  <a:buFont typeface="Arial" pitchFamily="34" charset="0"/>
                  <a:buNone/>
                </a:pPr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</p:grpSp>
      </p:grpSp>
      <p:grpSp>
        <p:nvGrpSpPr>
          <p:cNvPr id="17419" name="组合 54"/>
          <p:cNvGrpSpPr>
            <a:grpSpLocks/>
          </p:cNvGrpSpPr>
          <p:nvPr/>
        </p:nvGrpSpPr>
        <p:grpSpPr bwMode="auto">
          <a:xfrm>
            <a:off x="8413750" y="4216400"/>
            <a:ext cx="790575" cy="1368425"/>
            <a:chOff x="0" y="0"/>
            <a:chExt cx="792088" cy="1368153"/>
          </a:xfrm>
        </p:grpSpPr>
        <p:grpSp>
          <p:nvGrpSpPr>
            <p:cNvPr id="17437" name="组合 51"/>
            <p:cNvGrpSpPr>
              <a:grpSpLocks/>
            </p:cNvGrpSpPr>
            <p:nvPr/>
          </p:nvGrpSpPr>
          <p:grpSpPr bwMode="auto">
            <a:xfrm>
              <a:off x="0" y="1"/>
              <a:ext cx="792088" cy="1368152"/>
              <a:chOff x="0" y="0"/>
              <a:chExt cx="792088" cy="1368152"/>
            </a:xfrm>
          </p:grpSpPr>
          <p:sp>
            <p:nvSpPr>
              <p:cNvPr id="17440" name="矩形 48"/>
              <p:cNvSpPr>
                <a:spLocks noChangeArrowheads="1"/>
              </p:cNvSpPr>
              <p:nvPr/>
            </p:nvSpPr>
            <p:spPr bwMode="auto">
              <a:xfrm>
                <a:off x="0" y="0"/>
                <a:ext cx="792088" cy="1368152"/>
              </a:xfrm>
              <a:prstGeom prst="rect">
                <a:avLst/>
              </a:prstGeom>
              <a:solidFill>
                <a:schemeClr val="bg1"/>
              </a:solidFill>
              <a:ln w="57150">
                <a:solidFill>
                  <a:srgbClr val="7F7F7F"/>
                </a:solidFill>
                <a:bevel/>
                <a:headEnd/>
                <a:tailEnd/>
              </a:ln>
            </p:spPr>
            <p:txBody>
              <a:bodyPr anchor="ctr"/>
              <a:lstStyle/>
              <a:p>
                <a:pPr algn="ctr" eaLnBrk="1" hangingPunct="1">
                  <a:buFont typeface="Arial" pitchFamily="34" charset="0"/>
                  <a:buNone/>
                </a:pPr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17441" name="矩形 49"/>
              <p:cNvSpPr>
                <a:spLocks noChangeArrowheads="1"/>
              </p:cNvSpPr>
              <p:nvPr/>
            </p:nvSpPr>
            <p:spPr bwMode="auto">
              <a:xfrm>
                <a:off x="0" y="1152128"/>
                <a:ext cx="792088" cy="216024"/>
              </a:xfrm>
              <a:prstGeom prst="rect">
                <a:avLst/>
              </a:prstGeom>
              <a:solidFill>
                <a:srgbClr val="7F7F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 eaLnBrk="1" hangingPunct="1">
                  <a:buFont typeface="Arial" pitchFamily="34" charset="0"/>
                  <a:buNone/>
                </a:pPr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17442" name="椭圆 50"/>
              <p:cNvSpPr>
                <a:spLocks noChangeArrowheads="1"/>
              </p:cNvSpPr>
              <p:nvPr/>
            </p:nvSpPr>
            <p:spPr bwMode="auto">
              <a:xfrm>
                <a:off x="324044" y="1224152"/>
                <a:ext cx="144000" cy="1440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 eaLnBrk="1" hangingPunct="1">
                  <a:buFont typeface="Arial" pitchFamily="34" charset="0"/>
                  <a:buNone/>
                </a:pPr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</p:grpSp>
        <p:sp>
          <p:nvSpPr>
            <p:cNvPr id="17438" name="矩形 52"/>
            <p:cNvSpPr>
              <a:spLocks noChangeArrowheads="1"/>
            </p:cNvSpPr>
            <p:nvPr/>
          </p:nvSpPr>
          <p:spPr bwMode="auto">
            <a:xfrm>
              <a:off x="0" y="0"/>
              <a:ext cx="792088" cy="129657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7439" name="直接连接符 53"/>
            <p:cNvSpPr>
              <a:spLocks noChangeShapeType="1"/>
            </p:cNvSpPr>
            <p:nvPr/>
          </p:nvSpPr>
          <p:spPr bwMode="auto">
            <a:xfrm>
              <a:off x="324044" y="72009"/>
              <a:ext cx="144000" cy="1"/>
            </a:xfrm>
            <a:prstGeom prst="line">
              <a:avLst/>
            </a:prstGeom>
            <a:noFill/>
            <a:ln w="28575">
              <a:solidFill>
                <a:schemeClr val="bg1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420" name="组合 58"/>
          <p:cNvGrpSpPr>
            <a:grpSpLocks/>
          </p:cNvGrpSpPr>
          <p:nvPr/>
        </p:nvGrpSpPr>
        <p:grpSpPr bwMode="auto">
          <a:xfrm>
            <a:off x="2239963" y="4403725"/>
            <a:ext cx="1662112" cy="825500"/>
            <a:chOff x="0" y="0"/>
            <a:chExt cx="2376264" cy="1180516"/>
          </a:xfrm>
        </p:grpSpPr>
        <p:sp>
          <p:nvSpPr>
            <p:cNvPr id="17434" name="矩形 55"/>
            <p:cNvSpPr>
              <a:spLocks noChangeArrowheads="1"/>
            </p:cNvSpPr>
            <p:nvPr/>
          </p:nvSpPr>
          <p:spPr bwMode="auto">
            <a:xfrm>
              <a:off x="318190" y="0"/>
              <a:ext cx="1698034" cy="1008112"/>
            </a:xfrm>
            <a:prstGeom prst="rect">
              <a:avLst/>
            </a:prstGeom>
            <a:solidFill>
              <a:schemeClr val="bg1"/>
            </a:solidFill>
            <a:ln w="57150">
              <a:solidFill>
                <a:srgbClr val="7F7F7F"/>
              </a:solidFill>
              <a:bevel/>
              <a:headEnd/>
              <a:tailEnd/>
            </a:ln>
          </p:spPr>
          <p:txBody>
            <a:bodyPr anchor="ctr"/>
            <a:lstStyle/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17435" name="梯形 56"/>
            <p:cNvSpPr>
              <a:spLocks noChangeArrowheads="1"/>
            </p:cNvSpPr>
            <p:nvPr/>
          </p:nvSpPr>
          <p:spPr bwMode="auto">
            <a:xfrm rot="10800000" flipV="1">
              <a:off x="0" y="1108516"/>
              <a:ext cx="2376264" cy="72000"/>
            </a:xfrm>
            <a:custGeom>
              <a:avLst/>
              <a:gdLst>
                <a:gd name="T0" fmla="*/ 2147483647 w 21600"/>
                <a:gd name="T1" fmla="*/ 400000 h 21600"/>
                <a:gd name="T2" fmla="*/ 2147483647 w 21600"/>
                <a:gd name="T3" fmla="*/ 800000 h 21600"/>
                <a:gd name="T4" fmla="*/ 109178318 w 21600"/>
                <a:gd name="T5" fmla="*/ 400000 h 21600"/>
                <a:gd name="T6" fmla="*/ 2147483647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1882 w 21600"/>
                <a:gd name="T13" fmla="*/ 1882 h 21600"/>
                <a:gd name="T14" fmla="*/ 19718 w 21600"/>
                <a:gd name="T15" fmla="*/ 19718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163" y="21600"/>
                  </a:lnTo>
                  <a:lnTo>
                    <a:pt x="21437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17436" name="梯形 57"/>
            <p:cNvSpPr>
              <a:spLocks noChangeArrowheads="1"/>
            </p:cNvSpPr>
            <p:nvPr/>
          </p:nvSpPr>
          <p:spPr bwMode="auto">
            <a:xfrm rot="10800000" flipV="1">
              <a:off x="1008112" y="1114310"/>
              <a:ext cx="267107" cy="36000"/>
            </a:xfrm>
            <a:custGeom>
              <a:avLst/>
              <a:gdLst>
                <a:gd name="T0" fmla="*/ 40157581 w 21600"/>
                <a:gd name="T1" fmla="*/ 50000 h 21600"/>
                <a:gd name="T2" fmla="*/ 20423012 w 21600"/>
                <a:gd name="T3" fmla="*/ 100000 h 21600"/>
                <a:gd name="T4" fmla="*/ 688295 w 21600"/>
                <a:gd name="T5" fmla="*/ 50000 h 21600"/>
                <a:gd name="T6" fmla="*/ 20423012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2164 w 21600"/>
                <a:gd name="T13" fmla="*/ 2164 h 21600"/>
                <a:gd name="T14" fmla="*/ 19436 w 21600"/>
                <a:gd name="T15" fmla="*/ 19436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727" y="21600"/>
                  </a:lnTo>
                  <a:lnTo>
                    <a:pt x="20873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17421" name="组合 67"/>
          <p:cNvGrpSpPr>
            <a:grpSpLocks/>
          </p:cNvGrpSpPr>
          <p:nvPr/>
        </p:nvGrpSpPr>
        <p:grpSpPr bwMode="auto">
          <a:xfrm>
            <a:off x="2908300" y="1795463"/>
            <a:ext cx="993775" cy="979487"/>
            <a:chOff x="0" y="0"/>
            <a:chExt cx="994402" cy="979690"/>
          </a:xfrm>
        </p:grpSpPr>
        <p:grpSp>
          <p:nvGrpSpPr>
            <p:cNvPr id="17429" name="组合 60"/>
            <p:cNvGrpSpPr>
              <a:grpSpLocks/>
            </p:cNvGrpSpPr>
            <p:nvPr/>
          </p:nvGrpSpPr>
          <p:grpSpPr bwMode="auto">
            <a:xfrm>
              <a:off x="0" y="0"/>
              <a:ext cx="922394" cy="979690"/>
              <a:chOff x="0" y="0"/>
              <a:chExt cx="792088" cy="1368152"/>
            </a:xfrm>
          </p:grpSpPr>
          <p:sp>
            <p:nvSpPr>
              <p:cNvPr id="17431" name="矩形 63"/>
              <p:cNvSpPr>
                <a:spLocks noChangeArrowheads="1"/>
              </p:cNvSpPr>
              <p:nvPr/>
            </p:nvSpPr>
            <p:spPr bwMode="auto">
              <a:xfrm>
                <a:off x="0" y="0"/>
                <a:ext cx="792088" cy="1368152"/>
              </a:xfrm>
              <a:prstGeom prst="rect">
                <a:avLst/>
              </a:prstGeom>
              <a:solidFill>
                <a:schemeClr val="bg1"/>
              </a:solidFill>
              <a:ln w="57150">
                <a:solidFill>
                  <a:srgbClr val="7F7F7F"/>
                </a:solidFill>
                <a:bevel/>
                <a:headEnd/>
                <a:tailEnd/>
              </a:ln>
            </p:spPr>
            <p:txBody>
              <a:bodyPr anchor="ctr"/>
              <a:lstStyle/>
              <a:p>
                <a:pPr algn="ctr" eaLnBrk="1" hangingPunct="1">
                  <a:buFont typeface="Arial" pitchFamily="34" charset="0"/>
                  <a:buNone/>
                </a:pPr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17432" name="矩形 64"/>
              <p:cNvSpPr>
                <a:spLocks noChangeArrowheads="1"/>
              </p:cNvSpPr>
              <p:nvPr/>
            </p:nvSpPr>
            <p:spPr bwMode="auto">
              <a:xfrm>
                <a:off x="0" y="1152128"/>
                <a:ext cx="792088" cy="216024"/>
              </a:xfrm>
              <a:prstGeom prst="rect">
                <a:avLst/>
              </a:prstGeom>
              <a:solidFill>
                <a:srgbClr val="7F7F7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 eaLnBrk="1" hangingPunct="1">
                  <a:buFont typeface="Arial" pitchFamily="34" charset="0"/>
                  <a:buNone/>
                </a:pPr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17433" name="椭圆 65"/>
              <p:cNvSpPr>
                <a:spLocks noChangeArrowheads="1"/>
              </p:cNvSpPr>
              <p:nvPr/>
            </p:nvSpPr>
            <p:spPr bwMode="auto">
              <a:xfrm>
                <a:off x="324044" y="1224152"/>
                <a:ext cx="144000" cy="1440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bevel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 eaLnBrk="1" hangingPunct="1">
                  <a:buFont typeface="Arial" pitchFamily="34" charset="0"/>
                  <a:buNone/>
                </a:pPr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</p:grpSp>
        <p:sp>
          <p:nvSpPr>
            <p:cNvPr id="17430" name="矩形 66"/>
            <p:cNvSpPr>
              <a:spLocks noChangeArrowheads="1"/>
            </p:cNvSpPr>
            <p:nvPr/>
          </p:nvSpPr>
          <p:spPr bwMode="auto">
            <a:xfrm>
              <a:off x="922402" y="143999"/>
              <a:ext cx="72000" cy="216024"/>
            </a:xfrm>
            <a:prstGeom prst="rect">
              <a:avLst/>
            </a:prstGeom>
            <a:solidFill>
              <a:srgbClr val="7F7F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grpSp>
        <p:nvGrpSpPr>
          <p:cNvPr id="17422" name="组合 75"/>
          <p:cNvGrpSpPr>
            <a:grpSpLocks/>
          </p:cNvGrpSpPr>
          <p:nvPr/>
        </p:nvGrpSpPr>
        <p:grpSpPr bwMode="auto">
          <a:xfrm rot="10800000" flipH="1">
            <a:off x="7175500" y="4625975"/>
            <a:ext cx="1238250" cy="420688"/>
            <a:chOff x="0" y="0"/>
            <a:chExt cx="1620032" cy="504056"/>
          </a:xfrm>
        </p:grpSpPr>
        <p:sp>
          <p:nvSpPr>
            <p:cNvPr id="17427" name="直接连接符 76"/>
            <p:cNvSpPr>
              <a:spLocks noChangeShapeType="1"/>
            </p:cNvSpPr>
            <p:nvPr/>
          </p:nvSpPr>
          <p:spPr bwMode="auto">
            <a:xfrm flipV="1">
              <a:off x="0" y="0"/>
              <a:ext cx="288032" cy="504056"/>
            </a:xfrm>
            <a:prstGeom prst="line">
              <a:avLst/>
            </a:prstGeom>
            <a:noFill/>
            <a:ln w="12700">
              <a:solidFill>
                <a:srgbClr val="5DB3B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428" name="直接连接符 77"/>
            <p:cNvSpPr>
              <a:spLocks noChangeShapeType="1"/>
            </p:cNvSpPr>
            <p:nvPr/>
          </p:nvSpPr>
          <p:spPr bwMode="auto">
            <a:xfrm>
              <a:off x="288032" y="0"/>
              <a:ext cx="1332000" cy="1"/>
            </a:xfrm>
            <a:prstGeom prst="line">
              <a:avLst/>
            </a:prstGeom>
            <a:noFill/>
            <a:ln w="12700">
              <a:solidFill>
                <a:srgbClr val="5DB3B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7423" name="文本框 78"/>
          <p:cNvSpPr>
            <a:spLocks noChangeArrowheads="1"/>
          </p:cNvSpPr>
          <p:nvPr/>
        </p:nvSpPr>
        <p:spPr bwMode="auto">
          <a:xfrm>
            <a:off x="10045700" y="1700213"/>
            <a:ext cx="1739900" cy="1293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>
              <a:buFont typeface="Arial" pitchFamily="34" charset="0"/>
              <a:buNone/>
            </a:pPr>
            <a:r>
              <a:rPr lang="en-US" altLang="zh-CN" sz="2400">
                <a:solidFill>
                  <a:srgbClr val="7F7F7F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TEXT HERE</a:t>
            </a:r>
            <a:endParaRPr lang="zh-CN" altLang="en-US" sz="2400">
              <a:solidFill>
                <a:srgbClr val="7F7F7F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  <a:p>
            <a:pPr eaLnBrk="1" hangingPunct="1">
              <a:buFont typeface="Arial" pitchFamily="34" charset="0"/>
              <a:buNone/>
            </a:pPr>
            <a:r>
              <a:rPr lang="en-US" altLang="zh-CN" sz="5400" b="1">
                <a:solidFill>
                  <a:srgbClr val="7F7F7F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46%</a:t>
            </a:r>
            <a:endParaRPr lang="zh-CN" altLang="en-US" sz="5400" b="1">
              <a:solidFill>
                <a:srgbClr val="7F7F7F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</p:txBody>
      </p:sp>
      <p:sp>
        <p:nvSpPr>
          <p:cNvPr id="17424" name="文本框 79"/>
          <p:cNvSpPr>
            <a:spLocks noChangeArrowheads="1"/>
          </p:cNvSpPr>
          <p:nvPr/>
        </p:nvSpPr>
        <p:spPr bwMode="auto">
          <a:xfrm>
            <a:off x="9244013" y="4291013"/>
            <a:ext cx="1739900" cy="1293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>
              <a:buFont typeface="Arial" pitchFamily="34" charset="0"/>
              <a:buNone/>
            </a:pPr>
            <a:r>
              <a:rPr lang="en-US" altLang="zh-CN" sz="2400">
                <a:solidFill>
                  <a:srgbClr val="7F7F7F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TEXT HERE</a:t>
            </a:r>
            <a:endParaRPr lang="zh-CN" altLang="en-US" sz="2400">
              <a:solidFill>
                <a:srgbClr val="7F7F7F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en-US" altLang="zh-CN" sz="5400" b="1">
                <a:solidFill>
                  <a:srgbClr val="7F7F7F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38%</a:t>
            </a:r>
            <a:endParaRPr lang="zh-CN" altLang="en-US" sz="5400" b="1">
              <a:solidFill>
                <a:srgbClr val="7F7F7F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</p:txBody>
      </p:sp>
      <p:sp>
        <p:nvSpPr>
          <p:cNvPr id="17425" name="文本框 80"/>
          <p:cNvSpPr>
            <a:spLocks noChangeArrowheads="1"/>
          </p:cNvSpPr>
          <p:nvPr/>
        </p:nvSpPr>
        <p:spPr bwMode="auto">
          <a:xfrm>
            <a:off x="1011238" y="1700213"/>
            <a:ext cx="1739900" cy="1293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>
              <a:buFont typeface="Arial" pitchFamily="34" charset="0"/>
              <a:buNone/>
            </a:pPr>
            <a:r>
              <a:rPr lang="en-US" altLang="zh-CN" sz="2400">
                <a:solidFill>
                  <a:srgbClr val="7F7F7F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TEXT HERE</a:t>
            </a:r>
            <a:endParaRPr lang="zh-CN" altLang="en-US" sz="2400">
              <a:solidFill>
                <a:srgbClr val="7F7F7F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en-US" altLang="zh-CN" sz="5400" b="1">
                <a:solidFill>
                  <a:srgbClr val="7F7F7F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27%</a:t>
            </a:r>
            <a:endParaRPr lang="zh-CN" altLang="en-US" sz="5400" b="1">
              <a:solidFill>
                <a:srgbClr val="7F7F7F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</p:txBody>
      </p:sp>
      <p:sp>
        <p:nvSpPr>
          <p:cNvPr id="17426" name="文本框 81"/>
          <p:cNvSpPr>
            <a:spLocks noChangeArrowheads="1"/>
          </p:cNvSpPr>
          <p:nvPr/>
        </p:nvSpPr>
        <p:spPr bwMode="auto">
          <a:xfrm>
            <a:off x="539750" y="4221163"/>
            <a:ext cx="1739900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>
              <a:buFont typeface="Arial" pitchFamily="34" charset="0"/>
              <a:buNone/>
            </a:pPr>
            <a:r>
              <a:rPr lang="en-US" altLang="zh-CN" sz="2400">
                <a:solidFill>
                  <a:srgbClr val="7F7F7F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TEXT HERE</a:t>
            </a:r>
            <a:endParaRPr lang="zh-CN" altLang="en-US" sz="2400">
              <a:solidFill>
                <a:srgbClr val="7F7F7F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  <a:p>
            <a:pPr algn="ctr" eaLnBrk="1" hangingPunct="1">
              <a:buFont typeface="Arial" pitchFamily="34" charset="0"/>
              <a:buNone/>
            </a:pPr>
            <a:r>
              <a:rPr lang="en-US" altLang="zh-CN" sz="5400" b="1">
                <a:solidFill>
                  <a:srgbClr val="7F7F7F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30%</a:t>
            </a:r>
            <a:endParaRPr lang="zh-CN" altLang="en-US" sz="5400" b="1">
              <a:solidFill>
                <a:srgbClr val="7F7F7F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矩形 1"/>
          <p:cNvSpPr>
            <a:spLocks noChangeArrowheads="1"/>
          </p:cNvSpPr>
          <p:nvPr/>
        </p:nvSpPr>
        <p:spPr bwMode="auto">
          <a:xfrm>
            <a:off x="911225" y="0"/>
            <a:ext cx="1008063" cy="1339850"/>
          </a:xfrm>
          <a:prstGeom prst="rect">
            <a:avLst/>
          </a:prstGeom>
          <a:solidFill>
            <a:srgbClr val="479796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8435" name="文本框 2"/>
          <p:cNvSpPr>
            <a:spLocks noChangeArrowheads="1"/>
          </p:cNvSpPr>
          <p:nvPr/>
        </p:nvSpPr>
        <p:spPr bwMode="auto">
          <a:xfrm>
            <a:off x="941388" y="293688"/>
            <a:ext cx="1008062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>
              <a:buFont typeface="Arial" pitchFamily="34" charset="0"/>
              <a:buNone/>
            </a:pPr>
            <a:r>
              <a:rPr lang="en-US" altLang="zh-CN" sz="6000">
                <a:solidFill>
                  <a:schemeClr val="bg1"/>
                </a:solidFill>
                <a:latin typeface="Gungsuh" pitchFamily="18" charset="-127"/>
                <a:ea typeface="Gungsuh" pitchFamily="18" charset="-127"/>
                <a:sym typeface="Gungsuh" pitchFamily="18" charset="-127"/>
              </a:rPr>
              <a:t>2</a:t>
            </a:r>
            <a:endParaRPr lang="zh-CN" altLang="en-US" sz="6000">
              <a:solidFill>
                <a:schemeClr val="bg1"/>
              </a:solidFill>
              <a:latin typeface="Gungsuh" pitchFamily="18" charset="-127"/>
              <a:ea typeface="Gungsuh" pitchFamily="18" charset="-127"/>
              <a:sym typeface="Gungsuh" pitchFamily="18" charset="-127"/>
            </a:endParaRPr>
          </a:p>
        </p:txBody>
      </p:sp>
      <p:sp>
        <p:nvSpPr>
          <p:cNvPr id="18436" name="文本框 3"/>
          <p:cNvSpPr>
            <a:spLocks noChangeArrowheads="1"/>
          </p:cNvSpPr>
          <p:nvPr/>
        </p:nvSpPr>
        <p:spPr bwMode="auto">
          <a:xfrm>
            <a:off x="2351088" y="539750"/>
            <a:ext cx="633730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en-US" altLang="zh-CN" sz="4400">
                <a:solidFill>
                  <a:srgbClr val="7F7F7F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Add Your Title Here</a:t>
            </a:r>
            <a:endParaRPr lang="zh-CN" altLang="en-US" sz="4400">
              <a:solidFill>
                <a:srgbClr val="7F7F7F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</p:txBody>
      </p:sp>
      <p:sp>
        <p:nvSpPr>
          <p:cNvPr id="18437" name="矩形 4"/>
          <p:cNvSpPr>
            <a:spLocks noChangeArrowheads="1"/>
          </p:cNvSpPr>
          <p:nvPr/>
        </p:nvSpPr>
        <p:spPr bwMode="auto">
          <a:xfrm>
            <a:off x="0" y="6524625"/>
            <a:ext cx="12192000" cy="333375"/>
          </a:xfrm>
          <a:prstGeom prst="rect">
            <a:avLst/>
          </a:prstGeom>
          <a:solidFill>
            <a:srgbClr val="479796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pic>
        <p:nvPicPr>
          <p:cNvPr id="18438" name="图表 1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8" y="1700213"/>
            <a:ext cx="8929687" cy="410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矩形 1"/>
          <p:cNvSpPr>
            <a:spLocks noChangeArrowheads="1"/>
          </p:cNvSpPr>
          <p:nvPr/>
        </p:nvSpPr>
        <p:spPr bwMode="auto">
          <a:xfrm>
            <a:off x="911225" y="0"/>
            <a:ext cx="1008063" cy="1339850"/>
          </a:xfrm>
          <a:prstGeom prst="rect">
            <a:avLst/>
          </a:prstGeom>
          <a:solidFill>
            <a:srgbClr val="479796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9459" name="文本框 2"/>
          <p:cNvSpPr>
            <a:spLocks noChangeArrowheads="1"/>
          </p:cNvSpPr>
          <p:nvPr/>
        </p:nvSpPr>
        <p:spPr bwMode="auto">
          <a:xfrm>
            <a:off x="941388" y="293688"/>
            <a:ext cx="1008062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>
              <a:buFont typeface="Arial" pitchFamily="34" charset="0"/>
              <a:buNone/>
            </a:pPr>
            <a:r>
              <a:rPr lang="en-US" altLang="zh-CN" sz="6000">
                <a:solidFill>
                  <a:schemeClr val="bg1"/>
                </a:solidFill>
                <a:latin typeface="Gungsuh" pitchFamily="18" charset="-127"/>
                <a:ea typeface="Gungsuh" pitchFamily="18" charset="-127"/>
                <a:sym typeface="Gungsuh" pitchFamily="18" charset="-127"/>
              </a:rPr>
              <a:t>3</a:t>
            </a:r>
            <a:endParaRPr lang="zh-CN" altLang="en-US" sz="6000">
              <a:solidFill>
                <a:schemeClr val="bg1"/>
              </a:solidFill>
              <a:latin typeface="Gungsuh" pitchFamily="18" charset="-127"/>
              <a:ea typeface="Gungsuh" pitchFamily="18" charset="-127"/>
              <a:sym typeface="Gungsuh" pitchFamily="18" charset="-127"/>
            </a:endParaRPr>
          </a:p>
        </p:txBody>
      </p:sp>
      <p:sp>
        <p:nvSpPr>
          <p:cNvPr id="19460" name="文本框 3"/>
          <p:cNvSpPr>
            <a:spLocks noChangeArrowheads="1"/>
          </p:cNvSpPr>
          <p:nvPr/>
        </p:nvSpPr>
        <p:spPr bwMode="auto">
          <a:xfrm>
            <a:off x="2351088" y="539750"/>
            <a:ext cx="633730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en-US" altLang="zh-CN" sz="4400">
                <a:solidFill>
                  <a:srgbClr val="7F7F7F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Add Your Title Here</a:t>
            </a:r>
            <a:endParaRPr lang="zh-CN" altLang="en-US" sz="4400">
              <a:solidFill>
                <a:srgbClr val="7F7F7F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</p:txBody>
      </p:sp>
      <p:sp>
        <p:nvSpPr>
          <p:cNvPr id="19461" name="矩形 4"/>
          <p:cNvSpPr>
            <a:spLocks noChangeArrowheads="1"/>
          </p:cNvSpPr>
          <p:nvPr/>
        </p:nvSpPr>
        <p:spPr bwMode="auto">
          <a:xfrm>
            <a:off x="0" y="6524625"/>
            <a:ext cx="12192000" cy="333375"/>
          </a:xfrm>
          <a:prstGeom prst="rect">
            <a:avLst/>
          </a:prstGeom>
          <a:solidFill>
            <a:srgbClr val="479796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pic>
        <p:nvPicPr>
          <p:cNvPr id="19462" name="Picture 4" descr="http://image.zcool.com.cn/img3/56/55/1370567145327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238" y="2041525"/>
            <a:ext cx="1247775" cy="354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4" descr="http://image.zcool.com.cn/img3/56/55/1370567145327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7188" y="2041525"/>
            <a:ext cx="1620837" cy="354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464" name="组合 33"/>
          <p:cNvGrpSpPr>
            <a:grpSpLocks/>
          </p:cNvGrpSpPr>
          <p:nvPr/>
        </p:nvGrpSpPr>
        <p:grpSpPr bwMode="auto">
          <a:xfrm>
            <a:off x="1968500" y="1628775"/>
            <a:ext cx="3155950" cy="1458913"/>
            <a:chOff x="0" y="0"/>
            <a:chExt cx="3154458" cy="1459206"/>
          </a:xfrm>
        </p:grpSpPr>
        <p:grpSp>
          <p:nvGrpSpPr>
            <p:cNvPr id="19500" name="组合 20"/>
            <p:cNvGrpSpPr>
              <a:grpSpLocks/>
            </p:cNvGrpSpPr>
            <p:nvPr/>
          </p:nvGrpSpPr>
          <p:grpSpPr bwMode="auto">
            <a:xfrm>
              <a:off x="0" y="0"/>
              <a:ext cx="1607979" cy="1440000"/>
              <a:chOff x="0" y="0"/>
              <a:chExt cx="1607979" cy="1440000"/>
            </a:xfrm>
          </p:grpSpPr>
          <p:sp>
            <p:nvSpPr>
              <p:cNvPr id="19503" name="椭圆 18"/>
              <p:cNvSpPr>
                <a:spLocks noChangeArrowheads="1"/>
              </p:cNvSpPr>
              <p:nvPr/>
            </p:nvSpPr>
            <p:spPr bwMode="auto">
              <a:xfrm>
                <a:off x="83989" y="0"/>
                <a:ext cx="1440000" cy="1440000"/>
              </a:xfrm>
              <a:prstGeom prst="ellipse">
                <a:avLst/>
              </a:prstGeom>
              <a:noFill/>
              <a:ln w="57150">
                <a:solidFill>
                  <a:srgbClr val="5DB3B0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 eaLnBrk="1" hangingPunct="1">
                  <a:buFont typeface="Arial" pitchFamily="34" charset="0"/>
                  <a:buNone/>
                </a:pPr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19504" name="矩形 32"/>
              <p:cNvSpPr>
                <a:spLocks noChangeArrowheads="1"/>
              </p:cNvSpPr>
              <p:nvPr/>
            </p:nvSpPr>
            <p:spPr bwMode="auto">
              <a:xfrm>
                <a:off x="0" y="577805"/>
                <a:ext cx="1607979" cy="6463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ctr" eaLnBrk="1" hangingPunct="1">
                  <a:buFont typeface="Arial" pitchFamily="34" charset="0"/>
                  <a:buNone/>
                </a:pPr>
                <a:r>
                  <a:rPr lang="en-US" altLang="zh-CN">
                    <a:solidFill>
                      <a:srgbClr val="000000"/>
                    </a:solidFill>
                    <a:latin typeface="造字工房悦黑体验版纤细体"/>
                    <a:ea typeface="造字工房悦黑体验版纤细体"/>
                    <a:cs typeface="造字工房悦黑体验版纤细体"/>
                    <a:sym typeface="造字工房悦黑体验版纤细体"/>
                  </a:rPr>
                  <a:t>It is no measure</a:t>
                </a:r>
                <a:endParaRPr lang="zh-CN" altLang="en-US">
                  <a:solidFill>
                    <a:srgbClr val="000000"/>
                  </a:solidFill>
                  <a:latin typeface="造字工房悦黑体验版纤细体"/>
                  <a:ea typeface="造字工房悦黑体验版纤细体"/>
                  <a:cs typeface="造字工房悦黑体验版纤细体"/>
                  <a:sym typeface="造字工房悦黑体验版纤细体"/>
                </a:endParaRPr>
              </a:p>
            </p:txBody>
          </p:sp>
          <p:sp>
            <p:nvSpPr>
              <p:cNvPr id="19505" name="文本框 19"/>
              <p:cNvSpPr>
                <a:spLocks noChangeArrowheads="1"/>
              </p:cNvSpPr>
              <p:nvPr/>
            </p:nvSpPr>
            <p:spPr bwMode="auto">
              <a:xfrm>
                <a:off x="155917" y="138460"/>
                <a:ext cx="1296144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ctr" eaLnBrk="1" hangingPunct="1">
                  <a:buFont typeface="Arial" pitchFamily="34" charset="0"/>
                  <a:buNone/>
                </a:pPr>
                <a:r>
                  <a:rPr lang="en-US" altLang="zh-CN" sz="2800">
                    <a:solidFill>
                      <a:srgbClr val="000000"/>
                    </a:solidFill>
                    <a:latin typeface="造字工房悦黑体验版纤细体"/>
                    <a:ea typeface="造字工房悦黑体验版纤细体"/>
                    <a:cs typeface="造字工房悦黑体验版纤细体"/>
                    <a:sym typeface="造字工房悦黑体验版纤细体"/>
                  </a:rPr>
                  <a:t>46%</a:t>
                </a:r>
                <a:endParaRPr lang="zh-CN" altLang="en-US" sz="2800">
                  <a:solidFill>
                    <a:srgbClr val="000000"/>
                  </a:solidFill>
                  <a:latin typeface="造字工房悦黑体验版纤细体"/>
                  <a:ea typeface="造字工房悦黑体验版纤细体"/>
                  <a:cs typeface="造字工房悦黑体验版纤细体"/>
                  <a:sym typeface="造字工房悦黑体验版纤细体"/>
                </a:endParaRPr>
              </a:p>
            </p:txBody>
          </p:sp>
        </p:grpSp>
        <p:sp>
          <p:nvSpPr>
            <p:cNvPr id="19501" name="直接连接符 23"/>
            <p:cNvSpPr>
              <a:spLocks noChangeShapeType="1"/>
            </p:cNvSpPr>
            <p:nvPr/>
          </p:nvSpPr>
          <p:spPr bwMode="auto">
            <a:xfrm>
              <a:off x="1452061" y="1080120"/>
              <a:ext cx="1522397" cy="257992"/>
            </a:xfrm>
            <a:prstGeom prst="line">
              <a:avLst/>
            </a:prstGeom>
            <a:noFill/>
            <a:ln w="28575">
              <a:solidFill>
                <a:srgbClr val="5DB3B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502" name="椭圆 25"/>
            <p:cNvSpPr>
              <a:spLocks noChangeArrowheads="1"/>
            </p:cNvSpPr>
            <p:nvPr/>
          </p:nvSpPr>
          <p:spPr bwMode="auto">
            <a:xfrm>
              <a:off x="2974458" y="1279206"/>
              <a:ext cx="180000" cy="180000"/>
            </a:xfrm>
            <a:prstGeom prst="ellipse">
              <a:avLst/>
            </a:prstGeom>
            <a:solidFill>
              <a:srgbClr val="5DB3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grpSp>
        <p:nvGrpSpPr>
          <p:cNvPr id="19465" name="组合 36"/>
          <p:cNvGrpSpPr>
            <a:grpSpLocks/>
          </p:cNvGrpSpPr>
          <p:nvPr/>
        </p:nvGrpSpPr>
        <p:grpSpPr bwMode="auto">
          <a:xfrm>
            <a:off x="1023938" y="3144838"/>
            <a:ext cx="4022725" cy="1439862"/>
            <a:chOff x="0" y="0"/>
            <a:chExt cx="4022526" cy="1440000"/>
          </a:xfrm>
        </p:grpSpPr>
        <p:grpSp>
          <p:nvGrpSpPr>
            <p:cNvPr id="19494" name="组合 37"/>
            <p:cNvGrpSpPr>
              <a:grpSpLocks/>
            </p:cNvGrpSpPr>
            <p:nvPr/>
          </p:nvGrpSpPr>
          <p:grpSpPr bwMode="auto">
            <a:xfrm>
              <a:off x="0" y="0"/>
              <a:ext cx="1607979" cy="1440000"/>
              <a:chOff x="0" y="0"/>
              <a:chExt cx="1607979" cy="1440000"/>
            </a:xfrm>
          </p:grpSpPr>
          <p:sp>
            <p:nvSpPr>
              <p:cNvPr id="19497" name="椭圆 40"/>
              <p:cNvSpPr>
                <a:spLocks noChangeArrowheads="1"/>
              </p:cNvSpPr>
              <p:nvPr/>
            </p:nvSpPr>
            <p:spPr bwMode="auto">
              <a:xfrm>
                <a:off x="83989" y="0"/>
                <a:ext cx="1440000" cy="1440000"/>
              </a:xfrm>
              <a:prstGeom prst="ellipse">
                <a:avLst/>
              </a:prstGeom>
              <a:noFill/>
              <a:ln w="57150">
                <a:solidFill>
                  <a:srgbClr val="5DB3B0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 eaLnBrk="1" hangingPunct="1">
                  <a:buFont typeface="Arial" pitchFamily="34" charset="0"/>
                  <a:buNone/>
                </a:pPr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19498" name="矩形 41"/>
              <p:cNvSpPr>
                <a:spLocks noChangeArrowheads="1"/>
              </p:cNvSpPr>
              <p:nvPr/>
            </p:nvSpPr>
            <p:spPr bwMode="auto">
              <a:xfrm>
                <a:off x="0" y="573625"/>
                <a:ext cx="1607979" cy="6463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ctr" eaLnBrk="1" hangingPunct="1">
                  <a:buFont typeface="Arial" pitchFamily="34" charset="0"/>
                  <a:buNone/>
                </a:pPr>
                <a:r>
                  <a:rPr lang="en-US" altLang="zh-CN">
                    <a:solidFill>
                      <a:srgbClr val="000000"/>
                    </a:solidFill>
                    <a:latin typeface="造字工房悦黑体验版纤细体"/>
                    <a:ea typeface="造字工房悦黑体验版纤细体"/>
                    <a:cs typeface="造字工房悦黑体验版纤细体"/>
                    <a:sym typeface="造字工房悦黑体验版纤细体"/>
                  </a:rPr>
                  <a:t>It is no measure</a:t>
                </a:r>
                <a:endParaRPr lang="zh-CN" altLang="en-US">
                  <a:solidFill>
                    <a:srgbClr val="000000"/>
                  </a:solidFill>
                  <a:latin typeface="造字工房悦黑体验版纤细体"/>
                  <a:ea typeface="造字工房悦黑体验版纤细体"/>
                  <a:cs typeface="造字工房悦黑体验版纤细体"/>
                  <a:sym typeface="造字工房悦黑体验版纤细体"/>
                </a:endParaRPr>
              </a:p>
            </p:txBody>
          </p:sp>
          <p:sp>
            <p:nvSpPr>
              <p:cNvPr id="19499" name="文本框 42"/>
              <p:cNvSpPr>
                <a:spLocks noChangeArrowheads="1"/>
              </p:cNvSpPr>
              <p:nvPr/>
            </p:nvSpPr>
            <p:spPr bwMode="auto">
              <a:xfrm>
                <a:off x="155917" y="120672"/>
                <a:ext cx="1296144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ctr" eaLnBrk="1" hangingPunct="1">
                  <a:buFont typeface="Arial" pitchFamily="34" charset="0"/>
                  <a:buNone/>
                </a:pPr>
                <a:r>
                  <a:rPr lang="en-US" altLang="zh-CN" sz="2800">
                    <a:solidFill>
                      <a:srgbClr val="000000"/>
                    </a:solidFill>
                    <a:latin typeface="造字工房悦黑体验版纤细体"/>
                    <a:ea typeface="造字工房悦黑体验版纤细体"/>
                    <a:cs typeface="造字工房悦黑体验版纤细体"/>
                    <a:sym typeface="造字工房悦黑体验版纤细体"/>
                  </a:rPr>
                  <a:t>94%</a:t>
                </a:r>
                <a:endParaRPr lang="zh-CN" altLang="en-US" sz="2800">
                  <a:solidFill>
                    <a:srgbClr val="000000"/>
                  </a:solidFill>
                  <a:latin typeface="造字工房悦黑体验版纤细体"/>
                  <a:ea typeface="造字工房悦黑体验版纤细体"/>
                  <a:cs typeface="造字工房悦黑体验版纤细体"/>
                  <a:sym typeface="造字工房悦黑体验版纤细体"/>
                </a:endParaRPr>
              </a:p>
            </p:txBody>
          </p:sp>
        </p:grpSp>
        <p:sp>
          <p:nvSpPr>
            <p:cNvPr id="19495" name="直接连接符 38"/>
            <p:cNvSpPr>
              <a:spLocks noChangeShapeType="1"/>
            </p:cNvSpPr>
            <p:nvPr/>
          </p:nvSpPr>
          <p:spPr bwMode="auto">
            <a:xfrm flipV="1">
              <a:off x="1523989" y="527434"/>
              <a:ext cx="2396319" cy="192566"/>
            </a:xfrm>
            <a:prstGeom prst="line">
              <a:avLst/>
            </a:prstGeom>
            <a:noFill/>
            <a:ln w="28575">
              <a:solidFill>
                <a:srgbClr val="5DB3B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6" name="椭圆 39"/>
            <p:cNvSpPr>
              <a:spLocks noChangeArrowheads="1"/>
            </p:cNvSpPr>
            <p:nvPr/>
          </p:nvSpPr>
          <p:spPr bwMode="auto">
            <a:xfrm>
              <a:off x="3842526" y="427868"/>
              <a:ext cx="180000" cy="180000"/>
            </a:xfrm>
            <a:prstGeom prst="ellipse">
              <a:avLst/>
            </a:prstGeom>
            <a:solidFill>
              <a:srgbClr val="5DB3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grpSp>
        <p:nvGrpSpPr>
          <p:cNvPr id="19466" name="组合 52"/>
          <p:cNvGrpSpPr>
            <a:grpSpLocks/>
          </p:cNvGrpSpPr>
          <p:nvPr/>
        </p:nvGrpSpPr>
        <p:grpSpPr bwMode="auto">
          <a:xfrm>
            <a:off x="2343150" y="4502150"/>
            <a:ext cx="2632075" cy="1587500"/>
            <a:chOff x="0" y="0"/>
            <a:chExt cx="2632973" cy="1587542"/>
          </a:xfrm>
        </p:grpSpPr>
        <p:grpSp>
          <p:nvGrpSpPr>
            <p:cNvPr id="19488" name="组合 53"/>
            <p:cNvGrpSpPr>
              <a:grpSpLocks/>
            </p:cNvGrpSpPr>
            <p:nvPr/>
          </p:nvGrpSpPr>
          <p:grpSpPr bwMode="auto">
            <a:xfrm>
              <a:off x="0" y="147542"/>
              <a:ext cx="1607979" cy="1440000"/>
              <a:chOff x="0" y="0"/>
              <a:chExt cx="1607979" cy="1440000"/>
            </a:xfrm>
          </p:grpSpPr>
          <p:sp>
            <p:nvSpPr>
              <p:cNvPr id="19491" name="椭圆 56"/>
              <p:cNvSpPr>
                <a:spLocks noChangeArrowheads="1"/>
              </p:cNvSpPr>
              <p:nvPr/>
            </p:nvSpPr>
            <p:spPr bwMode="auto">
              <a:xfrm>
                <a:off x="83989" y="0"/>
                <a:ext cx="1440000" cy="1440000"/>
              </a:xfrm>
              <a:prstGeom prst="ellipse">
                <a:avLst/>
              </a:prstGeom>
              <a:noFill/>
              <a:ln w="57150">
                <a:solidFill>
                  <a:srgbClr val="5DB3B0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 eaLnBrk="1" hangingPunct="1">
                  <a:buFont typeface="Arial" pitchFamily="34" charset="0"/>
                  <a:buNone/>
                </a:pPr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19492" name="矩形 57"/>
              <p:cNvSpPr>
                <a:spLocks noChangeArrowheads="1"/>
              </p:cNvSpPr>
              <p:nvPr/>
            </p:nvSpPr>
            <p:spPr bwMode="auto">
              <a:xfrm>
                <a:off x="0" y="577805"/>
                <a:ext cx="1607979" cy="6463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ctr" eaLnBrk="1" hangingPunct="1">
                  <a:buFont typeface="Arial" pitchFamily="34" charset="0"/>
                  <a:buNone/>
                </a:pPr>
                <a:r>
                  <a:rPr lang="en-US" altLang="zh-CN">
                    <a:solidFill>
                      <a:srgbClr val="000000"/>
                    </a:solidFill>
                    <a:latin typeface="造字工房悦黑体验版纤细体"/>
                    <a:ea typeface="造字工房悦黑体验版纤细体"/>
                    <a:cs typeface="造字工房悦黑体验版纤细体"/>
                    <a:sym typeface="造字工房悦黑体验版纤细体"/>
                  </a:rPr>
                  <a:t>It is no measure</a:t>
                </a:r>
                <a:endParaRPr lang="zh-CN" altLang="en-US">
                  <a:solidFill>
                    <a:srgbClr val="000000"/>
                  </a:solidFill>
                  <a:latin typeface="造字工房悦黑体验版纤细体"/>
                  <a:ea typeface="造字工房悦黑体验版纤细体"/>
                  <a:cs typeface="造字工房悦黑体验版纤细体"/>
                  <a:sym typeface="造字工房悦黑体验版纤细体"/>
                </a:endParaRPr>
              </a:p>
            </p:txBody>
          </p:sp>
          <p:sp>
            <p:nvSpPr>
              <p:cNvPr id="19493" name="文本框 58"/>
              <p:cNvSpPr>
                <a:spLocks noChangeArrowheads="1"/>
              </p:cNvSpPr>
              <p:nvPr/>
            </p:nvSpPr>
            <p:spPr bwMode="auto">
              <a:xfrm>
                <a:off x="155917" y="138460"/>
                <a:ext cx="1296144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ctr" eaLnBrk="1" hangingPunct="1">
                  <a:buFont typeface="Arial" pitchFamily="34" charset="0"/>
                  <a:buNone/>
                </a:pPr>
                <a:r>
                  <a:rPr lang="en-US" altLang="zh-CN" sz="2800">
                    <a:solidFill>
                      <a:srgbClr val="000000"/>
                    </a:solidFill>
                    <a:latin typeface="造字工房悦黑体验版纤细体"/>
                    <a:ea typeface="造字工房悦黑体验版纤细体"/>
                    <a:cs typeface="造字工房悦黑体验版纤细体"/>
                    <a:sym typeface="造字工房悦黑体验版纤细体"/>
                  </a:rPr>
                  <a:t>37%</a:t>
                </a:r>
                <a:endParaRPr lang="zh-CN" altLang="en-US" sz="2800">
                  <a:solidFill>
                    <a:srgbClr val="000000"/>
                  </a:solidFill>
                  <a:latin typeface="造字工房悦黑体验版纤细体"/>
                  <a:ea typeface="造字工房悦黑体验版纤细体"/>
                  <a:cs typeface="造字工房悦黑体验版纤细体"/>
                  <a:sym typeface="造字工房悦黑体验版纤细体"/>
                </a:endParaRPr>
              </a:p>
            </p:txBody>
          </p:sp>
        </p:grpSp>
        <p:sp>
          <p:nvSpPr>
            <p:cNvPr id="19489" name="直接连接符 54"/>
            <p:cNvSpPr>
              <a:spLocks noChangeShapeType="1"/>
            </p:cNvSpPr>
            <p:nvPr/>
          </p:nvSpPr>
          <p:spPr bwMode="auto">
            <a:xfrm flipV="1">
              <a:off x="1523989" y="82824"/>
              <a:ext cx="999233" cy="586148"/>
            </a:xfrm>
            <a:prstGeom prst="line">
              <a:avLst/>
            </a:prstGeom>
            <a:noFill/>
            <a:ln w="28575">
              <a:solidFill>
                <a:srgbClr val="5DB3B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90" name="椭圆 55"/>
            <p:cNvSpPr>
              <a:spLocks noChangeArrowheads="1"/>
            </p:cNvSpPr>
            <p:nvPr/>
          </p:nvSpPr>
          <p:spPr bwMode="auto">
            <a:xfrm>
              <a:off x="2452973" y="0"/>
              <a:ext cx="180000" cy="180000"/>
            </a:xfrm>
            <a:prstGeom prst="ellipse">
              <a:avLst/>
            </a:prstGeom>
            <a:solidFill>
              <a:srgbClr val="5DB3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grpSp>
        <p:nvGrpSpPr>
          <p:cNvPr id="19467" name="组合 62"/>
          <p:cNvGrpSpPr>
            <a:grpSpLocks/>
          </p:cNvGrpSpPr>
          <p:nvPr/>
        </p:nvGrpSpPr>
        <p:grpSpPr bwMode="auto">
          <a:xfrm>
            <a:off x="7416800" y="1773238"/>
            <a:ext cx="2855913" cy="1555750"/>
            <a:chOff x="0" y="0"/>
            <a:chExt cx="2855221" cy="1555653"/>
          </a:xfrm>
        </p:grpSpPr>
        <p:grpSp>
          <p:nvGrpSpPr>
            <p:cNvPr id="19482" name="组合 63"/>
            <p:cNvGrpSpPr>
              <a:grpSpLocks/>
            </p:cNvGrpSpPr>
            <p:nvPr/>
          </p:nvGrpSpPr>
          <p:grpSpPr bwMode="auto">
            <a:xfrm>
              <a:off x="1247242" y="0"/>
              <a:ext cx="1607979" cy="1440000"/>
              <a:chOff x="0" y="0"/>
              <a:chExt cx="1607979" cy="1440000"/>
            </a:xfrm>
          </p:grpSpPr>
          <p:sp>
            <p:nvSpPr>
              <p:cNvPr id="19485" name="椭圆 66"/>
              <p:cNvSpPr>
                <a:spLocks noChangeArrowheads="1"/>
              </p:cNvSpPr>
              <p:nvPr/>
            </p:nvSpPr>
            <p:spPr bwMode="auto">
              <a:xfrm>
                <a:off x="83989" y="0"/>
                <a:ext cx="1440000" cy="1440000"/>
              </a:xfrm>
              <a:prstGeom prst="ellipse">
                <a:avLst/>
              </a:prstGeom>
              <a:noFill/>
              <a:ln w="57150">
                <a:solidFill>
                  <a:srgbClr val="5DB3B0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 eaLnBrk="1" hangingPunct="1">
                  <a:buFont typeface="Arial" pitchFamily="34" charset="0"/>
                  <a:buNone/>
                </a:pPr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19486" name="矩形 67"/>
              <p:cNvSpPr>
                <a:spLocks noChangeArrowheads="1"/>
              </p:cNvSpPr>
              <p:nvPr/>
            </p:nvSpPr>
            <p:spPr bwMode="auto">
              <a:xfrm>
                <a:off x="0" y="577805"/>
                <a:ext cx="1607979" cy="6463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ctr" eaLnBrk="1" hangingPunct="1">
                  <a:buFont typeface="Arial" pitchFamily="34" charset="0"/>
                  <a:buNone/>
                </a:pPr>
                <a:r>
                  <a:rPr lang="en-US" altLang="zh-CN">
                    <a:solidFill>
                      <a:srgbClr val="000000"/>
                    </a:solidFill>
                    <a:latin typeface="造字工房悦黑体验版纤细体"/>
                    <a:ea typeface="造字工房悦黑体验版纤细体"/>
                    <a:cs typeface="造字工房悦黑体验版纤细体"/>
                    <a:sym typeface="造字工房悦黑体验版纤细体"/>
                  </a:rPr>
                  <a:t>It is no measure</a:t>
                </a:r>
                <a:endParaRPr lang="zh-CN" altLang="en-US">
                  <a:solidFill>
                    <a:srgbClr val="000000"/>
                  </a:solidFill>
                  <a:latin typeface="造字工房悦黑体验版纤细体"/>
                  <a:ea typeface="造字工房悦黑体验版纤细体"/>
                  <a:cs typeface="造字工房悦黑体验版纤细体"/>
                  <a:sym typeface="造字工房悦黑体验版纤细体"/>
                </a:endParaRPr>
              </a:p>
            </p:txBody>
          </p:sp>
          <p:sp>
            <p:nvSpPr>
              <p:cNvPr id="19487" name="文本框 68"/>
              <p:cNvSpPr>
                <a:spLocks noChangeArrowheads="1"/>
              </p:cNvSpPr>
              <p:nvPr/>
            </p:nvSpPr>
            <p:spPr bwMode="auto">
              <a:xfrm>
                <a:off x="155917" y="138460"/>
                <a:ext cx="1296144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ctr" eaLnBrk="1" hangingPunct="1">
                  <a:buFont typeface="Arial" pitchFamily="34" charset="0"/>
                  <a:buNone/>
                </a:pPr>
                <a:r>
                  <a:rPr lang="en-US" altLang="zh-CN" sz="2800">
                    <a:solidFill>
                      <a:srgbClr val="000000"/>
                    </a:solidFill>
                    <a:latin typeface="造字工房悦黑体验版纤细体"/>
                    <a:ea typeface="造字工房悦黑体验版纤细体"/>
                    <a:cs typeface="造字工房悦黑体验版纤细体"/>
                    <a:sym typeface="造字工房悦黑体验版纤细体"/>
                  </a:rPr>
                  <a:t>23%</a:t>
                </a:r>
                <a:endParaRPr lang="zh-CN" altLang="en-US" sz="2800">
                  <a:solidFill>
                    <a:srgbClr val="000000"/>
                  </a:solidFill>
                  <a:latin typeface="造字工房悦黑体验版纤细体"/>
                  <a:ea typeface="造字工房悦黑体验版纤细体"/>
                  <a:cs typeface="造字工房悦黑体验版纤细体"/>
                  <a:sym typeface="造字工房悦黑体验版纤细体"/>
                </a:endParaRPr>
              </a:p>
            </p:txBody>
          </p:sp>
        </p:grpSp>
        <p:sp>
          <p:nvSpPr>
            <p:cNvPr id="19483" name="直接连接符 64"/>
            <p:cNvSpPr>
              <a:spLocks noChangeShapeType="1"/>
            </p:cNvSpPr>
            <p:nvPr/>
          </p:nvSpPr>
          <p:spPr bwMode="auto">
            <a:xfrm flipV="1">
              <a:off x="90000" y="1037749"/>
              <a:ext cx="1313159" cy="427904"/>
            </a:xfrm>
            <a:prstGeom prst="line">
              <a:avLst/>
            </a:prstGeom>
            <a:noFill/>
            <a:ln w="28575">
              <a:solidFill>
                <a:srgbClr val="5DB3B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84" name="椭圆 65"/>
            <p:cNvSpPr>
              <a:spLocks noChangeArrowheads="1"/>
            </p:cNvSpPr>
            <p:nvPr/>
          </p:nvSpPr>
          <p:spPr bwMode="auto">
            <a:xfrm>
              <a:off x="0" y="1375653"/>
              <a:ext cx="180000" cy="180000"/>
            </a:xfrm>
            <a:prstGeom prst="ellipse">
              <a:avLst/>
            </a:prstGeom>
            <a:solidFill>
              <a:srgbClr val="5DB3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grpSp>
        <p:nvGrpSpPr>
          <p:cNvPr id="19468" name="组合 71"/>
          <p:cNvGrpSpPr>
            <a:grpSpLocks/>
          </p:cNvGrpSpPr>
          <p:nvPr/>
        </p:nvGrpSpPr>
        <p:grpSpPr bwMode="auto">
          <a:xfrm>
            <a:off x="7496175" y="3517900"/>
            <a:ext cx="4076700" cy="1439863"/>
            <a:chOff x="0" y="0"/>
            <a:chExt cx="4075480" cy="1440000"/>
          </a:xfrm>
        </p:grpSpPr>
        <p:grpSp>
          <p:nvGrpSpPr>
            <p:cNvPr id="19476" name="组合 72"/>
            <p:cNvGrpSpPr>
              <a:grpSpLocks/>
            </p:cNvGrpSpPr>
            <p:nvPr/>
          </p:nvGrpSpPr>
          <p:grpSpPr bwMode="auto">
            <a:xfrm>
              <a:off x="2467501" y="0"/>
              <a:ext cx="1607979" cy="1440000"/>
              <a:chOff x="0" y="0"/>
              <a:chExt cx="1607979" cy="1440000"/>
            </a:xfrm>
          </p:grpSpPr>
          <p:sp>
            <p:nvSpPr>
              <p:cNvPr id="19479" name="椭圆 75"/>
              <p:cNvSpPr>
                <a:spLocks noChangeArrowheads="1"/>
              </p:cNvSpPr>
              <p:nvPr/>
            </p:nvSpPr>
            <p:spPr bwMode="auto">
              <a:xfrm>
                <a:off x="83989" y="0"/>
                <a:ext cx="1440000" cy="1440000"/>
              </a:xfrm>
              <a:prstGeom prst="ellipse">
                <a:avLst/>
              </a:prstGeom>
              <a:noFill/>
              <a:ln w="57150">
                <a:solidFill>
                  <a:srgbClr val="5DB3B0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 eaLnBrk="1" hangingPunct="1">
                  <a:buFont typeface="Arial" pitchFamily="34" charset="0"/>
                  <a:buNone/>
                </a:pPr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19480" name="矩形 76"/>
              <p:cNvSpPr>
                <a:spLocks noChangeArrowheads="1"/>
              </p:cNvSpPr>
              <p:nvPr/>
            </p:nvSpPr>
            <p:spPr bwMode="auto">
              <a:xfrm>
                <a:off x="0" y="577805"/>
                <a:ext cx="1607979" cy="6463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ctr" eaLnBrk="1" hangingPunct="1">
                  <a:buFont typeface="Arial" pitchFamily="34" charset="0"/>
                  <a:buNone/>
                </a:pPr>
                <a:r>
                  <a:rPr lang="en-US" altLang="zh-CN">
                    <a:solidFill>
                      <a:srgbClr val="000000"/>
                    </a:solidFill>
                    <a:latin typeface="造字工房悦黑体验版纤细体"/>
                    <a:ea typeface="造字工房悦黑体验版纤细体"/>
                    <a:cs typeface="造字工房悦黑体验版纤细体"/>
                    <a:sym typeface="造字工房悦黑体验版纤细体"/>
                  </a:rPr>
                  <a:t>It is no measure</a:t>
                </a:r>
                <a:endParaRPr lang="zh-CN" altLang="en-US">
                  <a:solidFill>
                    <a:srgbClr val="000000"/>
                  </a:solidFill>
                  <a:latin typeface="造字工房悦黑体验版纤细体"/>
                  <a:ea typeface="造字工房悦黑体验版纤细体"/>
                  <a:cs typeface="造字工房悦黑体验版纤细体"/>
                  <a:sym typeface="造字工房悦黑体验版纤细体"/>
                </a:endParaRPr>
              </a:p>
            </p:txBody>
          </p:sp>
          <p:sp>
            <p:nvSpPr>
              <p:cNvPr id="19481" name="文本框 77"/>
              <p:cNvSpPr>
                <a:spLocks noChangeArrowheads="1"/>
              </p:cNvSpPr>
              <p:nvPr/>
            </p:nvSpPr>
            <p:spPr bwMode="auto">
              <a:xfrm>
                <a:off x="155917" y="138460"/>
                <a:ext cx="1296144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ctr" eaLnBrk="1" hangingPunct="1">
                  <a:buFont typeface="Arial" pitchFamily="34" charset="0"/>
                  <a:buNone/>
                </a:pPr>
                <a:r>
                  <a:rPr lang="en-US" altLang="zh-CN" sz="2800">
                    <a:solidFill>
                      <a:srgbClr val="000000"/>
                    </a:solidFill>
                    <a:latin typeface="造字工房悦黑体验版纤细体"/>
                    <a:ea typeface="造字工房悦黑体验版纤细体"/>
                    <a:cs typeface="造字工房悦黑体验版纤细体"/>
                    <a:sym typeface="造字工房悦黑体验版纤细体"/>
                  </a:rPr>
                  <a:t>82%</a:t>
                </a:r>
                <a:endParaRPr lang="zh-CN" altLang="en-US" sz="2800">
                  <a:solidFill>
                    <a:srgbClr val="000000"/>
                  </a:solidFill>
                  <a:latin typeface="造字工房悦黑体验版纤细体"/>
                  <a:ea typeface="造字工房悦黑体验版纤细体"/>
                  <a:cs typeface="造字工房悦黑体验版纤细体"/>
                  <a:sym typeface="造字工房悦黑体验版纤细体"/>
                </a:endParaRPr>
              </a:p>
            </p:txBody>
          </p:sp>
        </p:grpSp>
        <p:sp>
          <p:nvSpPr>
            <p:cNvPr id="19477" name="直接连接符 73"/>
            <p:cNvSpPr>
              <a:spLocks noChangeShapeType="1"/>
            </p:cNvSpPr>
            <p:nvPr/>
          </p:nvSpPr>
          <p:spPr bwMode="auto">
            <a:xfrm>
              <a:off x="153811" y="453997"/>
              <a:ext cx="2387189" cy="265218"/>
            </a:xfrm>
            <a:prstGeom prst="line">
              <a:avLst/>
            </a:prstGeom>
            <a:noFill/>
            <a:ln w="28575">
              <a:solidFill>
                <a:srgbClr val="5DB3B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8" name="椭圆 74"/>
            <p:cNvSpPr>
              <a:spLocks noChangeArrowheads="1"/>
            </p:cNvSpPr>
            <p:nvPr/>
          </p:nvSpPr>
          <p:spPr bwMode="auto">
            <a:xfrm>
              <a:off x="0" y="344691"/>
              <a:ext cx="180000" cy="180000"/>
            </a:xfrm>
            <a:prstGeom prst="ellipse">
              <a:avLst/>
            </a:prstGeom>
            <a:solidFill>
              <a:srgbClr val="5DB3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  <p:grpSp>
        <p:nvGrpSpPr>
          <p:cNvPr id="19469" name="组合 82"/>
          <p:cNvGrpSpPr>
            <a:grpSpLocks/>
          </p:cNvGrpSpPr>
          <p:nvPr/>
        </p:nvGrpSpPr>
        <p:grpSpPr bwMode="auto">
          <a:xfrm>
            <a:off x="7661275" y="4672013"/>
            <a:ext cx="2635250" cy="1511300"/>
            <a:chOff x="0" y="0"/>
            <a:chExt cx="2634083" cy="1510975"/>
          </a:xfrm>
        </p:grpSpPr>
        <p:grpSp>
          <p:nvGrpSpPr>
            <p:cNvPr id="19470" name="组合 83"/>
            <p:cNvGrpSpPr>
              <a:grpSpLocks/>
            </p:cNvGrpSpPr>
            <p:nvPr/>
          </p:nvGrpSpPr>
          <p:grpSpPr bwMode="auto">
            <a:xfrm>
              <a:off x="1026104" y="70975"/>
              <a:ext cx="1607979" cy="1440000"/>
              <a:chOff x="0" y="0"/>
              <a:chExt cx="1607979" cy="1440000"/>
            </a:xfrm>
          </p:grpSpPr>
          <p:sp>
            <p:nvSpPr>
              <p:cNvPr id="19473" name="椭圆 86"/>
              <p:cNvSpPr>
                <a:spLocks noChangeArrowheads="1"/>
              </p:cNvSpPr>
              <p:nvPr/>
            </p:nvSpPr>
            <p:spPr bwMode="auto">
              <a:xfrm>
                <a:off x="83989" y="0"/>
                <a:ext cx="1440000" cy="1440000"/>
              </a:xfrm>
              <a:prstGeom prst="ellipse">
                <a:avLst/>
              </a:prstGeom>
              <a:noFill/>
              <a:ln w="57150">
                <a:solidFill>
                  <a:srgbClr val="5DB3B0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 eaLnBrk="1" hangingPunct="1">
                  <a:buFont typeface="Arial" pitchFamily="34" charset="0"/>
                  <a:buNone/>
                </a:pPr>
                <a:endParaRPr lang="zh-CN" altLang="zh-CN">
                  <a:solidFill>
                    <a:srgbClr val="FFFFFF"/>
                  </a:solidFill>
                  <a:latin typeface="宋体" pitchFamily="2" charset="-122"/>
                  <a:sym typeface="宋体" pitchFamily="2" charset="-122"/>
                </a:endParaRPr>
              </a:p>
            </p:txBody>
          </p:sp>
          <p:sp>
            <p:nvSpPr>
              <p:cNvPr id="19474" name="矩形 87"/>
              <p:cNvSpPr>
                <a:spLocks noChangeArrowheads="1"/>
              </p:cNvSpPr>
              <p:nvPr/>
            </p:nvSpPr>
            <p:spPr bwMode="auto">
              <a:xfrm>
                <a:off x="0" y="577805"/>
                <a:ext cx="1607979" cy="6463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ctr" eaLnBrk="1" hangingPunct="1">
                  <a:buFont typeface="Arial" pitchFamily="34" charset="0"/>
                  <a:buNone/>
                </a:pPr>
                <a:r>
                  <a:rPr lang="en-US" altLang="zh-CN">
                    <a:solidFill>
                      <a:srgbClr val="000000"/>
                    </a:solidFill>
                    <a:latin typeface="造字工房悦黑体验版纤细体"/>
                    <a:ea typeface="造字工房悦黑体验版纤细体"/>
                    <a:cs typeface="造字工房悦黑体验版纤细体"/>
                    <a:sym typeface="造字工房悦黑体验版纤细体"/>
                  </a:rPr>
                  <a:t>It is no measure</a:t>
                </a:r>
                <a:endParaRPr lang="zh-CN" altLang="en-US">
                  <a:solidFill>
                    <a:srgbClr val="000000"/>
                  </a:solidFill>
                  <a:latin typeface="造字工房悦黑体验版纤细体"/>
                  <a:ea typeface="造字工房悦黑体验版纤细体"/>
                  <a:cs typeface="造字工房悦黑体验版纤细体"/>
                  <a:sym typeface="造字工房悦黑体验版纤细体"/>
                </a:endParaRPr>
              </a:p>
            </p:txBody>
          </p:sp>
          <p:sp>
            <p:nvSpPr>
              <p:cNvPr id="19475" name="文本框 88"/>
              <p:cNvSpPr>
                <a:spLocks noChangeArrowheads="1"/>
              </p:cNvSpPr>
              <p:nvPr/>
            </p:nvSpPr>
            <p:spPr bwMode="auto">
              <a:xfrm>
                <a:off x="155917" y="138460"/>
                <a:ext cx="1296144" cy="52322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ctr" eaLnBrk="1" hangingPunct="1">
                  <a:buFont typeface="Arial" pitchFamily="34" charset="0"/>
                  <a:buNone/>
                </a:pPr>
                <a:r>
                  <a:rPr lang="en-US" altLang="zh-CN" sz="2800">
                    <a:solidFill>
                      <a:srgbClr val="000000"/>
                    </a:solidFill>
                    <a:latin typeface="造字工房悦黑体验版纤细体"/>
                    <a:ea typeface="造字工房悦黑体验版纤细体"/>
                    <a:cs typeface="造字工房悦黑体验版纤细体"/>
                    <a:sym typeface="造字工房悦黑体验版纤细体"/>
                  </a:rPr>
                  <a:t>67%</a:t>
                </a:r>
                <a:endParaRPr lang="zh-CN" altLang="en-US" sz="2800">
                  <a:solidFill>
                    <a:srgbClr val="000000"/>
                  </a:solidFill>
                  <a:latin typeface="造字工房悦黑体验版纤细体"/>
                  <a:ea typeface="造字工房悦黑体验版纤细体"/>
                  <a:cs typeface="造字工房悦黑体验版纤细体"/>
                  <a:sym typeface="造字工房悦黑体验版纤细体"/>
                </a:endParaRPr>
              </a:p>
            </p:txBody>
          </p:sp>
        </p:grpSp>
        <p:sp>
          <p:nvSpPr>
            <p:cNvPr id="19471" name="直接连接符 84"/>
            <p:cNvSpPr>
              <a:spLocks noChangeShapeType="1"/>
            </p:cNvSpPr>
            <p:nvPr/>
          </p:nvSpPr>
          <p:spPr bwMode="auto">
            <a:xfrm>
              <a:off x="90000" y="90000"/>
              <a:ext cx="1020093" cy="700975"/>
            </a:xfrm>
            <a:prstGeom prst="line">
              <a:avLst/>
            </a:prstGeom>
            <a:noFill/>
            <a:ln w="28575">
              <a:solidFill>
                <a:srgbClr val="5DB3B0"/>
              </a:solidFill>
              <a:bevel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472" name="椭圆 85"/>
            <p:cNvSpPr>
              <a:spLocks noChangeArrowheads="1"/>
            </p:cNvSpPr>
            <p:nvPr/>
          </p:nvSpPr>
          <p:spPr bwMode="auto">
            <a:xfrm>
              <a:off x="0" y="0"/>
              <a:ext cx="180000" cy="180000"/>
            </a:xfrm>
            <a:prstGeom prst="ellipse">
              <a:avLst/>
            </a:prstGeom>
            <a:solidFill>
              <a:srgbClr val="5DB3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矩形 1"/>
          <p:cNvSpPr>
            <a:spLocks noChangeArrowheads="1"/>
          </p:cNvSpPr>
          <p:nvPr/>
        </p:nvSpPr>
        <p:spPr bwMode="auto">
          <a:xfrm>
            <a:off x="911225" y="0"/>
            <a:ext cx="1008063" cy="1339850"/>
          </a:xfrm>
          <a:prstGeom prst="rect">
            <a:avLst/>
          </a:prstGeom>
          <a:solidFill>
            <a:srgbClr val="479796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0483" name="文本框 2"/>
          <p:cNvSpPr>
            <a:spLocks noChangeArrowheads="1"/>
          </p:cNvSpPr>
          <p:nvPr/>
        </p:nvSpPr>
        <p:spPr bwMode="auto">
          <a:xfrm>
            <a:off x="941388" y="293688"/>
            <a:ext cx="1008062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>
              <a:buFont typeface="Arial" pitchFamily="34" charset="0"/>
              <a:buNone/>
            </a:pPr>
            <a:r>
              <a:rPr lang="en-US" altLang="zh-CN" sz="6000">
                <a:solidFill>
                  <a:schemeClr val="bg1"/>
                </a:solidFill>
                <a:latin typeface="Gungsuh" pitchFamily="18" charset="-127"/>
                <a:ea typeface="Gungsuh" pitchFamily="18" charset="-127"/>
                <a:sym typeface="Gungsuh" pitchFamily="18" charset="-127"/>
              </a:rPr>
              <a:t>3</a:t>
            </a:r>
            <a:endParaRPr lang="zh-CN" altLang="en-US" sz="6000">
              <a:solidFill>
                <a:schemeClr val="bg1"/>
              </a:solidFill>
              <a:latin typeface="Gungsuh" pitchFamily="18" charset="-127"/>
              <a:ea typeface="Gungsuh" pitchFamily="18" charset="-127"/>
              <a:sym typeface="Gungsuh" pitchFamily="18" charset="-127"/>
            </a:endParaRPr>
          </a:p>
        </p:txBody>
      </p:sp>
      <p:sp>
        <p:nvSpPr>
          <p:cNvPr id="20484" name="文本框 3"/>
          <p:cNvSpPr>
            <a:spLocks noChangeArrowheads="1"/>
          </p:cNvSpPr>
          <p:nvPr/>
        </p:nvSpPr>
        <p:spPr bwMode="auto">
          <a:xfrm>
            <a:off x="2351088" y="539750"/>
            <a:ext cx="633730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en-US" altLang="zh-CN" sz="4400">
                <a:solidFill>
                  <a:srgbClr val="7F7F7F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Add Your Title Here</a:t>
            </a:r>
            <a:endParaRPr lang="zh-CN" altLang="en-US" sz="4400">
              <a:solidFill>
                <a:srgbClr val="7F7F7F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</p:txBody>
      </p:sp>
      <p:sp>
        <p:nvSpPr>
          <p:cNvPr id="20485" name="矩形 4"/>
          <p:cNvSpPr>
            <a:spLocks noChangeArrowheads="1"/>
          </p:cNvSpPr>
          <p:nvPr/>
        </p:nvSpPr>
        <p:spPr bwMode="auto">
          <a:xfrm>
            <a:off x="0" y="6524625"/>
            <a:ext cx="12192000" cy="333375"/>
          </a:xfrm>
          <a:prstGeom prst="rect">
            <a:avLst/>
          </a:prstGeom>
          <a:solidFill>
            <a:srgbClr val="479796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pic>
        <p:nvPicPr>
          <p:cNvPr id="20486" name="Picture 4" descr="http://image.zcool.com.cn/img3/56/55/1370567145327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0925" y="2212975"/>
            <a:ext cx="508000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4" descr="http://image.zcool.com.cn/img3/56/55/1370567145327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2513" y="4005263"/>
            <a:ext cx="658812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8" name="Picture 4" descr="http://image.zcool.com.cn/img3/56/55/1370567145327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263" y="2212975"/>
            <a:ext cx="506412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9" name="Picture 4" descr="http://image.zcool.com.cn/img3/56/55/1370567145327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6013" y="2212975"/>
            <a:ext cx="506412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0" name="Picture 4" descr="http://image.zcool.com.cn/img3/56/55/1370567145327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2763" y="2212975"/>
            <a:ext cx="506412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1" name="Picture 4" descr="http://image.zcool.com.cn/img3/56/55/1370567145327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9513" y="2212975"/>
            <a:ext cx="506412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2" name="Picture 4" descr="http://image.zcool.com.cn/img3/56/55/1370567145327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7850" y="2212975"/>
            <a:ext cx="506413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3" name="Picture 4" descr="http://image.zcool.com.cn/img3/56/55/1370567145327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4600" y="2212975"/>
            <a:ext cx="506413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4" name="Picture 4" descr="http://image.zcool.com.cn/img3/56/55/1370567145327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4850" y="2212975"/>
            <a:ext cx="508000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5" name="Picture 4" descr="http://image.zcool.com.cn/img3/56/55/1370567145327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1350" y="2212975"/>
            <a:ext cx="506413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6" name="Picture 4" descr="http://image.zcool.com.cn/img3/56/55/1370567145327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8100" y="2212975"/>
            <a:ext cx="506413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7" name="Picture 4" descr="http://image.zcool.com.cn/img3/56/55/1370567145327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3388" y="4005263"/>
            <a:ext cx="657225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8" name="Picture 4" descr="http://image.zcool.com.cn/img3/56/55/1370567145327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2675" y="4005263"/>
            <a:ext cx="658813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9" name="Picture 4" descr="http://image.zcool.com.cn/img3/56/55/1370567145327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3550" y="4005263"/>
            <a:ext cx="657225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0" name="Picture 4" descr="http://image.zcool.com.cn/img3/56/55/1370567145327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4425" y="4005263"/>
            <a:ext cx="657225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1" name="Picture 4" descr="http://image.zcool.com.cn/img3/56/55/1370567145327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3713" y="4005263"/>
            <a:ext cx="657225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2" name="Picture 4" descr="http://image.zcool.com.cn/img3/56/55/1370567145327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000" y="4005263"/>
            <a:ext cx="658813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3" name="Picture 4" descr="http://image.zcool.com.cn/img3/56/55/1370567145327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3875" y="4005263"/>
            <a:ext cx="657225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4" name="Picture 4" descr="http://image.zcool.com.cn/img3/56/55/1370567145327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005263"/>
            <a:ext cx="657225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5" name="Picture 4" descr="http://image.zcool.com.cn/img3/56/55/1370567145327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4038" y="4005263"/>
            <a:ext cx="658812" cy="143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06" name="直接连接符 6"/>
          <p:cNvSpPr>
            <a:spLocks noChangeShapeType="1"/>
          </p:cNvSpPr>
          <p:nvPr/>
        </p:nvSpPr>
        <p:spPr bwMode="auto">
          <a:xfrm>
            <a:off x="2063750" y="3797300"/>
            <a:ext cx="9145588" cy="0"/>
          </a:xfrm>
          <a:prstGeom prst="line">
            <a:avLst/>
          </a:prstGeom>
          <a:noFill/>
          <a:ln w="19050">
            <a:solidFill>
              <a:srgbClr val="5DB3B0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07" name="文本框 95"/>
          <p:cNvSpPr>
            <a:spLocks noChangeArrowheads="1"/>
          </p:cNvSpPr>
          <p:nvPr/>
        </p:nvSpPr>
        <p:spPr bwMode="auto">
          <a:xfrm>
            <a:off x="2320925" y="1725613"/>
            <a:ext cx="27368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en-US" altLang="zh-CN" sz="2400">
                <a:solidFill>
                  <a:srgbClr val="000000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TEXT HERE</a:t>
            </a:r>
            <a:endParaRPr lang="zh-CN" altLang="en-US" sz="2400">
              <a:solidFill>
                <a:srgbClr val="000000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</p:txBody>
      </p:sp>
      <p:sp>
        <p:nvSpPr>
          <p:cNvPr id="20508" name="文本框 96"/>
          <p:cNvSpPr>
            <a:spLocks noChangeArrowheads="1"/>
          </p:cNvSpPr>
          <p:nvPr/>
        </p:nvSpPr>
        <p:spPr bwMode="auto">
          <a:xfrm>
            <a:off x="2320925" y="5464175"/>
            <a:ext cx="273685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en-US" altLang="zh-CN" sz="2400">
                <a:solidFill>
                  <a:srgbClr val="000000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TEXT HERE</a:t>
            </a:r>
            <a:endParaRPr lang="zh-CN" altLang="en-US" sz="2400">
              <a:solidFill>
                <a:srgbClr val="000000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</p:txBody>
      </p:sp>
      <p:sp>
        <p:nvSpPr>
          <p:cNvPr id="20509" name="文本框 9"/>
          <p:cNvSpPr>
            <a:spLocks noChangeArrowheads="1"/>
          </p:cNvSpPr>
          <p:nvPr/>
        </p:nvSpPr>
        <p:spPr bwMode="auto">
          <a:xfrm>
            <a:off x="9264650" y="2130425"/>
            <a:ext cx="2232025" cy="163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en-US" altLang="zh-CN" sz="6000">
                <a:solidFill>
                  <a:srgbClr val="7F7F7F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60%</a:t>
            </a:r>
            <a:endParaRPr lang="zh-CN" altLang="en-US" sz="6000">
              <a:solidFill>
                <a:srgbClr val="7F7F7F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  <a:p>
            <a:pPr eaLnBrk="1" hangingPunct="1">
              <a:buFont typeface="Arial" pitchFamily="34" charset="0"/>
              <a:buNone/>
            </a:pPr>
            <a:r>
              <a:rPr lang="en-US" altLang="zh-CN" sz="4000">
                <a:solidFill>
                  <a:srgbClr val="7F7F7F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Of Men</a:t>
            </a:r>
            <a:endParaRPr lang="zh-CN" altLang="en-US" sz="4000">
              <a:solidFill>
                <a:srgbClr val="7F7F7F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</p:txBody>
      </p:sp>
      <p:sp>
        <p:nvSpPr>
          <p:cNvPr id="20510" name="文本框 97"/>
          <p:cNvSpPr>
            <a:spLocks noChangeArrowheads="1"/>
          </p:cNvSpPr>
          <p:nvPr/>
        </p:nvSpPr>
        <p:spPr bwMode="auto">
          <a:xfrm>
            <a:off x="9264650" y="3910013"/>
            <a:ext cx="2520950" cy="163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en-US" altLang="zh-CN" sz="6000">
                <a:solidFill>
                  <a:srgbClr val="7F7F7F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80%</a:t>
            </a:r>
            <a:endParaRPr lang="zh-CN" altLang="en-US" sz="6000">
              <a:solidFill>
                <a:srgbClr val="7F7F7F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  <a:p>
            <a:pPr eaLnBrk="1" hangingPunct="1">
              <a:buFont typeface="Arial" pitchFamily="34" charset="0"/>
              <a:buNone/>
            </a:pPr>
            <a:r>
              <a:rPr lang="en-US" altLang="zh-CN" sz="4000">
                <a:solidFill>
                  <a:srgbClr val="7F7F7F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Of Women</a:t>
            </a:r>
            <a:endParaRPr lang="zh-CN" altLang="en-US" sz="4000">
              <a:solidFill>
                <a:srgbClr val="7F7F7F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矩形 1"/>
          <p:cNvSpPr>
            <a:spLocks noChangeArrowheads="1"/>
          </p:cNvSpPr>
          <p:nvPr/>
        </p:nvSpPr>
        <p:spPr bwMode="auto">
          <a:xfrm>
            <a:off x="911225" y="0"/>
            <a:ext cx="1008063" cy="1339850"/>
          </a:xfrm>
          <a:prstGeom prst="rect">
            <a:avLst/>
          </a:prstGeom>
          <a:solidFill>
            <a:srgbClr val="479796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1507" name="文本框 2"/>
          <p:cNvSpPr>
            <a:spLocks noChangeArrowheads="1"/>
          </p:cNvSpPr>
          <p:nvPr/>
        </p:nvSpPr>
        <p:spPr bwMode="auto">
          <a:xfrm>
            <a:off x="941388" y="293688"/>
            <a:ext cx="1008062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>
              <a:buFont typeface="Arial" pitchFamily="34" charset="0"/>
              <a:buNone/>
            </a:pPr>
            <a:r>
              <a:rPr lang="en-US" altLang="zh-CN" sz="6000">
                <a:solidFill>
                  <a:schemeClr val="bg1"/>
                </a:solidFill>
                <a:latin typeface="Gungsuh" pitchFamily="18" charset="-127"/>
                <a:ea typeface="Gungsuh" pitchFamily="18" charset="-127"/>
                <a:sym typeface="Gungsuh" pitchFamily="18" charset="-127"/>
              </a:rPr>
              <a:t>4</a:t>
            </a:r>
            <a:endParaRPr lang="zh-CN" altLang="en-US" sz="6000">
              <a:solidFill>
                <a:schemeClr val="bg1"/>
              </a:solidFill>
              <a:latin typeface="Gungsuh" pitchFamily="18" charset="-127"/>
              <a:ea typeface="Gungsuh" pitchFamily="18" charset="-127"/>
              <a:sym typeface="Gungsuh" pitchFamily="18" charset="-127"/>
            </a:endParaRPr>
          </a:p>
        </p:txBody>
      </p:sp>
      <p:sp>
        <p:nvSpPr>
          <p:cNvPr id="21508" name="文本框 3"/>
          <p:cNvSpPr>
            <a:spLocks noChangeArrowheads="1"/>
          </p:cNvSpPr>
          <p:nvPr/>
        </p:nvSpPr>
        <p:spPr bwMode="auto">
          <a:xfrm>
            <a:off x="2351088" y="539750"/>
            <a:ext cx="633730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en-US" altLang="zh-CN" sz="4400">
                <a:solidFill>
                  <a:srgbClr val="7F7F7F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Add Your Title Here</a:t>
            </a:r>
            <a:endParaRPr lang="zh-CN" altLang="en-US" sz="4400">
              <a:solidFill>
                <a:srgbClr val="7F7F7F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</p:txBody>
      </p:sp>
      <p:sp>
        <p:nvSpPr>
          <p:cNvPr id="21509" name="矩形 4"/>
          <p:cNvSpPr>
            <a:spLocks noChangeArrowheads="1"/>
          </p:cNvSpPr>
          <p:nvPr/>
        </p:nvSpPr>
        <p:spPr bwMode="auto">
          <a:xfrm>
            <a:off x="0" y="6524625"/>
            <a:ext cx="12192000" cy="333375"/>
          </a:xfrm>
          <a:prstGeom prst="rect">
            <a:avLst/>
          </a:prstGeom>
          <a:solidFill>
            <a:srgbClr val="479796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grpSp>
        <p:nvGrpSpPr>
          <p:cNvPr id="21510" name="组合 10"/>
          <p:cNvGrpSpPr>
            <a:grpSpLocks/>
          </p:cNvGrpSpPr>
          <p:nvPr/>
        </p:nvGrpSpPr>
        <p:grpSpPr bwMode="auto">
          <a:xfrm>
            <a:off x="2784475" y="1844675"/>
            <a:ext cx="1452563" cy="3505200"/>
            <a:chOff x="0" y="0"/>
            <a:chExt cx="1453201" cy="3505303"/>
          </a:xfrm>
        </p:grpSpPr>
        <p:sp>
          <p:nvSpPr>
            <p:cNvPr id="21530" name="任意多边形 40"/>
            <p:cNvSpPr>
              <a:spLocks noChangeArrowheads="1"/>
            </p:cNvSpPr>
            <p:nvPr/>
          </p:nvSpPr>
          <p:spPr bwMode="auto">
            <a:xfrm>
              <a:off x="0" y="3206930"/>
              <a:ext cx="1453201" cy="298373"/>
            </a:xfrm>
            <a:custGeom>
              <a:avLst/>
              <a:gdLst>
                <a:gd name="T0" fmla="*/ 33949 w 2137265"/>
                <a:gd name="T1" fmla="*/ 0 h 216000"/>
                <a:gd name="T2" fmla="*/ 36707 w 2137265"/>
                <a:gd name="T3" fmla="*/ 4672 h 216000"/>
                <a:gd name="T4" fmla="*/ 38051 w 2137265"/>
                <a:gd name="T5" fmla="*/ 0 h 216000"/>
                <a:gd name="T6" fmla="*/ 626566 w 2137265"/>
                <a:gd name="T7" fmla="*/ 0 h 216000"/>
                <a:gd name="T8" fmla="*/ 630275 w 2137265"/>
                <a:gd name="T9" fmla="*/ 12883 h 216000"/>
                <a:gd name="T10" fmla="*/ 637882 w 2137265"/>
                <a:gd name="T11" fmla="*/ 0 h 216000"/>
                <a:gd name="T12" fmla="*/ 671832 w 2137265"/>
                <a:gd name="T13" fmla="*/ 284670 h 216000"/>
                <a:gd name="T14" fmla="*/ 637882 w 2137265"/>
                <a:gd name="T15" fmla="*/ 569339 h 216000"/>
                <a:gd name="T16" fmla="*/ 630275 w 2137265"/>
                <a:gd name="T17" fmla="*/ 556462 h 216000"/>
                <a:gd name="T18" fmla="*/ 626566 w 2137265"/>
                <a:gd name="T19" fmla="*/ 569339 h 216000"/>
                <a:gd name="T20" fmla="*/ 38051 w 2137265"/>
                <a:gd name="T21" fmla="*/ 569339 h 216000"/>
                <a:gd name="T22" fmla="*/ 36707 w 2137265"/>
                <a:gd name="T23" fmla="*/ 564672 h 216000"/>
                <a:gd name="T24" fmla="*/ 33949 w 2137265"/>
                <a:gd name="T25" fmla="*/ 569339 h 216000"/>
                <a:gd name="T26" fmla="*/ 0 w 2137265"/>
                <a:gd name="T27" fmla="*/ 284670 h 216000"/>
                <a:gd name="T28" fmla="*/ 33949 w 2137265"/>
                <a:gd name="T29" fmla="*/ 0 h 21600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137265"/>
                <a:gd name="T46" fmla="*/ 0 h 216000"/>
                <a:gd name="T47" fmla="*/ 2137265 w 2137265"/>
                <a:gd name="T48" fmla="*/ 216000 h 21600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137265" h="216000">
                  <a:moveTo>
                    <a:pt x="108000" y="0"/>
                  </a:moveTo>
                  <a:lnTo>
                    <a:pt x="116774" y="1772"/>
                  </a:lnTo>
                  <a:lnTo>
                    <a:pt x="121050" y="0"/>
                  </a:lnTo>
                  <a:lnTo>
                    <a:pt x="1993264" y="0"/>
                  </a:lnTo>
                  <a:lnTo>
                    <a:pt x="2005061" y="4887"/>
                  </a:lnTo>
                  <a:lnTo>
                    <a:pt x="2029265" y="0"/>
                  </a:lnTo>
                  <a:cubicBezTo>
                    <a:pt x="2088912" y="0"/>
                    <a:pt x="2137265" y="48353"/>
                    <a:pt x="2137265" y="108000"/>
                  </a:cubicBezTo>
                  <a:cubicBezTo>
                    <a:pt x="2137265" y="167647"/>
                    <a:pt x="2088912" y="216000"/>
                    <a:pt x="2029265" y="216000"/>
                  </a:cubicBezTo>
                  <a:lnTo>
                    <a:pt x="2005061" y="211114"/>
                  </a:lnTo>
                  <a:lnTo>
                    <a:pt x="1993264" y="216000"/>
                  </a:lnTo>
                  <a:lnTo>
                    <a:pt x="121050" y="216000"/>
                  </a:lnTo>
                  <a:lnTo>
                    <a:pt x="116774" y="214229"/>
                  </a:lnTo>
                  <a:lnTo>
                    <a:pt x="108000" y="216000"/>
                  </a:lnTo>
                  <a:cubicBezTo>
                    <a:pt x="48353" y="216000"/>
                    <a:pt x="0" y="167647"/>
                    <a:pt x="0" y="108000"/>
                  </a:cubicBezTo>
                  <a:cubicBezTo>
                    <a:pt x="0" y="48353"/>
                    <a:pt x="48353" y="0"/>
                    <a:pt x="108000" y="0"/>
                  </a:cubicBezTo>
                  <a:close/>
                </a:path>
              </a:pathLst>
            </a:custGeom>
            <a:solidFill>
              <a:srgbClr val="5DB3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1531" name="任意多边形 43"/>
            <p:cNvSpPr>
              <a:spLocks noChangeArrowheads="1"/>
            </p:cNvSpPr>
            <p:nvPr/>
          </p:nvSpPr>
          <p:spPr bwMode="auto">
            <a:xfrm>
              <a:off x="0" y="2850608"/>
              <a:ext cx="1453201" cy="298373"/>
            </a:xfrm>
            <a:custGeom>
              <a:avLst/>
              <a:gdLst>
                <a:gd name="T0" fmla="*/ 33949 w 2137265"/>
                <a:gd name="T1" fmla="*/ 0 h 216000"/>
                <a:gd name="T2" fmla="*/ 36707 w 2137265"/>
                <a:gd name="T3" fmla="*/ 4672 h 216000"/>
                <a:gd name="T4" fmla="*/ 38051 w 2137265"/>
                <a:gd name="T5" fmla="*/ 0 h 216000"/>
                <a:gd name="T6" fmla="*/ 626566 w 2137265"/>
                <a:gd name="T7" fmla="*/ 0 h 216000"/>
                <a:gd name="T8" fmla="*/ 630275 w 2137265"/>
                <a:gd name="T9" fmla="*/ 12883 h 216000"/>
                <a:gd name="T10" fmla="*/ 637882 w 2137265"/>
                <a:gd name="T11" fmla="*/ 0 h 216000"/>
                <a:gd name="T12" fmla="*/ 671832 w 2137265"/>
                <a:gd name="T13" fmla="*/ 284670 h 216000"/>
                <a:gd name="T14" fmla="*/ 637882 w 2137265"/>
                <a:gd name="T15" fmla="*/ 569339 h 216000"/>
                <a:gd name="T16" fmla="*/ 630275 w 2137265"/>
                <a:gd name="T17" fmla="*/ 556462 h 216000"/>
                <a:gd name="T18" fmla="*/ 626566 w 2137265"/>
                <a:gd name="T19" fmla="*/ 569339 h 216000"/>
                <a:gd name="T20" fmla="*/ 38051 w 2137265"/>
                <a:gd name="T21" fmla="*/ 569339 h 216000"/>
                <a:gd name="T22" fmla="*/ 36707 w 2137265"/>
                <a:gd name="T23" fmla="*/ 564672 h 216000"/>
                <a:gd name="T24" fmla="*/ 33949 w 2137265"/>
                <a:gd name="T25" fmla="*/ 569339 h 216000"/>
                <a:gd name="T26" fmla="*/ 0 w 2137265"/>
                <a:gd name="T27" fmla="*/ 284670 h 216000"/>
                <a:gd name="T28" fmla="*/ 33949 w 2137265"/>
                <a:gd name="T29" fmla="*/ 0 h 21600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137265"/>
                <a:gd name="T46" fmla="*/ 0 h 216000"/>
                <a:gd name="T47" fmla="*/ 2137265 w 2137265"/>
                <a:gd name="T48" fmla="*/ 216000 h 21600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137265" h="216000">
                  <a:moveTo>
                    <a:pt x="108000" y="0"/>
                  </a:moveTo>
                  <a:lnTo>
                    <a:pt x="116774" y="1772"/>
                  </a:lnTo>
                  <a:lnTo>
                    <a:pt x="121050" y="0"/>
                  </a:lnTo>
                  <a:lnTo>
                    <a:pt x="1993264" y="0"/>
                  </a:lnTo>
                  <a:lnTo>
                    <a:pt x="2005061" y="4887"/>
                  </a:lnTo>
                  <a:lnTo>
                    <a:pt x="2029265" y="0"/>
                  </a:lnTo>
                  <a:cubicBezTo>
                    <a:pt x="2088912" y="0"/>
                    <a:pt x="2137265" y="48353"/>
                    <a:pt x="2137265" y="108000"/>
                  </a:cubicBezTo>
                  <a:cubicBezTo>
                    <a:pt x="2137265" y="167647"/>
                    <a:pt x="2088912" y="216000"/>
                    <a:pt x="2029265" y="216000"/>
                  </a:cubicBezTo>
                  <a:lnTo>
                    <a:pt x="2005061" y="211114"/>
                  </a:lnTo>
                  <a:lnTo>
                    <a:pt x="1993264" y="216000"/>
                  </a:lnTo>
                  <a:lnTo>
                    <a:pt x="121050" y="216000"/>
                  </a:lnTo>
                  <a:lnTo>
                    <a:pt x="116774" y="214229"/>
                  </a:lnTo>
                  <a:lnTo>
                    <a:pt x="108000" y="216000"/>
                  </a:lnTo>
                  <a:cubicBezTo>
                    <a:pt x="48353" y="216000"/>
                    <a:pt x="0" y="167647"/>
                    <a:pt x="0" y="108000"/>
                  </a:cubicBezTo>
                  <a:cubicBezTo>
                    <a:pt x="0" y="48353"/>
                    <a:pt x="48353" y="0"/>
                    <a:pt x="108000" y="0"/>
                  </a:cubicBezTo>
                  <a:close/>
                </a:path>
              </a:pathLst>
            </a:custGeom>
            <a:solidFill>
              <a:srgbClr val="5DB3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1532" name="任意多边形 44"/>
            <p:cNvSpPr>
              <a:spLocks noChangeArrowheads="1"/>
            </p:cNvSpPr>
            <p:nvPr/>
          </p:nvSpPr>
          <p:spPr bwMode="auto">
            <a:xfrm>
              <a:off x="0" y="2494282"/>
              <a:ext cx="1453201" cy="298373"/>
            </a:xfrm>
            <a:custGeom>
              <a:avLst/>
              <a:gdLst>
                <a:gd name="T0" fmla="*/ 33949 w 2137265"/>
                <a:gd name="T1" fmla="*/ 0 h 216000"/>
                <a:gd name="T2" fmla="*/ 36707 w 2137265"/>
                <a:gd name="T3" fmla="*/ 4672 h 216000"/>
                <a:gd name="T4" fmla="*/ 38051 w 2137265"/>
                <a:gd name="T5" fmla="*/ 0 h 216000"/>
                <a:gd name="T6" fmla="*/ 626566 w 2137265"/>
                <a:gd name="T7" fmla="*/ 0 h 216000"/>
                <a:gd name="T8" fmla="*/ 630275 w 2137265"/>
                <a:gd name="T9" fmla="*/ 12883 h 216000"/>
                <a:gd name="T10" fmla="*/ 637882 w 2137265"/>
                <a:gd name="T11" fmla="*/ 0 h 216000"/>
                <a:gd name="T12" fmla="*/ 671832 w 2137265"/>
                <a:gd name="T13" fmla="*/ 284670 h 216000"/>
                <a:gd name="T14" fmla="*/ 637882 w 2137265"/>
                <a:gd name="T15" fmla="*/ 569339 h 216000"/>
                <a:gd name="T16" fmla="*/ 630275 w 2137265"/>
                <a:gd name="T17" fmla="*/ 556462 h 216000"/>
                <a:gd name="T18" fmla="*/ 626566 w 2137265"/>
                <a:gd name="T19" fmla="*/ 569339 h 216000"/>
                <a:gd name="T20" fmla="*/ 38051 w 2137265"/>
                <a:gd name="T21" fmla="*/ 569339 h 216000"/>
                <a:gd name="T22" fmla="*/ 36707 w 2137265"/>
                <a:gd name="T23" fmla="*/ 564672 h 216000"/>
                <a:gd name="T24" fmla="*/ 33949 w 2137265"/>
                <a:gd name="T25" fmla="*/ 569339 h 216000"/>
                <a:gd name="T26" fmla="*/ 0 w 2137265"/>
                <a:gd name="T27" fmla="*/ 284670 h 216000"/>
                <a:gd name="T28" fmla="*/ 33949 w 2137265"/>
                <a:gd name="T29" fmla="*/ 0 h 21600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137265"/>
                <a:gd name="T46" fmla="*/ 0 h 216000"/>
                <a:gd name="T47" fmla="*/ 2137265 w 2137265"/>
                <a:gd name="T48" fmla="*/ 216000 h 21600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137265" h="216000">
                  <a:moveTo>
                    <a:pt x="108000" y="0"/>
                  </a:moveTo>
                  <a:lnTo>
                    <a:pt x="116774" y="1772"/>
                  </a:lnTo>
                  <a:lnTo>
                    <a:pt x="121050" y="0"/>
                  </a:lnTo>
                  <a:lnTo>
                    <a:pt x="1993264" y="0"/>
                  </a:lnTo>
                  <a:lnTo>
                    <a:pt x="2005061" y="4887"/>
                  </a:lnTo>
                  <a:lnTo>
                    <a:pt x="2029265" y="0"/>
                  </a:lnTo>
                  <a:cubicBezTo>
                    <a:pt x="2088912" y="0"/>
                    <a:pt x="2137265" y="48353"/>
                    <a:pt x="2137265" y="108000"/>
                  </a:cubicBezTo>
                  <a:cubicBezTo>
                    <a:pt x="2137265" y="167647"/>
                    <a:pt x="2088912" y="216000"/>
                    <a:pt x="2029265" y="216000"/>
                  </a:cubicBezTo>
                  <a:lnTo>
                    <a:pt x="2005061" y="211114"/>
                  </a:lnTo>
                  <a:lnTo>
                    <a:pt x="1993264" y="216000"/>
                  </a:lnTo>
                  <a:lnTo>
                    <a:pt x="121050" y="216000"/>
                  </a:lnTo>
                  <a:lnTo>
                    <a:pt x="116774" y="214229"/>
                  </a:lnTo>
                  <a:lnTo>
                    <a:pt x="108000" y="216000"/>
                  </a:lnTo>
                  <a:cubicBezTo>
                    <a:pt x="48353" y="216000"/>
                    <a:pt x="0" y="167647"/>
                    <a:pt x="0" y="108000"/>
                  </a:cubicBezTo>
                  <a:cubicBezTo>
                    <a:pt x="0" y="48353"/>
                    <a:pt x="48353" y="0"/>
                    <a:pt x="108000" y="0"/>
                  </a:cubicBezTo>
                  <a:close/>
                </a:path>
              </a:pathLst>
            </a:custGeom>
            <a:solidFill>
              <a:srgbClr val="5DB3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1533" name="任意多边形 45"/>
            <p:cNvSpPr>
              <a:spLocks noChangeArrowheads="1"/>
            </p:cNvSpPr>
            <p:nvPr/>
          </p:nvSpPr>
          <p:spPr bwMode="auto">
            <a:xfrm>
              <a:off x="0" y="2137956"/>
              <a:ext cx="1453201" cy="298373"/>
            </a:xfrm>
            <a:custGeom>
              <a:avLst/>
              <a:gdLst>
                <a:gd name="T0" fmla="*/ 33949 w 2137265"/>
                <a:gd name="T1" fmla="*/ 0 h 216000"/>
                <a:gd name="T2" fmla="*/ 36707 w 2137265"/>
                <a:gd name="T3" fmla="*/ 4672 h 216000"/>
                <a:gd name="T4" fmla="*/ 38051 w 2137265"/>
                <a:gd name="T5" fmla="*/ 0 h 216000"/>
                <a:gd name="T6" fmla="*/ 626566 w 2137265"/>
                <a:gd name="T7" fmla="*/ 0 h 216000"/>
                <a:gd name="T8" fmla="*/ 630275 w 2137265"/>
                <a:gd name="T9" fmla="*/ 12883 h 216000"/>
                <a:gd name="T10" fmla="*/ 637882 w 2137265"/>
                <a:gd name="T11" fmla="*/ 0 h 216000"/>
                <a:gd name="T12" fmla="*/ 671832 w 2137265"/>
                <a:gd name="T13" fmla="*/ 284670 h 216000"/>
                <a:gd name="T14" fmla="*/ 637882 w 2137265"/>
                <a:gd name="T15" fmla="*/ 569339 h 216000"/>
                <a:gd name="T16" fmla="*/ 630275 w 2137265"/>
                <a:gd name="T17" fmla="*/ 556462 h 216000"/>
                <a:gd name="T18" fmla="*/ 626566 w 2137265"/>
                <a:gd name="T19" fmla="*/ 569339 h 216000"/>
                <a:gd name="T20" fmla="*/ 38051 w 2137265"/>
                <a:gd name="T21" fmla="*/ 569339 h 216000"/>
                <a:gd name="T22" fmla="*/ 36707 w 2137265"/>
                <a:gd name="T23" fmla="*/ 564672 h 216000"/>
                <a:gd name="T24" fmla="*/ 33949 w 2137265"/>
                <a:gd name="T25" fmla="*/ 569339 h 216000"/>
                <a:gd name="T26" fmla="*/ 0 w 2137265"/>
                <a:gd name="T27" fmla="*/ 284670 h 216000"/>
                <a:gd name="T28" fmla="*/ 33949 w 2137265"/>
                <a:gd name="T29" fmla="*/ 0 h 21600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137265"/>
                <a:gd name="T46" fmla="*/ 0 h 216000"/>
                <a:gd name="T47" fmla="*/ 2137265 w 2137265"/>
                <a:gd name="T48" fmla="*/ 216000 h 21600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137265" h="216000">
                  <a:moveTo>
                    <a:pt x="108000" y="0"/>
                  </a:moveTo>
                  <a:lnTo>
                    <a:pt x="116774" y="1772"/>
                  </a:lnTo>
                  <a:lnTo>
                    <a:pt x="121050" y="0"/>
                  </a:lnTo>
                  <a:lnTo>
                    <a:pt x="1993264" y="0"/>
                  </a:lnTo>
                  <a:lnTo>
                    <a:pt x="2005061" y="4887"/>
                  </a:lnTo>
                  <a:lnTo>
                    <a:pt x="2029265" y="0"/>
                  </a:lnTo>
                  <a:cubicBezTo>
                    <a:pt x="2088912" y="0"/>
                    <a:pt x="2137265" y="48353"/>
                    <a:pt x="2137265" y="108000"/>
                  </a:cubicBezTo>
                  <a:cubicBezTo>
                    <a:pt x="2137265" y="167647"/>
                    <a:pt x="2088912" y="216000"/>
                    <a:pt x="2029265" y="216000"/>
                  </a:cubicBezTo>
                  <a:lnTo>
                    <a:pt x="2005061" y="211114"/>
                  </a:lnTo>
                  <a:lnTo>
                    <a:pt x="1993264" y="216000"/>
                  </a:lnTo>
                  <a:lnTo>
                    <a:pt x="121050" y="216000"/>
                  </a:lnTo>
                  <a:lnTo>
                    <a:pt x="116774" y="214229"/>
                  </a:lnTo>
                  <a:lnTo>
                    <a:pt x="108000" y="216000"/>
                  </a:lnTo>
                  <a:cubicBezTo>
                    <a:pt x="48353" y="216000"/>
                    <a:pt x="0" y="167647"/>
                    <a:pt x="0" y="108000"/>
                  </a:cubicBezTo>
                  <a:cubicBezTo>
                    <a:pt x="0" y="48353"/>
                    <a:pt x="48353" y="0"/>
                    <a:pt x="108000" y="0"/>
                  </a:cubicBezTo>
                  <a:close/>
                </a:path>
              </a:pathLst>
            </a:custGeom>
            <a:solidFill>
              <a:srgbClr val="5DB3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1534" name="任意多边形 46"/>
            <p:cNvSpPr>
              <a:spLocks noChangeArrowheads="1"/>
            </p:cNvSpPr>
            <p:nvPr/>
          </p:nvSpPr>
          <p:spPr bwMode="auto">
            <a:xfrm>
              <a:off x="0" y="1781630"/>
              <a:ext cx="1453201" cy="298373"/>
            </a:xfrm>
            <a:custGeom>
              <a:avLst/>
              <a:gdLst>
                <a:gd name="T0" fmla="*/ 33949 w 2137265"/>
                <a:gd name="T1" fmla="*/ 0 h 216000"/>
                <a:gd name="T2" fmla="*/ 36707 w 2137265"/>
                <a:gd name="T3" fmla="*/ 4672 h 216000"/>
                <a:gd name="T4" fmla="*/ 38051 w 2137265"/>
                <a:gd name="T5" fmla="*/ 0 h 216000"/>
                <a:gd name="T6" fmla="*/ 626566 w 2137265"/>
                <a:gd name="T7" fmla="*/ 0 h 216000"/>
                <a:gd name="T8" fmla="*/ 630275 w 2137265"/>
                <a:gd name="T9" fmla="*/ 12883 h 216000"/>
                <a:gd name="T10" fmla="*/ 637882 w 2137265"/>
                <a:gd name="T11" fmla="*/ 0 h 216000"/>
                <a:gd name="T12" fmla="*/ 671832 w 2137265"/>
                <a:gd name="T13" fmla="*/ 284670 h 216000"/>
                <a:gd name="T14" fmla="*/ 637882 w 2137265"/>
                <a:gd name="T15" fmla="*/ 569339 h 216000"/>
                <a:gd name="T16" fmla="*/ 630275 w 2137265"/>
                <a:gd name="T17" fmla="*/ 556462 h 216000"/>
                <a:gd name="T18" fmla="*/ 626566 w 2137265"/>
                <a:gd name="T19" fmla="*/ 569339 h 216000"/>
                <a:gd name="T20" fmla="*/ 38051 w 2137265"/>
                <a:gd name="T21" fmla="*/ 569339 h 216000"/>
                <a:gd name="T22" fmla="*/ 36707 w 2137265"/>
                <a:gd name="T23" fmla="*/ 564672 h 216000"/>
                <a:gd name="T24" fmla="*/ 33949 w 2137265"/>
                <a:gd name="T25" fmla="*/ 569339 h 216000"/>
                <a:gd name="T26" fmla="*/ 0 w 2137265"/>
                <a:gd name="T27" fmla="*/ 284670 h 216000"/>
                <a:gd name="T28" fmla="*/ 33949 w 2137265"/>
                <a:gd name="T29" fmla="*/ 0 h 21600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137265"/>
                <a:gd name="T46" fmla="*/ 0 h 216000"/>
                <a:gd name="T47" fmla="*/ 2137265 w 2137265"/>
                <a:gd name="T48" fmla="*/ 216000 h 21600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137265" h="216000">
                  <a:moveTo>
                    <a:pt x="108000" y="0"/>
                  </a:moveTo>
                  <a:lnTo>
                    <a:pt x="116774" y="1772"/>
                  </a:lnTo>
                  <a:lnTo>
                    <a:pt x="121050" y="0"/>
                  </a:lnTo>
                  <a:lnTo>
                    <a:pt x="1993264" y="0"/>
                  </a:lnTo>
                  <a:lnTo>
                    <a:pt x="2005061" y="4887"/>
                  </a:lnTo>
                  <a:lnTo>
                    <a:pt x="2029265" y="0"/>
                  </a:lnTo>
                  <a:cubicBezTo>
                    <a:pt x="2088912" y="0"/>
                    <a:pt x="2137265" y="48353"/>
                    <a:pt x="2137265" y="108000"/>
                  </a:cubicBezTo>
                  <a:cubicBezTo>
                    <a:pt x="2137265" y="167647"/>
                    <a:pt x="2088912" y="216000"/>
                    <a:pt x="2029265" y="216000"/>
                  </a:cubicBezTo>
                  <a:lnTo>
                    <a:pt x="2005061" y="211114"/>
                  </a:lnTo>
                  <a:lnTo>
                    <a:pt x="1993264" y="216000"/>
                  </a:lnTo>
                  <a:lnTo>
                    <a:pt x="121050" y="216000"/>
                  </a:lnTo>
                  <a:lnTo>
                    <a:pt x="116774" y="214229"/>
                  </a:lnTo>
                  <a:lnTo>
                    <a:pt x="108000" y="216000"/>
                  </a:lnTo>
                  <a:cubicBezTo>
                    <a:pt x="48353" y="216000"/>
                    <a:pt x="0" y="167647"/>
                    <a:pt x="0" y="108000"/>
                  </a:cubicBezTo>
                  <a:cubicBezTo>
                    <a:pt x="0" y="48353"/>
                    <a:pt x="48353" y="0"/>
                    <a:pt x="108000" y="0"/>
                  </a:cubicBezTo>
                  <a:close/>
                </a:path>
              </a:pathLst>
            </a:custGeom>
            <a:solidFill>
              <a:srgbClr val="5DB3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1535" name="任意多边形 47"/>
            <p:cNvSpPr>
              <a:spLocks noChangeArrowheads="1"/>
            </p:cNvSpPr>
            <p:nvPr/>
          </p:nvSpPr>
          <p:spPr bwMode="auto">
            <a:xfrm>
              <a:off x="0" y="1425304"/>
              <a:ext cx="1453201" cy="298373"/>
            </a:xfrm>
            <a:custGeom>
              <a:avLst/>
              <a:gdLst>
                <a:gd name="T0" fmla="*/ 33949 w 2137265"/>
                <a:gd name="T1" fmla="*/ 0 h 216000"/>
                <a:gd name="T2" fmla="*/ 36707 w 2137265"/>
                <a:gd name="T3" fmla="*/ 4672 h 216000"/>
                <a:gd name="T4" fmla="*/ 38051 w 2137265"/>
                <a:gd name="T5" fmla="*/ 0 h 216000"/>
                <a:gd name="T6" fmla="*/ 626566 w 2137265"/>
                <a:gd name="T7" fmla="*/ 0 h 216000"/>
                <a:gd name="T8" fmla="*/ 630275 w 2137265"/>
                <a:gd name="T9" fmla="*/ 12883 h 216000"/>
                <a:gd name="T10" fmla="*/ 637882 w 2137265"/>
                <a:gd name="T11" fmla="*/ 0 h 216000"/>
                <a:gd name="T12" fmla="*/ 671832 w 2137265"/>
                <a:gd name="T13" fmla="*/ 284670 h 216000"/>
                <a:gd name="T14" fmla="*/ 637882 w 2137265"/>
                <a:gd name="T15" fmla="*/ 569339 h 216000"/>
                <a:gd name="T16" fmla="*/ 630275 w 2137265"/>
                <a:gd name="T17" fmla="*/ 556462 h 216000"/>
                <a:gd name="T18" fmla="*/ 626566 w 2137265"/>
                <a:gd name="T19" fmla="*/ 569339 h 216000"/>
                <a:gd name="T20" fmla="*/ 38051 w 2137265"/>
                <a:gd name="T21" fmla="*/ 569339 h 216000"/>
                <a:gd name="T22" fmla="*/ 36707 w 2137265"/>
                <a:gd name="T23" fmla="*/ 564672 h 216000"/>
                <a:gd name="T24" fmla="*/ 33949 w 2137265"/>
                <a:gd name="T25" fmla="*/ 569339 h 216000"/>
                <a:gd name="T26" fmla="*/ 0 w 2137265"/>
                <a:gd name="T27" fmla="*/ 284670 h 216000"/>
                <a:gd name="T28" fmla="*/ 33949 w 2137265"/>
                <a:gd name="T29" fmla="*/ 0 h 21600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137265"/>
                <a:gd name="T46" fmla="*/ 0 h 216000"/>
                <a:gd name="T47" fmla="*/ 2137265 w 2137265"/>
                <a:gd name="T48" fmla="*/ 216000 h 21600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137265" h="216000">
                  <a:moveTo>
                    <a:pt x="108000" y="0"/>
                  </a:moveTo>
                  <a:lnTo>
                    <a:pt x="116774" y="1772"/>
                  </a:lnTo>
                  <a:lnTo>
                    <a:pt x="121050" y="0"/>
                  </a:lnTo>
                  <a:lnTo>
                    <a:pt x="1993264" y="0"/>
                  </a:lnTo>
                  <a:lnTo>
                    <a:pt x="2005061" y="4887"/>
                  </a:lnTo>
                  <a:lnTo>
                    <a:pt x="2029265" y="0"/>
                  </a:lnTo>
                  <a:cubicBezTo>
                    <a:pt x="2088912" y="0"/>
                    <a:pt x="2137265" y="48353"/>
                    <a:pt x="2137265" y="108000"/>
                  </a:cubicBezTo>
                  <a:cubicBezTo>
                    <a:pt x="2137265" y="167647"/>
                    <a:pt x="2088912" y="216000"/>
                    <a:pt x="2029265" y="216000"/>
                  </a:cubicBezTo>
                  <a:lnTo>
                    <a:pt x="2005061" y="211114"/>
                  </a:lnTo>
                  <a:lnTo>
                    <a:pt x="1993264" y="216000"/>
                  </a:lnTo>
                  <a:lnTo>
                    <a:pt x="121050" y="216000"/>
                  </a:lnTo>
                  <a:lnTo>
                    <a:pt x="116774" y="214229"/>
                  </a:lnTo>
                  <a:lnTo>
                    <a:pt x="108000" y="216000"/>
                  </a:lnTo>
                  <a:cubicBezTo>
                    <a:pt x="48353" y="216000"/>
                    <a:pt x="0" y="167647"/>
                    <a:pt x="0" y="108000"/>
                  </a:cubicBezTo>
                  <a:cubicBezTo>
                    <a:pt x="0" y="48353"/>
                    <a:pt x="48353" y="0"/>
                    <a:pt x="108000" y="0"/>
                  </a:cubicBezTo>
                  <a:close/>
                </a:path>
              </a:pathLst>
            </a:custGeom>
            <a:solidFill>
              <a:srgbClr val="5DB3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1536" name="任意多边形 48"/>
            <p:cNvSpPr>
              <a:spLocks noChangeArrowheads="1"/>
            </p:cNvSpPr>
            <p:nvPr/>
          </p:nvSpPr>
          <p:spPr bwMode="auto">
            <a:xfrm>
              <a:off x="0" y="1068978"/>
              <a:ext cx="1453201" cy="298373"/>
            </a:xfrm>
            <a:custGeom>
              <a:avLst/>
              <a:gdLst>
                <a:gd name="T0" fmla="*/ 33949 w 2137265"/>
                <a:gd name="T1" fmla="*/ 0 h 216000"/>
                <a:gd name="T2" fmla="*/ 36707 w 2137265"/>
                <a:gd name="T3" fmla="*/ 4672 h 216000"/>
                <a:gd name="T4" fmla="*/ 38051 w 2137265"/>
                <a:gd name="T5" fmla="*/ 0 h 216000"/>
                <a:gd name="T6" fmla="*/ 626566 w 2137265"/>
                <a:gd name="T7" fmla="*/ 0 h 216000"/>
                <a:gd name="T8" fmla="*/ 630275 w 2137265"/>
                <a:gd name="T9" fmla="*/ 12883 h 216000"/>
                <a:gd name="T10" fmla="*/ 637882 w 2137265"/>
                <a:gd name="T11" fmla="*/ 0 h 216000"/>
                <a:gd name="T12" fmla="*/ 671832 w 2137265"/>
                <a:gd name="T13" fmla="*/ 284670 h 216000"/>
                <a:gd name="T14" fmla="*/ 637882 w 2137265"/>
                <a:gd name="T15" fmla="*/ 569339 h 216000"/>
                <a:gd name="T16" fmla="*/ 630275 w 2137265"/>
                <a:gd name="T17" fmla="*/ 556462 h 216000"/>
                <a:gd name="T18" fmla="*/ 626566 w 2137265"/>
                <a:gd name="T19" fmla="*/ 569339 h 216000"/>
                <a:gd name="T20" fmla="*/ 38051 w 2137265"/>
                <a:gd name="T21" fmla="*/ 569339 h 216000"/>
                <a:gd name="T22" fmla="*/ 36707 w 2137265"/>
                <a:gd name="T23" fmla="*/ 564672 h 216000"/>
                <a:gd name="T24" fmla="*/ 33949 w 2137265"/>
                <a:gd name="T25" fmla="*/ 569339 h 216000"/>
                <a:gd name="T26" fmla="*/ 0 w 2137265"/>
                <a:gd name="T27" fmla="*/ 284670 h 216000"/>
                <a:gd name="T28" fmla="*/ 33949 w 2137265"/>
                <a:gd name="T29" fmla="*/ 0 h 21600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137265"/>
                <a:gd name="T46" fmla="*/ 0 h 216000"/>
                <a:gd name="T47" fmla="*/ 2137265 w 2137265"/>
                <a:gd name="T48" fmla="*/ 216000 h 21600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137265" h="216000">
                  <a:moveTo>
                    <a:pt x="108000" y="0"/>
                  </a:moveTo>
                  <a:lnTo>
                    <a:pt x="116774" y="1772"/>
                  </a:lnTo>
                  <a:lnTo>
                    <a:pt x="121050" y="0"/>
                  </a:lnTo>
                  <a:lnTo>
                    <a:pt x="1993264" y="0"/>
                  </a:lnTo>
                  <a:lnTo>
                    <a:pt x="2005061" y="4887"/>
                  </a:lnTo>
                  <a:lnTo>
                    <a:pt x="2029265" y="0"/>
                  </a:lnTo>
                  <a:cubicBezTo>
                    <a:pt x="2088912" y="0"/>
                    <a:pt x="2137265" y="48353"/>
                    <a:pt x="2137265" y="108000"/>
                  </a:cubicBezTo>
                  <a:cubicBezTo>
                    <a:pt x="2137265" y="167647"/>
                    <a:pt x="2088912" y="216000"/>
                    <a:pt x="2029265" y="216000"/>
                  </a:cubicBezTo>
                  <a:lnTo>
                    <a:pt x="2005061" y="211114"/>
                  </a:lnTo>
                  <a:lnTo>
                    <a:pt x="1993264" y="216000"/>
                  </a:lnTo>
                  <a:lnTo>
                    <a:pt x="121050" y="216000"/>
                  </a:lnTo>
                  <a:lnTo>
                    <a:pt x="116774" y="214229"/>
                  </a:lnTo>
                  <a:lnTo>
                    <a:pt x="108000" y="216000"/>
                  </a:lnTo>
                  <a:cubicBezTo>
                    <a:pt x="48353" y="216000"/>
                    <a:pt x="0" y="167647"/>
                    <a:pt x="0" y="108000"/>
                  </a:cubicBezTo>
                  <a:cubicBezTo>
                    <a:pt x="0" y="48353"/>
                    <a:pt x="48353" y="0"/>
                    <a:pt x="108000" y="0"/>
                  </a:cubicBezTo>
                  <a:close/>
                </a:path>
              </a:pathLst>
            </a:custGeom>
            <a:solidFill>
              <a:srgbClr val="5DB3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1537" name="任意多边形 52"/>
            <p:cNvSpPr>
              <a:spLocks noChangeArrowheads="1"/>
            </p:cNvSpPr>
            <p:nvPr/>
          </p:nvSpPr>
          <p:spPr bwMode="auto">
            <a:xfrm>
              <a:off x="0" y="712652"/>
              <a:ext cx="1453201" cy="298373"/>
            </a:xfrm>
            <a:custGeom>
              <a:avLst/>
              <a:gdLst>
                <a:gd name="T0" fmla="*/ 33949 w 2137265"/>
                <a:gd name="T1" fmla="*/ 0 h 216000"/>
                <a:gd name="T2" fmla="*/ 36707 w 2137265"/>
                <a:gd name="T3" fmla="*/ 4672 h 216000"/>
                <a:gd name="T4" fmla="*/ 38051 w 2137265"/>
                <a:gd name="T5" fmla="*/ 0 h 216000"/>
                <a:gd name="T6" fmla="*/ 626566 w 2137265"/>
                <a:gd name="T7" fmla="*/ 0 h 216000"/>
                <a:gd name="T8" fmla="*/ 630275 w 2137265"/>
                <a:gd name="T9" fmla="*/ 12883 h 216000"/>
                <a:gd name="T10" fmla="*/ 637882 w 2137265"/>
                <a:gd name="T11" fmla="*/ 0 h 216000"/>
                <a:gd name="T12" fmla="*/ 671832 w 2137265"/>
                <a:gd name="T13" fmla="*/ 284670 h 216000"/>
                <a:gd name="T14" fmla="*/ 637882 w 2137265"/>
                <a:gd name="T15" fmla="*/ 569339 h 216000"/>
                <a:gd name="T16" fmla="*/ 630275 w 2137265"/>
                <a:gd name="T17" fmla="*/ 556462 h 216000"/>
                <a:gd name="T18" fmla="*/ 626566 w 2137265"/>
                <a:gd name="T19" fmla="*/ 569339 h 216000"/>
                <a:gd name="T20" fmla="*/ 38051 w 2137265"/>
                <a:gd name="T21" fmla="*/ 569339 h 216000"/>
                <a:gd name="T22" fmla="*/ 36707 w 2137265"/>
                <a:gd name="T23" fmla="*/ 564672 h 216000"/>
                <a:gd name="T24" fmla="*/ 33949 w 2137265"/>
                <a:gd name="T25" fmla="*/ 569339 h 216000"/>
                <a:gd name="T26" fmla="*/ 0 w 2137265"/>
                <a:gd name="T27" fmla="*/ 284670 h 216000"/>
                <a:gd name="T28" fmla="*/ 33949 w 2137265"/>
                <a:gd name="T29" fmla="*/ 0 h 21600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137265"/>
                <a:gd name="T46" fmla="*/ 0 h 216000"/>
                <a:gd name="T47" fmla="*/ 2137265 w 2137265"/>
                <a:gd name="T48" fmla="*/ 216000 h 21600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137265" h="216000">
                  <a:moveTo>
                    <a:pt x="108000" y="0"/>
                  </a:moveTo>
                  <a:lnTo>
                    <a:pt x="116774" y="1772"/>
                  </a:lnTo>
                  <a:lnTo>
                    <a:pt x="121050" y="0"/>
                  </a:lnTo>
                  <a:lnTo>
                    <a:pt x="1993264" y="0"/>
                  </a:lnTo>
                  <a:lnTo>
                    <a:pt x="2005061" y="4887"/>
                  </a:lnTo>
                  <a:lnTo>
                    <a:pt x="2029265" y="0"/>
                  </a:lnTo>
                  <a:cubicBezTo>
                    <a:pt x="2088912" y="0"/>
                    <a:pt x="2137265" y="48353"/>
                    <a:pt x="2137265" y="108000"/>
                  </a:cubicBezTo>
                  <a:cubicBezTo>
                    <a:pt x="2137265" y="167647"/>
                    <a:pt x="2088912" y="216000"/>
                    <a:pt x="2029265" y="216000"/>
                  </a:cubicBezTo>
                  <a:lnTo>
                    <a:pt x="2005061" y="211114"/>
                  </a:lnTo>
                  <a:lnTo>
                    <a:pt x="1993264" y="216000"/>
                  </a:lnTo>
                  <a:lnTo>
                    <a:pt x="121050" y="216000"/>
                  </a:lnTo>
                  <a:lnTo>
                    <a:pt x="116774" y="214229"/>
                  </a:lnTo>
                  <a:lnTo>
                    <a:pt x="108000" y="216000"/>
                  </a:lnTo>
                  <a:cubicBezTo>
                    <a:pt x="48353" y="216000"/>
                    <a:pt x="0" y="167647"/>
                    <a:pt x="0" y="108000"/>
                  </a:cubicBezTo>
                  <a:cubicBezTo>
                    <a:pt x="0" y="48353"/>
                    <a:pt x="48353" y="0"/>
                    <a:pt x="108000" y="0"/>
                  </a:cubicBezTo>
                  <a:close/>
                </a:path>
              </a:pathLst>
            </a:custGeom>
            <a:solidFill>
              <a:srgbClr val="5DB3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1538" name="任意多边形 53"/>
            <p:cNvSpPr>
              <a:spLocks noChangeArrowheads="1"/>
            </p:cNvSpPr>
            <p:nvPr/>
          </p:nvSpPr>
          <p:spPr bwMode="auto">
            <a:xfrm>
              <a:off x="0" y="356326"/>
              <a:ext cx="1453201" cy="298373"/>
            </a:xfrm>
            <a:custGeom>
              <a:avLst/>
              <a:gdLst>
                <a:gd name="T0" fmla="*/ 33949 w 2137265"/>
                <a:gd name="T1" fmla="*/ 0 h 216000"/>
                <a:gd name="T2" fmla="*/ 36707 w 2137265"/>
                <a:gd name="T3" fmla="*/ 4672 h 216000"/>
                <a:gd name="T4" fmla="*/ 38051 w 2137265"/>
                <a:gd name="T5" fmla="*/ 0 h 216000"/>
                <a:gd name="T6" fmla="*/ 626566 w 2137265"/>
                <a:gd name="T7" fmla="*/ 0 h 216000"/>
                <a:gd name="T8" fmla="*/ 630275 w 2137265"/>
                <a:gd name="T9" fmla="*/ 12883 h 216000"/>
                <a:gd name="T10" fmla="*/ 637882 w 2137265"/>
                <a:gd name="T11" fmla="*/ 0 h 216000"/>
                <a:gd name="T12" fmla="*/ 671832 w 2137265"/>
                <a:gd name="T13" fmla="*/ 284670 h 216000"/>
                <a:gd name="T14" fmla="*/ 637882 w 2137265"/>
                <a:gd name="T15" fmla="*/ 569339 h 216000"/>
                <a:gd name="T16" fmla="*/ 630275 w 2137265"/>
                <a:gd name="T17" fmla="*/ 556462 h 216000"/>
                <a:gd name="T18" fmla="*/ 626566 w 2137265"/>
                <a:gd name="T19" fmla="*/ 569339 h 216000"/>
                <a:gd name="T20" fmla="*/ 38051 w 2137265"/>
                <a:gd name="T21" fmla="*/ 569339 h 216000"/>
                <a:gd name="T22" fmla="*/ 36707 w 2137265"/>
                <a:gd name="T23" fmla="*/ 564672 h 216000"/>
                <a:gd name="T24" fmla="*/ 33949 w 2137265"/>
                <a:gd name="T25" fmla="*/ 569339 h 216000"/>
                <a:gd name="T26" fmla="*/ 0 w 2137265"/>
                <a:gd name="T27" fmla="*/ 284670 h 216000"/>
                <a:gd name="T28" fmla="*/ 33949 w 2137265"/>
                <a:gd name="T29" fmla="*/ 0 h 21600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137265"/>
                <a:gd name="T46" fmla="*/ 0 h 216000"/>
                <a:gd name="T47" fmla="*/ 2137265 w 2137265"/>
                <a:gd name="T48" fmla="*/ 216000 h 21600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137265" h="216000">
                  <a:moveTo>
                    <a:pt x="108000" y="0"/>
                  </a:moveTo>
                  <a:lnTo>
                    <a:pt x="116774" y="1772"/>
                  </a:lnTo>
                  <a:lnTo>
                    <a:pt x="121050" y="0"/>
                  </a:lnTo>
                  <a:lnTo>
                    <a:pt x="1993264" y="0"/>
                  </a:lnTo>
                  <a:lnTo>
                    <a:pt x="2005061" y="4887"/>
                  </a:lnTo>
                  <a:lnTo>
                    <a:pt x="2029265" y="0"/>
                  </a:lnTo>
                  <a:cubicBezTo>
                    <a:pt x="2088912" y="0"/>
                    <a:pt x="2137265" y="48353"/>
                    <a:pt x="2137265" y="108000"/>
                  </a:cubicBezTo>
                  <a:cubicBezTo>
                    <a:pt x="2137265" y="167647"/>
                    <a:pt x="2088912" y="216000"/>
                    <a:pt x="2029265" y="216000"/>
                  </a:cubicBezTo>
                  <a:lnTo>
                    <a:pt x="2005061" y="211114"/>
                  </a:lnTo>
                  <a:lnTo>
                    <a:pt x="1993264" y="216000"/>
                  </a:lnTo>
                  <a:lnTo>
                    <a:pt x="121050" y="216000"/>
                  </a:lnTo>
                  <a:lnTo>
                    <a:pt x="116774" y="214229"/>
                  </a:lnTo>
                  <a:lnTo>
                    <a:pt x="108000" y="216000"/>
                  </a:lnTo>
                  <a:cubicBezTo>
                    <a:pt x="48353" y="216000"/>
                    <a:pt x="0" y="167647"/>
                    <a:pt x="0" y="108000"/>
                  </a:cubicBezTo>
                  <a:cubicBezTo>
                    <a:pt x="0" y="48353"/>
                    <a:pt x="48353" y="0"/>
                    <a:pt x="108000" y="0"/>
                  </a:cubicBezTo>
                  <a:close/>
                </a:path>
              </a:pathLst>
            </a:custGeom>
            <a:solidFill>
              <a:srgbClr val="5DB3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1539" name="任意多边形 54"/>
            <p:cNvSpPr>
              <a:spLocks noChangeArrowheads="1"/>
            </p:cNvSpPr>
            <p:nvPr/>
          </p:nvSpPr>
          <p:spPr bwMode="auto">
            <a:xfrm>
              <a:off x="0" y="0"/>
              <a:ext cx="1453201" cy="298373"/>
            </a:xfrm>
            <a:custGeom>
              <a:avLst/>
              <a:gdLst>
                <a:gd name="T0" fmla="*/ 33949 w 2137265"/>
                <a:gd name="T1" fmla="*/ 0 h 216000"/>
                <a:gd name="T2" fmla="*/ 36707 w 2137265"/>
                <a:gd name="T3" fmla="*/ 4672 h 216000"/>
                <a:gd name="T4" fmla="*/ 38051 w 2137265"/>
                <a:gd name="T5" fmla="*/ 0 h 216000"/>
                <a:gd name="T6" fmla="*/ 626566 w 2137265"/>
                <a:gd name="T7" fmla="*/ 0 h 216000"/>
                <a:gd name="T8" fmla="*/ 630275 w 2137265"/>
                <a:gd name="T9" fmla="*/ 12883 h 216000"/>
                <a:gd name="T10" fmla="*/ 637882 w 2137265"/>
                <a:gd name="T11" fmla="*/ 0 h 216000"/>
                <a:gd name="T12" fmla="*/ 671832 w 2137265"/>
                <a:gd name="T13" fmla="*/ 284670 h 216000"/>
                <a:gd name="T14" fmla="*/ 637882 w 2137265"/>
                <a:gd name="T15" fmla="*/ 569339 h 216000"/>
                <a:gd name="T16" fmla="*/ 630275 w 2137265"/>
                <a:gd name="T17" fmla="*/ 556462 h 216000"/>
                <a:gd name="T18" fmla="*/ 626566 w 2137265"/>
                <a:gd name="T19" fmla="*/ 569339 h 216000"/>
                <a:gd name="T20" fmla="*/ 38051 w 2137265"/>
                <a:gd name="T21" fmla="*/ 569339 h 216000"/>
                <a:gd name="T22" fmla="*/ 36707 w 2137265"/>
                <a:gd name="T23" fmla="*/ 564672 h 216000"/>
                <a:gd name="T24" fmla="*/ 33949 w 2137265"/>
                <a:gd name="T25" fmla="*/ 569339 h 216000"/>
                <a:gd name="T26" fmla="*/ 0 w 2137265"/>
                <a:gd name="T27" fmla="*/ 284670 h 216000"/>
                <a:gd name="T28" fmla="*/ 33949 w 2137265"/>
                <a:gd name="T29" fmla="*/ 0 h 21600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137265"/>
                <a:gd name="T46" fmla="*/ 0 h 216000"/>
                <a:gd name="T47" fmla="*/ 2137265 w 2137265"/>
                <a:gd name="T48" fmla="*/ 216000 h 21600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137265" h="216000">
                  <a:moveTo>
                    <a:pt x="108000" y="0"/>
                  </a:moveTo>
                  <a:lnTo>
                    <a:pt x="116774" y="1772"/>
                  </a:lnTo>
                  <a:lnTo>
                    <a:pt x="121050" y="0"/>
                  </a:lnTo>
                  <a:lnTo>
                    <a:pt x="1993264" y="0"/>
                  </a:lnTo>
                  <a:lnTo>
                    <a:pt x="2005061" y="4887"/>
                  </a:lnTo>
                  <a:lnTo>
                    <a:pt x="2029265" y="0"/>
                  </a:lnTo>
                  <a:cubicBezTo>
                    <a:pt x="2088912" y="0"/>
                    <a:pt x="2137265" y="48353"/>
                    <a:pt x="2137265" y="108000"/>
                  </a:cubicBezTo>
                  <a:cubicBezTo>
                    <a:pt x="2137265" y="167647"/>
                    <a:pt x="2088912" y="216000"/>
                    <a:pt x="2029265" y="216000"/>
                  </a:cubicBezTo>
                  <a:lnTo>
                    <a:pt x="2005061" y="211114"/>
                  </a:lnTo>
                  <a:lnTo>
                    <a:pt x="1993264" y="216000"/>
                  </a:lnTo>
                  <a:lnTo>
                    <a:pt x="121050" y="216000"/>
                  </a:lnTo>
                  <a:lnTo>
                    <a:pt x="116774" y="214229"/>
                  </a:lnTo>
                  <a:lnTo>
                    <a:pt x="108000" y="216000"/>
                  </a:lnTo>
                  <a:cubicBezTo>
                    <a:pt x="48353" y="216000"/>
                    <a:pt x="0" y="167647"/>
                    <a:pt x="0" y="108000"/>
                  </a:cubicBezTo>
                  <a:cubicBezTo>
                    <a:pt x="0" y="48353"/>
                    <a:pt x="48353" y="0"/>
                    <a:pt x="108000" y="0"/>
                  </a:cubicBezTo>
                  <a:close/>
                </a:path>
              </a:pathLst>
            </a:custGeom>
            <a:solidFill>
              <a:srgbClr val="5DB3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21511" name="组合 11"/>
          <p:cNvGrpSpPr>
            <a:grpSpLocks/>
          </p:cNvGrpSpPr>
          <p:nvPr/>
        </p:nvGrpSpPr>
        <p:grpSpPr bwMode="auto">
          <a:xfrm>
            <a:off x="4656138" y="2914650"/>
            <a:ext cx="1452562" cy="2435225"/>
            <a:chOff x="0" y="0"/>
            <a:chExt cx="1453201" cy="2436325"/>
          </a:xfrm>
        </p:grpSpPr>
        <p:sp>
          <p:nvSpPr>
            <p:cNvPr id="21523" name="任意多边形 56"/>
            <p:cNvSpPr>
              <a:spLocks noChangeArrowheads="1"/>
            </p:cNvSpPr>
            <p:nvPr/>
          </p:nvSpPr>
          <p:spPr bwMode="auto">
            <a:xfrm>
              <a:off x="0" y="2137952"/>
              <a:ext cx="1453201" cy="298373"/>
            </a:xfrm>
            <a:custGeom>
              <a:avLst/>
              <a:gdLst>
                <a:gd name="T0" fmla="*/ 33949 w 2137265"/>
                <a:gd name="T1" fmla="*/ 0 h 216000"/>
                <a:gd name="T2" fmla="*/ 36707 w 2137265"/>
                <a:gd name="T3" fmla="*/ 4672 h 216000"/>
                <a:gd name="T4" fmla="*/ 38051 w 2137265"/>
                <a:gd name="T5" fmla="*/ 0 h 216000"/>
                <a:gd name="T6" fmla="*/ 626566 w 2137265"/>
                <a:gd name="T7" fmla="*/ 0 h 216000"/>
                <a:gd name="T8" fmla="*/ 630275 w 2137265"/>
                <a:gd name="T9" fmla="*/ 12883 h 216000"/>
                <a:gd name="T10" fmla="*/ 637882 w 2137265"/>
                <a:gd name="T11" fmla="*/ 0 h 216000"/>
                <a:gd name="T12" fmla="*/ 671832 w 2137265"/>
                <a:gd name="T13" fmla="*/ 284670 h 216000"/>
                <a:gd name="T14" fmla="*/ 637882 w 2137265"/>
                <a:gd name="T15" fmla="*/ 569339 h 216000"/>
                <a:gd name="T16" fmla="*/ 630275 w 2137265"/>
                <a:gd name="T17" fmla="*/ 556462 h 216000"/>
                <a:gd name="T18" fmla="*/ 626566 w 2137265"/>
                <a:gd name="T19" fmla="*/ 569339 h 216000"/>
                <a:gd name="T20" fmla="*/ 38051 w 2137265"/>
                <a:gd name="T21" fmla="*/ 569339 h 216000"/>
                <a:gd name="T22" fmla="*/ 36707 w 2137265"/>
                <a:gd name="T23" fmla="*/ 564672 h 216000"/>
                <a:gd name="T24" fmla="*/ 33949 w 2137265"/>
                <a:gd name="T25" fmla="*/ 569339 h 216000"/>
                <a:gd name="T26" fmla="*/ 0 w 2137265"/>
                <a:gd name="T27" fmla="*/ 284670 h 216000"/>
                <a:gd name="T28" fmla="*/ 33949 w 2137265"/>
                <a:gd name="T29" fmla="*/ 0 h 21600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137265"/>
                <a:gd name="T46" fmla="*/ 0 h 216000"/>
                <a:gd name="T47" fmla="*/ 2137265 w 2137265"/>
                <a:gd name="T48" fmla="*/ 216000 h 21600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137265" h="216000">
                  <a:moveTo>
                    <a:pt x="108000" y="0"/>
                  </a:moveTo>
                  <a:lnTo>
                    <a:pt x="116774" y="1772"/>
                  </a:lnTo>
                  <a:lnTo>
                    <a:pt x="121050" y="0"/>
                  </a:lnTo>
                  <a:lnTo>
                    <a:pt x="1993264" y="0"/>
                  </a:lnTo>
                  <a:lnTo>
                    <a:pt x="2005061" y="4887"/>
                  </a:lnTo>
                  <a:lnTo>
                    <a:pt x="2029265" y="0"/>
                  </a:lnTo>
                  <a:cubicBezTo>
                    <a:pt x="2088912" y="0"/>
                    <a:pt x="2137265" y="48353"/>
                    <a:pt x="2137265" y="108000"/>
                  </a:cubicBezTo>
                  <a:cubicBezTo>
                    <a:pt x="2137265" y="167647"/>
                    <a:pt x="2088912" y="216000"/>
                    <a:pt x="2029265" y="216000"/>
                  </a:cubicBezTo>
                  <a:lnTo>
                    <a:pt x="2005061" y="211114"/>
                  </a:lnTo>
                  <a:lnTo>
                    <a:pt x="1993264" y="216000"/>
                  </a:lnTo>
                  <a:lnTo>
                    <a:pt x="121050" y="216000"/>
                  </a:lnTo>
                  <a:lnTo>
                    <a:pt x="116774" y="214229"/>
                  </a:lnTo>
                  <a:lnTo>
                    <a:pt x="108000" y="216000"/>
                  </a:lnTo>
                  <a:cubicBezTo>
                    <a:pt x="48353" y="216000"/>
                    <a:pt x="0" y="167647"/>
                    <a:pt x="0" y="108000"/>
                  </a:cubicBezTo>
                  <a:cubicBezTo>
                    <a:pt x="0" y="48353"/>
                    <a:pt x="48353" y="0"/>
                    <a:pt x="108000" y="0"/>
                  </a:cubicBezTo>
                  <a:close/>
                </a:path>
              </a:pathLst>
            </a:custGeom>
            <a:solidFill>
              <a:srgbClr val="5DB3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1524" name="任意多边形 57"/>
            <p:cNvSpPr>
              <a:spLocks noChangeArrowheads="1"/>
            </p:cNvSpPr>
            <p:nvPr/>
          </p:nvSpPr>
          <p:spPr bwMode="auto">
            <a:xfrm>
              <a:off x="0" y="1781630"/>
              <a:ext cx="1453201" cy="298373"/>
            </a:xfrm>
            <a:custGeom>
              <a:avLst/>
              <a:gdLst>
                <a:gd name="T0" fmla="*/ 33949 w 2137265"/>
                <a:gd name="T1" fmla="*/ 0 h 216000"/>
                <a:gd name="T2" fmla="*/ 36707 w 2137265"/>
                <a:gd name="T3" fmla="*/ 4672 h 216000"/>
                <a:gd name="T4" fmla="*/ 38051 w 2137265"/>
                <a:gd name="T5" fmla="*/ 0 h 216000"/>
                <a:gd name="T6" fmla="*/ 626566 w 2137265"/>
                <a:gd name="T7" fmla="*/ 0 h 216000"/>
                <a:gd name="T8" fmla="*/ 630275 w 2137265"/>
                <a:gd name="T9" fmla="*/ 12883 h 216000"/>
                <a:gd name="T10" fmla="*/ 637882 w 2137265"/>
                <a:gd name="T11" fmla="*/ 0 h 216000"/>
                <a:gd name="T12" fmla="*/ 671832 w 2137265"/>
                <a:gd name="T13" fmla="*/ 284670 h 216000"/>
                <a:gd name="T14" fmla="*/ 637882 w 2137265"/>
                <a:gd name="T15" fmla="*/ 569339 h 216000"/>
                <a:gd name="T16" fmla="*/ 630275 w 2137265"/>
                <a:gd name="T17" fmla="*/ 556462 h 216000"/>
                <a:gd name="T18" fmla="*/ 626566 w 2137265"/>
                <a:gd name="T19" fmla="*/ 569339 h 216000"/>
                <a:gd name="T20" fmla="*/ 38051 w 2137265"/>
                <a:gd name="T21" fmla="*/ 569339 h 216000"/>
                <a:gd name="T22" fmla="*/ 36707 w 2137265"/>
                <a:gd name="T23" fmla="*/ 564672 h 216000"/>
                <a:gd name="T24" fmla="*/ 33949 w 2137265"/>
                <a:gd name="T25" fmla="*/ 569339 h 216000"/>
                <a:gd name="T26" fmla="*/ 0 w 2137265"/>
                <a:gd name="T27" fmla="*/ 284670 h 216000"/>
                <a:gd name="T28" fmla="*/ 33949 w 2137265"/>
                <a:gd name="T29" fmla="*/ 0 h 21600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137265"/>
                <a:gd name="T46" fmla="*/ 0 h 216000"/>
                <a:gd name="T47" fmla="*/ 2137265 w 2137265"/>
                <a:gd name="T48" fmla="*/ 216000 h 21600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137265" h="216000">
                  <a:moveTo>
                    <a:pt x="108000" y="0"/>
                  </a:moveTo>
                  <a:lnTo>
                    <a:pt x="116774" y="1772"/>
                  </a:lnTo>
                  <a:lnTo>
                    <a:pt x="121050" y="0"/>
                  </a:lnTo>
                  <a:lnTo>
                    <a:pt x="1993264" y="0"/>
                  </a:lnTo>
                  <a:lnTo>
                    <a:pt x="2005061" y="4887"/>
                  </a:lnTo>
                  <a:lnTo>
                    <a:pt x="2029265" y="0"/>
                  </a:lnTo>
                  <a:cubicBezTo>
                    <a:pt x="2088912" y="0"/>
                    <a:pt x="2137265" y="48353"/>
                    <a:pt x="2137265" y="108000"/>
                  </a:cubicBezTo>
                  <a:cubicBezTo>
                    <a:pt x="2137265" y="167647"/>
                    <a:pt x="2088912" y="216000"/>
                    <a:pt x="2029265" y="216000"/>
                  </a:cubicBezTo>
                  <a:lnTo>
                    <a:pt x="2005061" y="211114"/>
                  </a:lnTo>
                  <a:lnTo>
                    <a:pt x="1993264" y="216000"/>
                  </a:lnTo>
                  <a:lnTo>
                    <a:pt x="121050" y="216000"/>
                  </a:lnTo>
                  <a:lnTo>
                    <a:pt x="116774" y="214229"/>
                  </a:lnTo>
                  <a:lnTo>
                    <a:pt x="108000" y="216000"/>
                  </a:lnTo>
                  <a:cubicBezTo>
                    <a:pt x="48353" y="216000"/>
                    <a:pt x="0" y="167647"/>
                    <a:pt x="0" y="108000"/>
                  </a:cubicBezTo>
                  <a:cubicBezTo>
                    <a:pt x="0" y="48353"/>
                    <a:pt x="48353" y="0"/>
                    <a:pt x="108000" y="0"/>
                  </a:cubicBezTo>
                  <a:close/>
                </a:path>
              </a:pathLst>
            </a:custGeom>
            <a:solidFill>
              <a:srgbClr val="5DB3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1525" name="任意多边形 58"/>
            <p:cNvSpPr>
              <a:spLocks noChangeArrowheads="1"/>
            </p:cNvSpPr>
            <p:nvPr/>
          </p:nvSpPr>
          <p:spPr bwMode="auto">
            <a:xfrm>
              <a:off x="0" y="1425304"/>
              <a:ext cx="1453201" cy="298373"/>
            </a:xfrm>
            <a:custGeom>
              <a:avLst/>
              <a:gdLst>
                <a:gd name="T0" fmla="*/ 33949 w 2137265"/>
                <a:gd name="T1" fmla="*/ 0 h 216000"/>
                <a:gd name="T2" fmla="*/ 36707 w 2137265"/>
                <a:gd name="T3" fmla="*/ 4672 h 216000"/>
                <a:gd name="T4" fmla="*/ 38051 w 2137265"/>
                <a:gd name="T5" fmla="*/ 0 h 216000"/>
                <a:gd name="T6" fmla="*/ 626566 w 2137265"/>
                <a:gd name="T7" fmla="*/ 0 h 216000"/>
                <a:gd name="T8" fmla="*/ 630275 w 2137265"/>
                <a:gd name="T9" fmla="*/ 12883 h 216000"/>
                <a:gd name="T10" fmla="*/ 637882 w 2137265"/>
                <a:gd name="T11" fmla="*/ 0 h 216000"/>
                <a:gd name="T12" fmla="*/ 671832 w 2137265"/>
                <a:gd name="T13" fmla="*/ 284670 h 216000"/>
                <a:gd name="T14" fmla="*/ 637882 w 2137265"/>
                <a:gd name="T15" fmla="*/ 569339 h 216000"/>
                <a:gd name="T16" fmla="*/ 630275 w 2137265"/>
                <a:gd name="T17" fmla="*/ 556462 h 216000"/>
                <a:gd name="T18" fmla="*/ 626566 w 2137265"/>
                <a:gd name="T19" fmla="*/ 569339 h 216000"/>
                <a:gd name="T20" fmla="*/ 38051 w 2137265"/>
                <a:gd name="T21" fmla="*/ 569339 h 216000"/>
                <a:gd name="T22" fmla="*/ 36707 w 2137265"/>
                <a:gd name="T23" fmla="*/ 564672 h 216000"/>
                <a:gd name="T24" fmla="*/ 33949 w 2137265"/>
                <a:gd name="T25" fmla="*/ 569339 h 216000"/>
                <a:gd name="T26" fmla="*/ 0 w 2137265"/>
                <a:gd name="T27" fmla="*/ 284670 h 216000"/>
                <a:gd name="T28" fmla="*/ 33949 w 2137265"/>
                <a:gd name="T29" fmla="*/ 0 h 21600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137265"/>
                <a:gd name="T46" fmla="*/ 0 h 216000"/>
                <a:gd name="T47" fmla="*/ 2137265 w 2137265"/>
                <a:gd name="T48" fmla="*/ 216000 h 21600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137265" h="216000">
                  <a:moveTo>
                    <a:pt x="108000" y="0"/>
                  </a:moveTo>
                  <a:lnTo>
                    <a:pt x="116774" y="1772"/>
                  </a:lnTo>
                  <a:lnTo>
                    <a:pt x="121050" y="0"/>
                  </a:lnTo>
                  <a:lnTo>
                    <a:pt x="1993264" y="0"/>
                  </a:lnTo>
                  <a:lnTo>
                    <a:pt x="2005061" y="4887"/>
                  </a:lnTo>
                  <a:lnTo>
                    <a:pt x="2029265" y="0"/>
                  </a:lnTo>
                  <a:cubicBezTo>
                    <a:pt x="2088912" y="0"/>
                    <a:pt x="2137265" y="48353"/>
                    <a:pt x="2137265" y="108000"/>
                  </a:cubicBezTo>
                  <a:cubicBezTo>
                    <a:pt x="2137265" y="167647"/>
                    <a:pt x="2088912" y="216000"/>
                    <a:pt x="2029265" y="216000"/>
                  </a:cubicBezTo>
                  <a:lnTo>
                    <a:pt x="2005061" y="211114"/>
                  </a:lnTo>
                  <a:lnTo>
                    <a:pt x="1993264" y="216000"/>
                  </a:lnTo>
                  <a:lnTo>
                    <a:pt x="121050" y="216000"/>
                  </a:lnTo>
                  <a:lnTo>
                    <a:pt x="116774" y="214229"/>
                  </a:lnTo>
                  <a:lnTo>
                    <a:pt x="108000" y="216000"/>
                  </a:lnTo>
                  <a:cubicBezTo>
                    <a:pt x="48353" y="216000"/>
                    <a:pt x="0" y="167647"/>
                    <a:pt x="0" y="108000"/>
                  </a:cubicBezTo>
                  <a:cubicBezTo>
                    <a:pt x="0" y="48353"/>
                    <a:pt x="48353" y="0"/>
                    <a:pt x="108000" y="0"/>
                  </a:cubicBezTo>
                  <a:close/>
                </a:path>
              </a:pathLst>
            </a:custGeom>
            <a:solidFill>
              <a:srgbClr val="5DB3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1526" name="任意多边形 62"/>
            <p:cNvSpPr>
              <a:spLocks noChangeArrowheads="1"/>
            </p:cNvSpPr>
            <p:nvPr/>
          </p:nvSpPr>
          <p:spPr bwMode="auto">
            <a:xfrm>
              <a:off x="0" y="1068978"/>
              <a:ext cx="1453201" cy="298373"/>
            </a:xfrm>
            <a:custGeom>
              <a:avLst/>
              <a:gdLst>
                <a:gd name="T0" fmla="*/ 33949 w 2137265"/>
                <a:gd name="T1" fmla="*/ 0 h 216000"/>
                <a:gd name="T2" fmla="*/ 36707 w 2137265"/>
                <a:gd name="T3" fmla="*/ 4672 h 216000"/>
                <a:gd name="T4" fmla="*/ 38051 w 2137265"/>
                <a:gd name="T5" fmla="*/ 0 h 216000"/>
                <a:gd name="T6" fmla="*/ 626566 w 2137265"/>
                <a:gd name="T7" fmla="*/ 0 h 216000"/>
                <a:gd name="T8" fmla="*/ 630275 w 2137265"/>
                <a:gd name="T9" fmla="*/ 12883 h 216000"/>
                <a:gd name="T10" fmla="*/ 637882 w 2137265"/>
                <a:gd name="T11" fmla="*/ 0 h 216000"/>
                <a:gd name="T12" fmla="*/ 671832 w 2137265"/>
                <a:gd name="T13" fmla="*/ 284670 h 216000"/>
                <a:gd name="T14" fmla="*/ 637882 w 2137265"/>
                <a:gd name="T15" fmla="*/ 569339 h 216000"/>
                <a:gd name="T16" fmla="*/ 630275 w 2137265"/>
                <a:gd name="T17" fmla="*/ 556462 h 216000"/>
                <a:gd name="T18" fmla="*/ 626566 w 2137265"/>
                <a:gd name="T19" fmla="*/ 569339 h 216000"/>
                <a:gd name="T20" fmla="*/ 38051 w 2137265"/>
                <a:gd name="T21" fmla="*/ 569339 h 216000"/>
                <a:gd name="T22" fmla="*/ 36707 w 2137265"/>
                <a:gd name="T23" fmla="*/ 564672 h 216000"/>
                <a:gd name="T24" fmla="*/ 33949 w 2137265"/>
                <a:gd name="T25" fmla="*/ 569339 h 216000"/>
                <a:gd name="T26" fmla="*/ 0 w 2137265"/>
                <a:gd name="T27" fmla="*/ 284670 h 216000"/>
                <a:gd name="T28" fmla="*/ 33949 w 2137265"/>
                <a:gd name="T29" fmla="*/ 0 h 21600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137265"/>
                <a:gd name="T46" fmla="*/ 0 h 216000"/>
                <a:gd name="T47" fmla="*/ 2137265 w 2137265"/>
                <a:gd name="T48" fmla="*/ 216000 h 21600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137265" h="216000">
                  <a:moveTo>
                    <a:pt x="108000" y="0"/>
                  </a:moveTo>
                  <a:lnTo>
                    <a:pt x="116774" y="1772"/>
                  </a:lnTo>
                  <a:lnTo>
                    <a:pt x="121050" y="0"/>
                  </a:lnTo>
                  <a:lnTo>
                    <a:pt x="1993264" y="0"/>
                  </a:lnTo>
                  <a:lnTo>
                    <a:pt x="2005061" y="4887"/>
                  </a:lnTo>
                  <a:lnTo>
                    <a:pt x="2029265" y="0"/>
                  </a:lnTo>
                  <a:cubicBezTo>
                    <a:pt x="2088912" y="0"/>
                    <a:pt x="2137265" y="48353"/>
                    <a:pt x="2137265" y="108000"/>
                  </a:cubicBezTo>
                  <a:cubicBezTo>
                    <a:pt x="2137265" y="167647"/>
                    <a:pt x="2088912" y="216000"/>
                    <a:pt x="2029265" y="216000"/>
                  </a:cubicBezTo>
                  <a:lnTo>
                    <a:pt x="2005061" y="211114"/>
                  </a:lnTo>
                  <a:lnTo>
                    <a:pt x="1993264" y="216000"/>
                  </a:lnTo>
                  <a:lnTo>
                    <a:pt x="121050" y="216000"/>
                  </a:lnTo>
                  <a:lnTo>
                    <a:pt x="116774" y="214229"/>
                  </a:lnTo>
                  <a:lnTo>
                    <a:pt x="108000" y="216000"/>
                  </a:lnTo>
                  <a:cubicBezTo>
                    <a:pt x="48353" y="216000"/>
                    <a:pt x="0" y="167647"/>
                    <a:pt x="0" y="108000"/>
                  </a:cubicBezTo>
                  <a:cubicBezTo>
                    <a:pt x="0" y="48353"/>
                    <a:pt x="48353" y="0"/>
                    <a:pt x="108000" y="0"/>
                  </a:cubicBezTo>
                  <a:close/>
                </a:path>
              </a:pathLst>
            </a:custGeom>
            <a:solidFill>
              <a:srgbClr val="5DB3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1527" name="任意多边形 63"/>
            <p:cNvSpPr>
              <a:spLocks noChangeArrowheads="1"/>
            </p:cNvSpPr>
            <p:nvPr/>
          </p:nvSpPr>
          <p:spPr bwMode="auto">
            <a:xfrm>
              <a:off x="0" y="712652"/>
              <a:ext cx="1453201" cy="298373"/>
            </a:xfrm>
            <a:custGeom>
              <a:avLst/>
              <a:gdLst>
                <a:gd name="T0" fmla="*/ 33949 w 2137265"/>
                <a:gd name="T1" fmla="*/ 0 h 216000"/>
                <a:gd name="T2" fmla="*/ 36707 w 2137265"/>
                <a:gd name="T3" fmla="*/ 4672 h 216000"/>
                <a:gd name="T4" fmla="*/ 38051 w 2137265"/>
                <a:gd name="T5" fmla="*/ 0 h 216000"/>
                <a:gd name="T6" fmla="*/ 626566 w 2137265"/>
                <a:gd name="T7" fmla="*/ 0 h 216000"/>
                <a:gd name="T8" fmla="*/ 630275 w 2137265"/>
                <a:gd name="T9" fmla="*/ 12883 h 216000"/>
                <a:gd name="T10" fmla="*/ 637882 w 2137265"/>
                <a:gd name="T11" fmla="*/ 0 h 216000"/>
                <a:gd name="T12" fmla="*/ 671832 w 2137265"/>
                <a:gd name="T13" fmla="*/ 284670 h 216000"/>
                <a:gd name="T14" fmla="*/ 637882 w 2137265"/>
                <a:gd name="T15" fmla="*/ 569339 h 216000"/>
                <a:gd name="T16" fmla="*/ 630275 w 2137265"/>
                <a:gd name="T17" fmla="*/ 556462 h 216000"/>
                <a:gd name="T18" fmla="*/ 626566 w 2137265"/>
                <a:gd name="T19" fmla="*/ 569339 h 216000"/>
                <a:gd name="T20" fmla="*/ 38051 w 2137265"/>
                <a:gd name="T21" fmla="*/ 569339 h 216000"/>
                <a:gd name="T22" fmla="*/ 36707 w 2137265"/>
                <a:gd name="T23" fmla="*/ 564672 h 216000"/>
                <a:gd name="T24" fmla="*/ 33949 w 2137265"/>
                <a:gd name="T25" fmla="*/ 569339 h 216000"/>
                <a:gd name="T26" fmla="*/ 0 w 2137265"/>
                <a:gd name="T27" fmla="*/ 284670 h 216000"/>
                <a:gd name="T28" fmla="*/ 33949 w 2137265"/>
                <a:gd name="T29" fmla="*/ 0 h 21600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137265"/>
                <a:gd name="T46" fmla="*/ 0 h 216000"/>
                <a:gd name="T47" fmla="*/ 2137265 w 2137265"/>
                <a:gd name="T48" fmla="*/ 216000 h 21600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137265" h="216000">
                  <a:moveTo>
                    <a:pt x="108000" y="0"/>
                  </a:moveTo>
                  <a:lnTo>
                    <a:pt x="116774" y="1772"/>
                  </a:lnTo>
                  <a:lnTo>
                    <a:pt x="121050" y="0"/>
                  </a:lnTo>
                  <a:lnTo>
                    <a:pt x="1993264" y="0"/>
                  </a:lnTo>
                  <a:lnTo>
                    <a:pt x="2005061" y="4887"/>
                  </a:lnTo>
                  <a:lnTo>
                    <a:pt x="2029265" y="0"/>
                  </a:lnTo>
                  <a:cubicBezTo>
                    <a:pt x="2088912" y="0"/>
                    <a:pt x="2137265" y="48353"/>
                    <a:pt x="2137265" y="108000"/>
                  </a:cubicBezTo>
                  <a:cubicBezTo>
                    <a:pt x="2137265" y="167647"/>
                    <a:pt x="2088912" y="216000"/>
                    <a:pt x="2029265" y="216000"/>
                  </a:cubicBezTo>
                  <a:lnTo>
                    <a:pt x="2005061" y="211114"/>
                  </a:lnTo>
                  <a:lnTo>
                    <a:pt x="1993264" y="216000"/>
                  </a:lnTo>
                  <a:lnTo>
                    <a:pt x="121050" y="216000"/>
                  </a:lnTo>
                  <a:lnTo>
                    <a:pt x="116774" y="214229"/>
                  </a:lnTo>
                  <a:lnTo>
                    <a:pt x="108000" y="216000"/>
                  </a:lnTo>
                  <a:cubicBezTo>
                    <a:pt x="48353" y="216000"/>
                    <a:pt x="0" y="167647"/>
                    <a:pt x="0" y="108000"/>
                  </a:cubicBezTo>
                  <a:cubicBezTo>
                    <a:pt x="0" y="48353"/>
                    <a:pt x="48353" y="0"/>
                    <a:pt x="108000" y="0"/>
                  </a:cubicBezTo>
                  <a:close/>
                </a:path>
              </a:pathLst>
            </a:custGeom>
            <a:solidFill>
              <a:srgbClr val="5DB3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1528" name="任意多边形 64"/>
            <p:cNvSpPr>
              <a:spLocks noChangeArrowheads="1"/>
            </p:cNvSpPr>
            <p:nvPr/>
          </p:nvSpPr>
          <p:spPr bwMode="auto">
            <a:xfrm>
              <a:off x="0" y="356326"/>
              <a:ext cx="1453201" cy="298373"/>
            </a:xfrm>
            <a:custGeom>
              <a:avLst/>
              <a:gdLst>
                <a:gd name="T0" fmla="*/ 33949 w 2137265"/>
                <a:gd name="T1" fmla="*/ 0 h 216000"/>
                <a:gd name="T2" fmla="*/ 36707 w 2137265"/>
                <a:gd name="T3" fmla="*/ 4672 h 216000"/>
                <a:gd name="T4" fmla="*/ 38051 w 2137265"/>
                <a:gd name="T5" fmla="*/ 0 h 216000"/>
                <a:gd name="T6" fmla="*/ 626566 w 2137265"/>
                <a:gd name="T7" fmla="*/ 0 h 216000"/>
                <a:gd name="T8" fmla="*/ 630275 w 2137265"/>
                <a:gd name="T9" fmla="*/ 12883 h 216000"/>
                <a:gd name="T10" fmla="*/ 637882 w 2137265"/>
                <a:gd name="T11" fmla="*/ 0 h 216000"/>
                <a:gd name="T12" fmla="*/ 671832 w 2137265"/>
                <a:gd name="T13" fmla="*/ 284670 h 216000"/>
                <a:gd name="T14" fmla="*/ 637882 w 2137265"/>
                <a:gd name="T15" fmla="*/ 569339 h 216000"/>
                <a:gd name="T16" fmla="*/ 630275 w 2137265"/>
                <a:gd name="T17" fmla="*/ 556462 h 216000"/>
                <a:gd name="T18" fmla="*/ 626566 w 2137265"/>
                <a:gd name="T19" fmla="*/ 569339 h 216000"/>
                <a:gd name="T20" fmla="*/ 38051 w 2137265"/>
                <a:gd name="T21" fmla="*/ 569339 h 216000"/>
                <a:gd name="T22" fmla="*/ 36707 w 2137265"/>
                <a:gd name="T23" fmla="*/ 564672 h 216000"/>
                <a:gd name="T24" fmla="*/ 33949 w 2137265"/>
                <a:gd name="T25" fmla="*/ 569339 h 216000"/>
                <a:gd name="T26" fmla="*/ 0 w 2137265"/>
                <a:gd name="T27" fmla="*/ 284670 h 216000"/>
                <a:gd name="T28" fmla="*/ 33949 w 2137265"/>
                <a:gd name="T29" fmla="*/ 0 h 21600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137265"/>
                <a:gd name="T46" fmla="*/ 0 h 216000"/>
                <a:gd name="T47" fmla="*/ 2137265 w 2137265"/>
                <a:gd name="T48" fmla="*/ 216000 h 21600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137265" h="216000">
                  <a:moveTo>
                    <a:pt x="108000" y="0"/>
                  </a:moveTo>
                  <a:lnTo>
                    <a:pt x="116774" y="1772"/>
                  </a:lnTo>
                  <a:lnTo>
                    <a:pt x="121050" y="0"/>
                  </a:lnTo>
                  <a:lnTo>
                    <a:pt x="1993264" y="0"/>
                  </a:lnTo>
                  <a:lnTo>
                    <a:pt x="2005061" y="4887"/>
                  </a:lnTo>
                  <a:lnTo>
                    <a:pt x="2029265" y="0"/>
                  </a:lnTo>
                  <a:cubicBezTo>
                    <a:pt x="2088912" y="0"/>
                    <a:pt x="2137265" y="48353"/>
                    <a:pt x="2137265" y="108000"/>
                  </a:cubicBezTo>
                  <a:cubicBezTo>
                    <a:pt x="2137265" y="167647"/>
                    <a:pt x="2088912" y="216000"/>
                    <a:pt x="2029265" y="216000"/>
                  </a:cubicBezTo>
                  <a:lnTo>
                    <a:pt x="2005061" y="211114"/>
                  </a:lnTo>
                  <a:lnTo>
                    <a:pt x="1993264" y="216000"/>
                  </a:lnTo>
                  <a:lnTo>
                    <a:pt x="121050" y="216000"/>
                  </a:lnTo>
                  <a:lnTo>
                    <a:pt x="116774" y="214229"/>
                  </a:lnTo>
                  <a:lnTo>
                    <a:pt x="108000" y="216000"/>
                  </a:lnTo>
                  <a:cubicBezTo>
                    <a:pt x="48353" y="216000"/>
                    <a:pt x="0" y="167647"/>
                    <a:pt x="0" y="108000"/>
                  </a:cubicBezTo>
                  <a:cubicBezTo>
                    <a:pt x="0" y="48353"/>
                    <a:pt x="48353" y="0"/>
                    <a:pt x="108000" y="0"/>
                  </a:cubicBezTo>
                  <a:close/>
                </a:path>
              </a:pathLst>
            </a:custGeom>
            <a:solidFill>
              <a:srgbClr val="5DB3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1529" name="任意多边形 65"/>
            <p:cNvSpPr>
              <a:spLocks noChangeArrowheads="1"/>
            </p:cNvSpPr>
            <p:nvPr/>
          </p:nvSpPr>
          <p:spPr bwMode="auto">
            <a:xfrm>
              <a:off x="0" y="0"/>
              <a:ext cx="1453201" cy="298373"/>
            </a:xfrm>
            <a:custGeom>
              <a:avLst/>
              <a:gdLst>
                <a:gd name="T0" fmla="*/ 33949 w 2137265"/>
                <a:gd name="T1" fmla="*/ 0 h 216000"/>
                <a:gd name="T2" fmla="*/ 36707 w 2137265"/>
                <a:gd name="T3" fmla="*/ 4672 h 216000"/>
                <a:gd name="T4" fmla="*/ 38051 w 2137265"/>
                <a:gd name="T5" fmla="*/ 0 h 216000"/>
                <a:gd name="T6" fmla="*/ 626566 w 2137265"/>
                <a:gd name="T7" fmla="*/ 0 h 216000"/>
                <a:gd name="T8" fmla="*/ 630275 w 2137265"/>
                <a:gd name="T9" fmla="*/ 12883 h 216000"/>
                <a:gd name="T10" fmla="*/ 637882 w 2137265"/>
                <a:gd name="T11" fmla="*/ 0 h 216000"/>
                <a:gd name="T12" fmla="*/ 671832 w 2137265"/>
                <a:gd name="T13" fmla="*/ 284670 h 216000"/>
                <a:gd name="T14" fmla="*/ 637882 w 2137265"/>
                <a:gd name="T15" fmla="*/ 569339 h 216000"/>
                <a:gd name="T16" fmla="*/ 630275 w 2137265"/>
                <a:gd name="T17" fmla="*/ 556462 h 216000"/>
                <a:gd name="T18" fmla="*/ 626566 w 2137265"/>
                <a:gd name="T19" fmla="*/ 569339 h 216000"/>
                <a:gd name="T20" fmla="*/ 38051 w 2137265"/>
                <a:gd name="T21" fmla="*/ 569339 h 216000"/>
                <a:gd name="T22" fmla="*/ 36707 w 2137265"/>
                <a:gd name="T23" fmla="*/ 564672 h 216000"/>
                <a:gd name="T24" fmla="*/ 33949 w 2137265"/>
                <a:gd name="T25" fmla="*/ 569339 h 216000"/>
                <a:gd name="T26" fmla="*/ 0 w 2137265"/>
                <a:gd name="T27" fmla="*/ 284670 h 216000"/>
                <a:gd name="T28" fmla="*/ 33949 w 2137265"/>
                <a:gd name="T29" fmla="*/ 0 h 21600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137265"/>
                <a:gd name="T46" fmla="*/ 0 h 216000"/>
                <a:gd name="T47" fmla="*/ 2137265 w 2137265"/>
                <a:gd name="T48" fmla="*/ 216000 h 21600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137265" h="216000">
                  <a:moveTo>
                    <a:pt x="108000" y="0"/>
                  </a:moveTo>
                  <a:lnTo>
                    <a:pt x="116774" y="1772"/>
                  </a:lnTo>
                  <a:lnTo>
                    <a:pt x="121050" y="0"/>
                  </a:lnTo>
                  <a:lnTo>
                    <a:pt x="1993264" y="0"/>
                  </a:lnTo>
                  <a:lnTo>
                    <a:pt x="2005061" y="4887"/>
                  </a:lnTo>
                  <a:lnTo>
                    <a:pt x="2029265" y="0"/>
                  </a:lnTo>
                  <a:cubicBezTo>
                    <a:pt x="2088912" y="0"/>
                    <a:pt x="2137265" y="48353"/>
                    <a:pt x="2137265" y="108000"/>
                  </a:cubicBezTo>
                  <a:cubicBezTo>
                    <a:pt x="2137265" y="167647"/>
                    <a:pt x="2088912" y="216000"/>
                    <a:pt x="2029265" y="216000"/>
                  </a:cubicBezTo>
                  <a:lnTo>
                    <a:pt x="2005061" y="211114"/>
                  </a:lnTo>
                  <a:lnTo>
                    <a:pt x="1993264" y="216000"/>
                  </a:lnTo>
                  <a:lnTo>
                    <a:pt x="121050" y="216000"/>
                  </a:lnTo>
                  <a:lnTo>
                    <a:pt x="116774" y="214229"/>
                  </a:lnTo>
                  <a:lnTo>
                    <a:pt x="108000" y="216000"/>
                  </a:lnTo>
                  <a:cubicBezTo>
                    <a:pt x="48353" y="216000"/>
                    <a:pt x="0" y="167647"/>
                    <a:pt x="0" y="108000"/>
                  </a:cubicBezTo>
                  <a:cubicBezTo>
                    <a:pt x="0" y="48353"/>
                    <a:pt x="48353" y="0"/>
                    <a:pt x="108000" y="0"/>
                  </a:cubicBezTo>
                  <a:close/>
                </a:path>
              </a:pathLst>
            </a:custGeom>
            <a:solidFill>
              <a:srgbClr val="5DB3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grpSp>
        <p:nvGrpSpPr>
          <p:cNvPr id="21512" name="组合 12"/>
          <p:cNvGrpSpPr>
            <a:grpSpLocks/>
          </p:cNvGrpSpPr>
          <p:nvPr/>
        </p:nvGrpSpPr>
        <p:grpSpPr bwMode="auto">
          <a:xfrm>
            <a:off x="6527800" y="3625850"/>
            <a:ext cx="1454150" cy="1724025"/>
            <a:chOff x="0" y="0"/>
            <a:chExt cx="1453201" cy="1723673"/>
          </a:xfrm>
        </p:grpSpPr>
        <p:sp>
          <p:nvSpPr>
            <p:cNvPr id="21518" name="任意多边形 66"/>
            <p:cNvSpPr>
              <a:spLocks noChangeArrowheads="1"/>
            </p:cNvSpPr>
            <p:nvPr/>
          </p:nvSpPr>
          <p:spPr bwMode="auto">
            <a:xfrm>
              <a:off x="0" y="1425300"/>
              <a:ext cx="1453201" cy="298373"/>
            </a:xfrm>
            <a:custGeom>
              <a:avLst/>
              <a:gdLst>
                <a:gd name="T0" fmla="*/ 33949 w 2137265"/>
                <a:gd name="T1" fmla="*/ 0 h 216000"/>
                <a:gd name="T2" fmla="*/ 36707 w 2137265"/>
                <a:gd name="T3" fmla="*/ 4672 h 216000"/>
                <a:gd name="T4" fmla="*/ 38051 w 2137265"/>
                <a:gd name="T5" fmla="*/ 0 h 216000"/>
                <a:gd name="T6" fmla="*/ 626566 w 2137265"/>
                <a:gd name="T7" fmla="*/ 0 h 216000"/>
                <a:gd name="T8" fmla="*/ 630275 w 2137265"/>
                <a:gd name="T9" fmla="*/ 12883 h 216000"/>
                <a:gd name="T10" fmla="*/ 637882 w 2137265"/>
                <a:gd name="T11" fmla="*/ 0 h 216000"/>
                <a:gd name="T12" fmla="*/ 671832 w 2137265"/>
                <a:gd name="T13" fmla="*/ 284670 h 216000"/>
                <a:gd name="T14" fmla="*/ 637882 w 2137265"/>
                <a:gd name="T15" fmla="*/ 569339 h 216000"/>
                <a:gd name="T16" fmla="*/ 630275 w 2137265"/>
                <a:gd name="T17" fmla="*/ 556462 h 216000"/>
                <a:gd name="T18" fmla="*/ 626566 w 2137265"/>
                <a:gd name="T19" fmla="*/ 569339 h 216000"/>
                <a:gd name="T20" fmla="*/ 38051 w 2137265"/>
                <a:gd name="T21" fmla="*/ 569339 h 216000"/>
                <a:gd name="T22" fmla="*/ 36707 w 2137265"/>
                <a:gd name="T23" fmla="*/ 564672 h 216000"/>
                <a:gd name="T24" fmla="*/ 33949 w 2137265"/>
                <a:gd name="T25" fmla="*/ 569339 h 216000"/>
                <a:gd name="T26" fmla="*/ 0 w 2137265"/>
                <a:gd name="T27" fmla="*/ 284670 h 216000"/>
                <a:gd name="T28" fmla="*/ 33949 w 2137265"/>
                <a:gd name="T29" fmla="*/ 0 h 21600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137265"/>
                <a:gd name="T46" fmla="*/ 0 h 216000"/>
                <a:gd name="T47" fmla="*/ 2137265 w 2137265"/>
                <a:gd name="T48" fmla="*/ 216000 h 21600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137265" h="216000">
                  <a:moveTo>
                    <a:pt x="108000" y="0"/>
                  </a:moveTo>
                  <a:lnTo>
                    <a:pt x="116774" y="1772"/>
                  </a:lnTo>
                  <a:lnTo>
                    <a:pt x="121050" y="0"/>
                  </a:lnTo>
                  <a:lnTo>
                    <a:pt x="1993264" y="0"/>
                  </a:lnTo>
                  <a:lnTo>
                    <a:pt x="2005061" y="4887"/>
                  </a:lnTo>
                  <a:lnTo>
                    <a:pt x="2029265" y="0"/>
                  </a:lnTo>
                  <a:cubicBezTo>
                    <a:pt x="2088912" y="0"/>
                    <a:pt x="2137265" y="48353"/>
                    <a:pt x="2137265" y="108000"/>
                  </a:cubicBezTo>
                  <a:cubicBezTo>
                    <a:pt x="2137265" y="167647"/>
                    <a:pt x="2088912" y="216000"/>
                    <a:pt x="2029265" y="216000"/>
                  </a:cubicBezTo>
                  <a:lnTo>
                    <a:pt x="2005061" y="211114"/>
                  </a:lnTo>
                  <a:lnTo>
                    <a:pt x="1993264" y="216000"/>
                  </a:lnTo>
                  <a:lnTo>
                    <a:pt x="121050" y="216000"/>
                  </a:lnTo>
                  <a:lnTo>
                    <a:pt x="116774" y="214229"/>
                  </a:lnTo>
                  <a:lnTo>
                    <a:pt x="108000" y="216000"/>
                  </a:lnTo>
                  <a:cubicBezTo>
                    <a:pt x="48353" y="216000"/>
                    <a:pt x="0" y="167647"/>
                    <a:pt x="0" y="108000"/>
                  </a:cubicBezTo>
                  <a:cubicBezTo>
                    <a:pt x="0" y="48353"/>
                    <a:pt x="48353" y="0"/>
                    <a:pt x="108000" y="0"/>
                  </a:cubicBezTo>
                  <a:close/>
                </a:path>
              </a:pathLst>
            </a:custGeom>
            <a:solidFill>
              <a:srgbClr val="5DB3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1519" name="任意多边形 67"/>
            <p:cNvSpPr>
              <a:spLocks noChangeArrowheads="1"/>
            </p:cNvSpPr>
            <p:nvPr/>
          </p:nvSpPr>
          <p:spPr bwMode="auto">
            <a:xfrm>
              <a:off x="0" y="1068978"/>
              <a:ext cx="1453201" cy="298373"/>
            </a:xfrm>
            <a:custGeom>
              <a:avLst/>
              <a:gdLst>
                <a:gd name="T0" fmla="*/ 33949 w 2137265"/>
                <a:gd name="T1" fmla="*/ 0 h 216000"/>
                <a:gd name="T2" fmla="*/ 36707 w 2137265"/>
                <a:gd name="T3" fmla="*/ 4672 h 216000"/>
                <a:gd name="T4" fmla="*/ 38051 w 2137265"/>
                <a:gd name="T5" fmla="*/ 0 h 216000"/>
                <a:gd name="T6" fmla="*/ 626566 w 2137265"/>
                <a:gd name="T7" fmla="*/ 0 h 216000"/>
                <a:gd name="T8" fmla="*/ 630275 w 2137265"/>
                <a:gd name="T9" fmla="*/ 12883 h 216000"/>
                <a:gd name="T10" fmla="*/ 637882 w 2137265"/>
                <a:gd name="T11" fmla="*/ 0 h 216000"/>
                <a:gd name="T12" fmla="*/ 671832 w 2137265"/>
                <a:gd name="T13" fmla="*/ 284670 h 216000"/>
                <a:gd name="T14" fmla="*/ 637882 w 2137265"/>
                <a:gd name="T15" fmla="*/ 569339 h 216000"/>
                <a:gd name="T16" fmla="*/ 630275 w 2137265"/>
                <a:gd name="T17" fmla="*/ 556462 h 216000"/>
                <a:gd name="T18" fmla="*/ 626566 w 2137265"/>
                <a:gd name="T19" fmla="*/ 569339 h 216000"/>
                <a:gd name="T20" fmla="*/ 38051 w 2137265"/>
                <a:gd name="T21" fmla="*/ 569339 h 216000"/>
                <a:gd name="T22" fmla="*/ 36707 w 2137265"/>
                <a:gd name="T23" fmla="*/ 564672 h 216000"/>
                <a:gd name="T24" fmla="*/ 33949 w 2137265"/>
                <a:gd name="T25" fmla="*/ 569339 h 216000"/>
                <a:gd name="T26" fmla="*/ 0 w 2137265"/>
                <a:gd name="T27" fmla="*/ 284670 h 216000"/>
                <a:gd name="T28" fmla="*/ 33949 w 2137265"/>
                <a:gd name="T29" fmla="*/ 0 h 21600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137265"/>
                <a:gd name="T46" fmla="*/ 0 h 216000"/>
                <a:gd name="T47" fmla="*/ 2137265 w 2137265"/>
                <a:gd name="T48" fmla="*/ 216000 h 21600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137265" h="216000">
                  <a:moveTo>
                    <a:pt x="108000" y="0"/>
                  </a:moveTo>
                  <a:lnTo>
                    <a:pt x="116774" y="1772"/>
                  </a:lnTo>
                  <a:lnTo>
                    <a:pt x="121050" y="0"/>
                  </a:lnTo>
                  <a:lnTo>
                    <a:pt x="1993264" y="0"/>
                  </a:lnTo>
                  <a:lnTo>
                    <a:pt x="2005061" y="4887"/>
                  </a:lnTo>
                  <a:lnTo>
                    <a:pt x="2029265" y="0"/>
                  </a:lnTo>
                  <a:cubicBezTo>
                    <a:pt x="2088912" y="0"/>
                    <a:pt x="2137265" y="48353"/>
                    <a:pt x="2137265" y="108000"/>
                  </a:cubicBezTo>
                  <a:cubicBezTo>
                    <a:pt x="2137265" y="167647"/>
                    <a:pt x="2088912" y="216000"/>
                    <a:pt x="2029265" y="216000"/>
                  </a:cubicBezTo>
                  <a:lnTo>
                    <a:pt x="2005061" y="211114"/>
                  </a:lnTo>
                  <a:lnTo>
                    <a:pt x="1993264" y="216000"/>
                  </a:lnTo>
                  <a:lnTo>
                    <a:pt x="121050" y="216000"/>
                  </a:lnTo>
                  <a:lnTo>
                    <a:pt x="116774" y="214229"/>
                  </a:lnTo>
                  <a:lnTo>
                    <a:pt x="108000" y="216000"/>
                  </a:lnTo>
                  <a:cubicBezTo>
                    <a:pt x="48353" y="216000"/>
                    <a:pt x="0" y="167647"/>
                    <a:pt x="0" y="108000"/>
                  </a:cubicBezTo>
                  <a:cubicBezTo>
                    <a:pt x="0" y="48353"/>
                    <a:pt x="48353" y="0"/>
                    <a:pt x="108000" y="0"/>
                  </a:cubicBezTo>
                  <a:close/>
                </a:path>
              </a:pathLst>
            </a:custGeom>
            <a:solidFill>
              <a:srgbClr val="5DB3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1520" name="任意多边形 68"/>
            <p:cNvSpPr>
              <a:spLocks noChangeArrowheads="1"/>
            </p:cNvSpPr>
            <p:nvPr/>
          </p:nvSpPr>
          <p:spPr bwMode="auto">
            <a:xfrm>
              <a:off x="0" y="712652"/>
              <a:ext cx="1453201" cy="298373"/>
            </a:xfrm>
            <a:custGeom>
              <a:avLst/>
              <a:gdLst>
                <a:gd name="T0" fmla="*/ 33949 w 2137265"/>
                <a:gd name="T1" fmla="*/ 0 h 216000"/>
                <a:gd name="T2" fmla="*/ 36707 w 2137265"/>
                <a:gd name="T3" fmla="*/ 4672 h 216000"/>
                <a:gd name="T4" fmla="*/ 38051 w 2137265"/>
                <a:gd name="T5" fmla="*/ 0 h 216000"/>
                <a:gd name="T6" fmla="*/ 626566 w 2137265"/>
                <a:gd name="T7" fmla="*/ 0 h 216000"/>
                <a:gd name="T8" fmla="*/ 630275 w 2137265"/>
                <a:gd name="T9" fmla="*/ 12883 h 216000"/>
                <a:gd name="T10" fmla="*/ 637882 w 2137265"/>
                <a:gd name="T11" fmla="*/ 0 h 216000"/>
                <a:gd name="T12" fmla="*/ 671832 w 2137265"/>
                <a:gd name="T13" fmla="*/ 284670 h 216000"/>
                <a:gd name="T14" fmla="*/ 637882 w 2137265"/>
                <a:gd name="T15" fmla="*/ 569339 h 216000"/>
                <a:gd name="T16" fmla="*/ 630275 w 2137265"/>
                <a:gd name="T17" fmla="*/ 556462 h 216000"/>
                <a:gd name="T18" fmla="*/ 626566 w 2137265"/>
                <a:gd name="T19" fmla="*/ 569339 h 216000"/>
                <a:gd name="T20" fmla="*/ 38051 w 2137265"/>
                <a:gd name="T21" fmla="*/ 569339 h 216000"/>
                <a:gd name="T22" fmla="*/ 36707 w 2137265"/>
                <a:gd name="T23" fmla="*/ 564672 h 216000"/>
                <a:gd name="T24" fmla="*/ 33949 w 2137265"/>
                <a:gd name="T25" fmla="*/ 569339 h 216000"/>
                <a:gd name="T26" fmla="*/ 0 w 2137265"/>
                <a:gd name="T27" fmla="*/ 284670 h 216000"/>
                <a:gd name="T28" fmla="*/ 33949 w 2137265"/>
                <a:gd name="T29" fmla="*/ 0 h 21600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137265"/>
                <a:gd name="T46" fmla="*/ 0 h 216000"/>
                <a:gd name="T47" fmla="*/ 2137265 w 2137265"/>
                <a:gd name="T48" fmla="*/ 216000 h 21600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137265" h="216000">
                  <a:moveTo>
                    <a:pt x="108000" y="0"/>
                  </a:moveTo>
                  <a:lnTo>
                    <a:pt x="116774" y="1772"/>
                  </a:lnTo>
                  <a:lnTo>
                    <a:pt x="121050" y="0"/>
                  </a:lnTo>
                  <a:lnTo>
                    <a:pt x="1993264" y="0"/>
                  </a:lnTo>
                  <a:lnTo>
                    <a:pt x="2005061" y="4887"/>
                  </a:lnTo>
                  <a:lnTo>
                    <a:pt x="2029265" y="0"/>
                  </a:lnTo>
                  <a:cubicBezTo>
                    <a:pt x="2088912" y="0"/>
                    <a:pt x="2137265" y="48353"/>
                    <a:pt x="2137265" y="108000"/>
                  </a:cubicBezTo>
                  <a:cubicBezTo>
                    <a:pt x="2137265" y="167647"/>
                    <a:pt x="2088912" y="216000"/>
                    <a:pt x="2029265" y="216000"/>
                  </a:cubicBezTo>
                  <a:lnTo>
                    <a:pt x="2005061" y="211114"/>
                  </a:lnTo>
                  <a:lnTo>
                    <a:pt x="1993264" y="216000"/>
                  </a:lnTo>
                  <a:lnTo>
                    <a:pt x="121050" y="216000"/>
                  </a:lnTo>
                  <a:lnTo>
                    <a:pt x="116774" y="214229"/>
                  </a:lnTo>
                  <a:lnTo>
                    <a:pt x="108000" y="216000"/>
                  </a:lnTo>
                  <a:cubicBezTo>
                    <a:pt x="48353" y="216000"/>
                    <a:pt x="0" y="167647"/>
                    <a:pt x="0" y="108000"/>
                  </a:cubicBezTo>
                  <a:cubicBezTo>
                    <a:pt x="0" y="48353"/>
                    <a:pt x="48353" y="0"/>
                    <a:pt x="108000" y="0"/>
                  </a:cubicBezTo>
                  <a:close/>
                </a:path>
              </a:pathLst>
            </a:custGeom>
            <a:solidFill>
              <a:srgbClr val="5DB3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1521" name="任意多边形 71"/>
            <p:cNvSpPr>
              <a:spLocks noChangeArrowheads="1"/>
            </p:cNvSpPr>
            <p:nvPr/>
          </p:nvSpPr>
          <p:spPr bwMode="auto">
            <a:xfrm>
              <a:off x="0" y="356326"/>
              <a:ext cx="1453201" cy="298373"/>
            </a:xfrm>
            <a:custGeom>
              <a:avLst/>
              <a:gdLst>
                <a:gd name="T0" fmla="*/ 33949 w 2137265"/>
                <a:gd name="T1" fmla="*/ 0 h 216000"/>
                <a:gd name="T2" fmla="*/ 36707 w 2137265"/>
                <a:gd name="T3" fmla="*/ 4672 h 216000"/>
                <a:gd name="T4" fmla="*/ 38051 w 2137265"/>
                <a:gd name="T5" fmla="*/ 0 h 216000"/>
                <a:gd name="T6" fmla="*/ 626566 w 2137265"/>
                <a:gd name="T7" fmla="*/ 0 h 216000"/>
                <a:gd name="T8" fmla="*/ 630275 w 2137265"/>
                <a:gd name="T9" fmla="*/ 12883 h 216000"/>
                <a:gd name="T10" fmla="*/ 637882 w 2137265"/>
                <a:gd name="T11" fmla="*/ 0 h 216000"/>
                <a:gd name="T12" fmla="*/ 671832 w 2137265"/>
                <a:gd name="T13" fmla="*/ 284670 h 216000"/>
                <a:gd name="T14" fmla="*/ 637882 w 2137265"/>
                <a:gd name="T15" fmla="*/ 569339 h 216000"/>
                <a:gd name="T16" fmla="*/ 630275 w 2137265"/>
                <a:gd name="T17" fmla="*/ 556462 h 216000"/>
                <a:gd name="T18" fmla="*/ 626566 w 2137265"/>
                <a:gd name="T19" fmla="*/ 569339 h 216000"/>
                <a:gd name="T20" fmla="*/ 38051 w 2137265"/>
                <a:gd name="T21" fmla="*/ 569339 h 216000"/>
                <a:gd name="T22" fmla="*/ 36707 w 2137265"/>
                <a:gd name="T23" fmla="*/ 564672 h 216000"/>
                <a:gd name="T24" fmla="*/ 33949 w 2137265"/>
                <a:gd name="T25" fmla="*/ 569339 h 216000"/>
                <a:gd name="T26" fmla="*/ 0 w 2137265"/>
                <a:gd name="T27" fmla="*/ 284670 h 216000"/>
                <a:gd name="T28" fmla="*/ 33949 w 2137265"/>
                <a:gd name="T29" fmla="*/ 0 h 21600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137265"/>
                <a:gd name="T46" fmla="*/ 0 h 216000"/>
                <a:gd name="T47" fmla="*/ 2137265 w 2137265"/>
                <a:gd name="T48" fmla="*/ 216000 h 21600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137265" h="216000">
                  <a:moveTo>
                    <a:pt x="108000" y="0"/>
                  </a:moveTo>
                  <a:lnTo>
                    <a:pt x="116774" y="1772"/>
                  </a:lnTo>
                  <a:lnTo>
                    <a:pt x="121050" y="0"/>
                  </a:lnTo>
                  <a:lnTo>
                    <a:pt x="1993264" y="0"/>
                  </a:lnTo>
                  <a:lnTo>
                    <a:pt x="2005061" y="4887"/>
                  </a:lnTo>
                  <a:lnTo>
                    <a:pt x="2029265" y="0"/>
                  </a:lnTo>
                  <a:cubicBezTo>
                    <a:pt x="2088912" y="0"/>
                    <a:pt x="2137265" y="48353"/>
                    <a:pt x="2137265" y="108000"/>
                  </a:cubicBezTo>
                  <a:cubicBezTo>
                    <a:pt x="2137265" y="167647"/>
                    <a:pt x="2088912" y="216000"/>
                    <a:pt x="2029265" y="216000"/>
                  </a:cubicBezTo>
                  <a:lnTo>
                    <a:pt x="2005061" y="211114"/>
                  </a:lnTo>
                  <a:lnTo>
                    <a:pt x="1993264" y="216000"/>
                  </a:lnTo>
                  <a:lnTo>
                    <a:pt x="121050" y="216000"/>
                  </a:lnTo>
                  <a:lnTo>
                    <a:pt x="116774" y="214229"/>
                  </a:lnTo>
                  <a:lnTo>
                    <a:pt x="108000" y="216000"/>
                  </a:lnTo>
                  <a:cubicBezTo>
                    <a:pt x="48353" y="216000"/>
                    <a:pt x="0" y="167647"/>
                    <a:pt x="0" y="108000"/>
                  </a:cubicBezTo>
                  <a:cubicBezTo>
                    <a:pt x="0" y="48353"/>
                    <a:pt x="48353" y="0"/>
                    <a:pt x="108000" y="0"/>
                  </a:cubicBezTo>
                  <a:close/>
                </a:path>
              </a:pathLst>
            </a:custGeom>
            <a:solidFill>
              <a:srgbClr val="5DB3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1522" name="任意多边形 72"/>
            <p:cNvSpPr>
              <a:spLocks noChangeArrowheads="1"/>
            </p:cNvSpPr>
            <p:nvPr/>
          </p:nvSpPr>
          <p:spPr bwMode="auto">
            <a:xfrm>
              <a:off x="0" y="0"/>
              <a:ext cx="1453201" cy="298373"/>
            </a:xfrm>
            <a:custGeom>
              <a:avLst/>
              <a:gdLst>
                <a:gd name="T0" fmla="*/ 33949 w 2137265"/>
                <a:gd name="T1" fmla="*/ 0 h 216000"/>
                <a:gd name="T2" fmla="*/ 36707 w 2137265"/>
                <a:gd name="T3" fmla="*/ 4672 h 216000"/>
                <a:gd name="T4" fmla="*/ 38051 w 2137265"/>
                <a:gd name="T5" fmla="*/ 0 h 216000"/>
                <a:gd name="T6" fmla="*/ 626566 w 2137265"/>
                <a:gd name="T7" fmla="*/ 0 h 216000"/>
                <a:gd name="T8" fmla="*/ 630275 w 2137265"/>
                <a:gd name="T9" fmla="*/ 12883 h 216000"/>
                <a:gd name="T10" fmla="*/ 637882 w 2137265"/>
                <a:gd name="T11" fmla="*/ 0 h 216000"/>
                <a:gd name="T12" fmla="*/ 671832 w 2137265"/>
                <a:gd name="T13" fmla="*/ 284670 h 216000"/>
                <a:gd name="T14" fmla="*/ 637882 w 2137265"/>
                <a:gd name="T15" fmla="*/ 569339 h 216000"/>
                <a:gd name="T16" fmla="*/ 630275 w 2137265"/>
                <a:gd name="T17" fmla="*/ 556462 h 216000"/>
                <a:gd name="T18" fmla="*/ 626566 w 2137265"/>
                <a:gd name="T19" fmla="*/ 569339 h 216000"/>
                <a:gd name="T20" fmla="*/ 38051 w 2137265"/>
                <a:gd name="T21" fmla="*/ 569339 h 216000"/>
                <a:gd name="T22" fmla="*/ 36707 w 2137265"/>
                <a:gd name="T23" fmla="*/ 564672 h 216000"/>
                <a:gd name="T24" fmla="*/ 33949 w 2137265"/>
                <a:gd name="T25" fmla="*/ 569339 h 216000"/>
                <a:gd name="T26" fmla="*/ 0 w 2137265"/>
                <a:gd name="T27" fmla="*/ 284670 h 216000"/>
                <a:gd name="T28" fmla="*/ 33949 w 2137265"/>
                <a:gd name="T29" fmla="*/ 0 h 21600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137265"/>
                <a:gd name="T46" fmla="*/ 0 h 216000"/>
                <a:gd name="T47" fmla="*/ 2137265 w 2137265"/>
                <a:gd name="T48" fmla="*/ 216000 h 216000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137265" h="216000">
                  <a:moveTo>
                    <a:pt x="108000" y="0"/>
                  </a:moveTo>
                  <a:lnTo>
                    <a:pt x="116774" y="1772"/>
                  </a:lnTo>
                  <a:lnTo>
                    <a:pt x="121050" y="0"/>
                  </a:lnTo>
                  <a:lnTo>
                    <a:pt x="1993264" y="0"/>
                  </a:lnTo>
                  <a:lnTo>
                    <a:pt x="2005061" y="4887"/>
                  </a:lnTo>
                  <a:lnTo>
                    <a:pt x="2029265" y="0"/>
                  </a:lnTo>
                  <a:cubicBezTo>
                    <a:pt x="2088912" y="0"/>
                    <a:pt x="2137265" y="48353"/>
                    <a:pt x="2137265" y="108000"/>
                  </a:cubicBezTo>
                  <a:cubicBezTo>
                    <a:pt x="2137265" y="167647"/>
                    <a:pt x="2088912" y="216000"/>
                    <a:pt x="2029265" y="216000"/>
                  </a:cubicBezTo>
                  <a:lnTo>
                    <a:pt x="2005061" y="211114"/>
                  </a:lnTo>
                  <a:lnTo>
                    <a:pt x="1993264" y="216000"/>
                  </a:lnTo>
                  <a:lnTo>
                    <a:pt x="121050" y="216000"/>
                  </a:lnTo>
                  <a:lnTo>
                    <a:pt x="116774" y="214229"/>
                  </a:lnTo>
                  <a:lnTo>
                    <a:pt x="108000" y="216000"/>
                  </a:lnTo>
                  <a:cubicBezTo>
                    <a:pt x="48353" y="216000"/>
                    <a:pt x="0" y="167647"/>
                    <a:pt x="0" y="108000"/>
                  </a:cubicBezTo>
                  <a:cubicBezTo>
                    <a:pt x="0" y="48353"/>
                    <a:pt x="48353" y="0"/>
                    <a:pt x="108000" y="0"/>
                  </a:cubicBezTo>
                  <a:close/>
                </a:path>
              </a:pathLst>
            </a:custGeom>
            <a:solidFill>
              <a:srgbClr val="5DB3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</p:grpSp>
      <p:sp>
        <p:nvSpPr>
          <p:cNvPr id="21513" name="文本框 13"/>
          <p:cNvSpPr>
            <a:spLocks noChangeArrowheads="1"/>
          </p:cNvSpPr>
          <p:nvPr/>
        </p:nvSpPr>
        <p:spPr bwMode="auto">
          <a:xfrm>
            <a:off x="1919288" y="1844675"/>
            <a:ext cx="1193800" cy="307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ts val="2600"/>
              </a:lnSpc>
              <a:buFont typeface="Arial" pitchFamily="34" charset="0"/>
              <a:buNone/>
            </a:pPr>
            <a:r>
              <a:rPr lang="en-US" altLang="zh-CN" b="1">
                <a:solidFill>
                  <a:srgbClr val="000000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150</a:t>
            </a:r>
          </a:p>
          <a:p>
            <a:pPr eaLnBrk="1" hangingPunct="1">
              <a:lnSpc>
                <a:spcPts val="2600"/>
              </a:lnSpc>
              <a:buFont typeface="Arial" pitchFamily="34" charset="0"/>
              <a:buNone/>
            </a:pPr>
            <a:endParaRPr lang="zh-CN" altLang="en-US" b="1">
              <a:solidFill>
                <a:srgbClr val="000000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  <a:p>
            <a:pPr eaLnBrk="1" hangingPunct="1">
              <a:lnSpc>
                <a:spcPts val="2600"/>
              </a:lnSpc>
              <a:buFont typeface="Arial" pitchFamily="34" charset="0"/>
              <a:buNone/>
            </a:pPr>
            <a:r>
              <a:rPr lang="en-US" altLang="zh-CN" b="1">
                <a:solidFill>
                  <a:srgbClr val="000000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120</a:t>
            </a:r>
            <a:endParaRPr lang="zh-CN" altLang="en-US" b="1">
              <a:solidFill>
                <a:srgbClr val="000000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  <a:p>
            <a:pPr eaLnBrk="1" hangingPunct="1">
              <a:lnSpc>
                <a:spcPts val="2600"/>
              </a:lnSpc>
              <a:buFont typeface="Arial" pitchFamily="34" charset="0"/>
              <a:buNone/>
            </a:pPr>
            <a:endParaRPr lang="zh-CN" altLang="en-US" b="1">
              <a:solidFill>
                <a:srgbClr val="000000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  <a:p>
            <a:pPr eaLnBrk="1" hangingPunct="1">
              <a:lnSpc>
                <a:spcPts val="2600"/>
              </a:lnSpc>
              <a:buFont typeface="Arial" pitchFamily="34" charset="0"/>
              <a:buNone/>
            </a:pPr>
            <a:r>
              <a:rPr lang="en-US" altLang="zh-CN" b="1">
                <a:solidFill>
                  <a:srgbClr val="000000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90</a:t>
            </a:r>
            <a:endParaRPr lang="zh-CN" altLang="en-US" b="1">
              <a:solidFill>
                <a:srgbClr val="000000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  <a:p>
            <a:pPr eaLnBrk="1" hangingPunct="1">
              <a:lnSpc>
                <a:spcPts val="2600"/>
              </a:lnSpc>
              <a:buFont typeface="Arial" pitchFamily="34" charset="0"/>
              <a:buNone/>
            </a:pPr>
            <a:endParaRPr lang="zh-CN" altLang="en-US" b="1">
              <a:solidFill>
                <a:srgbClr val="000000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  <a:p>
            <a:pPr eaLnBrk="1" hangingPunct="1">
              <a:lnSpc>
                <a:spcPts val="2600"/>
              </a:lnSpc>
              <a:buFont typeface="Arial" pitchFamily="34" charset="0"/>
              <a:buNone/>
            </a:pPr>
            <a:r>
              <a:rPr lang="en-US" altLang="zh-CN" b="1">
                <a:solidFill>
                  <a:srgbClr val="000000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60</a:t>
            </a:r>
            <a:endParaRPr lang="zh-CN" altLang="en-US" b="1">
              <a:solidFill>
                <a:srgbClr val="000000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  <a:p>
            <a:pPr eaLnBrk="1" hangingPunct="1">
              <a:lnSpc>
                <a:spcPts val="2600"/>
              </a:lnSpc>
              <a:buFont typeface="Arial" pitchFamily="34" charset="0"/>
              <a:buNone/>
            </a:pPr>
            <a:endParaRPr lang="zh-CN" altLang="en-US" b="1">
              <a:solidFill>
                <a:srgbClr val="000000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  <a:p>
            <a:pPr eaLnBrk="1" hangingPunct="1">
              <a:lnSpc>
                <a:spcPts val="2600"/>
              </a:lnSpc>
              <a:buFont typeface="Arial" pitchFamily="34" charset="0"/>
              <a:buNone/>
            </a:pPr>
            <a:r>
              <a:rPr lang="en-US" altLang="zh-CN" b="1">
                <a:solidFill>
                  <a:srgbClr val="000000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30</a:t>
            </a:r>
            <a:endParaRPr lang="zh-CN" altLang="en-US" b="1">
              <a:solidFill>
                <a:srgbClr val="000000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</p:txBody>
      </p:sp>
      <p:sp>
        <p:nvSpPr>
          <p:cNvPr id="21514" name="文本框 15"/>
          <p:cNvSpPr>
            <a:spLocks noChangeArrowheads="1"/>
          </p:cNvSpPr>
          <p:nvPr/>
        </p:nvSpPr>
        <p:spPr bwMode="auto">
          <a:xfrm>
            <a:off x="2646363" y="5518150"/>
            <a:ext cx="17287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>
              <a:buFont typeface="Arial" pitchFamily="34" charset="0"/>
              <a:buNone/>
            </a:pPr>
            <a:r>
              <a:rPr lang="en-US" altLang="zh-CN" b="1">
                <a:solidFill>
                  <a:srgbClr val="000000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1</a:t>
            </a:r>
            <a:r>
              <a:rPr lang="en-US" altLang="zh-CN" b="1" baseline="30000">
                <a:solidFill>
                  <a:srgbClr val="000000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st</a:t>
            </a:r>
            <a:r>
              <a:rPr lang="zh-CN" altLang="en-US" b="1">
                <a:solidFill>
                  <a:srgbClr val="000000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   </a:t>
            </a:r>
            <a:r>
              <a:rPr lang="en-US" altLang="zh-CN" b="1">
                <a:solidFill>
                  <a:srgbClr val="000000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Quarter</a:t>
            </a:r>
            <a:endParaRPr lang="zh-CN" altLang="en-US"/>
          </a:p>
        </p:txBody>
      </p:sp>
      <p:sp>
        <p:nvSpPr>
          <p:cNvPr id="21515" name="文本框 73"/>
          <p:cNvSpPr>
            <a:spLocks noChangeArrowheads="1"/>
          </p:cNvSpPr>
          <p:nvPr/>
        </p:nvSpPr>
        <p:spPr bwMode="auto">
          <a:xfrm>
            <a:off x="4518025" y="5518150"/>
            <a:ext cx="17287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>
              <a:buFont typeface="Arial" pitchFamily="34" charset="0"/>
              <a:buNone/>
            </a:pPr>
            <a:r>
              <a:rPr lang="en-US" altLang="zh-CN" b="1">
                <a:solidFill>
                  <a:srgbClr val="000000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2</a:t>
            </a:r>
            <a:r>
              <a:rPr lang="en-US" altLang="zh-CN" b="1" baseline="30000">
                <a:solidFill>
                  <a:srgbClr val="000000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st</a:t>
            </a:r>
            <a:r>
              <a:rPr lang="zh-CN" altLang="en-US" b="1">
                <a:solidFill>
                  <a:srgbClr val="000000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   </a:t>
            </a:r>
            <a:r>
              <a:rPr lang="en-US" altLang="zh-CN" b="1">
                <a:solidFill>
                  <a:srgbClr val="000000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Quarter</a:t>
            </a:r>
            <a:endParaRPr lang="zh-CN" altLang="en-US"/>
          </a:p>
        </p:txBody>
      </p:sp>
      <p:sp>
        <p:nvSpPr>
          <p:cNvPr id="21516" name="文本框 74"/>
          <p:cNvSpPr>
            <a:spLocks noChangeArrowheads="1"/>
          </p:cNvSpPr>
          <p:nvPr/>
        </p:nvSpPr>
        <p:spPr bwMode="auto">
          <a:xfrm>
            <a:off x="6391275" y="5518150"/>
            <a:ext cx="17272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>
              <a:buFont typeface="Arial" pitchFamily="34" charset="0"/>
              <a:buNone/>
            </a:pPr>
            <a:r>
              <a:rPr lang="en-US" altLang="zh-CN" b="1">
                <a:solidFill>
                  <a:srgbClr val="000000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3</a:t>
            </a:r>
            <a:r>
              <a:rPr lang="en-US" altLang="zh-CN" b="1" baseline="30000">
                <a:solidFill>
                  <a:srgbClr val="000000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st</a:t>
            </a:r>
            <a:r>
              <a:rPr lang="zh-CN" altLang="en-US" b="1">
                <a:solidFill>
                  <a:srgbClr val="000000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   </a:t>
            </a:r>
            <a:r>
              <a:rPr lang="en-US" altLang="zh-CN" b="1">
                <a:solidFill>
                  <a:srgbClr val="000000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Quarter</a:t>
            </a:r>
            <a:endParaRPr lang="zh-CN" altLang="en-US"/>
          </a:p>
        </p:txBody>
      </p:sp>
      <p:sp>
        <p:nvSpPr>
          <p:cNvPr id="21517" name="文本框 75"/>
          <p:cNvSpPr>
            <a:spLocks noChangeArrowheads="1"/>
          </p:cNvSpPr>
          <p:nvPr/>
        </p:nvSpPr>
        <p:spPr bwMode="auto">
          <a:xfrm>
            <a:off x="8256588" y="3495675"/>
            <a:ext cx="3168650" cy="198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>
              <a:lnSpc>
                <a:spcPts val="9000"/>
              </a:lnSpc>
              <a:buFont typeface="Arial" pitchFamily="34" charset="0"/>
              <a:buNone/>
            </a:pPr>
            <a:r>
              <a:rPr lang="en-US" altLang="zh-CN" sz="9600" b="1">
                <a:solidFill>
                  <a:srgbClr val="7F7F7F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35%</a:t>
            </a:r>
            <a:endParaRPr lang="zh-CN" altLang="en-US" sz="9600" b="1">
              <a:solidFill>
                <a:srgbClr val="7F7F7F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  <a:p>
            <a:pPr eaLnBrk="1" hangingPunct="1">
              <a:lnSpc>
                <a:spcPct val="150000"/>
              </a:lnSpc>
              <a:buFont typeface="Arial" pitchFamily="34" charset="0"/>
              <a:buNone/>
            </a:pPr>
            <a:r>
              <a:rPr lang="en-US" altLang="zh-CN" sz="1600">
                <a:solidFill>
                  <a:srgbClr val="000000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It is no measure of health to be well adjusted to a profoundly sick.</a:t>
            </a:r>
            <a:endParaRPr lang="zh-CN" altLang="en-US" sz="1600">
              <a:solidFill>
                <a:srgbClr val="000000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矩形 1"/>
          <p:cNvSpPr>
            <a:spLocks noChangeArrowheads="1"/>
          </p:cNvSpPr>
          <p:nvPr/>
        </p:nvSpPr>
        <p:spPr bwMode="auto">
          <a:xfrm>
            <a:off x="911225" y="0"/>
            <a:ext cx="1008063" cy="1339850"/>
          </a:xfrm>
          <a:prstGeom prst="rect">
            <a:avLst/>
          </a:prstGeom>
          <a:solidFill>
            <a:srgbClr val="479796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2531" name="文本框 2"/>
          <p:cNvSpPr>
            <a:spLocks noChangeArrowheads="1"/>
          </p:cNvSpPr>
          <p:nvPr/>
        </p:nvSpPr>
        <p:spPr bwMode="auto">
          <a:xfrm>
            <a:off x="941388" y="293688"/>
            <a:ext cx="1008062" cy="101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1" hangingPunct="1">
              <a:buFont typeface="Arial" pitchFamily="34" charset="0"/>
              <a:buNone/>
            </a:pPr>
            <a:r>
              <a:rPr lang="en-US" altLang="zh-CN" sz="6000">
                <a:solidFill>
                  <a:schemeClr val="bg1"/>
                </a:solidFill>
                <a:latin typeface="Gungsuh" pitchFamily="18" charset="-127"/>
                <a:ea typeface="Gungsuh" pitchFamily="18" charset="-127"/>
                <a:sym typeface="Gungsuh" pitchFamily="18" charset="-127"/>
              </a:rPr>
              <a:t>4</a:t>
            </a:r>
            <a:endParaRPr lang="zh-CN" altLang="en-US" sz="6000">
              <a:solidFill>
                <a:schemeClr val="bg1"/>
              </a:solidFill>
              <a:latin typeface="Gungsuh" pitchFamily="18" charset="-127"/>
              <a:ea typeface="Gungsuh" pitchFamily="18" charset="-127"/>
              <a:sym typeface="Gungsuh" pitchFamily="18" charset="-127"/>
            </a:endParaRPr>
          </a:p>
        </p:txBody>
      </p:sp>
      <p:sp>
        <p:nvSpPr>
          <p:cNvPr id="22532" name="文本框 3"/>
          <p:cNvSpPr>
            <a:spLocks noChangeArrowheads="1"/>
          </p:cNvSpPr>
          <p:nvPr/>
        </p:nvSpPr>
        <p:spPr bwMode="auto">
          <a:xfrm>
            <a:off x="2351088" y="539750"/>
            <a:ext cx="633730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en-US" altLang="zh-CN" sz="4400">
                <a:solidFill>
                  <a:srgbClr val="7F7F7F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Add Your Title Here</a:t>
            </a:r>
            <a:endParaRPr lang="zh-CN" altLang="en-US" sz="4400">
              <a:solidFill>
                <a:srgbClr val="7F7F7F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</p:txBody>
      </p:sp>
      <p:sp>
        <p:nvSpPr>
          <p:cNvPr id="22533" name="矩形 4"/>
          <p:cNvSpPr>
            <a:spLocks noChangeArrowheads="1"/>
          </p:cNvSpPr>
          <p:nvPr/>
        </p:nvSpPr>
        <p:spPr bwMode="auto">
          <a:xfrm>
            <a:off x="0" y="6524625"/>
            <a:ext cx="12192000" cy="333375"/>
          </a:xfrm>
          <a:prstGeom prst="rect">
            <a:avLst/>
          </a:prstGeom>
          <a:solidFill>
            <a:srgbClr val="479796"/>
          </a:solidFill>
          <a:ln>
            <a:noFill/>
          </a:ln>
          <a:extLs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pic>
        <p:nvPicPr>
          <p:cNvPr id="22534" name="图表 7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000" y="1439863"/>
            <a:ext cx="8128000" cy="479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5" name="直接连接符 9"/>
          <p:cNvSpPr>
            <a:spLocks noChangeShapeType="1"/>
          </p:cNvSpPr>
          <p:nvPr/>
        </p:nvSpPr>
        <p:spPr bwMode="auto">
          <a:xfrm>
            <a:off x="3756025" y="2808288"/>
            <a:ext cx="900113" cy="0"/>
          </a:xfrm>
          <a:prstGeom prst="line">
            <a:avLst/>
          </a:prstGeom>
          <a:noFill/>
          <a:ln w="28575">
            <a:solidFill>
              <a:srgbClr val="7F7F7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6" name="下箭头 16"/>
          <p:cNvSpPr>
            <a:spLocks noChangeArrowheads="1"/>
          </p:cNvSpPr>
          <p:nvPr/>
        </p:nvSpPr>
        <p:spPr bwMode="auto">
          <a:xfrm>
            <a:off x="3765550" y="2808288"/>
            <a:ext cx="898525" cy="1655762"/>
          </a:xfrm>
          <a:prstGeom prst="downArrow">
            <a:avLst>
              <a:gd name="adj1" fmla="val 50000"/>
              <a:gd name="adj2" fmla="val 50053"/>
            </a:avLst>
          </a:prstGeom>
          <a:solidFill>
            <a:srgbClr val="262626"/>
          </a:solidFill>
          <a:ln w="25400">
            <a:solidFill>
              <a:srgbClr val="7F7F7F"/>
            </a:solidFill>
            <a:bevel/>
            <a:headEnd/>
            <a:tailEnd/>
          </a:ln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2537" name="直接连接符 55"/>
          <p:cNvSpPr>
            <a:spLocks noChangeShapeType="1"/>
          </p:cNvSpPr>
          <p:nvPr/>
        </p:nvSpPr>
        <p:spPr bwMode="auto">
          <a:xfrm>
            <a:off x="6276975" y="3551238"/>
            <a:ext cx="898525" cy="0"/>
          </a:xfrm>
          <a:prstGeom prst="line">
            <a:avLst/>
          </a:prstGeom>
          <a:noFill/>
          <a:ln w="28575">
            <a:solidFill>
              <a:srgbClr val="7F7F7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8" name="直接连接符 59"/>
          <p:cNvSpPr>
            <a:spLocks noChangeShapeType="1"/>
          </p:cNvSpPr>
          <p:nvPr/>
        </p:nvSpPr>
        <p:spPr bwMode="auto">
          <a:xfrm>
            <a:off x="8796338" y="2492375"/>
            <a:ext cx="900112" cy="1588"/>
          </a:xfrm>
          <a:prstGeom prst="line">
            <a:avLst/>
          </a:prstGeom>
          <a:noFill/>
          <a:ln w="28575">
            <a:solidFill>
              <a:srgbClr val="7F7F7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39" name="下箭头 60"/>
          <p:cNvSpPr>
            <a:spLocks noChangeArrowheads="1"/>
          </p:cNvSpPr>
          <p:nvPr/>
        </p:nvSpPr>
        <p:spPr bwMode="auto">
          <a:xfrm>
            <a:off x="6289675" y="3551238"/>
            <a:ext cx="900113" cy="1563687"/>
          </a:xfrm>
          <a:prstGeom prst="downArrow">
            <a:avLst>
              <a:gd name="adj1" fmla="val 50000"/>
              <a:gd name="adj2" fmla="val 49969"/>
            </a:avLst>
          </a:prstGeom>
          <a:solidFill>
            <a:srgbClr val="262626"/>
          </a:solidFill>
          <a:ln w="25400">
            <a:solidFill>
              <a:srgbClr val="7F7F7F"/>
            </a:solidFill>
            <a:bevel/>
            <a:headEnd/>
            <a:tailEnd/>
          </a:ln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2540" name="下箭头 61"/>
          <p:cNvSpPr>
            <a:spLocks noChangeArrowheads="1"/>
          </p:cNvSpPr>
          <p:nvPr/>
        </p:nvSpPr>
        <p:spPr bwMode="auto">
          <a:xfrm>
            <a:off x="8796338" y="2492375"/>
            <a:ext cx="900112" cy="1800225"/>
          </a:xfrm>
          <a:prstGeom prst="downArrow">
            <a:avLst>
              <a:gd name="adj1" fmla="val 50000"/>
              <a:gd name="adj2" fmla="val 49982"/>
            </a:avLst>
          </a:prstGeom>
          <a:solidFill>
            <a:srgbClr val="262626"/>
          </a:solidFill>
          <a:ln w="25400">
            <a:solidFill>
              <a:srgbClr val="7F7F7F"/>
            </a:solidFill>
            <a:bevel/>
            <a:headEnd/>
            <a:tailEnd/>
          </a:ln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pic19.nipic.com/20120227/5183444_155554647000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265" b="29387"/>
          <a:stretch>
            <a:fillRect/>
          </a:stretch>
        </p:blipFill>
        <p:spPr bwMode="auto">
          <a:xfrm>
            <a:off x="0" y="0"/>
            <a:ext cx="12172950" cy="335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椭圆 1"/>
          <p:cNvSpPr>
            <a:spLocks noChangeArrowheads="1"/>
          </p:cNvSpPr>
          <p:nvPr/>
        </p:nvSpPr>
        <p:spPr bwMode="auto">
          <a:xfrm>
            <a:off x="984250" y="1557338"/>
            <a:ext cx="3598863" cy="3598862"/>
          </a:xfrm>
          <a:prstGeom prst="ellipse">
            <a:avLst/>
          </a:prstGeom>
          <a:solidFill>
            <a:srgbClr val="5DB3B0"/>
          </a:solidFill>
          <a:ln w="76200">
            <a:solidFill>
              <a:srgbClr val="479796"/>
            </a:solidFill>
            <a:bevel/>
            <a:headEnd/>
            <a:tailEnd/>
          </a:ln>
        </p:spPr>
        <p:txBody>
          <a:bodyPr anchor="ctr"/>
          <a:lstStyle/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3556" name="矩形 2"/>
          <p:cNvSpPr>
            <a:spLocks noChangeArrowheads="1"/>
          </p:cNvSpPr>
          <p:nvPr/>
        </p:nvSpPr>
        <p:spPr bwMode="auto">
          <a:xfrm>
            <a:off x="1320800" y="2695575"/>
            <a:ext cx="2925763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 eaLnBrk="1" hangingPunct="1">
              <a:buFont typeface="Arial" pitchFamily="34" charset="0"/>
              <a:buNone/>
            </a:pPr>
            <a:r>
              <a:rPr lang="en-US" altLang="zh-CN" sz="8000">
                <a:solidFill>
                  <a:schemeClr val="bg1"/>
                </a:solidFill>
                <a:latin typeface="Gungsuh" pitchFamily="18" charset="-127"/>
                <a:ea typeface="Gungsuh" pitchFamily="18" charset="-127"/>
                <a:sym typeface="Gungsuh" pitchFamily="18" charset="-127"/>
              </a:rPr>
              <a:t>LOGO</a:t>
            </a:r>
            <a:endParaRPr lang="zh-CN" altLang="en-US" sz="8000">
              <a:solidFill>
                <a:schemeClr val="bg1"/>
              </a:solidFill>
              <a:latin typeface="Gungsuh" pitchFamily="18" charset="-127"/>
              <a:ea typeface="Gungsuh" pitchFamily="18" charset="-127"/>
              <a:sym typeface="Gungsuh" pitchFamily="18" charset="-127"/>
            </a:endParaRPr>
          </a:p>
        </p:txBody>
      </p:sp>
      <p:pic>
        <p:nvPicPr>
          <p:cNvPr id="23557" name="图片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538" y="3717925"/>
            <a:ext cx="720725" cy="719138"/>
          </a:xfrm>
          <a:prstGeom prst="rect">
            <a:avLst/>
          </a:prstGeom>
          <a:solidFill>
            <a:srgbClr val="47979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图片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538" y="4732338"/>
            <a:ext cx="720725" cy="719137"/>
          </a:xfrm>
          <a:prstGeom prst="rect">
            <a:avLst/>
          </a:prstGeom>
          <a:solidFill>
            <a:srgbClr val="47979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图片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1538" y="5746750"/>
            <a:ext cx="720725" cy="720725"/>
          </a:xfrm>
          <a:prstGeom prst="rect">
            <a:avLst/>
          </a:prstGeom>
          <a:solidFill>
            <a:srgbClr val="47979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0" name="图片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5725" y="3717925"/>
            <a:ext cx="720725" cy="719138"/>
          </a:xfrm>
          <a:prstGeom prst="rect">
            <a:avLst/>
          </a:prstGeom>
          <a:solidFill>
            <a:srgbClr val="47979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1" name="图片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5725" y="4732338"/>
            <a:ext cx="720725" cy="719137"/>
          </a:xfrm>
          <a:prstGeom prst="rect">
            <a:avLst/>
          </a:prstGeom>
          <a:solidFill>
            <a:srgbClr val="47979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2" name="文本框 8"/>
          <p:cNvSpPr>
            <a:spLocks noChangeArrowheads="1"/>
          </p:cNvSpPr>
          <p:nvPr/>
        </p:nvSpPr>
        <p:spPr bwMode="auto">
          <a:xfrm>
            <a:off x="6672263" y="3846513"/>
            <a:ext cx="17287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en-US" altLang="zh-CN" sz="2400">
                <a:solidFill>
                  <a:srgbClr val="000000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1234567</a:t>
            </a:r>
            <a:endParaRPr lang="zh-CN" altLang="en-US" sz="2400">
              <a:solidFill>
                <a:srgbClr val="000000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</p:txBody>
      </p:sp>
      <p:sp>
        <p:nvSpPr>
          <p:cNvPr id="23563" name="文本框 10"/>
          <p:cNvSpPr>
            <a:spLocks noChangeArrowheads="1"/>
          </p:cNvSpPr>
          <p:nvPr/>
        </p:nvSpPr>
        <p:spPr bwMode="auto">
          <a:xfrm>
            <a:off x="6672263" y="4926013"/>
            <a:ext cx="17287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en-US" altLang="zh-CN" sz="2400">
                <a:solidFill>
                  <a:srgbClr val="000000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1234567</a:t>
            </a:r>
            <a:endParaRPr lang="zh-CN" altLang="en-US" sz="2400">
              <a:solidFill>
                <a:srgbClr val="000000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</p:txBody>
      </p:sp>
      <p:sp>
        <p:nvSpPr>
          <p:cNvPr id="23564" name="文本框 11"/>
          <p:cNvSpPr>
            <a:spLocks noChangeArrowheads="1"/>
          </p:cNvSpPr>
          <p:nvPr/>
        </p:nvSpPr>
        <p:spPr bwMode="auto">
          <a:xfrm>
            <a:off x="6672263" y="5940425"/>
            <a:ext cx="17287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en-US" altLang="zh-CN" sz="2400">
                <a:solidFill>
                  <a:srgbClr val="000000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1234567</a:t>
            </a:r>
            <a:endParaRPr lang="zh-CN" altLang="en-US" sz="2400">
              <a:solidFill>
                <a:srgbClr val="000000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</p:txBody>
      </p:sp>
      <p:sp>
        <p:nvSpPr>
          <p:cNvPr id="23565" name="文本框 12"/>
          <p:cNvSpPr>
            <a:spLocks noChangeArrowheads="1"/>
          </p:cNvSpPr>
          <p:nvPr/>
        </p:nvSpPr>
        <p:spPr bwMode="auto">
          <a:xfrm>
            <a:off x="9696450" y="3795713"/>
            <a:ext cx="172878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en-US" altLang="zh-CN" sz="2400">
                <a:solidFill>
                  <a:srgbClr val="000000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1234567</a:t>
            </a:r>
            <a:endParaRPr lang="zh-CN" altLang="en-US" sz="2400">
              <a:solidFill>
                <a:srgbClr val="000000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</p:txBody>
      </p:sp>
      <p:sp>
        <p:nvSpPr>
          <p:cNvPr id="23566" name="文本框 13"/>
          <p:cNvSpPr>
            <a:spLocks noChangeArrowheads="1"/>
          </p:cNvSpPr>
          <p:nvPr/>
        </p:nvSpPr>
        <p:spPr bwMode="auto">
          <a:xfrm>
            <a:off x="9696450" y="4911725"/>
            <a:ext cx="17287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hangingPunct="1">
              <a:buFont typeface="Arial" pitchFamily="34" charset="0"/>
              <a:buNone/>
            </a:pPr>
            <a:r>
              <a:rPr lang="en-US" altLang="zh-CN" sz="2400">
                <a:solidFill>
                  <a:srgbClr val="000000"/>
                </a:solidFill>
                <a:latin typeface="造字工房悦黑体验版纤细体"/>
                <a:ea typeface="造字工房悦黑体验版纤细体"/>
                <a:cs typeface="造字工房悦黑体验版纤细体"/>
                <a:sym typeface="造字工房悦黑体验版纤细体"/>
              </a:rPr>
              <a:t>1234567</a:t>
            </a:r>
            <a:endParaRPr lang="zh-CN" altLang="en-US" sz="2400">
              <a:solidFill>
                <a:srgbClr val="000000"/>
              </a:solidFill>
              <a:latin typeface="造字工房悦黑体验版纤细体"/>
              <a:ea typeface="造字工房悦黑体验版纤细体"/>
              <a:cs typeface="造字工房悦黑体验版纤细体"/>
              <a:sym typeface="造字工房悦黑体验版纤细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</TotalTime>
  <Pages>0</Pages>
  <Words>251</Words>
  <Characters>0</Characters>
  <Application>Microsoft Office PowerPoint</Application>
  <DocSecurity>0</DocSecurity>
  <PresentationFormat>自定义</PresentationFormat>
  <Lines>0</Lines>
  <Paragraphs>77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7" baseType="lpstr">
      <vt:lpstr>Arial</vt:lpstr>
      <vt:lpstr>宋体</vt:lpstr>
      <vt:lpstr>Gungsuh</vt:lpstr>
      <vt:lpstr>造字工房悦黑体验版纤细体</vt:lpstr>
      <vt:lpstr>Calibri</vt:lpstr>
      <vt:lpstr>微软雅黑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PPTS</dc:title>
  <dc:subject>PPTS</dc:subject>
  <dc:creator>PPTS</dc:creator>
  <cp:keywords>****.taobao.com</cp:keywords>
  <dc:description>****.taobao.com</dc:description>
  <cp:lastModifiedBy>Microsoft</cp:lastModifiedBy>
  <cp:revision>36</cp:revision>
  <dcterms:created xsi:type="dcterms:W3CDTF">2014-01-18T01:07:00Z</dcterms:created>
  <dcterms:modified xsi:type="dcterms:W3CDTF">2016-06-22T07:46:01Z</dcterms:modified>
  <cp:category>****.taobao.com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2052-9.1.0.4855</vt:lpwstr>
  </property>
</Properties>
</file>