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705" r:id="rId3"/>
    <p:sldMasterId id="2147483707" r:id="rId4"/>
    <p:sldMasterId id="2147483708" r:id="rId5"/>
    <p:sldMasterId id="2147483709" r:id="rId6"/>
    <p:sldMasterId id="2147483710" r:id="rId7"/>
    <p:sldMasterId id="2147483711" r:id="rId8"/>
    <p:sldMasterId id="2147483712" r:id="rId9"/>
    <p:sldMasterId id="2147483713" r:id="rId10"/>
    <p:sldMasterId id="2147483714" r:id="rId11"/>
    <p:sldMasterId id="2147483715" r:id="rId12"/>
  </p:sldMasterIdLst>
  <p:notesMasterIdLst>
    <p:notesMasterId r:id="rId19"/>
  </p:notesMasterIdLst>
  <p:sldIdLst>
    <p:sldId id="256" r:id="rId13"/>
    <p:sldId id="257" r:id="rId14"/>
    <p:sldId id="258" r:id="rId15"/>
    <p:sldId id="259" r:id="rId16"/>
    <p:sldId id="260" r:id="rId17"/>
    <p:sldId id="261" r:id="rId18"/>
  </p:sldIdLst>
  <p:sldSz cx="9144000" cy="6858000" type="screen4x3"/>
  <p:notesSz cx="6858000" cy="9144000"/>
  <p:custDataLst>
    <p:tags r:id="rId20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33333"/>
    <a:srgbClr val="808080"/>
    <a:srgbClr val="5F5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33" cy="7203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7EF911EE-D96D-45C6-B8D6-EACA787E916F}" type="datetimeFigureOut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itchFamily="34" charset="0"/>
              <a:buNone/>
              <a:defRPr sz="1200" smtClean="0"/>
            </a:lvl1pPr>
          </a:lstStyle>
          <a:p>
            <a:pPr>
              <a:defRPr/>
            </a:pPr>
            <a:fld id="{87613DB1-429E-4D9E-AD0D-0904AAB12DD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3479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7613DB1-429E-4D9E-AD0D-0904AAB12DD0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68691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7613DB1-429E-4D9E-AD0D-0904AAB12DD0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55302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7613DB1-429E-4D9E-AD0D-0904AAB12DD0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0813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7613DB1-429E-4D9E-AD0D-0904AAB12DD0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6661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7613DB1-429E-4D9E-AD0D-0904AAB12DD0}" type="slidenum">
              <a:rPr lang="zh-CN" altLang="en-US" smtClean="0"/>
              <a:pPr>
                <a:defRPr/>
              </a:pPr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83967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7613DB1-429E-4D9E-AD0D-0904AAB12DD0}" type="slidenum">
              <a:rPr lang="zh-CN" altLang="en-US" smtClean="0"/>
              <a:pPr>
                <a:defRPr/>
              </a:pPr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84852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9468EF-9C5B-43F5-84EF-A95F4D069E8F}" type="datetime1">
              <a:rPr lang="zh-CN" altLang="en-US"/>
              <a:pPr>
                <a:defRPr/>
              </a:pPr>
              <a:t>2018/6/8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6602232-533B-4F6C-ADF1-0833FD4B8B60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0378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DE7774-04F9-49C1-8935-B7F3D4E1ED1B}" type="datetime1">
              <a:rPr lang="zh-CN" altLang="en-US"/>
              <a:pPr>
                <a:defRPr/>
              </a:pPr>
              <a:t>2018/6/8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B72F20E-706F-487F-891D-0BDBBF87A4EF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7146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A4D2F-E405-49E9-8610-9DA43A27C7E5}" type="datetime1">
              <a:rPr lang="zh-CN" altLang="en-US"/>
              <a:pPr>
                <a:defRPr/>
              </a:pPr>
              <a:t>2018/6/8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170E3DD-D8A9-4053-BF56-4530040DA55B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3680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E0CC9-3AB1-46E4-9661-603258151AE8}" type="datetime1">
              <a:rPr lang="zh-CN" altLang="en-US"/>
              <a:pPr>
                <a:defRPr/>
              </a:pPr>
              <a:t>2018/6/8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364745C-EA01-4418-935A-5E2CA76F2DA8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28867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3C6121-96F9-431D-A4C6-1DBF840EBAE7}" type="datetime1">
              <a:rPr lang="zh-CN" altLang="en-US"/>
              <a:pPr>
                <a:defRPr/>
              </a:pPr>
              <a:t>2018/6/8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F7716E1-D074-4791-B623-1607E291FD60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659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32F1F-1842-4A41-BA2B-6DD365666D39}" type="datetime1">
              <a:rPr lang="zh-CN" altLang="en-US"/>
              <a:pPr>
                <a:defRPr/>
              </a:pPr>
              <a:t>2018/6/8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3866B01-E7CC-4BB9-A989-E33B1DA9E34B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4143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A0BD6E-7236-469F-88CB-61D11610FC9F}" type="datetime1">
              <a:rPr lang="zh-CN" altLang="en-US"/>
              <a:pPr>
                <a:defRPr/>
              </a:pPr>
              <a:t>2018/6/8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7AA9855-B017-4E46-ADE4-6273B2F3EDC9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2526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8843D-870F-4718-BB71-00B4EAEFE01E}" type="datetime1">
              <a:rPr lang="zh-CN" altLang="en-US"/>
              <a:pPr>
                <a:defRPr/>
              </a:pPr>
              <a:t>2018/6/8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9F7F73F-3E83-489D-A217-84DE3713549A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16607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anose="020F050202020403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D2FA24-B692-4A11-87F9-646AE08D2FE6}" type="datetime1">
              <a:rPr lang="zh-CN" altLang="en-US"/>
              <a:pPr>
                <a:defRPr/>
              </a:pPr>
              <a:t>2018/6/8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3BC9B69-E6B7-4807-ABB8-30572B78F624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7339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7A860A-6C67-4151-8DC3-B328843D6B6D}" type="datetime1">
              <a:rPr lang="zh-CN" altLang="en-US"/>
              <a:pPr>
                <a:defRPr/>
              </a:pPr>
              <a:t>2018/6/8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26BA973-82C6-4896-99F7-1F2FF9DF0E7B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450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E0E3F8-6694-4C57-9951-44C95706BB78}" type="datetime1">
              <a:rPr lang="zh-CN" altLang="en-US"/>
              <a:pPr>
                <a:defRPr/>
              </a:pPr>
              <a:t>2018/6/8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5FB41B8-CCF8-4F4F-9F9E-1834F0803D54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98860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255460-0924-4B23-A4AB-D9293061B480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8D8AD1-4334-4784-95B6-A5E68E21CD5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47101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C69D60-E38A-46B4-AE7D-4A47A8D782C6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52AD6F-18EE-46D0-95EB-E45E421A84C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44741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DB2FBF-A785-4EBC-A90A-64024EAF5FDB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653258-9DD0-4DD1-A813-E1D16DE2E34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56513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353BC4-F54A-458A-BB40-67517A6BAD72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0BA1FA-657F-42B0-9ADE-0924C343A1C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72477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03186E-B910-4607-ABDD-F1789DBA7053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AADBE6-C2F6-44FD-9CCD-F1676EE0FCB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83864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C41573-591D-4FC1-8361-8B93389671E7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80F449-8DFC-4BDF-932C-9D431255FE5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697802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D96FCC-17AF-402C-AE7A-34566B09ADCD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C2B4AF-1F6E-4CE0-820C-CC4E30375F2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79887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277C87-7243-4E5A-9505-62BA6F52BB5E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3445F4-A6DD-4490-B75F-E0C3640250F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83249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96B1BA-C4C3-43FC-B7E2-864098C461F9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75484D-A718-45E6-A077-368E0701076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1719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1DD5FA-1B80-4A12-A2A7-0FFA7DAB792A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04584C-4073-460A-95F2-B467A24246F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45362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3EDD3A-71FF-4B7F-BA09-9D39D9DACE59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BCB903-4470-43E5-8572-FD601C454C3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762695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1C1F33-9FA0-43F7-BDAF-3EC227D466BD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ACAEB5-8DBA-4079-B3A2-457948D4C45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84609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13ACCE-7158-405B-8265-0447A7355E15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B57BF6-27A6-4901-A2B6-074F17ADF8C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290827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3F91E2-CB46-4535-B6B7-E8BA8E04D54A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1EF85B-B228-4B63-8577-3BE75D6BA76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335446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57FD79-4E7F-45D0-BD8B-A756159E44C0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F426BE-8B72-4F12-80C5-1B8B59F0E3A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794789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14BF23-FCBC-40FB-B774-1D4693AA94B5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B0FBB6-A246-4F45-B69A-3A30376983E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446067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5F7D70-883C-44D0-989F-180A3367467C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F81E13-EBB2-4DAE-BCFE-C6E68BCEF83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836883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67F0CA-6D49-4B52-AE0E-56352EDAA1F3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FCDF4F-6BBF-40DA-9B82-C42780F8129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770528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3D9FED-AB2E-4B1A-AEE9-0DA64FEC8256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20BD5A-06E5-43C5-9347-BCB4A162283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353601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99769D-DC59-42B2-9A4F-303AEC77CA61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2367DE-5E41-4D8E-B367-37E6CBDA658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236653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3522E-519C-48BA-A5AC-FF77264FD1E5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4BBC1F-1271-4336-B82D-6E1018BA4D9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657671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D2A871-DA49-41BD-97AF-A7BCFBBDF637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07BBE4-4470-4EE9-BF41-83F52803892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710742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669FF-14AD-4587-B79B-76A48EDD02E0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5306F0-DFEB-483F-9EA1-850A2A50E99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234274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4459D7-66CB-4BBE-8B87-5C68E8010BEC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875703-3CC2-485E-9686-D6E380920D0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43848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35E072-546B-4DCD-B1C3-72C7BEDCFC2D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83DAC5-A3A0-41D1-9970-FFDF68AF4D4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408653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9A1F96-C911-44AE-BB36-CF9A5FE4973E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95D05D-F84B-4DF8-881E-0A61408F7B0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302757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E3EC07-345F-40A5-A17E-976E792A17B5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BE78DD-6B1C-41AB-82F4-35A0C53B6D7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229354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8E5C61-3B26-4838-BFC6-056F17AFCE10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0F0805-12B1-41B7-9DF0-3BEA08986C7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886393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A0EA23-6A97-4939-A847-CCE6276AC00C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93AEDF-24F9-43AF-B14D-7EA33D16950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527608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A93A98-5F23-43EC-B0D4-FB49805293F3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F5E413-3EFE-4D68-BC74-BA15666A65E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884784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1E234D-080D-4BC7-A278-A0AC1C8CFC2E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32FC43-8590-45A6-ABB5-BA452833BF4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306656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122CBA-2DD9-4B83-8CDE-0A780BD6CADE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E17821-58C4-48DF-AEB6-0AF370BB10D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296226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375049-3D7B-46B4-B164-650BC2157E48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D0B3C-0DDE-48E9-B7DB-958EADBCB2B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731658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8ED4C2-A59A-4943-8FB5-E384610300DC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8C1A2A-62AE-42D5-875A-9E36433E74A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745297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15913B-92E5-48F2-8FDC-549D747636BF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39A73F-90E3-4B8F-BCD7-3E42A6ACD75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637753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93DB58-6257-4168-BE2B-7C958ADAD209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D1E934-DCE2-4FF9-9F46-35F77CCD91B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579276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50698D-3B2A-4B26-9CC9-D99F93CACE9F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6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B95D0F-E70D-4BDD-A46B-715B0FBFE0C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930305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2029B3-32D2-4E44-AAD0-DF8645829584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8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5DB5CC-1601-4A7B-A248-D20D1FB9FD6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031892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CBF0F1-FE82-4B37-A4F3-9A309796E22E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4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AD658E-707E-4494-9941-A0E486B8059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721265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5FFC89-E83D-4CAC-AD5E-95E549204F8C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3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16BBC7-7DD4-45D3-B2B7-C31823CFD71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382198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C6613B-44FF-4237-8395-C1FEE513345F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6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A11FAB-1102-4E5B-88CD-3C6B5909774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754245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5D726F-6A50-4044-96F8-3196AF8A4025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6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D44BAB-1D32-4EDB-9441-B58CBDF4A3E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19431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F461B4-AAAE-44DB-8CF9-5D8E0F555AC9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59BA46-46AE-4A7B-A78B-D9B23D8D05F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757706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F0CAC7-2029-4728-A2CC-7042D23E968B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9FE64C-F714-4600-B5EF-046B7EABE1B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693963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1CA6FD-7B5E-4E87-B6B5-6A9619487DA8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8C8BD0-75B9-4E5B-88B2-10FCDC75A51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059099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57F2B9-77B0-4EE2-8534-D62E41C35DCA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61A50D-E339-4249-B132-7863DD2F7E7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089298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643942-510B-44E1-9BB1-B34774222834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D6E22E-2481-4ED1-8745-6DAE5C78883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201065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9B6116-0481-4A14-AEE9-3346F6C3E0A3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6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629D47-74CE-4CE0-818A-DBBF186B7C6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30719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9B3A3E-BD66-4098-BD41-D9E7E47B1E55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8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EC1697-7854-43B2-935B-92D989DDE0E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553685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74ECCE-A080-49EF-8E49-55B5A0F88F1E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4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08F4D5-3BEF-4892-8BC6-013FD2AC1D2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23584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33A3ED-B3A6-47CA-AED3-7311741C7BD8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3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8B074D-046E-4792-9B85-C724FEA2145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124204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010AD7-DC7B-4F0D-B35C-2786DFBD9C16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6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AA9783-9F5A-4820-875B-A603A5ABC5A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877643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5B3F38-6872-401A-ABFF-E455A61E8F01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6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8C3ECA-195D-4B82-B95F-93AC47DF276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139611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812316-2540-43D0-9426-CE919FA0135D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F4B5AC-6426-41F2-B1C5-B083CB4453B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034188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B381D-7D12-4C30-9D63-03BE6B1A71E5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1E48C5-06BD-4AC1-8F9E-A0B2A4A5E0B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001580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6EC496-FDD5-406D-97C9-7772813AB013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E9B1FB-8CD9-4221-8C09-F49AA5775D8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624981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F7A47B-895E-440B-B8C8-194517A8CCB1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AEFDC5-18A8-412C-AA54-0C6BD71378A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342431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4B89B8-E9BA-4E5A-9884-494F7F8F1404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925AAF-16C2-4E91-964F-06626FF743B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030496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4453A0-B18B-4878-9C2A-B685000C1395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6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CB6C7B-0926-49DE-ABB3-95D4EDAFE82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704643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894CDB-E762-483F-BB51-951626BA1D55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8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04A0F1-D49E-4980-9E91-23CCF8B2A18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2756944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5C5785-02B3-41B2-8FFB-A73BBEA05E5D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4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A87A48-3158-4DA4-910D-3942FA55A76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0024693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94AD2B-23B7-44E6-8867-77084C7A23D1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3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2064F6-044A-4435-B5B7-FD67CA54A8E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913461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76E343-2244-4549-84C3-CDF141183D7D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6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89C31D-09B6-4A8F-988C-DDC5546F827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4979692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E7FB76-CF09-41F0-B778-113B73744E0D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6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88B2A8-03E0-447E-90F8-F5F6A39F9C8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6019150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03178C-BA3E-4322-AA5C-5A2B605F7F36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2F42C9-2171-48A0-9A17-EE927445FD4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0666585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ACEDDF-B79B-42FD-9DD9-3FB225B9CEFB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195A63-25D3-4140-97E7-387EF0C409B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474907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CA66F6-450B-4A85-AFDE-BCD4E30287A3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78D6FC-20DC-4A4C-8A84-BE579C6A678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974675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5104E3-7554-4D29-A953-063889458454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717817-46D9-4971-BF46-692430AB74C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5003502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C101C3-D45E-4A4F-A1B9-F841BE72E7BF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AD0DDF-C58B-43B2-9FEB-26FBF15A85B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1448430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A44C74-FA57-4BDE-B092-D490970044E4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6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A44DB9-5B0B-4A2C-8A66-21430EA7E2C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6954037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C9AB64-D143-4D53-BEEB-0858354AEDC5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8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B442EF-3740-4C87-80F7-223A2C9BA49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0726956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A227DE-E315-4E0D-9F48-33DC4D473671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4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FF5E12-E772-4B13-B2A7-C394EED1E68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1632545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375EFF-8D86-4B11-B848-05CE1D2F1791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3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2DDD88-C7F9-4CE8-B15E-08F9822B37E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7716224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758847-B1D6-48A7-9079-76E74D6A17ED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6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38C0D4-422D-4F62-BE73-E8D408D8413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757193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96CACB-4E30-4731-B181-9AD62AB2101C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6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2533D5-A448-458B-9FAD-5C28C2E3D24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7371073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43E8D5-4DE8-4460-9E67-C1FDFB3F9129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C9C4CF-CE46-4A38-8ECA-BC01C61824F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8849467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4EFEBA-CC6A-41A6-9422-40F7E3CFED47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2FBE9F-2C7F-461F-BDC0-CF29EB65740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8145022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44F295-D53D-446B-BAE8-56635B26120A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929B78-44EF-40F4-84B2-FF0B308553C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177670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D6736E-3DCB-4DCC-8341-674B8F79CF93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D093DB-ED4D-4964-8F69-C47E9F01B10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5271856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D36AA0-2B92-4138-AA18-33385ECD7EFD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13140F-CB40-4F84-B345-EABCA171A5A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6150251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57CB7A-4B1B-477F-9324-20F5ADDC538D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6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E93B14-E9BB-4F80-991A-85A2C4A3B20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1594246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874E69-45EF-4D61-95E6-E045DEA246C8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8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D0BF1C-A1AD-49F5-A1E2-1639C8DB470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300911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253360-9F2E-4138-B93E-DCBD4060029D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4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B4C998-0DF5-4F0A-B915-C2E17FBF069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1544845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AEE112-818C-41A6-A961-C0F95BB33EA9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3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FC15B4-CA40-4A11-86E0-55BB1568049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2002651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7087FA-8BF5-4CA9-AE3B-241178963C1E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6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987A1A-2C9B-46A6-8377-34EAEF3EA01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3462397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142E32-D949-415D-8EE6-36984959B5D7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6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308444-57BE-40A3-8B81-5DFDB8FD8D1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8066002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0A375B-0DBD-4BED-BF48-10D11E41831C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CA56C7-773E-42A1-A02C-60C3EABC680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1448665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C705AB-D0B0-4165-9AAF-19CC139DDC86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41E618-FF62-489D-B415-D92F979288D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7609754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EBA2C4-10EE-49C1-803D-AB69BA1A7F6D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A9968A-D505-46E1-91B2-00BE3F01181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4694078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3FB41B-F0A2-4B60-873C-489E03D57ED2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D2432B-1667-4A8D-9303-DE1887FC7F0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2256965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D41BD8-CF77-4832-97CF-0245DD094ECA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137565-E926-4468-88DD-DD6AE421863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8260272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6A8CA9-2F4A-4AC7-AC3B-4CEDBA9BFACC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6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1CD932-C409-4A21-A73C-5FF70C9C5E1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652062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1EBDC8-DB28-4255-A85C-48CF76DC116F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8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7FAA80-14B4-483D-9B8F-D8927D5519F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3931903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2AA42A-A208-4E5C-B724-752CB309F82F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4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6A3DAF-4E1C-401E-9590-1338F5FE22B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0418864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4A09AE-EDE4-4B6C-8BE3-9F83C6A6FB1B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3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367BA1-CBDA-46E7-A3DC-E6CC3EFFA97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678506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95DC0F-1CE2-49A9-B86C-FE4600457E33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6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8CA2D5-DE72-4CD2-9161-BA3DB10644A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9399453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6237BE-BF37-49F7-BC44-1BDE3E8D7B7D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6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15B0DE-48B3-4594-9E6F-F5936ED2275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5835559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BE5BD4-8C34-454C-9D18-85A5343AA83C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BAEC5F-8426-45AE-A2CC-07DBC2250FF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6660601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279BAE-F51B-4FF9-A527-FFBBF214D5F5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3FC5AB-AF66-4647-86F8-19B17B04A7A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1703343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C1C0BD-DEC9-4816-A7B4-627210023B7C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EFB63D-AF61-4AAF-A77A-72FCD4F021A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1840695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EE18D7-5D7D-4901-AC71-786B2D26810C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01D38B-3F08-437A-A453-F0DEC032A3A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2055860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4B345A-E243-4B19-9217-1442B2D294C3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AA2024-5E03-4E71-8379-B676FA394F6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1714564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83C038-5A9E-4783-8A71-474456976BF1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58B343-C776-4694-BC03-6813E64302E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2953592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DC391D-6AA1-4735-AC87-36A708729A2C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4908F8-273A-4E42-8100-0805D6D7B4D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8288953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EE490F-20EA-4D35-BE0F-15BEF1014C1C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EE5229-833B-4813-9452-67E4D1681E2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0517959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FD0DAC-4739-411E-A5BB-7E30EE50D281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A2FAD5-EA0D-445B-B202-B6DBFD710D9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9260808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1E9284-49F4-4D1D-8269-3706ADED5E04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69EAFC-FA4E-4FEB-B3B4-DBD4ED82D75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8955855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9E79FC-820C-416A-A2BB-C58EC0CD6BA8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4C9C33-9921-414A-B7CA-A7416E62EF9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9131549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10646B-81B2-4B81-8B39-4958668C4015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9727C4-41F9-4612-AC2D-8F030C41FDF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8265657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8A97FF-0525-438E-B45C-46199334EFE9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EBAF3C-57D0-43D4-9F24-41D60651C70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0379164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D24AAB-003C-49ED-A9B2-C2D14CA23517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174A74-D414-4012-BAC6-BB3B03D434A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9681664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4DCEC4-7D3C-4911-AE68-52B611CBAC0B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7A6825-AD0F-44B4-B755-9A29D78CC88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5533231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F4267F-3E0D-4270-83C3-AD58A22F6627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72A05-5976-4CC4-A7A2-0E46772C84D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9068205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1849D6-291C-442F-8184-F5C7B00F7406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118B88-BAAD-4804-8E8A-7A5B000B641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143835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9B71A7-C708-460E-AB2D-0822B12D89B6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71F3A3-EB7B-4421-883F-A5275F085A8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887862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75665C-D839-4900-ABB5-9E4B64E35150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A65280-B1DB-4A1D-9686-D27F7A7EA09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224500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7CD780-EFB1-4226-AC15-1E31377D51DB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AF139E-3837-44A9-8B42-9AB74AB4108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0310469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8FA76F-4014-4566-A26E-573E823AE3CD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31CC67-AD5C-4753-912B-9D87A09E616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7760203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FA8FFE-2E5B-4C75-B683-96A78BF1B6BC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F19950-D61D-4733-9403-066C078DF7A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6441780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9391ED-83C7-44B8-A276-052AE0B5362C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A192A9-7D5A-4B14-B0B6-15064335563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5831047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EBB57D-F8D7-46E5-AF79-0B43E7C67BCF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A60A48-95AE-4440-9B70-8DB1CCA53F7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84759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333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itchFamily="34" charset="0"/>
              </a:rPr>
              <a:t>单击此处编辑母版文本样式</a:t>
            </a:r>
          </a:p>
          <a:p>
            <a:pPr lvl="1"/>
            <a:r>
              <a:rPr lang="zh-CN" altLang="zh-CN" smtClean="0">
                <a:sym typeface="Calibri" pitchFamily="34" charset="0"/>
              </a:rPr>
              <a:t>第二级</a:t>
            </a:r>
          </a:p>
          <a:p>
            <a:pPr lvl="2"/>
            <a:r>
              <a:rPr lang="zh-CN" altLang="zh-CN" smtClean="0">
                <a:sym typeface="Calibri" pitchFamily="34" charset="0"/>
              </a:rPr>
              <a:t>第三级</a:t>
            </a:r>
          </a:p>
          <a:p>
            <a:pPr lvl="3"/>
            <a:r>
              <a:rPr lang="zh-CN" altLang="zh-CN" smtClean="0">
                <a:sym typeface="Calibri" pitchFamily="34" charset="0"/>
              </a:rPr>
              <a:t>第四级</a:t>
            </a:r>
          </a:p>
          <a:p>
            <a:pPr lvl="4"/>
            <a:r>
              <a:rPr lang="zh-CN" altLang="zh-CN" smtClean="0">
                <a:sym typeface="Calibri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168532F6-F264-4263-BDFE-D51DF601744F}" type="datetime1">
              <a:rPr lang="zh-CN" altLang="en-US"/>
              <a:pPr>
                <a:defRPr/>
              </a:pPr>
              <a:t>2018/6/8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0AD1B22A-4586-47EC-97C3-8E9332C75F2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5" r:id="rId1"/>
    <p:sldLayoutId id="2147484136" r:id="rId2"/>
    <p:sldLayoutId id="2147484137" r:id="rId3"/>
    <p:sldLayoutId id="2147484138" r:id="rId4"/>
    <p:sldLayoutId id="2147484139" r:id="rId5"/>
    <p:sldLayoutId id="2147484140" r:id="rId6"/>
    <p:sldLayoutId id="2147484141" r:id="rId7"/>
    <p:sldLayoutId id="2147484142" r:id="rId8"/>
    <p:sldLayoutId id="2147484143" r:id="rId9"/>
    <p:sldLayoutId id="2147484144" r:id="rId10"/>
    <p:sldLayoutId id="2147484145" r:id="rId11"/>
  </p:sldLayoutIdLst>
  <p:txStyles>
    <p:titleStyle>
      <a:lvl1pPr marL="914400" indent="-914400"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  <a:sym typeface="Calibri" pitchFamily="34" charset="0"/>
        </a:defRPr>
      </a:lvl1pPr>
      <a:lvl2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  <a:sym typeface="Calibri" pitchFamily="34" charset="0"/>
        </a:defRPr>
      </a:lvl2pPr>
      <a:lvl3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  <a:sym typeface="Calibri" pitchFamily="34" charset="0"/>
        </a:defRPr>
      </a:lvl3pPr>
      <a:lvl4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  <a:sym typeface="Calibri" pitchFamily="34" charset="0"/>
        </a:defRPr>
      </a:lvl4pPr>
      <a:lvl5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  <a:sym typeface="Calibri" pitchFamily="34" charset="0"/>
        </a:defRPr>
      </a:lvl5pPr>
      <a:lvl6pPr marL="13716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  <a:sym typeface="Calibri" panose="020F0502020204030204" pitchFamily="34" charset="0"/>
        </a:defRPr>
      </a:lvl6pPr>
      <a:lvl7pPr marL="18288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  <a:sym typeface="Calibri" panose="020F0502020204030204" pitchFamily="34" charset="0"/>
        </a:defRPr>
      </a:lvl7pPr>
      <a:lvl8pPr marL="22860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  <a:sym typeface="Calibri" panose="020F0502020204030204" pitchFamily="34" charset="0"/>
        </a:defRPr>
      </a:lvl8pPr>
      <a:lvl9pPr marL="27432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  <a:sym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2051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205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fld id="{08B517F7-0F3E-45AA-9DF0-37A38A8DE391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205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itchFamily="34" charset="0"/>
              <a:buNone/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61674495-B95B-403F-AF11-6A537269E06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14" r:id="rId1"/>
    <p:sldLayoutId id="2147484015" r:id="rId2"/>
    <p:sldLayoutId id="2147484016" r:id="rId3"/>
    <p:sldLayoutId id="2147484017" r:id="rId4"/>
    <p:sldLayoutId id="2147484018" r:id="rId5"/>
    <p:sldLayoutId id="2147484019" r:id="rId6"/>
    <p:sldLayoutId id="2147484020" r:id="rId7"/>
    <p:sldLayoutId id="2147484021" r:id="rId8"/>
    <p:sldLayoutId id="2147484022" r:id="rId9"/>
    <p:sldLayoutId id="2147484023" r:id="rId10"/>
    <p:sldLayoutId id="214748402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3075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3076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8EBB7F92-AB61-4A9F-8F39-4E4F6F07732C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3077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8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FE341DE0-CCB6-4D1C-90BF-D5308075DF4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5" r:id="rId1"/>
    <p:sldLayoutId id="2147484026" r:id="rId2"/>
    <p:sldLayoutId id="2147484027" r:id="rId3"/>
    <p:sldLayoutId id="2147484028" r:id="rId4"/>
    <p:sldLayoutId id="2147484029" r:id="rId5"/>
    <p:sldLayoutId id="2147484030" r:id="rId6"/>
    <p:sldLayoutId id="2147484031" r:id="rId7"/>
    <p:sldLayoutId id="2147484032" r:id="rId8"/>
    <p:sldLayoutId id="2147484033" r:id="rId9"/>
    <p:sldLayoutId id="2147484034" r:id="rId10"/>
    <p:sldLayoutId id="214748403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4099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4100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8C0F7761-33CF-490B-A70A-FB119CD09A31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4101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102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A0C83AD1-B629-406B-B447-2A46A1205E0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6" r:id="rId1"/>
    <p:sldLayoutId id="2147484037" r:id="rId2"/>
    <p:sldLayoutId id="2147484038" r:id="rId3"/>
    <p:sldLayoutId id="2147484039" r:id="rId4"/>
    <p:sldLayoutId id="2147484040" r:id="rId5"/>
    <p:sldLayoutId id="2147484041" r:id="rId6"/>
    <p:sldLayoutId id="2147484042" r:id="rId7"/>
    <p:sldLayoutId id="2147484043" r:id="rId8"/>
    <p:sldLayoutId id="2147484044" r:id="rId9"/>
    <p:sldLayoutId id="2147484045" r:id="rId10"/>
    <p:sldLayoutId id="214748404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5123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5124" name="日期占位符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AD4670B2-6EFF-4872-AF3A-3A33E6C55DF4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5125" name="页脚占位符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126" name="灯片编号占位符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1E017F16-4665-4A34-A4F1-F366088704E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7" r:id="rId1"/>
    <p:sldLayoutId id="2147484048" r:id="rId2"/>
    <p:sldLayoutId id="2147484049" r:id="rId3"/>
    <p:sldLayoutId id="2147484050" r:id="rId4"/>
    <p:sldLayoutId id="2147484051" r:id="rId5"/>
    <p:sldLayoutId id="2147484052" r:id="rId6"/>
    <p:sldLayoutId id="2147484053" r:id="rId7"/>
    <p:sldLayoutId id="2147484054" r:id="rId8"/>
    <p:sldLayoutId id="2147484055" r:id="rId9"/>
    <p:sldLayoutId id="2147484056" r:id="rId10"/>
    <p:sldLayoutId id="214748405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614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6148" name="日期占位符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82FD8EE0-2019-4E95-99FE-30F1E5AC866C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6149" name="页脚占位符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150" name="灯片编号占位符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EFC60FF-C9A2-4D65-8C0C-5A5C6A3A0DC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8" r:id="rId1"/>
    <p:sldLayoutId id="2147484059" r:id="rId2"/>
    <p:sldLayoutId id="2147484060" r:id="rId3"/>
    <p:sldLayoutId id="2147484061" r:id="rId4"/>
    <p:sldLayoutId id="2147484062" r:id="rId5"/>
    <p:sldLayoutId id="2147484063" r:id="rId6"/>
    <p:sldLayoutId id="2147484064" r:id="rId7"/>
    <p:sldLayoutId id="2147484065" r:id="rId8"/>
    <p:sldLayoutId id="2147484066" r:id="rId9"/>
    <p:sldLayoutId id="2147484067" r:id="rId10"/>
    <p:sldLayoutId id="214748406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7171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7172" name="日期占位符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01D2695A-E56D-4616-BFF1-195AAD8BFAA5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7173" name="页脚占位符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174" name="灯片编号占位符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8C728AEE-6BB1-422F-8424-E381DF07BE4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9" r:id="rId1"/>
    <p:sldLayoutId id="2147484070" r:id="rId2"/>
    <p:sldLayoutId id="2147484071" r:id="rId3"/>
    <p:sldLayoutId id="2147484072" r:id="rId4"/>
    <p:sldLayoutId id="2147484073" r:id="rId5"/>
    <p:sldLayoutId id="2147484074" r:id="rId6"/>
    <p:sldLayoutId id="2147484075" r:id="rId7"/>
    <p:sldLayoutId id="2147484076" r:id="rId8"/>
    <p:sldLayoutId id="2147484077" r:id="rId9"/>
    <p:sldLayoutId id="2147484078" r:id="rId10"/>
    <p:sldLayoutId id="214748407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8195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8196" name="日期占位符 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AD0A8CAD-E935-4DE4-9D5E-9F389F4296E1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8197" name="页脚占位符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198" name="灯片编号占位符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580CAFB3-BDE8-4314-997C-06706E769CB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0" r:id="rId1"/>
    <p:sldLayoutId id="2147484081" r:id="rId2"/>
    <p:sldLayoutId id="2147484082" r:id="rId3"/>
    <p:sldLayoutId id="2147484083" r:id="rId4"/>
    <p:sldLayoutId id="2147484084" r:id="rId5"/>
    <p:sldLayoutId id="2147484085" r:id="rId6"/>
    <p:sldLayoutId id="2147484086" r:id="rId7"/>
    <p:sldLayoutId id="2147484087" r:id="rId8"/>
    <p:sldLayoutId id="2147484088" r:id="rId9"/>
    <p:sldLayoutId id="2147484089" r:id="rId10"/>
    <p:sldLayoutId id="214748409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9219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9220" name="日期占位符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AC97AC92-EEDB-4387-8399-55C602F39761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9221" name="页脚占位符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222" name="灯片编号占位符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A0573525-5C75-4778-A2E6-AC01E3E12A9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1" r:id="rId1"/>
    <p:sldLayoutId id="2147484092" r:id="rId2"/>
    <p:sldLayoutId id="2147484093" r:id="rId3"/>
    <p:sldLayoutId id="2147484094" r:id="rId4"/>
    <p:sldLayoutId id="2147484095" r:id="rId5"/>
    <p:sldLayoutId id="2147484096" r:id="rId6"/>
    <p:sldLayoutId id="2147484097" r:id="rId7"/>
    <p:sldLayoutId id="2147484098" r:id="rId8"/>
    <p:sldLayoutId id="2147484099" r:id="rId9"/>
    <p:sldLayoutId id="2147484100" r:id="rId10"/>
    <p:sldLayoutId id="214748410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43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44" name="日期占位符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216F1D3-F6AF-4271-9571-69A4C1D4E253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10245" name="页脚占位符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246" name="灯片编号占位符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4133C189-6A76-4A98-8777-DA7B43408AE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2" r:id="rId1"/>
    <p:sldLayoutId id="2147484103" r:id="rId2"/>
    <p:sldLayoutId id="2147484104" r:id="rId3"/>
    <p:sldLayoutId id="2147484105" r:id="rId4"/>
    <p:sldLayoutId id="2147484106" r:id="rId5"/>
    <p:sldLayoutId id="2147484107" r:id="rId6"/>
    <p:sldLayoutId id="2147484108" r:id="rId7"/>
    <p:sldLayoutId id="2147484109" r:id="rId8"/>
    <p:sldLayoutId id="2147484110" r:id="rId9"/>
    <p:sldLayoutId id="2147484111" r:id="rId10"/>
    <p:sldLayoutId id="214748411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126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126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409B0FA-BBCB-46A6-ADFD-1CF9B732D6F4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1126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127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F4A57711-B6D5-4BA4-9939-C849690A44F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3" r:id="rId1"/>
    <p:sldLayoutId id="2147484114" r:id="rId2"/>
    <p:sldLayoutId id="2147484115" r:id="rId3"/>
    <p:sldLayoutId id="2147484116" r:id="rId4"/>
    <p:sldLayoutId id="2147484117" r:id="rId5"/>
    <p:sldLayoutId id="2147484118" r:id="rId6"/>
    <p:sldLayoutId id="2147484119" r:id="rId7"/>
    <p:sldLayoutId id="2147484120" r:id="rId8"/>
    <p:sldLayoutId id="2147484121" r:id="rId9"/>
    <p:sldLayoutId id="2147484122" r:id="rId10"/>
    <p:sldLayoutId id="214748412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2291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229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B89FC35C-6DA4-43DB-A721-29CE6898D641}" type="datetime1">
              <a:rPr lang="zh-CN" altLang="en-US"/>
              <a:pPr>
                <a:defRPr/>
              </a:pPr>
              <a:t>2018/6/8</a:t>
            </a:fld>
            <a:endParaRPr lang="zh-CN" altLang="en-US"/>
          </a:p>
        </p:txBody>
      </p:sp>
      <p:sp>
        <p:nvSpPr>
          <p:cNvPr id="1229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229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3E80922E-BC07-4364-AD2B-2CEC5D3C2D0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4" r:id="rId1"/>
    <p:sldLayoutId id="2147484125" r:id="rId2"/>
    <p:sldLayoutId id="2147484126" r:id="rId3"/>
    <p:sldLayoutId id="2147484127" r:id="rId4"/>
    <p:sldLayoutId id="2147484128" r:id="rId5"/>
    <p:sldLayoutId id="2147484129" r:id="rId6"/>
    <p:sldLayoutId id="2147484130" r:id="rId7"/>
    <p:sldLayoutId id="2147484131" r:id="rId8"/>
    <p:sldLayoutId id="2147484132" r:id="rId9"/>
    <p:sldLayoutId id="2147484133" r:id="rId10"/>
    <p:sldLayoutId id="214748413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同心圆 10"/>
          <p:cNvSpPr>
            <a:spLocks noChangeArrowheads="1"/>
          </p:cNvSpPr>
          <p:nvPr/>
        </p:nvSpPr>
        <p:spPr bwMode="auto">
          <a:xfrm>
            <a:off x="357188" y="2857500"/>
            <a:ext cx="2643187" cy="2643188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2147483647 w 21600"/>
              <a:gd name="T13" fmla="*/ 2147483647 h 21600"/>
              <a:gd name="T14" fmla="*/ 2147483647 w 21600"/>
              <a:gd name="T15" fmla="*/ 2147483647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FFFFFF">
              <a:alpha val="1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r>
              <a:rPr lang="en-US" altLang="zh-CN">
                <a:latin typeface="Calibri" pitchFamily="34" charset="0"/>
                <a:sym typeface="Calibri" pitchFamily="34" charset="0"/>
              </a:rPr>
              <a:t> </a:t>
            </a:r>
            <a:endParaRPr lang="zh-CN" altLang="en-US"/>
          </a:p>
        </p:txBody>
      </p:sp>
      <p:sp>
        <p:nvSpPr>
          <p:cNvPr id="24579" name="同心圆 3"/>
          <p:cNvSpPr>
            <a:spLocks/>
          </p:cNvSpPr>
          <p:nvPr/>
        </p:nvSpPr>
        <p:spPr bwMode="auto">
          <a:xfrm>
            <a:off x="-958850" y="428625"/>
            <a:ext cx="1924050" cy="1928813"/>
          </a:xfrm>
          <a:custGeom>
            <a:avLst/>
            <a:gdLst>
              <a:gd name="T0" fmla="*/ 0 w 21600"/>
              <a:gd name="T1" fmla="*/ 86118545 h 21600"/>
              <a:gd name="T2" fmla="*/ 85693704 w 21600"/>
              <a:gd name="T3" fmla="*/ 0 h 21600"/>
              <a:gd name="T4" fmla="*/ 171387409 w 21600"/>
              <a:gd name="T5" fmla="*/ 86118545 h 21600"/>
              <a:gd name="T6" fmla="*/ 85693704 w 21600"/>
              <a:gd name="T7" fmla="*/ 172237000 h 21600"/>
              <a:gd name="T8" fmla="*/ 0 w 21600"/>
              <a:gd name="T9" fmla="*/ 86118545 h 21600"/>
              <a:gd name="T10" fmla="*/ 15393113 w 21600"/>
              <a:gd name="T11" fmla="*/ 86118545 h 21600"/>
              <a:gd name="T12" fmla="*/ 85693704 w 21600"/>
              <a:gd name="T13" fmla="*/ 156767569 h 21600"/>
              <a:gd name="T14" fmla="*/ 155994302 w 21600"/>
              <a:gd name="T15" fmla="*/ 86118545 h 21600"/>
              <a:gd name="T16" fmla="*/ 85693704 w 21600"/>
              <a:gd name="T17" fmla="*/ 15469437 h 21600"/>
              <a:gd name="T18" fmla="*/ 15393113 w 21600"/>
              <a:gd name="T19" fmla="*/ 86118545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>
              <a:alpha val="3803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0" name="同心圆 4"/>
          <p:cNvSpPr>
            <a:spLocks/>
          </p:cNvSpPr>
          <p:nvPr/>
        </p:nvSpPr>
        <p:spPr bwMode="auto">
          <a:xfrm>
            <a:off x="-574675" y="4643438"/>
            <a:ext cx="1155700" cy="1160462"/>
          </a:xfrm>
          <a:custGeom>
            <a:avLst/>
            <a:gdLst>
              <a:gd name="T0" fmla="*/ 0 w 21600"/>
              <a:gd name="T1" fmla="*/ 31172966 h 21600"/>
              <a:gd name="T2" fmla="*/ 30917652 w 21600"/>
              <a:gd name="T3" fmla="*/ 0 h 21600"/>
              <a:gd name="T4" fmla="*/ 61835305 w 21600"/>
              <a:gd name="T5" fmla="*/ 31172966 h 21600"/>
              <a:gd name="T6" fmla="*/ 30917652 w 21600"/>
              <a:gd name="T7" fmla="*/ 62345933 h 21600"/>
              <a:gd name="T8" fmla="*/ 0 w 21600"/>
              <a:gd name="T9" fmla="*/ 31172966 h 21600"/>
              <a:gd name="T10" fmla="*/ 5553727 w 21600"/>
              <a:gd name="T11" fmla="*/ 31172966 h 21600"/>
              <a:gd name="T12" fmla="*/ 30917652 w 21600"/>
              <a:gd name="T13" fmla="*/ 56746330 h 21600"/>
              <a:gd name="T14" fmla="*/ 56281580 w 21600"/>
              <a:gd name="T15" fmla="*/ 31172966 h 21600"/>
              <a:gd name="T16" fmla="*/ 30917652 w 21600"/>
              <a:gd name="T17" fmla="*/ 5599605 h 21600"/>
              <a:gd name="T18" fmla="*/ 5553727 w 21600"/>
              <a:gd name="T19" fmla="*/ 31172966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>
              <a:alpha val="7607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1" name="同心圆 5"/>
          <p:cNvSpPr>
            <a:spLocks/>
          </p:cNvSpPr>
          <p:nvPr/>
        </p:nvSpPr>
        <p:spPr bwMode="auto">
          <a:xfrm>
            <a:off x="136525" y="3929063"/>
            <a:ext cx="1444625" cy="1444625"/>
          </a:xfrm>
          <a:custGeom>
            <a:avLst/>
            <a:gdLst>
              <a:gd name="T0" fmla="*/ 0 w 21600"/>
              <a:gd name="T1" fmla="*/ 48308861 h 21600"/>
              <a:gd name="T2" fmla="*/ 48308861 w 21600"/>
              <a:gd name="T3" fmla="*/ 0 h 21600"/>
              <a:gd name="T4" fmla="*/ 96617655 w 21600"/>
              <a:gd name="T5" fmla="*/ 48308861 h 21600"/>
              <a:gd name="T6" fmla="*/ 48308861 w 21600"/>
              <a:gd name="T7" fmla="*/ 96617655 h 21600"/>
              <a:gd name="T8" fmla="*/ 0 w 21600"/>
              <a:gd name="T9" fmla="*/ 48308861 h 21600"/>
              <a:gd name="T10" fmla="*/ 8677714 w 21600"/>
              <a:gd name="T11" fmla="*/ 48308861 h 21600"/>
              <a:gd name="T12" fmla="*/ 48308861 w 21600"/>
              <a:gd name="T13" fmla="*/ 87939943 h 21600"/>
              <a:gd name="T14" fmla="*/ 87939943 w 21600"/>
              <a:gd name="T15" fmla="*/ 48308861 h 21600"/>
              <a:gd name="T16" fmla="*/ 48308861 w 21600"/>
              <a:gd name="T17" fmla="*/ 8677714 h 21600"/>
              <a:gd name="T18" fmla="*/ 8677714 w 21600"/>
              <a:gd name="T19" fmla="*/ 48308861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>
              <a:alpha val="2705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2" name="同心圆 6"/>
          <p:cNvSpPr>
            <a:spLocks/>
          </p:cNvSpPr>
          <p:nvPr/>
        </p:nvSpPr>
        <p:spPr bwMode="auto">
          <a:xfrm>
            <a:off x="285750" y="2071688"/>
            <a:ext cx="444500" cy="444500"/>
          </a:xfrm>
          <a:custGeom>
            <a:avLst/>
            <a:gdLst>
              <a:gd name="T0" fmla="*/ 0 w 21600"/>
              <a:gd name="T1" fmla="*/ 4573617 h 21600"/>
              <a:gd name="T2" fmla="*/ 4573617 w 21600"/>
              <a:gd name="T3" fmla="*/ 0 h 21600"/>
              <a:gd name="T4" fmla="*/ 9147233 w 21600"/>
              <a:gd name="T5" fmla="*/ 4573617 h 21600"/>
              <a:gd name="T6" fmla="*/ 4573617 w 21600"/>
              <a:gd name="T7" fmla="*/ 9147233 h 21600"/>
              <a:gd name="T8" fmla="*/ 0 w 21600"/>
              <a:gd name="T9" fmla="*/ 4573617 h 21600"/>
              <a:gd name="T10" fmla="*/ 821564 w 21600"/>
              <a:gd name="T11" fmla="*/ 4573617 h 21600"/>
              <a:gd name="T12" fmla="*/ 4573617 w 21600"/>
              <a:gd name="T13" fmla="*/ 8325670 h 21600"/>
              <a:gd name="T14" fmla="*/ 8325670 w 21600"/>
              <a:gd name="T15" fmla="*/ 4573617 h 21600"/>
              <a:gd name="T16" fmla="*/ 4573617 w 21600"/>
              <a:gd name="T17" fmla="*/ 821564 h 21600"/>
              <a:gd name="T18" fmla="*/ 821564 w 21600"/>
              <a:gd name="T19" fmla="*/ 4573617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3" name="同心圆 7"/>
          <p:cNvSpPr>
            <a:spLocks/>
          </p:cNvSpPr>
          <p:nvPr/>
        </p:nvSpPr>
        <p:spPr bwMode="auto">
          <a:xfrm>
            <a:off x="1000125" y="1571625"/>
            <a:ext cx="1160463" cy="1160463"/>
          </a:xfrm>
          <a:custGeom>
            <a:avLst/>
            <a:gdLst>
              <a:gd name="T0" fmla="*/ 0 w 21600"/>
              <a:gd name="T1" fmla="*/ 31173047 h 21600"/>
              <a:gd name="T2" fmla="*/ 31173047 w 21600"/>
              <a:gd name="T3" fmla="*/ 0 h 21600"/>
              <a:gd name="T4" fmla="*/ 62346040 w 21600"/>
              <a:gd name="T5" fmla="*/ 31173047 h 21600"/>
              <a:gd name="T6" fmla="*/ 31173047 w 21600"/>
              <a:gd name="T7" fmla="*/ 62346040 h 21600"/>
              <a:gd name="T8" fmla="*/ 0 w 21600"/>
              <a:gd name="T9" fmla="*/ 31173047 h 21600"/>
              <a:gd name="T10" fmla="*/ 10139868 w 21600"/>
              <a:gd name="T11" fmla="*/ 31173047 h 21600"/>
              <a:gd name="T12" fmla="*/ 31173047 w 21600"/>
              <a:gd name="T13" fmla="*/ 52206163 h 21600"/>
              <a:gd name="T14" fmla="*/ 52206163 w 21600"/>
              <a:gd name="T15" fmla="*/ 31173047 h 21600"/>
              <a:gd name="T16" fmla="*/ 31173047 w 21600"/>
              <a:gd name="T17" fmla="*/ 10139868 h 21600"/>
              <a:gd name="T18" fmla="*/ 10139868 w 21600"/>
              <a:gd name="T19" fmla="*/ 31173047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3513" y="10800"/>
                </a:moveTo>
                <a:cubicBezTo>
                  <a:pt x="3513" y="14824"/>
                  <a:pt x="6776" y="18087"/>
                  <a:pt x="10800" y="18087"/>
                </a:cubicBezTo>
                <a:cubicBezTo>
                  <a:pt x="14824" y="18087"/>
                  <a:pt x="18087" y="14824"/>
                  <a:pt x="18087" y="10800"/>
                </a:cubicBezTo>
                <a:cubicBezTo>
                  <a:pt x="18087" y="6776"/>
                  <a:pt x="14824" y="3513"/>
                  <a:pt x="10800" y="3513"/>
                </a:cubicBezTo>
                <a:cubicBezTo>
                  <a:pt x="6776" y="3513"/>
                  <a:pt x="3513" y="6776"/>
                  <a:pt x="3513" y="10800"/>
                </a:cubicBezTo>
                <a:close/>
              </a:path>
            </a:pathLst>
          </a:custGeom>
          <a:solidFill>
            <a:srgbClr val="00B0F0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4" name="同心圆 8"/>
          <p:cNvSpPr>
            <a:spLocks/>
          </p:cNvSpPr>
          <p:nvPr/>
        </p:nvSpPr>
        <p:spPr bwMode="auto">
          <a:xfrm>
            <a:off x="1071563" y="2357438"/>
            <a:ext cx="1160462" cy="1160462"/>
          </a:xfrm>
          <a:custGeom>
            <a:avLst/>
            <a:gdLst>
              <a:gd name="T0" fmla="*/ 0 w 21600"/>
              <a:gd name="T1" fmla="*/ 31172966 h 21600"/>
              <a:gd name="T2" fmla="*/ 31172966 w 21600"/>
              <a:gd name="T3" fmla="*/ 0 h 21600"/>
              <a:gd name="T4" fmla="*/ 62345933 w 21600"/>
              <a:gd name="T5" fmla="*/ 31172966 h 21600"/>
              <a:gd name="T6" fmla="*/ 31172966 w 21600"/>
              <a:gd name="T7" fmla="*/ 62345933 h 21600"/>
              <a:gd name="T8" fmla="*/ 0 w 21600"/>
              <a:gd name="T9" fmla="*/ 31172966 h 21600"/>
              <a:gd name="T10" fmla="*/ 5599605 w 21600"/>
              <a:gd name="T11" fmla="*/ 31172966 h 21600"/>
              <a:gd name="T12" fmla="*/ 31172966 w 21600"/>
              <a:gd name="T13" fmla="*/ 56746330 h 21600"/>
              <a:gd name="T14" fmla="*/ 56746330 w 21600"/>
              <a:gd name="T15" fmla="*/ 31172966 h 21600"/>
              <a:gd name="T16" fmla="*/ 31172966 w 21600"/>
              <a:gd name="T17" fmla="*/ 5599605 h 21600"/>
              <a:gd name="T18" fmla="*/ 5599605 w 21600"/>
              <a:gd name="T19" fmla="*/ 31172966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>
              <a:alpha val="4117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5" name="同心圆 9"/>
          <p:cNvSpPr>
            <a:spLocks/>
          </p:cNvSpPr>
          <p:nvPr/>
        </p:nvSpPr>
        <p:spPr bwMode="auto">
          <a:xfrm>
            <a:off x="2000250" y="2127250"/>
            <a:ext cx="730250" cy="730250"/>
          </a:xfrm>
          <a:custGeom>
            <a:avLst/>
            <a:gdLst>
              <a:gd name="T0" fmla="*/ 0 w 21600"/>
              <a:gd name="T1" fmla="*/ 12344098 h 21600"/>
              <a:gd name="T2" fmla="*/ 12344098 w 21600"/>
              <a:gd name="T3" fmla="*/ 0 h 21600"/>
              <a:gd name="T4" fmla="*/ 24688197 w 21600"/>
              <a:gd name="T5" fmla="*/ 12344098 h 21600"/>
              <a:gd name="T6" fmla="*/ 12344098 w 21600"/>
              <a:gd name="T7" fmla="*/ 24688197 h 21600"/>
              <a:gd name="T8" fmla="*/ 0 w 21600"/>
              <a:gd name="T9" fmla="*/ 12344098 h 21600"/>
              <a:gd name="T10" fmla="*/ 2217357 w 21600"/>
              <a:gd name="T11" fmla="*/ 12344098 h 21600"/>
              <a:gd name="T12" fmla="*/ 12344098 w 21600"/>
              <a:gd name="T13" fmla="*/ 22470841 h 21600"/>
              <a:gd name="T14" fmla="*/ 22470841 w 21600"/>
              <a:gd name="T15" fmla="*/ 12344098 h 21600"/>
              <a:gd name="T16" fmla="*/ 12344098 w 21600"/>
              <a:gd name="T17" fmla="*/ 2217357 h 21600"/>
              <a:gd name="T18" fmla="*/ 2217357 w 21600"/>
              <a:gd name="T19" fmla="*/ 12344098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6" name="同心圆 11"/>
          <p:cNvSpPr>
            <a:spLocks/>
          </p:cNvSpPr>
          <p:nvPr/>
        </p:nvSpPr>
        <p:spPr bwMode="auto">
          <a:xfrm>
            <a:off x="2071688" y="3143250"/>
            <a:ext cx="1444625" cy="1444625"/>
          </a:xfrm>
          <a:custGeom>
            <a:avLst/>
            <a:gdLst>
              <a:gd name="T0" fmla="*/ 0 w 21600"/>
              <a:gd name="T1" fmla="*/ 48308861 h 21600"/>
              <a:gd name="T2" fmla="*/ 48308861 w 21600"/>
              <a:gd name="T3" fmla="*/ 0 h 21600"/>
              <a:gd name="T4" fmla="*/ 96617655 w 21600"/>
              <a:gd name="T5" fmla="*/ 48308861 h 21600"/>
              <a:gd name="T6" fmla="*/ 48308861 w 21600"/>
              <a:gd name="T7" fmla="*/ 96617655 h 21600"/>
              <a:gd name="T8" fmla="*/ 0 w 21600"/>
              <a:gd name="T9" fmla="*/ 48308861 h 21600"/>
              <a:gd name="T10" fmla="*/ 8677714 w 21600"/>
              <a:gd name="T11" fmla="*/ 48308861 h 21600"/>
              <a:gd name="T12" fmla="*/ 48308861 w 21600"/>
              <a:gd name="T13" fmla="*/ 87939943 h 21600"/>
              <a:gd name="T14" fmla="*/ 87939943 w 21600"/>
              <a:gd name="T15" fmla="*/ 48308861 h 21600"/>
              <a:gd name="T16" fmla="*/ 48308861 w 21600"/>
              <a:gd name="T17" fmla="*/ 8677714 h 21600"/>
              <a:gd name="T18" fmla="*/ 8677714 w 21600"/>
              <a:gd name="T19" fmla="*/ 48308861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7" name="同心圆 12"/>
          <p:cNvSpPr>
            <a:spLocks/>
          </p:cNvSpPr>
          <p:nvPr/>
        </p:nvSpPr>
        <p:spPr bwMode="auto">
          <a:xfrm>
            <a:off x="1714500" y="4071938"/>
            <a:ext cx="1016000" cy="1016000"/>
          </a:xfrm>
          <a:custGeom>
            <a:avLst/>
            <a:gdLst>
              <a:gd name="T0" fmla="*/ 0 w 21600"/>
              <a:gd name="T1" fmla="*/ 23894812 h 21600"/>
              <a:gd name="T2" fmla="*/ 23894812 w 21600"/>
              <a:gd name="T3" fmla="*/ 0 h 21600"/>
              <a:gd name="T4" fmla="*/ 47789624 w 21600"/>
              <a:gd name="T5" fmla="*/ 23894812 h 21600"/>
              <a:gd name="T6" fmla="*/ 23894812 w 21600"/>
              <a:gd name="T7" fmla="*/ 47789624 h 21600"/>
              <a:gd name="T8" fmla="*/ 0 w 21600"/>
              <a:gd name="T9" fmla="*/ 23894812 h 21600"/>
              <a:gd name="T10" fmla="*/ 6199388 w 21600"/>
              <a:gd name="T11" fmla="*/ 23894812 h 21600"/>
              <a:gd name="T12" fmla="*/ 23894812 w 21600"/>
              <a:gd name="T13" fmla="*/ 41590239 h 21600"/>
              <a:gd name="T14" fmla="*/ 41590239 w 21600"/>
              <a:gd name="T15" fmla="*/ 23894812 h 21600"/>
              <a:gd name="T16" fmla="*/ 23894812 w 21600"/>
              <a:gd name="T17" fmla="*/ 6199388 h 21600"/>
              <a:gd name="T18" fmla="*/ 6199388 w 21600"/>
              <a:gd name="T19" fmla="*/ 23894812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2802" y="10800"/>
                </a:moveTo>
                <a:cubicBezTo>
                  <a:pt x="2802" y="15217"/>
                  <a:pt x="6383" y="18798"/>
                  <a:pt x="10800" y="18798"/>
                </a:cubicBezTo>
                <a:cubicBezTo>
                  <a:pt x="15217" y="18798"/>
                  <a:pt x="18798" y="15217"/>
                  <a:pt x="18798" y="10800"/>
                </a:cubicBezTo>
                <a:cubicBezTo>
                  <a:pt x="18798" y="6383"/>
                  <a:pt x="15217" y="2802"/>
                  <a:pt x="10800" y="2802"/>
                </a:cubicBezTo>
                <a:cubicBezTo>
                  <a:pt x="6383" y="2802"/>
                  <a:pt x="2802" y="6383"/>
                  <a:pt x="2802" y="108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8" name="同心圆 13"/>
          <p:cNvSpPr>
            <a:spLocks/>
          </p:cNvSpPr>
          <p:nvPr/>
        </p:nvSpPr>
        <p:spPr bwMode="auto">
          <a:xfrm>
            <a:off x="928688" y="5429250"/>
            <a:ext cx="1428750" cy="1428750"/>
          </a:xfrm>
          <a:custGeom>
            <a:avLst/>
            <a:gdLst>
              <a:gd name="T0" fmla="*/ 0 w 21600"/>
              <a:gd name="T1" fmla="*/ 47252929 h 21600"/>
              <a:gd name="T2" fmla="*/ 47252929 w 21600"/>
              <a:gd name="T3" fmla="*/ 0 h 21600"/>
              <a:gd name="T4" fmla="*/ 94505858 w 21600"/>
              <a:gd name="T5" fmla="*/ 47252929 h 21600"/>
              <a:gd name="T6" fmla="*/ 47252929 w 21600"/>
              <a:gd name="T7" fmla="*/ 94505858 h 21600"/>
              <a:gd name="T8" fmla="*/ 0 w 21600"/>
              <a:gd name="T9" fmla="*/ 47252929 h 21600"/>
              <a:gd name="T10" fmla="*/ 8488031 w 21600"/>
              <a:gd name="T11" fmla="*/ 47252929 h 21600"/>
              <a:gd name="T12" fmla="*/ 47252929 w 21600"/>
              <a:gd name="T13" fmla="*/ 86017830 h 21600"/>
              <a:gd name="T14" fmla="*/ 86017830 w 21600"/>
              <a:gd name="T15" fmla="*/ 47252929 h 21600"/>
              <a:gd name="T16" fmla="*/ 47252929 w 21600"/>
              <a:gd name="T17" fmla="*/ 8488031 h 21600"/>
              <a:gd name="T18" fmla="*/ 8488031 w 21600"/>
              <a:gd name="T19" fmla="*/ 47252929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>
              <a:alpha val="7607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9" name="同心圆 14"/>
          <p:cNvSpPr>
            <a:spLocks/>
          </p:cNvSpPr>
          <p:nvPr/>
        </p:nvSpPr>
        <p:spPr bwMode="auto">
          <a:xfrm>
            <a:off x="1285875" y="6429375"/>
            <a:ext cx="214313" cy="214313"/>
          </a:xfrm>
          <a:custGeom>
            <a:avLst/>
            <a:gdLst>
              <a:gd name="T0" fmla="*/ 0 w 21600"/>
              <a:gd name="T1" fmla="*/ 1063201 h 21600"/>
              <a:gd name="T2" fmla="*/ 1063201 w 21600"/>
              <a:gd name="T3" fmla="*/ 0 h 21600"/>
              <a:gd name="T4" fmla="*/ 2126392 w 21600"/>
              <a:gd name="T5" fmla="*/ 1063201 h 21600"/>
              <a:gd name="T6" fmla="*/ 1063201 w 21600"/>
              <a:gd name="T7" fmla="*/ 2126392 h 21600"/>
              <a:gd name="T8" fmla="*/ 0 w 21600"/>
              <a:gd name="T9" fmla="*/ 1063201 h 21600"/>
              <a:gd name="T10" fmla="*/ 190977 w 21600"/>
              <a:gd name="T11" fmla="*/ 1063201 h 21600"/>
              <a:gd name="T12" fmla="*/ 1063201 w 21600"/>
              <a:gd name="T13" fmla="*/ 1935415 h 21600"/>
              <a:gd name="T14" fmla="*/ 1935415 w 21600"/>
              <a:gd name="T15" fmla="*/ 1063201 h 21600"/>
              <a:gd name="T16" fmla="*/ 1063201 w 21600"/>
              <a:gd name="T17" fmla="*/ 190977 h 21600"/>
              <a:gd name="T18" fmla="*/ 190977 w 21600"/>
              <a:gd name="T19" fmla="*/ 1063201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FFFFFF">
              <a:alpha val="2509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90" name="同心圆 15"/>
          <p:cNvSpPr>
            <a:spLocks/>
          </p:cNvSpPr>
          <p:nvPr/>
        </p:nvSpPr>
        <p:spPr bwMode="auto">
          <a:xfrm>
            <a:off x="2428875" y="1214438"/>
            <a:ext cx="730250" cy="730250"/>
          </a:xfrm>
          <a:custGeom>
            <a:avLst/>
            <a:gdLst>
              <a:gd name="T0" fmla="*/ 0 w 21600"/>
              <a:gd name="T1" fmla="*/ 12344098 h 21600"/>
              <a:gd name="T2" fmla="*/ 12344098 w 21600"/>
              <a:gd name="T3" fmla="*/ 0 h 21600"/>
              <a:gd name="T4" fmla="*/ 24688197 w 21600"/>
              <a:gd name="T5" fmla="*/ 12344098 h 21600"/>
              <a:gd name="T6" fmla="*/ 12344098 w 21600"/>
              <a:gd name="T7" fmla="*/ 24688197 h 21600"/>
              <a:gd name="T8" fmla="*/ 0 w 21600"/>
              <a:gd name="T9" fmla="*/ 12344098 h 21600"/>
              <a:gd name="T10" fmla="*/ 2217357 w 21600"/>
              <a:gd name="T11" fmla="*/ 12344098 h 21600"/>
              <a:gd name="T12" fmla="*/ 12344098 w 21600"/>
              <a:gd name="T13" fmla="*/ 22470841 h 21600"/>
              <a:gd name="T14" fmla="*/ 22470841 w 21600"/>
              <a:gd name="T15" fmla="*/ 12344098 h 21600"/>
              <a:gd name="T16" fmla="*/ 12344098 w 21600"/>
              <a:gd name="T17" fmla="*/ 2217357 h 21600"/>
              <a:gd name="T18" fmla="*/ 2217357 w 21600"/>
              <a:gd name="T19" fmla="*/ 12344098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FFFFFF">
              <a:alpha val="2509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91" name="同心圆 18"/>
          <p:cNvSpPr>
            <a:spLocks/>
          </p:cNvSpPr>
          <p:nvPr/>
        </p:nvSpPr>
        <p:spPr bwMode="auto">
          <a:xfrm>
            <a:off x="3214688" y="785813"/>
            <a:ext cx="714375" cy="714375"/>
          </a:xfrm>
          <a:custGeom>
            <a:avLst/>
            <a:gdLst>
              <a:gd name="T0" fmla="*/ 0 w 21600"/>
              <a:gd name="T1" fmla="*/ 11813249 h 21600"/>
              <a:gd name="T2" fmla="*/ 11813249 w 21600"/>
              <a:gd name="T3" fmla="*/ 0 h 21600"/>
              <a:gd name="T4" fmla="*/ 23626465 w 21600"/>
              <a:gd name="T5" fmla="*/ 11813249 h 21600"/>
              <a:gd name="T6" fmla="*/ 11813249 w 21600"/>
              <a:gd name="T7" fmla="*/ 23626465 h 21600"/>
              <a:gd name="T8" fmla="*/ 0 w 21600"/>
              <a:gd name="T9" fmla="*/ 11813249 h 21600"/>
              <a:gd name="T10" fmla="*/ 2121991 w 21600"/>
              <a:gd name="T11" fmla="*/ 11813249 h 21600"/>
              <a:gd name="T12" fmla="*/ 11813249 w 21600"/>
              <a:gd name="T13" fmla="*/ 21504474 h 21600"/>
              <a:gd name="T14" fmla="*/ 21504474 w 21600"/>
              <a:gd name="T15" fmla="*/ 11813249 h 21600"/>
              <a:gd name="T16" fmla="*/ 11813249 w 21600"/>
              <a:gd name="T17" fmla="*/ 2121991 h 21600"/>
              <a:gd name="T18" fmla="*/ 2121991 w 21600"/>
              <a:gd name="T19" fmla="*/ 11813249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92" name="同心圆 19"/>
          <p:cNvSpPr>
            <a:spLocks/>
          </p:cNvSpPr>
          <p:nvPr/>
        </p:nvSpPr>
        <p:spPr bwMode="auto">
          <a:xfrm>
            <a:off x="7072313" y="5214938"/>
            <a:ext cx="928687" cy="928687"/>
          </a:xfrm>
          <a:custGeom>
            <a:avLst/>
            <a:gdLst>
              <a:gd name="T0" fmla="*/ 0 w 21600"/>
              <a:gd name="T1" fmla="*/ 19964361 h 21600"/>
              <a:gd name="T2" fmla="*/ 19964361 w 21600"/>
              <a:gd name="T3" fmla="*/ 0 h 21600"/>
              <a:gd name="T4" fmla="*/ 39928679 w 21600"/>
              <a:gd name="T5" fmla="*/ 19964361 h 21600"/>
              <a:gd name="T6" fmla="*/ 19964361 w 21600"/>
              <a:gd name="T7" fmla="*/ 39928679 h 21600"/>
              <a:gd name="T8" fmla="*/ 0 w 21600"/>
              <a:gd name="T9" fmla="*/ 19964361 h 21600"/>
              <a:gd name="T10" fmla="*/ 3586194 w 21600"/>
              <a:gd name="T11" fmla="*/ 19964361 h 21600"/>
              <a:gd name="T12" fmla="*/ 19964361 w 21600"/>
              <a:gd name="T13" fmla="*/ 36342487 h 21600"/>
              <a:gd name="T14" fmla="*/ 36342487 w 21600"/>
              <a:gd name="T15" fmla="*/ 19964361 h 21600"/>
              <a:gd name="T16" fmla="*/ 19964361 w 21600"/>
              <a:gd name="T17" fmla="*/ 3586194 h 21600"/>
              <a:gd name="T18" fmla="*/ 3586194 w 21600"/>
              <a:gd name="T19" fmla="*/ 19964361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93" name="同心圆 20"/>
          <p:cNvSpPr>
            <a:spLocks/>
          </p:cNvSpPr>
          <p:nvPr/>
        </p:nvSpPr>
        <p:spPr bwMode="auto">
          <a:xfrm>
            <a:off x="5715000" y="4429125"/>
            <a:ext cx="785813" cy="785813"/>
          </a:xfrm>
          <a:custGeom>
            <a:avLst/>
            <a:gdLst>
              <a:gd name="T0" fmla="*/ 0 w 21600"/>
              <a:gd name="T1" fmla="*/ 14294047 h 21600"/>
              <a:gd name="T2" fmla="*/ 14294047 w 21600"/>
              <a:gd name="T3" fmla="*/ 0 h 21600"/>
              <a:gd name="T4" fmla="*/ 28588058 w 21600"/>
              <a:gd name="T5" fmla="*/ 14294047 h 21600"/>
              <a:gd name="T6" fmla="*/ 14294047 w 21600"/>
              <a:gd name="T7" fmla="*/ 28588058 h 21600"/>
              <a:gd name="T8" fmla="*/ 0 w 21600"/>
              <a:gd name="T9" fmla="*/ 14294047 h 21600"/>
              <a:gd name="T10" fmla="*/ 2567644 w 21600"/>
              <a:gd name="T11" fmla="*/ 14294047 h 21600"/>
              <a:gd name="T12" fmla="*/ 14294047 w 21600"/>
              <a:gd name="T13" fmla="*/ 26020415 h 21600"/>
              <a:gd name="T14" fmla="*/ 26020415 w 21600"/>
              <a:gd name="T15" fmla="*/ 14294047 h 21600"/>
              <a:gd name="T16" fmla="*/ 14294047 w 21600"/>
              <a:gd name="T17" fmla="*/ 2567644 h 21600"/>
              <a:gd name="T18" fmla="*/ 2567644 w 21600"/>
              <a:gd name="T19" fmla="*/ 14294047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>
              <a:alpha val="2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94" name="同心圆 21"/>
          <p:cNvSpPr>
            <a:spLocks/>
          </p:cNvSpPr>
          <p:nvPr/>
        </p:nvSpPr>
        <p:spPr bwMode="auto">
          <a:xfrm>
            <a:off x="5357813" y="5500688"/>
            <a:ext cx="515937" cy="515937"/>
          </a:xfrm>
          <a:custGeom>
            <a:avLst/>
            <a:gdLst>
              <a:gd name="T0" fmla="*/ 0 w 21600"/>
              <a:gd name="T1" fmla="*/ 6161840 h 21600"/>
              <a:gd name="T2" fmla="*/ 6161840 w 21600"/>
              <a:gd name="T3" fmla="*/ 0 h 21600"/>
              <a:gd name="T4" fmla="*/ 12323655 w 21600"/>
              <a:gd name="T5" fmla="*/ 6161840 h 21600"/>
              <a:gd name="T6" fmla="*/ 6161840 w 21600"/>
              <a:gd name="T7" fmla="*/ 12323655 h 21600"/>
              <a:gd name="T8" fmla="*/ 0 w 21600"/>
              <a:gd name="T9" fmla="*/ 6161840 h 21600"/>
              <a:gd name="T10" fmla="*/ 1106852 w 21600"/>
              <a:gd name="T11" fmla="*/ 6161840 h 21600"/>
              <a:gd name="T12" fmla="*/ 6161840 w 21600"/>
              <a:gd name="T13" fmla="*/ 11216804 h 21600"/>
              <a:gd name="T14" fmla="*/ 11216804 w 21600"/>
              <a:gd name="T15" fmla="*/ 6161840 h 21600"/>
              <a:gd name="T16" fmla="*/ 6161840 w 21600"/>
              <a:gd name="T17" fmla="*/ 1106852 h 21600"/>
              <a:gd name="T18" fmla="*/ 1106852 w 21600"/>
              <a:gd name="T19" fmla="*/ 6161840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95" name="同心圆 22"/>
          <p:cNvSpPr>
            <a:spLocks/>
          </p:cNvSpPr>
          <p:nvPr/>
        </p:nvSpPr>
        <p:spPr bwMode="auto">
          <a:xfrm>
            <a:off x="4643438" y="6413500"/>
            <a:ext cx="444500" cy="444500"/>
          </a:xfrm>
          <a:custGeom>
            <a:avLst/>
            <a:gdLst>
              <a:gd name="T0" fmla="*/ 0 w 21600"/>
              <a:gd name="T1" fmla="*/ 4573617 h 21600"/>
              <a:gd name="T2" fmla="*/ 4573617 w 21600"/>
              <a:gd name="T3" fmla="*/ 0 h 21600"/>
              <a:gd name="T4" fmla="*/ 9147233 w 21600"/>
              <a:gd name="T5" fmla="*/ 4573617 h 21600"/>
              <a:gd name="T6" fmla="*/ 4573617 w 21600"/>
              <a:gd name="T7" fmla="*/ 9147233 h 21600"/>
              <a:gd name="T8" fmla="*/ 0 w 21600"/>
              <a:gd name="T9" fmla="*/ 4573617 h 21600"/>
              <a:gd name="T10" fmla="*/ 821564 w 21600"/>
              <a:gd name="T11" fmla="*/ 4573617 h 21600"/>
              <a:gd name="T12" fmla="*/ 4573617 w 21600"/>
              <a:gd name="T13" fmla="*/ 8325670 h 21600"/>
              <a:gd name="T14" fmla="*/ 8325670 w 21600"/>
              <a:gd name="T15" fmla="*/ 4573617 h 21600"/>
              <a:gd name="T16" fmla="*/ 4573617 w 21600"/>
              <a:gd name="T17" fmla="*/ 821564 h 21600"/>
              <a:gd name="T18" fmla="*/ 821564 w 21600"/>
              <a:gd name="T19" fmla="*/ 4573617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96" name="同心圆 23"/>
          <p:cNvSpPr>
            <a:spLocks/>
          </p:cNvSpPr>
          <p:nvPr/>
        </p:nvSpPr>
        <p:spPr bwMode="auto">
          <a:xfrm>
            <a:off x="3786188" y="5911850"/>
            <a:ext cx="946150" cy="946150"/>
          </a:xfrm>
          <a:custGeom>
            <a:avLst/>
            <a:gdLst>
              <a:gd name="T0" fmla="*/ 0 w 21600"/>
              <a:gd name="T1" fmla="*/ 20722216 h 21600"/>
              <a:gd name="T2" fmla="*/ 20722216 w 21600"/>
              <a:gd name="T3" fmla="*/ 0 h 21600"/>
              <a:gd name="T4" fmla="*/ 41444432 w 21600"/>
              <a:gd name="T5" fmla="*/ 20722216 h 21600"/>
              <a:gd name="T6" fmla="*/ 20722216 w 21600"/>
              <a:gd name="T7" fmla="*/ 41444432 h 21600"/>
              <a:gd name="T8" fmla="*/ 0 w 21600"/>
              <a:gd name="T9" fmla="*/ 20722216 h 21600"/>
              <a:gd name="T10" fmla="*/ 6740487 w 21600"/>
              <a:gd name="T11" fmla="*/ 20722216 h 21600"/>
              <a:gd name="T12" fmla="*/ 20722216 w 21600"/>
              <a:gd name="T13" fmla="*/ 34703948 h 21600"/>
              <a:gd name="T14" fmla="*/ 34703948 w 21600"/>
              <a:gd name="T15" fmla="*/ 20722216 h 21600"/>
              <a:gd name="T16" fmla="*/ 20722216 w 21600"/>
              <a:gd name="T17" fmla="*/ 6740487 h 21600"/>
              <a:gd name="T18" fmla="*/ 6740487 w 21600"/>
              <a:gd name="T19" fmla="*/ 20722216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3513" y="10800"/>
                </a:moveTo>
                <a:cubicBezTo>
                  <a:pt x="3513" y="14824"/>
                  <a:pt x="6776" y="18087"/>
                  <a:pt x="10800" y="18087"/>
                </a:cubicBezTo>
                <a:cubicBezTo>
                  <a:pt x="14824" y="18087"/>
                  <a:pt x="18087" y="14824"/>
                  <a:pt x="18087" y="10800"/>
                </a:cubicBezTo>
                <a:cubicBezTo>
                  <a:pt x="18087" y="6776"/>
                  <a:pt x="14824" y="3513"/>
                  <a:pt x="10800" y="3513"/>
                </a:cubicBezTo>
                <a:cubicBezTo>
                  <a:pt x="6776" y="3513"/>
                  <a:pt x="3513" y="6776"/>
                  <a:pt x="3513" y="10800"/>
                </a:cubicBezTo>
                <a:close/>
              </a:path>
            </a:pathLst>
          </a:custGeom>
          <a:solidFill>
            <a:srgbClr val="00B0F0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97" name="同心圆 24"/>
          <p:cNvSpPr>
            <a:spLocks/>
          </p:cNvSpPr>
          <p:nvPr/>
        </p:nvSpPr>
        <p:spPr bwMode="auto">
          <a:xfrm>
            <a:off x="3500438" y="6429375"/>
            <a:ext cx="714375" cy="714375"/>
          </a:xfrm>
          <a:custGeom>
            <a:avLst/>
            <a:gdLst>
              <a:gd name="T0" fmla="*/ 0 w 21600"/>
              <a:gd name="T1" fmla="*/ 11813249 h 21600"/>
              <a:gd name="T2" fmla="*/ 11813249 w 21600"/>
              <a:gd name="T3" fmla="*/ 0 h 21600"/>
              <a:gd name="T4" fmla="*/ 23626465 w 21600"/>
              <a:gd name="T5" fmla="*/ 11813249 h 21600"/>
              <a:gd name="T6" fmla="*/ 11813249 w 21600"/>
              <a:gd name="T7" fmla="*/ 23626465 h 21600"/>
              <a:gd name="T8" fmla="*/ 0 w 21600"/>
              <a:gd name="T9" fmla="*/ 11813249 h 21600"/>
              <a:gd name="T10" fmla="*/ 3064867 w 21600"/>
              <a:gd name="T11" fmla="*/ 11813249 h 21600"/>
              <a:gd name="T12" fmla="*/ 11813249 w 21600"/>
              <a:gd name="T13" fmla="*/ 20561598 h 21600"/>
              <a:gd name="T14" fmla="*/ 20561598 w 21600"/>
              <a:gd name="T15" fmla="*/ 11813249 h 21600"/>
              <a:gd name="T16" fmla="*/ 11813249 w 21600"/>
              <a:gd name="T17" fmla="*/ 3064867 h 21600"/>
              <a:gd name="T18" fmla="*/ 3064867 w 21600"/>
              <a:gd name="T19" fmla="*/ 11813249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2802" y="10800"/>
                </a:moveTo>
                <a:cubicBezTo>
                  <a:pt x="2802" y="15217"/>
                  <a:pt x="6383" y="18798"/>
                  <a:pt x="10800" y="18798"/>
                </a:cubicBezTo>
                <a:cubicBezTo>
                  <a:pt x="15217" y="18798"/>
                  <a:pt x="18798" y="15217"/>
                  <a:pt x="18798" y="10800"/>
                </a:cubicBezTo>
                <a:cubicBezTo>
                  <a:pt x="18798" y="6383"/>
                  <a:pt x="15217" y="2802"/>
                  <a:pt x="10800" y="2802"/>
                </a:cubicBezTo>
                <a:cubicBezTo>
                  <a:pt x="6383" y="2802"/>
                  <a:pt x="2802" y="6383"/>
                  <a:pt x="2802" y="108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98" name="同心圆 26"/>
          <p:cNvSpPr>
            <a:spLocks noChangeArrowheads="1"/>
          </p:cNvSpPr>
          <p:nvPr/>
        </p:nvSpPr>
        <p:spPr bwMode="auto">
          <a:xfrm>
            <a:off x="2357438" y="5786438"/>
            <a:ext cx="1357312" cy="1357312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2147483647 w 21600"/>
              <a:gd name="T13" fmla="*/ 2147483647 h 21600"/>
              <a:gd name="T14" fmla="*/ 2147483647 w 21600"/>
              <a:gd name="T15" fmla="*/ 2147483647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FFFFFF">
              <a:alpha val="1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r>
              <a:rPr lang="en-US" altLang="zh-CN">
                <a:latin typeface="Calibri" pitchFamily="34" charset="0"/>
                <a:sym typeface="Calibri" pitchFamily="34" charset="0"/>
              </a:rPr>
              <a:t> </a:t>
            </a:r>
            <a:endParaRPr lang="zh-CN" altLang="en-US"/>
          </a:p>
        </p:txBody>
      </p:sp>
      <p:sp>
        <p:nvSpPr>
          <p:cNvPr id="24599" name="同心圆 27"/>
          <p:cNvSpPr>
            <a:spLocks/>
          </p:cNvSpPr>
          <p:nvPr/>
        </p:nvSpPr>
        <p:spPr bwMode="auto">
          <a:xfrm>
            <a:off x="2428875" y="5214938"/>
            <a:ext cx="928688" cy="928687"/>
          </a:xfrm>
          <a:custGeom>
            <a:avLst/>
            <a:gdLst>
              <a:gd name="T0" fmla="*/ 0 w 21600"/>
              <a:gd name="T1" fmla="*/ 19964361 h 21600"/>
              <a:gd name="T2" fmla="*/ 19964382 w 21600"/>
              <a:gd name="T3" fmla="*/ 0 h 21600"/>
              <a:gd name="T4" fmla="*/ 39928765 w 21600"/>
              <a:gd name="T5" fmla="*/ 19964361 h 21600"/>
              <a:gd name="T6" fmla="*/ 19964382 w 21600"/>
              <a:gd name="T7" fmla="*/ 39928679 h 21600"/>
              <a:gd name="T8" fmla="*/ 0 w 21600"/>
              <a:gd name="T9" fmla="*/ 19964361 h 21600"/>
              <a:gd name="T10" fmla="*/ 3586198 w 21600"/>
              <a:gd name="T11" fmla="*/ 19964361 h 21600"/>
              <a:gd name="T12" fmla="*/ 19964382 w 21600"/>
              <a:gd name="T13" fmla="*/ 36342487 h 21600"/>
              <a:gd name="T14" fmla="*/ 36342569 w 21600"/>
              <a:gd name="T15" fmla="*/ 19964361 h 21600"/>
              <a:gd name="T16" fmla="*/ 19964382 w 21600"/>
              <a:gd name="T17" fmla="*/ 3586194 h 21600"/>
              <a:gd name="T18" fmla="*/ 3586198 w 21600"/>
              <a:gd name="T19" fmla="*/ 19964361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>
              <a:alpha val="7215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600" name="椭圆 28"/>
          <p:cNvSpPr>
            <a:spLocks noChangeArrowheads="1"/>
          </p:cNvSpPr>
          <p:nvPr/>
        </p:nvSpPr>
        <p:spPr bwMode="auto">
          <a:xfrm>
            <a:off x="0" y="3214688"/>
            <a:ext cx="357188" cy="35718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en-US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4601" name="椭圆 29"/>
          <p:cNvSpPr>
            <a:spLocks noChangeArrowheads="1"/>
          </p:cNvSpPr>
          <p:nvPr/>
        </p:nvSpPr>
        <p:spPr bwMode="auto">
          <a:xfrm>
            <a:off x="3286125" y="3500438"/>
            <a:ext cx="323850" cy="3238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en-US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4602" name="椭圆 30"/>
          <p:cNvSpPr>
            <a:spLocks noChangeArrowheads="1"/>
          </p:cNvSpPr>
          <p:nvPr/>
        </p:nvSpPr>
        <p:spPr bwMode="auto">
          <a:xfrm>
            <a:off x="2357438" y="4786313"/>
            <a:ext cx="323850" cy="3238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en-US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4603" name="椭圆 31"/>
          <p:cNvSpPr>
            <a:spLocks noChangeArrowheads="1"/>
          </p:cNvSpPr>
          <p:nvPr/>
        </p:nvSpPr>
        <p:spPr bwMode="auto">
          <a:xfrm>
            <a:off x="4143375" y="5857875"/>
            <a:ext cx="323850" cy="3238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en-US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4604" name="椭圆 32"/>
          <p:cNvSpPr>
            <a:spLocks noChangeArrowheads="1"/>
          </p:cNvSpPr>
          <p:nvPr/>
        </p:nvSpPr>
        <p:spPr bwMode="auto">
          <a:xfrm>
            <a:off x="2549525" y="2246313"/>
            <a:ext cx="252413" cy="25241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en-US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4605" name="矩形 34"/>
          <p:cNvSpPr>
            <a:spLocks noChangeArrowheads="1"/>
          </p:cNvSpPr>
          <p:nvPr/>
        </p:nvSpPr>
        <p:spPr bwMode="auto">
          <a:xfrm>
            <a:off x="112713" y="6556375"/>
            <a:ext cx="79057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en-US" altLang="zh-CN" sz="100">
                <a:solidFill>
                  <a:srgbClr val="333333"/>
                </a:solidFill>
                <a:latin typeface="Calibri" pitchFamily="34" charset="0"/>
              </a:rPr>
              <a:t>PPT</a:t>
            </a:r>
            <a:r>
              <a:rPr lang="zh-CN" altLang="en-US" sz="100">
                <a:solidFill>
                  <a:srgbClr val="333333"/>
                </a:solidFill>
                <a:latin typeface="Calibri" pitchFamily="34" charset="0"/>
              </a:rPr>
              <a:t>模板下载：</a:t>
            </a:r>
            <a:r>
              <a:rPr lang="en-US" altLang="zh-CN" sz="100">
                <a:solidFill>
                  <a:srgbClr val="333333"/>
                </a:solidFill>
                <a:latin typeface="Calibri" pitchFamily="34" charset="0"/>
              </a:rPr>
              <a:t>www.1ppt.com/moban/     </a:t>
            </a:r>
            <a:r>
              <a:rPr lang="zh-CN" altLang="en-US" sz="100">
                <a:solidFill>
                  <a:srgbClr val="333333"/>
                </a:solidFill>
                <a:latin typeface="Calibri" pitchFamily="34" charset="0"/>
              </a:rPr>
              <a:t>行业</a:t>
            </a:r>
            <a:r>
              <a:rPr lang="en-US" altLang="zh-CN" sz="100">
                <a:solidFill>
                  <a:srgbClr val="333333"/>
                </a:solidFill>
                <a:latin typeface="Calibri" pitchFamily="34" charset="0"/>
              </a:rPr>
              <a:t>PPT</a:t>
            </a:r>
            <a:r>
              <a:rPr lang="zh-CN" altLang="en-US" sz="100">
                <a:solidFill>
                  <a:srgbClr val="333333"/>
                </a:solidFill>
                <a:latin typeface="Calibri" pitchFamily="34" charset="0"/>
              </a:rPr>
              <a:t>模板：</a:t>
            </a:r>
            <a:r>
              <a:rPr lang="en-US" altLang="zh-CN" sz="100">
                <a:solidFill>
                  <a:srgbClr val="333333"/>
                </a:solidFill>
                <a:latin typeface="Calibri" pitchFamily="34" charset="0"/>
              </a:rPr>
              <a:t>www.1ppt.com/hangye/ </a:t>
            </a:r>
          </a:p>
          <a:p>
            <a:pPr eaLnBrk="1" hangingPunct="1">
              <a:buFont typeface="Arial" pitchFamily="34" charset="0"/>
              <a:buNone/>
            </a:pPr>
            <a:r>
              <a:rPr lang="zh-CN" altLang="en-US" sz="100">
                <a:solidFill>
                  <a:srgbClr val="333333"/>
                </a:solidFill>
                <a:latin typeface="Calibri" pitchFamily="34" charset="0"/>
              </a:rPr>
              <a:t>节日</a:t>
            </a:r>
            <a:r>
              <a:rPr lang="en-US" altLang="zh-CN" sz="100">
                <a:solidFill>
                  <a:srgbClr val="333333"/>
                </a:solidFill>
                <a:latin typeface="Calibri" pitchFamily="34" charset="0"/>
              </a:rPr>
              <a:t>PPT</a:t>
            </a:r>
            <a:r>
              <a:rPr lang="zh-CN" altLang="en-US" sz="100">
                <a:solidFill>
                  <a:srgbClr val="333333"/>
                </a:solidFill>
                <a:latin typeface="Calibri" pitchFamily="34" charset="0"/>
              </a:rPr>
              <a:t>模板：</a:t>
            </a:r>
            <a:r>
              <a:rPr lang="en-US" altLang="zh-CN" sz="100">
                <a:solidFill>
                  <a:srgbClr val="333333"/>
                </a:solidFill>
                <a:latin typeface="Calibri" pitchFamily="34" charset="0"/>
              </a:rPr>
              <a:t>www.1ppt.com/jieri/           PPT</a:t>
            </a:r>
            <a:r>
              <a:rPr lang="zh-CN" altLang="en-US" sz="100">
                <a:solidFill>
                  <a:srgbClr val="333333"/>
                </a:solidFill>
                <a:latin typeface="Calibri" pitchFamily="34" charset="0"/>
              </a:rPr>
              <a:t>素材下载：</a:t>
            </a:r>
            <a:r>
              <a:rPr lang="en-US" altLang="zh-CN" sz="100">
                <a:solidFill>
                  <a:srgbClr val="333333"/>
                </a:solidFill>
                <a:latin typeface="Calibri" pitchFamily="34" charset="0"/>
              </a:rPr>
              <a:t>www.1ppt.com/sucai/</a:t>
            </a:r>
          </a:p>
          <a:p>
            <a:pPr eaLnBrk="1" hangingPunct="1">
              <a:buFont typeface="Arial" pitchFamily="34" charset="0"/>
              <a:buNone/>
            </a:pPr>
            <a:r>
              <a:rPr lang="en-US" altLang="zh-CN" sz="100">
                <a:solidFill>
                  <a:srgbClr val="333333"/>
                </a:solidFill>
                <a:latin typeface="Calibri" pitchFamily="34" charset="0"/>
              </a:rPr>
              <a:t>PPT</a:t>
            </a:r>
            <a:r>
              <a:rPr lang="zh-CN" altLang="en-US" sz="100">
                <a:solidFill>
                  <a:srgbClr val="333333"/>
                </a:solidFill>
                <a:latin typeface="Calibri" pitchFamily="34" charset="0"/>
              </a:rPr>
              <a:t>背景图片：</a:t>
            </a:r>
            <a:r>
              <a:rPr lang="en-US" altLang="zh-CN" sz="100">
                <a:solidFill>
                  <a:srgbClr val="333333"/>
                </a:solidFill>
                <a:latin typeface="Calibri" pitchFamily="34" charset="0"/>
              </a:rPr>
              <a:t>www.1ppt.com/beijing/      PPT</a:t>
            </a:r>
            <a:r>
              <a:rPr lang="zh-CN" altLang="en-US" sz="100">
                <a:solidFill>
                  <a:srgbClr val="333333"/>
                </a:solidFill>
                <a:latin typeface="Calibri" pitchFamily="34" charset="0"/>
              </a:rPr>
              <a:t>图表下载：</a:t>
            </a:r>
            <a:r>
              <a:rPr lang="en-US" altLang="zh-CN" sz="100">
                <a:solidFill>
                  <a:srgbClr val="333333"/>
                </a:solidFill>
                <a:latin typeface="Calibri" pitchFamily="34" charset="0"/>
              </a:rPr>
              <a:t>www.1ppt.com/tubiao/      </a:t>
            </a:r>
          </a:p>
          <a:p>
            <a:pPr eaLnBrk="1" hangingPunct="1">
              <a:buFont typeface="Arial" pitchFamily="34" charset="0"/>
              <a:buNone/>
            </a:pPr>
            <a:r>
              <a:rPr lang="zh-CN" altLang="en-US" sz="100">
                <a:solidFill>
                  <a:srgbClr val="333333"/>
                </a:solidFill>
                <a:latin typeface="Calibri" pitchFamily="34" charset="0"/>
              </a:rPr>
              <a:t>优秀</a:t>
            </a:r>
            <a:r>
              <a:rPr lang="en-US" altLang="zh-CN" sz="100">
                <a:solidFill>
                  <a:srgbClr val="333333"/>
                </a:solidFill>
                <a:latin typeface="Calibri" pitchFamily="34" charset="0"/>
              </a:rPr>
              <a:t>PPT</a:t>
            </a:r>
            <a:r>
              <a:rPr lang="zh-CN" altLang="en-US" sz="100">
                <a:solidFill>
                  <a:srgbClr val="333333"/>
                </a:solidFill>
                <a:latin typeface="Calibri" pitchFamily="34" charset="0"/>
              </a:rPr>
              <a:t>下载：</a:t>
            </a:r>
            <a:r>
              <a:rPr lang="en-US" altLang="zh-CN" sz="100">
                <a:solidFill>
                  <a:srgbClr val="333333"/>
                </a:solidFill>
                <a:latin typeface="Calibri" pitchFamily="34" charset="0"/>
              </a:rPr>
              <a:t>www.1ppt.com/xiazai/        PPT</a:t>
            </a:r>
            <a:r>
              <a:rPr lang="zh-CN" altLang="en-US" sz="100">
                <a:solidFill>
                  <a:srgbClr val="333333"/>
                </a:solidFill>
                <a:latin typeface="Calibri" pitchFamily="34" charset="0"/>
              </a:rPr>
              <a:t>教程： </a:t>
            </a:r>
            <a:r>
              <a:rPr lang="en-US" altLang="zh-CN" sz="100">
                <a:solidFill>
                  <a:srgbClr val="333333"/>
                </a:solidFill>
                <a:latin typeface="Calibri" pitchFamily="34" charset="0"/>
              </a:rPr>
              <a:t>www.1ppt.com/powerpoint/      </a:t>
            </a:r>
          </a:p>
          <a:p>
            <a:pPr eaLnBrk="1" hangingPunct="1">
              <a:buFont typeface="Arial" pitchFamily="34" charset="0"/>
              <a:buNone/>
            </a:pPr>
            <a:r>
              <a:rPr lang="en-US" altLang="zh-CN" sz="100">
                <a:solidFill>
                  <a:srgbClr val="333333"/>
                </a:solidFill>
                <a:latin typeface="Calibri" pitchFamily="34" charset="0"/>
              </a:rPr>
              <a:t>Word</a:t>
            </a:r>
            <a:r>
              <a:rPr lang="zh-CN" altLang="en-US" sz="100">
                <a:solidFill>
                  <a:srgbClr val="333333"/>
                </a:solidFill>
                <a:latin typeface="Calibri" pitchFamily="34" charset="0"/>
              </a:rPr>
              <a:t>教程： </a:t>
            </a:r>
            <a:r>
              <a:rPr lang="en-US" altLang="zh-CN" sz="100">
                <a:solidFill>
                  <a:srgbClr val="333333"/>
                </a:solidFill>
                <a:latin typeface="Calibri" pitchFamily="34" charset="0"/>
              </a:rPr>
              <a:t>www.1ppt.com/word/              Excel</a:t>
            </a:r>
            <a:r>
              <a:rPr lang="zh-CN" altLang="en-US" sz="100">
                <a:solidFill>
                  <a:srgbClr val="333333"/>
                </a:solidFill>
                <a:latin typeface="Calibri" pitchFamily="34" charset="0"/>
              </a:rPr>
              <a:t>教程：</a:t>
            </a:r>
            <a:r>
              <a:rPr lang="en-US" altLang="zh-CN" sz="100">
                <a:solidFill>
                  <a:srgbClr val="333333"/>
                </a:solidFill>
                <a:latin typeface="Calibri" pitchFamily="34" charset="0"/>
              </a:rPr>
              <a:t>www.1ppt.com/excel/  </a:t>
            </a:r>
          </a:p>
          <a:p>
            <a:pPr eaLnBrk="1" hangingPunct="1">
              <a:buFont typeface="Arial" pitchFamily="34" charset="0"/>
              <a:buNone/>
            </a:pPr>
            <a:r>
              <a:rPr lang="zh-CN" altLang="en-US" sz="100">
                <a:solidFill>
                  <a:srgbClr val="333333"/>
                </a:solidFill>
                <a:latin typeface="Calibri" pitchFamily="34" charset="0"/>
              </a:rPr>
              <a:t>资料下载：</a:t>
            </a:r>
            <a:r>
              <a:rPr lang="en-US" altLang="zh-CN" sz="100">
                <a:solidFill>
                  <a:srgbClr val="333333"/>
                </a:solidFill>
                <a:latin typeface="Calibri" pitchFamily="34" charset="0"/>
              </a:rPr>
              <a:t>www.1ppt.com/ziliao/                PPT</a:t>
            </a:r>
            <a:r>
              <a:rPr lang="zh-CN" altLang="en-US" sz="100">
                <a:solidFill>
                  <a:srgbClr val="333333"/>
                </a:solidFill>
                <a:latin typeface="Calibri" pitchFamily="34" charset="0"/>
              </a:rPr>
              <a:t>课件下载：</a:t>
            </a:r>
            <a:r>
              <a:rPr lang="en-US" altLang="zh-CN" sz="100">
                <a:solidFill>
                  <a:srgbClr val="333333"/>
                </a:solidFill>
                <a:latin typeface="Calibri" pitchFamily="34" charset="0"/>
              </a:rPr>
              <a:t>www.1ppt.com/kejian/ </a:t>
            </a:r>
          </a:p>
          <a:p>
            <a:pPr eaLnBrk="1" hangingPunct="1">
              <a:buFont typeface="Arial" pitchFamily="34" charset="0"/>
              <a:buNone/>
            </a:pPr>
            <a:r>
              <a:rPr lang="zh-CN" altLang="en-US" sz="100">
                <a:solidFill>
                  <a:srgbClr val="333333"/>
                </a:solidFill>
                <a:latin typeface="Calibri" pitchFamily="34" charset="0"/>
              </a:rPr>
              <a:t>范文下载：</a:t>
            </a:r>
            <a:r>
              <a:rPr lang="en-US" altLang="zh-CN" sz="100">
                <a:solidFill>
                  <a:srgbClr val="333333"/>
                </a:solidFill>
                <a:latin typeface="Calibri" pitchFamily="34" charset="0"/>
              </a:rPr>
              <a:t>www.1ppt.com/fanwen/             </a:t>
            </a:r>
            <a:r>
              <a:rPr lang="zh-CN" altLang="en-US" sz="100">
                <a:solidFill>
                  <a:srgbClr val="333333"/>
                </a:solidFill>
                <a:latin typeface="Calibri" pitchFamily="34" charset="0"/>
              </a:rPr>
              <a:t>试卷下载：</a:t>
            </a:r>
            <a:r>
              <a:rPr lang="en-US" altLang="zh-CN" sz="100">
                <a:solidFill>
                  <a:srgbClr val="333333"/>
                </a:solidFill>
                <a:latin typeface="Calibri" pitchFamily="34" charset="0"/>
              </a:rPr>
              <a:t>www.1ppt.com/shiti/  </a:t>
            </a:r>
          </a:p>
          <a:p>
            <a:pPr eaLnBrk="1" hangingPunct="1">
              <a:buFont typeface="Arial" pitchFamily="34" charset="0"/>
              <a:buNone/>
            </a:pPr>
            <a:r>
              <a:rPr lang="zh-CN" altLang="en-US" sz="100">
                <a:solidFill>
                  <a:srgbClr val="333333"/>
                </a:solidFill>
                <a:latin typeface="Calibri" pitchFamily="34" charset="0"/>
              </a:rPr>
              <a:t>教案下载：</a:t>
            </a:r>
            <a:r>
              <a:rPr lang="en-US" altLang="zh-CN" sz="100">
                <a:solidFill>
                  <a:srgbClr val="333333"/>
                </a:solidFill>
                <a:latin typeface="Calibri" pitchFamily="34" charset="0"/>
              </a:rPr>
              <a:t>www.1ppt.com/jiaoan/  </a:t>
            </a:r>
          </a:p>
          <a:p>
            <a:pPr eaLnBrk="1" hangingPunct="1">
              <a:buFont typeface="Arial" pitchFamily="34" charset="0"/>
              <a:buNone/>
            </a:pPr>
            <a:r>
              <a:rPr lang="en-US" altLang="zh-CN" sz="100">
                <a:solidFill>
                  <a:srgbClr val="333333"/>
                </a:solidFill>
                <a:latin typeface="Calibri" pitchFamily="34" charset="0"/>
              </a:rPr>
              <a:t> </a:t>
            </a:r>
            <a:endParaRPr lang="zh-CN" altLang="en-US" sz="100">
              <a:solidFill>
                <a:srgbClr val="333333"/>
              </a:solidFill>
              <a:latin typeface="Calibri" pitchFamily="34" charset="0"/>
            </a:endParaRPr>
          </a:p>
        </p:txBody>
      </p:sp>
      <p:sp>
        <p:nvSpPr>
          <p:cNvPr id="24606" name="TextBox 30"/>
          <p:cNvSpPr>
            <a:spLocks noChangeArrowheads="1"/>
          </p:cNvSpPr>
          <p:nvPr/>
        </p:nvSpPr>
        <p:spPr bwMode="auto">
          <a:xfrm>
            <a:off x="4143375" y="1944688"/>
            <a:ext cx="49962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en-US" sz="4000" dirty="0">
                <a:solidFill>
                  <a:schemeClr val="bg1"/>
                </a:solidFill>
                <a:latin typeface="Calibri" pitchFamily="34" charset="0"/>
                <a:sym typeface="Calibri" pitchFamily="34" charset="0"/>
              </a:rPr>
              <a:t>实用科技英语</a:t>
            </a:r>
            <a:r>
              <a:rPr lang="en-US" altLang="zh-CN" sz="4000" dirty="0" err="1">
                <a:solidFill>
                  <a:schemeClr val="bg1"/>
                </a:solidFill>
                <a:latin typeface="Calibri" pitchFamily="34" charset="0"/>
                <a:sym typeface="Calibri" pitchFamily="34" charset="0"/>
              </a:rPr>
              <a:t>ppt</a:t>
            </a:r>
            <a:r>
              <a:rPr lang="zh-CN" altLang="en-US" sz="4000" dirty="0">
                <a:solidFill>
                  <a:schemeClr val="bg1"/>
                </a:solidFill>
                <a:latin typeface="Calibri" pitchFamily="34" charset="0"/>
                <a:sym typeface="Calibri" pitchFamily="34" charset="0"/>
              </a:rPr>
              <a:t>模板</a:t>
            </a:r>
            <a:endParaRPr lang="zh-CN" altLang="en-US" sz="1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同心圆 3"/>
          <p:cNvSpPr>
            <a:spLocks noChangeArrowheads="1"/>
          </p:cNvSpPr>
          <p:nvPr/>
        </p:nvSpPr>
        <p:spPr bwMode="auto">
          <a:xfrm>
            <a:off x="357188" y="2857500"/>
            <a:ext cx="2643187" cy="2643188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2147483647 w 21600"/>
              <a:gd name="T13" fmla="*/ 2147483647 h 21600"/>
              <a:gd name="T14" fmla="*/ 2147483647 w 21600"/>
              <a:gd name="T15" fmla="*/ 2147483647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FFFFFF">
              <a:alpha val="1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r>
              <a:rPr lang="en-US" altLang="zh-CN">
                <a:latin typeface="Calibri" pitchFamily="34" charset="0"/>
                <a:sym typeface="Calibri" pitchFamily="34" charset="0"/>
              </a:rPr>
              <a:t> </a:t>
            </a:r>
            <a:endParaRPr lang="zh-CN" altLang="en-US"/>
          </a:p>
        </p:txBody>
      </p:sp>
      <p:sp>
        <p:nvSpPr>
          <p:cNvPr id="25603" name="同心圆 4"/>
          <p:cNvSpPr>
            <a:spLocks/>
          </p:cNvSpPr>
          <p:nvPr/>
        </p:nvSpPr>
        <p:spPr bwMode="auto">
          <a:xfrm>
            <a:off x="-958850" y="428625"/>
            <a:ext cx="1924050" cy="1928813"/>
          </a:xfrm>
          <a:custGeom>
            <a:avLst/>
            <a:gdLst>
              <a:gd name="T0" fmla="*/ 0 w 21600"/>
              <a:gd name="T1" fmla="*/ 86118545 h 21600"/>
              <a:gd name="T2" fmla="*/ 85693704 w 21600"/>
              <a:gd name="T3" fmla="*/ 0 h 21600"/>
              <a:gd name="T4" fmla="*/ 171387409 w 21600"/>
              <a:gd name="T5" fmla="*/ 86118545 h 21600"/>
              <a:gd name="T6" fmla="*/ 85693704 w 21600"/>
              <a:gd name="T7" fmla="*/ 172237000 h 21600"/>
              <a:gd name="T8" fmla="*/ 0 w 21600"/>
              <a:gd name="T9" fmla="*/ 86118545 h 21600"/>
              <a:gd name="T10" fmla="*/ 15393113 w 21600"/>
              <a:gd name="T11" fmla="*/ 86118545 h 21600"/>
              <a:gd name="T12" fmla="*/ 85693704 w 21600"/>
              <a:gd name="T13" fmla="*/ 156767569 h 21600"/>
              <a:gd name="T14" fmla="*/ 155994302 w 21600"/>
              <a:gd name="T15" fmla="*/ 86118545 h 21600"/>
              <a:gd name="T16" fmla="*/ 85693704 w 21600"/>
              <a:gd name="T17" fmla="*/ 15469437 h 21600"/>
              <a:gd name="T18" fmla="*/ 15393113 w 21600"/>
              <a:gd name="T19" fmla="*/ 86118545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>
              <a:alpha val="3803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5604" name="同心圆 5"/>
          <p:cNvSpPr>
            <a:spLocks/>
          </p:cNvSpPr>
          <p:nvPr/>
        </p:nvSpPr>
        <p:spPr bwMode="auto">
          <a:xfrm>
            <a:off x="136525" y="3929063"/>
            <a:ext cx="1444625" cy="1444625"/>
          </a:xfrm>
          <a:custGeom>
            <a:avLst/>
            <a:gdLst>
              <a:gd name="T0" fmla="*/ 0 w 21600"/>
              <a:gd name="T1" fmla="*/ 48308861 h 21600"/>
              <a:gd name="T2" fmla="*/ 48308861 w 21600"/>
              <a:gd name="T3" fmla="*/ 0 h 21600"/>
              <a:gd name="T4" fmla="*/ 96617655 w 21600"/>
              <a:gd name="T5" fmla="*/ 48308861 h 21600"/>
              <a:gd name="T6" fmla="*/ 48308861 w 21600"/>
              <a:gd name="T7" fmla="*/ 96617655 h 21600"/>
              <a:gd name="T8" fmla="*/ 0 w 21600"/>
              <a:gd name="T9" fmla="*/ 48308861 h 21600"/>
              <a:gd name="T10" fmla="*/ 8677714 w 21600"/>
              <a:gd name="T11" fmla="*/ 48308861 h 21600"/>
              <a:gd name="T12" fmla="*/ 48308861 w 21600"/>
              <a:gd name="T13" fmla="*/ 87939943 h 21600"/>
              <a:gd name="T14" fmla="*/ 87939943 w 21600"/>
              <a:gd name="T15" fmla="*/ 48308861 h 21600"/>
              <a:gd name="T16" fmla="*/ 48308861 w 21600"/>
              <a:gd name="T17" fmla="*/ 8677714 h 21600"/>
              <a:gd name="T18" fmla="*/ 8677714 w 21600"/>
              <a:gd name="T19" fmla="*/ 48308861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>
              <a:alpha val="2705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5605" name="同心圆 6"/>
          <p:cNvSpPr>
            <a:spLocks/>
          </p:cNvSpPr>
          <p:nvPr/>
        </p:nvSpPr>
        <p:spPr bwMode="auto">
          <a:xfrm>
            <a:off x="1000125" y="1571625"/>
            <a:ext cx="1160463" cy="1160463"/>
          </a:xfrm>
          <a:custGeom>
            <a:avLst/>
            <a:gdLst>
              <a:gd name="T0" fmla="*/ 0 w 21600"/>
              <a:gd name="T1" fmla="*/ 31173047 h 21600"/>
              <a:gd name="T2" fmla="*/ 31173047 w 21600"/>
              <a:gd name="T3" fmla="*/ 0 h 21600"/>
              <a:gd name="T4" fmla="*/ 62346040 w 21600"/>
              <a:gd name="T5" fmla="*/ 31173047 h 21600"/>
              <a:gd name="T6" fmla="*/ 31173047 w 21600"/>
              <a:gd name="T7" fmla="*/ 62346040 h 21600"/>
              <a:gd name="T8" fmla="*/ 0 w 21600"/>
              <a:gd name="T9" fmla="*/ 31173047 h 21600"/>
              <a:gd name="T10" fmla="*/ 10139868 w 21600"/>
              <a:gd name="T11" fmla="*/ 31173047 h 21600"/>
              <a:gd name="T12" fmla="*/ 31173047 w 21600"/>
              <a:gd name="T13" fmla="*/ 52206163 h 21600"/>
              <a:gd name="T14" fmla="*/ 52206163 w 21600"/>
              <a:gd name="T15" fmla="*/ 31173047 h 21600"/>
              <a:gd name="T16" fmla="*/ 31173047 w 21600"/>
              <a:gd name="T17" fmla="*/ 10139868 h 21600"/>
              <a:gd name="T18" fmla="*/ 10139868 w 21600"/>
              <a:gd name="T19" fmla="*/ 31173047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3513" y="10800"/>
                </a:moveTo>
                <a:cubicBezTo>
                  <a:pt x="3513" y="14824"/>
                  <a:pt x="6776" y="18087"/>
                  <a:pt x="10800" y="18087"/>
                </a:cubicBezTo>
                <a:cubicBezTo>
                  <a:pt x="14824" y="18087"/>
                  <a:pt x="18087" y="14824"/>
                  <a:pt x="18087" y="10800"/>
                </a:cubicBezTo>
                <a:cubicBezTo>
                  <a:pt x="18087" y="6776"/>
                  <a:pt x="14824" y="3513"/>
                  <a:pt x="10800" y="3513"/>
                </a:cubicBezTo>
                <a:cubicBezTo>
                  <a:pt x="6776" y="3513"/>
                  <a:pt x="3513" y="6776"/>
                  <a:pt x="3513" y="10800"/>
                </a:cubicBezTo>
                <a:close/>
              </a:path>
            </a:pathLst>
          </a:custGeom>
          <a:solidFill>
            <a:srgbClr val="00B0F0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5606" name="同心圆 7"/>
          <p:cNvSpPr>
            <a:spLocks/>
          </p:cNvSpPr>
          <p:nvPr/>
        </p:nvSpPr>
        <p:spPr bwMode="auto">
          <a:xfrm>
            <a:off x="8126413" y="839788"/>
            <a:ext cx="1160462" cy="1160462"/>
          </a:xfrm>
          <a:custGeom>
            <a:avLst/>
            <a:gdLst>
              <a:gd name="T0" fmla="*/ 0 w 21600"/>
              <a:gd name="T1" fmla="*/ 31172966 h 21600"/>
              <a:gd name="T2" fmla="*/ 31172966 w 21600"/>
              <a:gd name="T3" fmla="*/ 0 h 21600"/>
              <a:gd name="T4" fmla="*/ 62345933 w 21600"/>
              <a:gd name="T5" fmla="*/ 31172966 h 21600"/>
              <a:gd name="T6" fmla="*/ 31172966 w 21600"/>
              <a:gd name="T7" fmla="*/ 62345933 h 21600"/>
              <a:gd name="T8" fmla="*/ 0 w 21600"/>
              <a:gd name="T9" fmla="*/ 31172966 h 21600"/>
              <a:gd name="T10" fmla="*/ 5599605 w 21600"/>
              <a:gd name="T11" fmla="*/ 31172966 h 21600"/>
              <a:gd name="T12" fmla="*/ 31172966 w 21600"/>
              <a:gd name="T13" fmla="*/ 56746330 h 21600"/>
              <a:gd name="T14" fmla="*/ 56746330 w 21600"/>
              <a:gd name="T15" fmla="*/ 31172966 h 21600"/>
              <a:gd name="T16" fmla="*/ 31172966 w 21600"/>
              <a:gd name="T17" fmla="*/ 5599605 h 21600"/>
              <a:gd name="T18" fmla="*/ 5599605 w 21600"/>
              <a:gd name="T19" fmla="*/ 31172966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>
              <a:alpha val="4117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5607" name="同心圆 8"/>
          <p:cNvSpPr>
            <a:spLocks/>
          </p:cNvSpPr>
          <p:nvPr/>
        </p:nvSpPr>
        <p:spPr bwMode="auto">
          <a:xfrm>
            <a:off x="7215188" y="-44450"/>
            <a:ext cx="1143000" cy="1138238"/>
          </a:xfrm>
          <a:custGeom>
            <a:avLst/>
            <a:gdLst>
              <a:gd name="T0" fmla="*/ 0 w 21600"/>
              <a:gd name="T1" fmla="*/ 29990413 h 21600"/>
              <a:gd name="T2" fmla="*/ 30241877 w 21600"/>
              <a:gd name="T3" fmla="*/ 0 h 21600"/>
              <a:gd name="T4" fmla="*/ 60483755 w 21600"/>
              <a:gd name="T5" fmla="*/ 29990413 h 21600"/>
              <a:gd name="T6" fmla="*/ 30241877 w 21600"/>
              <a:gd name="T7" fmla="*/ 59980826 h 21600"/>
              <a:gd name="T8" fmla="*/ 0 w 21600"/>
              <a:gd name="T9" fmla="*/ 29990413 h 21600"/>
              <a:gd name="T10" fmla="*/ 3631830 w 21600"/>
              <a:gd name="T11" fmla="*/ 29990413 h 21600"/>
              <a:gd name="T12" fmla="*/ 30241877 w 21600"/>
              <a:gd name="T13" fmla="*/ 56379200 h 21600"/>
              <a:gd name="T14" fmla="*/ 56851926 w 21600"/>
              <a:gd name="T15" fmla="*/ 29990413 h 21600"/>
              <a:gd name="T16" fmla="*/ 30241877 w 21600"/>
              <a:gd name="T17" fmla="*/ 3601628 h 21600"/>
              <a:gd name="T18" fmla="*/ 3631830 w 21600"/>
              <a:gd name="T19" fmla="*/ 29990413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297" y="10800"/>
                </a:moveTo>
                <a:cubicBezTo>
                  <a:pt x="1297" y="16048"/>
                  <a:pt x="5552" y="20303"/>
                  <a:pt x="10800" y="20303"/>
                </a:cubicBezTo>
                <a:cubicBezTo>
                  <a:pt x="16048" y="20303"/>
                  <a:pt x="20303" y="16048"/>
                  <a:pt x="20303" y="10800"/>
                </a:cubicBezTo>
                <a:cubicBezTo>
                  <a:pt x="20303" y="5552"/>
                  <a:pt x="16048" y="1297"/>
                  <a:pt x="10800" y="1297"/>
                </a:cubicBezTo>
                <a:cubicBezTo>
                  <a:pt x="5552" y="1297"/>
                  <a:pt x="1297" y="5552"/>
                  <a:pt x="1297" y="1080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5608" name="同心圆 9"/>
          <p:cNvSpPr>
            <a:spLocks/>
          </p:cNvSpPr>
          <p:nvPr/>
        </p:nvSpPr>
        <p:spPr bwMode="auto">
          <a:xfrm>
            <a:off x="9001125" y="857250"/>
            <a:ext cx="928688" cy="928688"/>
          </a:xfrm>
          <a:custGeom>
            <a:avLst/>
            <a:gdLst>
              <a:gd name="T0" fmla="*/ 0 w 21600"/>
              <a:gd name="T1" fmla="*/ 19964382 h 21600"/>
              <a:gd name="T2" fmla="*/ 19964382 w 21600"/>
              <a:gd name="T3" fmla="*/ 0 h 21600"/>
              <a:gd name="T4" fmla="*/ 39928765 w 21600"/>
              <a:gd name="T5" fmla="*/ 19964382 h 21600"/>
              <a:gd name="T6" fmla="*/ 19964382 w 21600"/>
              <a:gd name="T7" fmla="*/ 39928765 h 21600"/>
              <a:gd name="T8" fmla="*/ 0 w 21600"/>
              <a:gd name="T9" fmla="*/ 19964382 h 21600"/>
              <a:gd name="T10" fmla="*/ 3586198 w 21600"/>
              <a:gd name="T11" fmla="*/ 19964382 h 21600"/>
              <a:gd name="T12" fmla="*/ 19964382 w 21600"/>
              <a:gd name="T13" fmla="*/ 36342569 h 21600"/>
              <a:gd name="T14" fmla="*/ 36342569 w 21600"/>
              <a:gd name="T15" fmla="*/ 19964382 h 21600"/>
              <a:gd name="T16" fmla="*/ 19964382 w 21600"/>
              <a:gd name="T17" fmla="*/ 3586198 h 21600"/>
              <a:gd name="T18" fmla="*/ 3586198 w 21600"/>
              <a:gd name="T19" fmla="*/ 19964382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>
              <a:alpha val="7215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5609" name="圆角矩形 10"/>
          <p:cNvSpPr>
            <a:spLocks noChangeArrowheads="1"/>
          </p:cNvSpPr>
          <p:nvPr/>
        </p:nvSpPr>
        <p:spPr bwMode="auto">
          <a:xfrm>
            <a:off x="1643063" y="1857375"/>
            <a:ext cx="6072187" cy="3143250"/>
          </a:xfrm>
          <a:prstGeom prst="roundRect">
            <a:avLst>
              <a:gd name="adj" fmla="val 4343"/>
            </a:avLst>
          </a:prstGeom>
          <a:solidFill>
            <a:srgbClr val="00B0F0">
              <a:alpha val="27058"/>
            </a:srgbClr>
          </a:solidFill>
          <a:ln w="25400">
            <a:solidFill>
              <a:srgbClr val="00B0F0"/>
            </a:solidFill>
            <a:round/>
            <a:headEnd/>
            <a:tailEnd/>
          </a:ln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en-US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5610" name="TextBox 11"/>
          <p:cNvSpPr>
            <a:spLocks noChangeArrowheads="1"/>
          </p:cNvSpPr>
          <p:nvPr/>
        </p:nvSpPr>
        <p:spPr bwMode="auto">
          <a:xfrm>
            <a:off x="1143000" y="762000"/>
            <a:ext cx="9032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en-US" sz="2800">
                <a:solidFill>
                  <a:schemeClr val="bg1"/>
                </a:solidFill>
                <a:latin typeface="幼圆" pitchFamily="49" charset="-122"/>
                <a:ea typeface="幼圆" pitchFamily="49" charset="-122"/>
                <a:sym typeface="幼圆" pitchFamily="49" charset="-122"/>
              </a:rPr>
              <a:t>前言</a:t>
            </a:r>
            <a:endParaRPr lang="zh-CN" altLang="en-US"/>
          </a:p>
        </p:txBody>
      </p:sp>
      <p:sp>
        <p:nvSpPr>
          <p:cNvPr id="25611" name="TextBox 12"/>
          <p:cNvSpPr>
            <a:spLocks noChangeArrowheads="1"/>
          </p:cNvSpPr>
          <p:nvPr/>
        </p:nvSpPr>
        <p:spPr bwMode="auto">
          <a:xfrm>
            <a:off x="1785938" y="2000250"/>
            <a:ext cx="15700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Calibri" pitchFamily="34" charset="0"/>
                <a:sym typeface="宋体" pitchFamily="2" charset="-122"/>
              </a:rPr>
              <a:t>点击添加标题</a:t>
            </a:r>
            <a:endParaRPr lang="zh-CN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同心圆 3"/>
          <p:cNvSpPr>
            <a:spLocks noChangeArrowheads="1"/>
          </p:cNvSpPr>
          <p:nvPr/>
        </p:nvSpPr>
        <p:spPr bwMode="auto">
          <a:xfrm>
            <a:off x="357188" y="2857500"/>
            <a:ext cx="2643187" cy="2643188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2147483647 w 21600"/>
              <a:gd name="T13" fmla="*/ 2147483647 h 21600"/>
              <a:gd name="T14" fmla="*/ 2147483647 w 21600"/>
              <a:gd name="T15" fmla="*/ 2147483647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FFFFFF">
              <a:alpha val="1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r>
              <a:rPr lang="en-US" altLang="zh-CN">
                <a:latin typeface="Calibri" pitchFamily="34" charset="0"/>
                <a:sym typeface="Calibri" pitchFamily="34" charset="0"/>
              </a:rPr>
              <a:t> </a:t>
            </a:r>
            <a:endParaRPr lang="zh-CN" altLang="en-US"/>
          </a:p>
        </p:txBody>
      </p:sp>
      <p:sp>
        <p:nvSpPr>
          <p:cNvPr id="26627" name="同心圆 4"/>
          <p:cNvSpPr>
            <a:spLocks/>
          </p:cNvSpPr>
          <p:nvPr/>
        </p:nvSpPr>
        <p:spPr bwMode="auto">
          <a:xfrm>
            <a:off x="-958850" y="428625"/>
            <a:ext cx="1924050" cy="1928813"/>
          </a:xfrm>
          <a:custGeom>
            <a:avLst/>
            <a:gdLst>
              <a:gd name="T0" fmla="*/ 0 w 21600"/>
              <a:gd name="T1" fmla="*/ 86118545 h 21600"/>
              <a:gd name="T2" fmla="*/ 85693704 w 21600"/>
              <a:gd name="T3" fmla="*/ 0 h 21600"/>
              <a:gd name="T4" fmla="*/ 171387409 w 21600"/>
              <a:gd name="T5" fmla="*/ 86118545 h 21600"/>
              <a:gd name="T6" fmla="*/ 85693704 w 21600"/>
              <a:gd name="T7" fmla="*/ 172237000 h 21600"/>
              <a:gd name="T8" fmla="*/ 0 w 21600"/>
              <a:gd name="T9" fmla="*/ 86118545 h 21600"/>
              <a:gd name="T10" fmla="*/ 15393113 w 21600"/>
              <a:gd name="T11" fmla="*/ 86118545 h 21600"/>
              <a:gd name="T12" fmla="*/ 85693704 w 21600"/>
              <a:gd name="T13" fmla="*/ 156767569 h 21600"/>
              <a:gd name="T14" fmla="*/ 155994302 w 21600"/>
              <a:gd name="T15" fmla="*/ 86118545 h 21600"/>
              <a:gd name="T16" fmla="*/ 85693704 w 21600"/>
              <a:gd name="T17" fmla="*/ 15469437 h 21600"/>
              <a:gd name="T18" fmla="*/ 15393113 w 21600"/>
              <a:gd name="T19" fmla="*/ 86118545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>
              <a:alpha val="3803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6628" name="同心圆 5"/>
          <p:cNvSpPr>
            <a:spLocks/>
          </p:cNvSpPr>
          <p:nvPr/>
        </p:nvSpPr>
        <p:spPr bwMode="auto">
          <a:xfrm>
            <a:off x="136525" y="3929063"/>
            <a:ext cx="1444625" cy="1444625"/>
          </a:xfrm>
          <a:custGeom>
            <a:avLst/>
            <a:gdLst>
              <a:gd name="T0" fmla="*/ 0 w 21600"/>
              <a:gd name="T1" fmla="*/ 48308861 h 21600"/>
              <a:gd name="T2" fmla="*/ 48308861 w 21600"/>
              <a:gd name="T3" fmla="*/ 0 h 21600"/>
              <a:gd name="T4" fmla="*/ 96617655 w 21600"/>
              <a:gd name="T5" fmla="*/ 48308861 h 21600"/>
              <a:gd name="T6" fmla="*/ 48308861 w 21600"/>
              <a:gd name="T7" fmla="*/ 96617655 h 21600"/>
              <a:gd name="T8" fmla="*/ 0 w 21600"/>
              <a:gd name="T9" fmla="*/ 48308861 h 21600"/>
              <a:gd name="T10" fmla="*/ 8677714 w 21600"/>
              <a:gd name="T11" fmla="*/ 48308861 h 21600"/>
              <a:gd name="T12" fmla="*/ 48308861 w 21600"/>
              <a:gd name="T13" fmla="*/ 87939943 h 21600"/>
              <a:gd name="T14" fmla="*/ 87939943 w 21600"/>
              <a:gd name="T15" fmla="*/ 48308861 h 21600"/>
              <a:gd name="T16" fmla="*/ 48308861 w 21600"/>
              <a:gd name="T17" fmla="*/ 8677714 h 21600"/>
              <a:gd name="T18" fmla="*/ 8677714 w 21600"/>
              <a:gd name="T19" fmla="*/ 48308861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>
              <a:alpha val="2705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6629" name="同心圆 6"/>
          <p:cNvSpPr>
            <a:spLocks/>
          </p:cNvSpPr>
          <p:nvPr/>
        </p:nvSpPr>
        <p:spPr bwMode="auto">
          <a:xfrm>
            <a:off x="1000125" y="1571625"/>
            <a:ext cx="1160463" cy="1160463"/>
          </a:xfrm>
          <a:custGeom>
            <a:avLst/>
            <a:gdLst>
              <a:gd name="T0" fmla="*/ 0 w 21600"/>
              <a:gd name="T1" fmla="*/ 31173047 h 21600"/>
              <a:gd name="T2" fmla="*/ 31173047 w 21600"/>
              <a:gd name="T3" fmla="*/ 0 h 21600"/>
              <a:gd name="T4" fmla="*/ 62346040 w 21600"/>
              <a:gd name="T5" fmla="*/ 31173047 h 21600"/>
              <a:gd name="T6" fmla="*/ 31173047 w 21600"/>
              <a:gd name="T7" fmla="*/ 62346040 h 21600"/>
              <a:gd name="T8" fmla="*/ 0 w 21600"/>
              <a:gd name="T9" fmla="*/ 31173047 h 21600"/>
              <a:gd name="T10" fmla="*/ 10139868 w 21600"/>
              <a:gd name="T11" fmla="*/ 31173047 h 21600"/>
              <a:gd name="T12" fmla="*/ 31173047 w 21600"/>
              <a:gd name="T13" fmla="*/ 52206163 h 21600"/>
              <a:gd name="T14" fmla="*/ 52206163 w 21600"/>
              <a:gd name="T15" fmla="*/ 31173047 h 21600"/>
              <a:gd name="T16" fmla="*/ 31173047 w 21600"/>
              <a:gd name="T17" fmla="*/ 10139868 h 21600"/>
              <a:gd name="T18" fmla="*/ 10139868 w 21600"/>
              <a:gd name="T19" fmla="*/ 31173047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3513" y="10800"/>
                </a:moveTo>
                <a:cubicBezTo>
                  <a:pt x="3513" y="14824"/>
                  <a:pt x="6776" y="18087"/>
                  <a:pt x="10800" y="18087"/>
                </a:cubicBezTo>
                <a:cubicBezTo>
                  <a:pt x="14824" y="18087"/>
                  <a:pt x="18087" y="14824"/>
                  <a:pt x="18087" y="10800"/>
                </a:cubicBezTo>
                <a:cubicBezTo>
                  <a:pt x="18087" y="6776"/>
                  <a:pt x="14824" y="3513"/>
                  <a:pt x="10800" y="3513"/>
                </a:cubicBezTo>
                <a:cubicBezTo>
                  <a:pt x="6776" y="3513"/>
                  <a:pt x="3513" y="6776"/>
                  <a:pt x="3513" y="10800"/>
                </a:cubicBezTo>
                <a:close/>
              </a:path>
            </a:pathLst>
          </a:custGeom>
          <a:solidFill>
            <a:srgbClr val="00B0F0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6630" name="同心圆 7"/>
          <p:cNvSpPr>
            <a:spLocks/>
          </p:cNvSpPr>
          <p:nvPr/>
        </p:nvSpPr>
        <p:spPr bwMode="auto">
          <a:xfrm>
            <a:off x="8126413" y="839788"/>
            <a:ext cx="1160462" cy="1160462"/>
          </a:xfrm>
          <a:custGeom>
            <a:avLst/>
            <a:gdLst>
              <a:gd name="T0" fmla="*/ 0 w 21600"/>
              <a:gd name="T1" fmla="*/ 31172966 h 21600"/>
              <a:gd name="T2" fmla="*/ 31172966 w 21600"/>
              <a:gd name="T3" fmla="*/ 0 h 21600"/>
              <a:gd name="T4" fmla="*/ 62345933 w 21600"/>
              <a:gd name="T5" fmla="*/ 31172966 h 21600"/>
              <a:gd name="T6" fmla="*/ 31172966 w 21600"/>
              <a:gd name="T7" fmla="*/ 62345933 h 21600"/>
              <a:gd name="T8" fmla="*/ 0 w 21600"/>
              <a:gd name="T9" fmla="*/ 31172966 h 21600"/>
              <a:gd name="T10" fmla="*/ 5599605 w 21600"/>
              <a:gd name="T11" fmla="*/ 31172966 h 21600"/>
              <a:gd name="T12" fmla="*/ 31172966 w 21600"/>
              <a:gd name="T13" fmla="*/ 56746330 h 21600"/>
              <a:gd name="T14" fmla="*/ 56746330 w 21600"/>
              <a:gd name="T15" fmla="*/ 31172966 h 21600"/>
              <a:gd name="T16" fmla="*/ 31172966 w 21600"/>
              <a:gd name="T17" fmla="*/ 5599605 h 21600"/>
              <a:gd name="T18" fmla="*/ 5599605 w 21600"/>
              <a:gd name="T19" fmla="*/ 31172966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>
              <a:alpha val="4117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6631" name="同心圆 8"/>
          <p:cNvSpPr>
            <a:spLocks/>
          </p:cNvSpPr>
          <p:nvPr/>
        </p:nvSpPr>
        <p:spPr bwMode="auto">
          <a:xfrm>
            <a:off x="7215188" y="-44450"/>
            <a:ext cx="1143000" cy="1138238"/>
          </a:xfrm>
          <a:custGeom>
            <a:avLst/>
            <a:gdLst>
              <a:gd name="T0" fmla="*/ 0 w 21600"/>
              <a:gd name="T1" fmla="*/ 29990413 h 21600"/>
              <a:gd name="T2" fmla="*/ 30241877 w 21600"/>
              <a:gd name="T3" fmla="*/ 0 h 21600"/>
              <a:gd name="T4" fmla="*/ 60483755 w 21600"/>
              <a:gd name="T5" fmla="*/ 29990413 h 21600"/>
              <a:gd name="T6" fmla="*/ 30241877 w 21600"/>
              <a:gd name="T7" fmla="*/ 59980826 h 21600"/>
              <a:gd name="T8" fmla="*/ 0 w 21600"/>
              <a:gd name="T9" fmla="*/ 29990413 h 21600"/>
              <a:gd name="T10" fmla="*/ 3631830 w 21600"/>
              <a:gd name="T11" fmla="*/ 29990413 h 21600"/>
              <a:gd name="T12" fmla="*/ 30241877 w 21600"/>
              <a:gd name="T13" fmla="*/ 56379200 h 21600"/>
              <a:gd name="T14" fmla="*/ 56851926 w 21600"/>
              <a:gd name="T15" fmla="*/ 29990413 h 21600"/>
              <a:gd name="T16" fmla="*/ 30241877 w 21600"/>
              <a:gd name="T17" fmla="*/ 3601628 h 21600"/>
              <a:gd name="T18" fmla="*/ 3631830 w 21600"/>
              <a:gd name="T19" fmla="*/ 29990413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297" y="10800"/>
                </a:moveTo>
                <a:cubicBezTo>
                  <a:pt x="1297" y="16048"/>
                  <a:pt x="5552" y="20303"/>
                  <a:pt x="10800" y="20303"/>
                </a:cubicBezTo>
                <a:cubicBezTo>
                  <a:pt x="16048" y="20303"/>
                  <a:pt x="20303" y="16048"/>
                  <a:pt x="20303" y="10800"/>
                </a:cubicBezTo>
                <a:cubicBezTo>
                  <a:pt x="20303" y="5552"/>
                  <a:pt x="16048" y="1297"/>
                  <a:pt x="10800" y="1297"/>
                </a:cubicBezTo>
                <a:cubicBezTo>
                  <a:pt x="5552" y="1297"/>
                  <a:pt x="1297" y="5552"/>
                  <a:pt x="1297" y="1080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6632" name="同心圆 9"/>
          <p:cNvSpPr>
            <a:spLocks/>
          </p:cNvSpPr>
          <p:nvPr/>
        </p:nvSpPr>
        <p:spPr bwMode="auto">
          <a:xfrm>
            <a:off x="9001125" y="857250"/>
            <a:ext cx="928688" cy="928688"/>
          </a:xfrm>
          <a:custGeom>
            <a:avLst/>
            <a:gdLst>
              <a:gd name="T0" fmla="*/ 0 w 21600"/>
              <a:gd name="T1" fmla="*/ 19964382 h 21600"/>
              <a:gd name="T2" fmla="*/ 19964382 w 21600"/>
              <a:gd name="T3" fmla="*/ 0 h 21600"/>
              <a:gd name="T4" fmla="*/ 39928765 w 21600"/>
              <a:gd name="T5" fmla="*/ 19964382 h 21600"/>
              <a:gd name="T6" fmla="*/ 19964382 w 21600"/>
              <a:gd name="T7" fmla="*/ 39928765 h 21600"/>
              <a:gd name="T8" fmla="*/ 0 w 21600"/>
              <a:gd name="T9" fmla="*/ 19964382 h 21600"/>
              <a:gd name="T10" fmla="*/ 3586198 w 21600"/>
              <a:gd name="T11" fmla="*/ 19964382 h 21600"/>
              <a:gd name="T12" fmla="*/ 19964382 w 21600"/>
              <a:gd name="T13" fmla="*/ 36342569 h 21600"/>
              <a:gd name="T14" fmla="*/ 36342569 w 21600"/>
              <a:gd name="T15" fmla="*/ 19964382 h 21600"/>
              <a:gd name="T16" fmla="*/ 19964382 w 21600"/>
              <a:gd name="T17" fmla="*/ 3586198 h 21600"/>
              <a:gd name="T18" fmla="*/ 3586198 w 21600"/>
              <a:gd name="T19" fmla="*/ 19964382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>
              <a:alpha val="7215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6633" name="圆角矩形 10"/>
          <p:cNvSpPr>
            <a:spLocks noChangeArrowheads="1"/>
          </p:cNvSpPr>
          <p:nvPr/>
        </p:nvSpPr>
        <p:spPr bwMode="auto">
          <a:xfrm>
            <a:off x="1714500" y="1857375"/>
            <a:ext cx="5929313" cy="500063"/>
          </a:xfrm>
          <a:prstGeom prst="roundRect">
            <a:avLst>
              <a:gd name="adj" fmla="val 4343"/>
            </a:avLst>
          </a:prstGeom>
          <a:solidFill>
            <a:srgbClr val="00B0F0">
              <a:alpha val="27058"/>
            </a:srgbClr>
          </a:solidFill>
          <a:ln w="25400">
            <a:solidFill>
              <a:srgbClr val="00B0F0"/>
            </a:solidFill>
            <a:round/>
            <a:headEnd/>
            <a:tailEnd/>
          </a:ln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en-US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6634" name="TextBox 12"/>
          <p:cNvSpPr>
            <a:spLocks noChangeArrowheads="1"/>
          </p:cNvSpPr>
          <p:nvPr/>
        </p:nvSpPr>
        <p:spPr bwMode="auto">
          <a:xfrm>
            <a:off x="3787775" y="1916113"/>
            <a:ext cx="15700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Calibri" pitchFamily="34" charset="0"/>
                <a:sym typeface="宋体" pitchFamily="2" charset="-122"/>
              </a:rPr>
              <a:t>点击添加标题</a:t>
            </a:r>
            <a:endParaRPr lang="zh-CN" altLang="en-US"/>
          </a:p>
        </p:txBody>
      </p:sp>
      <p:sp>
        <p:nvSpPr>
          <p:cNvPr id="26635" name="圆角矩形 13"/>
          <p:cNvSpPr>
            <a:spLocks noChangeArrowheads="1"/>
          </p:cNvSpPr>
          <p:nvPr/>
        </p:nvSpPr>
        <p:spPr bwMode="auto">
          <a:xfrm>
            <a:off x="1714500" y="2714625"/>
            <a:ext cx="5929313" cy="500063"/>
          </a:xfrm>
          <a:prstGeom prst="roundRect">
            <a:avLst>
              <a:gd name="adj" fmla="val 4343"/>
            </a:avLst>
          </a:prstGeom>
          <a:solidFill>
            <a:srgbClr val="00B0F0">
              <a:alpha val="27058"/>
            </a:srgbClr>
          </a:solidFill>
          <a:ln w="25400">
            <a:solidFill>
              <a:srgbClr val="00B0F0"/>
            </a:solidFill>
            <a:round/>
            <a:headEnd/>
            <a:tailEnd/>
          </a:ln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en-US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6636" name="TextBox 14"/>
          <p:cNvSpPr>
            <a:spLocks noChangeArrowheads="1"/>
          </p:cNvSpPr>
          <p:nvPr/>
        </p:nvSpPr>
        <p:spPr bwMode="auto">
          <a:xfrm>
            <a:off x="3787775" y="2773363"/>
            <a:ext cx="15700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Calibri" pitchFamily="34" charset="0"/>
                <a:sym typeface="宋体" pitchFamily="2" charset="-122"/>
              </a:rPr>
              <a:t>点击添加标题</a:t>
            </a:r>
            <a:endParaRPr lang="zh-CN" altLang="en-US"/>
          </a:p>
        </p:txBody>
      </p:sp>
      <p:sp>
        <p:nvSpPr>
          <p:cNvPr id="26637" name="圆角矩形 15"/>
          <p:cNvSpPr>
            <a:spLocks noChangeArrowheads="1"/>
          </p:cNvSpPr>
          <p:nvPr/>
        </p:nvSpPr>
        <p:spPr bwMode="auto">
          <a:xfrm>
            <a:off x="1714500" y="3571875"/>
            <a:ext cx="5929313" cy="500063"/>
          </a:xfrm>
          <a:prstGeom prst="roundRect">
            <a:avLst>
              <a:gd name="adj" fmla="val 4343"/>
            </a:avLst>
          </a:prstGeom>
          <a:solidFill>
            <a:srgbClr val="00B0F0">
              <a:alpha val="27058"/>
            </a:srgbClr>
          </a:solidFill>
          <a:ln w="25400">
            <a:solidFill>
              <a:srgbClr val="00B0F0"/>
            </a:solidFill>
            <a:round/>
            <a:headEnd/>
            <a:tailEnd/>
          </a:ln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en-US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6638" name="TextBox 16"/>
          <p:cNvSpPr>
            <a:spLocks noChangeArrowheads="1"/>
          </p:cNvSpPr>
          <p:nvPr/>
        </p:nvSpPr>
        <p:spPr bwMode="auto">
          <a:xfrm>
            <a:off x="3787775" y="3630613"/>
            <a:ext cx="15700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Calibri" pitchFamily="34" charset="0"/>
                <a:sym typeface="宋体" pitchFamily="2" charset="-122"/>
              </a:rPr>
              <a:t>点击添加标题</a:t>
            </a:r>
            <a:endParaRPr lang="zh-CN" altLang="en-US"/>
          </a:p>
        </p:txBody>
      </p:sp>
      <p:sp>
        <p:nvSpPr>
          <p:cNvPr id="26639" name="圆角矩形 17"/>
          <p:cNvSpPr>
            <a:spLocks noChangeArrowheads="1"/>
          </p:cNvSpPr>
          <p:nvPr/>
        </p:nvSpPr>
        <p:spPr bwMode="auto">
          <a:xfrm>
            <a:off x="1714500" y="4429125"/>
            <a:ext cx="5929313" cy="500063"/>
          </a:xfrm>
          <a:prstGeom prst="roundRect">
            <a:avLst>
              <a:gd name="adj" fmla="val 4343"/>
            </a:avLst>
          </a:prstGeom>
          <a:solidFill>
            <a:srgbClr val="00B0F0">
              <a:alpha val="27058"/>
            </a:srgbClr>
          </a:solidFill>
          <a:ln w="25400">
            <a:solidFill>
              <a:srgbClr val="00B0F0"/>
            </a:solidFill>
            <a:round/>
            <a:headEnd/>
            <a:tailEnd/>
          </a:ln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en-US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6640" name="TextBox 18"/>
          <p:cNvSpPr>
            <a:spLocks noChangeArrowheads="1"/>
          </p:cNvSpPr>
          <p:nvPr/>
        </p:nvSpPr>
        <p:spPr bwMode="auto">
          <a:xfrm>
            <a:off x="3787775" y="4487863"/>
            <a:ext cx="15700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Calibri" pitchFamily="34" charset="0"/>
                <a:sym typeface="宋体" pitchFamily="2" charset="-122"/>
              </a:rPr>
              <a:t>点击添加标题</a:t>
            </a:r>
            <a:endParaRPr lang="zh-CN" altLang="en-US"/>
          </a:p>
        </p:txBody>
      </p:sp>
      <p:sp>
        <p:nvSpPr>
          <p:cNvPr id="26641" name="TextBox 19"/>
          <p:cNvSpPr>
            <a:spLocks noChangeArrowheads="1"/>
          </p:cNvSpPr>
          <p:nvPr/>
        </p:nvSpPr>
        <p:spPr bwMode="auto">
          <a:xfrm>
            <a:off x="1917700" y="1835150"/>
            <a:ext cx="3683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en-US" altLang="zh-CN" sz="28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1</a:t>
            </a:r>
            <a:endParaRPr lang="zh-CN" altLang="en-US"/>
          </a:p>
        </p:txBody>
      </p:sp>
      <p:sp>
        <p:nvSpPr>
          <p:cNvPr id="26642" name="TextBox 20"/>
          <p:cNvSpPr>
            <a:spLocks noChangeArrowheads="1"/>
          </p:cNvSpPr>
          <p:nvPr/>
        </p:nvSpPr>
        <p:spPr bwMode="auto">
          <a:xfrm>
            <a:off x="1928813" y="2692400"/>
            <a:ext cx="36671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en-US" altLang="zh-CN" sz="28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2</a:t>
            </a:r>
            <a:endParaRPr lang="zh-CN" altLang="en-US"/>
          </a:p>
        </p:txBody>
      </p:sp>
      <p:sp>
        <p:nvSpPr>
          <p:cNvPr id="26643" name="TextBox 21"/>
          <p:cNvSpPr>
            <a:spLocks noChangeArrowheads="1"/>
          </p:cNvSpPr>
          <p:nvPr/>
        </p:nvSpPr>
        <p:spPr bwMode="auto">
          <a:xfrm>
            <a:off x="1928813" y="3500438"/>
            <a:ext cx="3667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en-US" altLang="zh-CN" sz="28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3</a:t>
            </a:r>
            <a:endParaRPr lang="zh-CN" altLang="en-US"/>
          </a:p>
        </p:txBody>
      </p:sp>
      <p:sp>
        <p:nvSpPr>
          <p:cNvPr id="26644" name="TextBox 22"/>
          <p:cNvSpPr>
            <a:spLocks noChangeArrowheads="1"/>
          </p:cNvSpPr>
          <p:nvPr/>
        </p:nvSpPr>
        <p:spPr bwMode="auto">
          <a:xfrm>
            <a:off x="1928813" y="4406900"/>
            <a:ext cx="36671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en-US" altLang="zh-CN" sz="280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4</a:t>
            </a:r>
            <a:endParaRPr lang="zh-CN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同心圆 13"/>
          <p:cNvSpPr>
            <a:spLocks noChangeArrowheads="1"/>
          </p:cNvSpPr>
          <p:nvPr/>
        </p:nvSpPr>
        <p:spPr bwMode="auto">
          <a:xfrm>
            <a:off x="357188" y="2857500"/>
            <a:ext cx="2643187" cy="2643188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2147483647 w 21600"/>
              <a:gd name="T13" fmla="*/ 2147483647 h 21600"/>
              <a:gd name="T14" fmla="*/ 2147483647 w 21600"/>
              <a:gd name="T15" fmla="*/ 2147483647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FFFFFF">
              <a:alpha val="1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r>
              <a:rPr lang="en-US" altLang="zh-CN">
                <a:latin typeface="Calibri" pitchFamily="34" charset="0"/>
                <a:sym typeface="Calibri" pitchFamily="34" charset="0"/>
              </a:rPr>
              <a:t> </a:t>
            </a:r>
            <a:endParaRPr lang="zh-CN" altLang="en-US"/>
          </a:p>
        </p:txBody>
      </p:sp>
      <p:sp>
        <p:nvSpPr>
          <p:cNvPr id="27651" name="同心圆 14"/>
          <p:cNvSpPr>
            <a:spLocks/>
          </p:cNvSpPr>
          <p:nvPr/>
        </p:nvSpPr>
        <p:spPr bwMode="auto">
          <a:xfrm>
            <a:off x="-958850" y="428625"/>
            <a:ext cx="1924050" cy="1928813"/>
          </a:xfrm>
          <a:custGeom>
            <a:avLst/>
            <a:gdLst>
              <a:gd name="T0" fmla="*/ 0 w 21600"/>
              <a:gd name="T1" fmla="*/ 86118545 h 21600"/>
              <a:gd name="T2" fmla="*/ 85693704 w 21600"/>
              <a:gd name="T3" fmla="*/ 0 h 21600"/>
              <a:gd name="T4" fmla="*/ 171387409 w 21600"/>
              <a:gd name="T5" fmla="*/ 86118545 h 21600"/>
              <a:gd name="T6" fmla="*/ 85693704 w 21600"/>
              <a:gd name="T7" fmla="*/ 172237000 h 21600"/>
              <a:gd name="T8" fmla="*/ 0 w 21600"/>
              <a:gd name="T9" fmla="*/ 86118545 h 21600"/>
              <a:gd name="T10" fmla="*/ 15393113 w 21600"/>
              <a:gd name="T11" fmla="*/ 86118545 h 21600"/>
              <a:gd name="T12" fmla="*/ 85693704 w 21600"/>
              <a:gd name="T13" fmla="*/ 156767569 h 21600"/>
              <a:gd name="T14" fmla="*/ 155994302 w 21600"/>
              <a:gd name="T15" fmla="*/ 86118545 h 21600"/>
              <a:gd name="T16" fmla="*/ 85693704 w 21600"/>
              <a:gd name="T17" fmla="*/ 15469437 h 21600"/>
              <a:gd name="T18" fmla="*/ 15393113 w 21600"/>
              <a:gd name="T19" fmla="*/ 86118545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>
              <a:alpha val="3803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7652" name="同心圆 15"/>
          <p:cNvSpPr>
            <a:spLocks/>
          </p:cNvSpPr>
          <p:nvPr/>
        </p:nvSpPr>
        <p:spPr bwMode="auto">
          <a:xfrm>
            <a:off x="136525" y="3929063"/>
            <a:ext cx="1444625" cy="1444625"/>
          </a:xfrm>
          <a:custGeom>
            <a:avLst/>
            <a:gdLst>
              <a:gd name="T0" fmla="*/ 0 w 21600"/>
              <a:gd name="T1" fmla="*/ 48308861 h 21600"/>
              <a:gd name="T2" fmla="*/ 48308861 w 21600"/>
              <a:gd name="T3" fmla="*/ 0 h 21600"/>
              <a:gd name="T4" fmla="*/ 96617655 w 21600"/>
              <a:gd name="T5" fmla="*/ 48308861 h 21600"/>
              <a:gd name="T6" fmla="*/ 48308861 w 21600"/>
              <a:gd name="T7" fmla="*/ 96617655 h 21600"/>
              <a:gd name="T8" fmla="*/ 0 w 21600"/>
              <a:gd name="T9" fmla="*/ 48308861 h 21600"/>
              <a:gd name="T10" fmla="*/ 8677714 w 21600"/>
              <a:gd name="T11" fmla="*/ 48308861 h 21600"/>
              <a:gd name="T12" fmla="*/ 48308861 w 21600"/>
              <a:gd name="T13" fmla="*/ 87939943 h 21600"/>
              <a:gd name="T14" fmla="*/ 87939943 w 21600"/>
              <a:gd name="T15" fmla="*/ 48308861 h 21600"/>
              <a:gd name="T16" fmla="*/ 48308861 w 21600"/>
              <a:gd name="T17" fmla="*/ 8677714 h 21600"/>
              <a:gd name="T18" fmla="*/ 8677714 w 21600"/>
              <a:gd name="T19" fmla="*/ 48308861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>
              <a:alpha val="2705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7653" name="同心圆 16"/>
          <p:cNvSpPr>
            <a:spLocks/>
          </p:cNvSpPr>
          <p:nvPr/>
        </p:nvSpPr>
        <p:spPr bwMode="auto">
          <a:xfrm>
            <a:off x="1000125" y="1571625"/>
            <a:ext cx="1160463" cy="1160463"/>
          </a:xfrm>
          <a:custGeom>
            <a:avLst/>
            <a:gdLst>
              <a:gd name="T0" fmla="*/ 0 w 21600"/>
              <a:gd name="T1" fmla="*/ 31173047 h 21600"/>
              <a:gd name="T2" fmla="*/ 31173047 w 21600"/>
              <a:gd name="T3" fmla="*/ 0 h 21600"/>
              <a:gd name="T4" fmla="*/ 62346040 w 21600"/>
              <a:gd name="T5" fmla="*/ 31173047 h 21600"/>
              <a:gd name="T6" fmla="*/ 31173047 w 21600"/>
              <a:gd name="T7" fmla="*/ 62346040 h 21600"/>
              <a:gd name="T8" fmla="*/ 0 w 21600"/>
              <a:gd name="T9" fmla="*/ 31173047 h 21600"/>
              <a:gd name="T10" fmla="*/ 10139868 w 21600"/>
              <a:gd name="T11" fmla="*/ 31173047 h 21600"/>
              <a:gd name="T12" fmla="*/ 31173047 w 21600"/>
              <a:gd name="T13" fmla="*/ 52206163 h 21600"/>
              <a:gd name="T14" fmla="*/ 52206163 w 21600"/>
              <a:gd name="T15" fmla="*/ 31173047 h 21600"/>
              <a:gd name="T16" fmla="*/ 31173047 w 21600"/>
              <a:gd name="T17" fmla="*/ 10139868 h 21600"/>
              <a:gd name="T18" fmla="*/ 10139868 w 21600"/>
              <a:gd name="T19" fmla="*/ 31173047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3513" y="10800"/>
                </a:moveTo>
                <a:cubicBezTo>
                  <a:pt x="3513" y="14824"/>
                  <a:pt x="6776" y="18087"/>
                  <a:pt x="10800" y="18087"/>
                </a:cubicBezTo>
                <a:cubicBezTo>
                  <a:pt x="14824" y="18087"/>
                  <a:pt x="18087" y="14824"/>
                  <a:pt x="18087" y="10800"/>
                </a:cubicBezTo>
                <a:cubicBezTo>
                  <a:pt x="18087" y="6776"/>
                  <a:pt x="14824" y="3513"/>
                  <a:pt x="10800" y="3513"/>
                </a:cubicBezTo>
                <a:cubicBezTo>
                  <a:pt x="6776" y="3513"/>
                  <a:pt x="3513" y="6776"/>
                  <a:pt x="3513" y="10800"/>
                </a:cubicBezTo>
                <a:close/>
              </a:path>
            </a:pathLst>
          </a:custGeom>
          <a:solidFill>
            <a:srgbClr val="00B0F0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7654" name="同心圆 17"/>
          <p:cNvSpPr>
            <a:spLocks/>
          </p:cNvSpPr>
          <p:nvPr/>
        </p:nvSpPr>
        <p:spPr bwMode="auto">
          <a:xfrm>
            <a:off x="8126413" y="839788"/>
            <a:ext cx="1160462" cy="1160462"/>
          </a:xfrm>
          <a:custGeom>
            <a:avLst/>
            <a:gdLst>
              <a:gd name="T0" fmla="*/ 0 w 21600"/>
              <a:gd name="T1" fmla="*/ 31172966 h 21600"/>
              <a:gd name="T2" fmla="*/ 31172966 w 21600"/>
              <a:gd name="T3" fmla="*/ 0 h 21600"/>
              <a:gd name="T4" fmla="*/ 62345933 w 21600"/>
              <a:gd name="T5" fmla="*/ 31172966 h 21600"/>
              <a:gd name="T6" fmla="*/ 31172966 w 21600"/>
              <a:gd name="T7" fmla="*/ 62345933 h 21600"/>
              <a:gd name="T8" fmla="*/ 0 w 21600"/>
              <a:gd name="T9" fmla="*/ 31172966 h 21600"/>
              <a:gd name="T10" fmla="*/ 5599605 w 21600"/>
              <a:gd name="T11" fmla="*/ 31172966 h 21600"/>
              <a:gd name="T12" fmla="*/ 31172966 w 21600"/>
              <a:gd name="T13" fmla="*/ 56746330 h 21600"/>
              <a:gd name="T14" fmla="*/ 56746330 w 21600"/>
              <a:gd name="T15" fmla="*/ 31172966 h 21600"/>
              <a:gd name="T16" fmla="*/ 31172966 w 21600"/>
              <a:gd name="T17" fmla="*/ 5599605 h 21600"/>
              <a:gd name="T18" fmla="*/ 5599605 w 21600"/>
              <a:gd name="T19" fmla="*/ 31172966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>
              <a:alpha val="4117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7655" name="同心圆 18"/>
          <p:cNvSpPr>
            <a:spLocks/>
          </p:cNvSpPr>
          <p:nvPr/>
        </p:nvSpPr>
        <p:spPr bwMode="auto">
          <a:xfrm>
            <a:off x="7215188" y="-44450"/>
            <a:ext cx="1143000" cy="1138238"/>
          </a:xfrm>
          <a:custGeom>
            <a:avLst/>
            <a:gdLst>
              <a:gd name="T0" fmla="*/ 0 w 21600"/>
              <a:gd name="T1" fmla="*/ 29990413 h 21600"/>
              <a:gd name="T2" fmla="*/ 30241877 w 21600"/>
              <a:gd name="T3" fmla="*/ 0 h 21600"/>
              <a:gd name="T4" fmla="*/ 60483755 w 21600"/>
              <a:gd name="T5" fmla="*/ 29990413 h 21600"/>
              <a:gd name="T6" fmla="*/ 30241877 w 21600"/>
              <a:gd name="T7" fmla="*/ 59980826 h 21600"/>
              <a:gd name="T8" fmla="*/ 0 w 21600"/>
              <a:gd name="T9" fmla="*/ 29990413 h 21600"/>
              <a:gd name="T10" fmla="*/ 3631830 w 21600"/>
              <a:gd name="T11" fmla="*/ 29990413 h 21600"/>
              <a:gd name="T12" fmla="*/ 30241877 w 21600"/>
              <a:gd name="T13" fmla="*/ 56379200 h 21600"/>
              <a:gd name="T14" fmla="*/ 56851926 w 21600"/>
              <a:gd name="T15" fmla="*/ 29990413 h 21600"/>
              <a:gd name="T16" fmla="*/ 30241877 w 21600"/>
              <a:gd name="T17" fmla="*/ 3601628 h 21600"/>
              <a:gd name="T18" fmla="*/ 3631830 w 21600"/>
              <a:gd name="T19" fmla="*/ 29990413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297" y="10800"/>
                </a:moveTo>
                <a:cubicBezTo>
                  <a:pt x="1297" y="16048"/>
                  <a:pt x="5552" y="20303"/>
                  <a:pt x="10800" y="20303"/>
                </a:cubicBezTo>
                <a:cubicBezTo>
                  <a:pt x="16048" y="20303"/>
                  <a:pt x="20303" y="16048"/>
                  <a:pt x="20303" y="10800"/>
                </a:cubicBezTo>
                <a:cubicBezTo>
                  <a:pt x="20303" y="5552"/>
                  <a:pt x="16048" y="1297"/>
                  <a:pt x="10800" y="1297"/>
                </a:cubicBezTo>
                <a:cubicBezTo>
                  <a:pt x="5552" y="1297"/>
                  <a:pt x="1297" y="5552"/>
                  <a:pt x="1297" y="1080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7656" name="同心圆 19"/>
          <p:cNvSpPr>
            <a:spLocks/>
          </p:cNvSpPr>
          <p:nvPr/>
        </p:nvSpPr>
        <p:spPr bwMode="auto">
          <a:xfrm>
            <a:off x="9001125" y="857250"/>
            <a:ext cx="928688" cy="928688"/>
          </a:xfrm>
          <a:custGeom>
            <a:avLst/>
            <a:gdLst>
              <a:gd name="T0" fmla="*/ 0 w 21600"/>
              <a:gd name="T1" fmla="*/ 19964382 h 21600"/>
              <a:gd name="T2" fmla="*/ 19964382 w 21600"/>
              <a:gd name="T3" fmla="*/ 0 h 21600"/>
              <a:gd name="T4" fmla="*/ 39928765 w 21600"/>
              <a:gd name="T5" fmla="*/ 19964382 h 21600"/>
              <a:gd name="T6" fmla="*/ 19964382 w 21600"/>
              <a:gd name="T7" fmla="*/ 39928765 h 21600"/>
              <a:gd name="T8" fmla="*/ 0 w 21600"/>
              <a:gd name="T9" fmla="*/ 19964382 h 21600"/>
              <a:gd name="T10" fmla="*/ 3586198 w 21600"/>
              <a:gd name="T11" fmla="*/ 19964382 h 21600"/>
              <a:gd name="T12" fmla="*/ 19964382 w 21600"/>
              <a:gd name="T13" fmla="*/ 36342569 h 21600"/>
              <a:gd name="T14" fmla="*/ 36342569 w 21600"/>
              <a:gd name="T15" fmla="*/ 19964382 h 21600"/>
              <a:gd name="T16" fmla="*/ 19964382 w 21600"/>
              <a:gd name="T17" fmla="*/ 3586198 h 21600"/>
              <a:gd name="T18" fmla="*/ 3586198 w 21600"/>
              <a:gd name="T19" fmla="*/ 19964382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>
              <a:alpha val="7215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7657" name="TextBox 21"/>
          <p:cNvSpPr>
            <a:spLocks noChangeArrowheads="1"/>
          </p:cNvSpPr>
          <p:nvPr/>
        </p:nvSpPr>
        <p:spPr bwMode="auto">
          <a:xfrm>
            <a:off x="1143000" y="762000"/>
            <a:ext cx="12620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en-US" sz="2800">
                <a:solidFill>
                  <a:schemeClr val="bg1"/>
                </a:solidFill>
                <a:latin typeface="幼圆" pitchFamily="49" charset="-122"/>
                <a:ea typeface="幼圆" pitchFamily="49" charset="-122"/>
                <a:sym typeface="幼圆" pitchFamily="49" charset="-122"/>
              </a:rPr>
              <a:t>过渡页</a:t>
            </a:r>
            <a:endParaRPr lang="zh-CN" altLang="en-US"/>
          </a:p>
        </p:txBody>
      </p:sp>
      <p:sp>
        <p:nvSpPr>
          <p:cNvPr id="27658" name="圆角矩形 23"/>
          <p:cNvSpPr>
            <a:spLocks noChangeArrowheads="1"/>
          </p:cNvSpPr>
          <p:nvPr/>
        </p:nvSpPr>
        <p:spPr bwMode="auto">
          <a:xfrm>
            <a:off x="1214438" y="2928938"/>
            <a:ext cx="6786562" cy="500062"/>
          </a:xfrm>
          <a:prstGeom prst="roundRect">
            <a:avLst>
              <a:gd name="adj" fmla="val 4343"/>
            </a:avLst>
          </a:prstGeom>
          <a:solidFill>
            <a:srgbClr val="00B0F0">
              <a:alpha val="27058"/>
            </a:srgbClr>
          </a:solidFill>
          <a:ln w="25400">
            <a:solidFill>
              <a:srgbClr val="00B0F0"/>
            </a:solidFill>
            <a:round/>
            <a:headEnd/>
            <a:tailEnd/>
          </a:ln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en-US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7659" name="TextBox 24"/>
          <p:cNvSpPr>
            <a:spLocks noChangeArrowheads="1"/>
          </p:cNvSpPr>
          <p:nvPr/>
        </p:nvSpPr>
        <p:spPr bwMode="auto">
          <a:xfrm>
            <a:off x="3773488" y="2987675"/>
            <a:ext cx="17954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Calibri" pitchFamily="34" charset="0"/>
                <a:sym typeface="宋体" pitchFamily="2" charset="-122"/>
              </a:rPr>
              <a:t>点击添加标题</a:t>
            </a:r>
            <a:endParaRPr lang="zh-CN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同心圆 3"/>
          <p:cNvSpPr>
            <a:spLocks noChangeArrowheads="1"/>
          </p:cNvSpPr>
          <p:nvPr/>
        </p:nvSpPr>
        <p:spPr bwMode="auto">
          <a:xfrm>
            <a:off x="357188" y="2857500"/>
            <a:ext cx="2643187" cy="2643188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2147483647 w 21600"/>
              <a:gd name="T13" fmla="*/ 2147483647 h 21600"/>
              <a:gd name="T14" fmla="*/ 2147483647 w 21600"/>
              <a:gd name="T15" fmla="*/ 2147483647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FFFFFF">
              <a:alpha val="1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r>
              <a:rPr lang="en-US" altLang="zh-CN">
                <a:latin typeface="Calibri" pitchFamily="34" charset="0"/>
                <a:sym typeface="Calibri" pitchFamily="34" charset="0"/>
              </a:rPr>
              <a:t> </a:t>
            </a:r>
            <a:endParaRPr lang="zh-CN" altLang="en-US"/>
          </a:p>
        </p:txBody>
      </p:sp>
      <p:sp>
        <p:nvSpPr>
          <p:cNvPr id="28675" name="同心圆 4"/>
          <p:cNvSpPr>
            <a:spLocks/>
          </p:cNvSpPr>
          <p:nvPr/>
        </p:nvSpPr>
        <p:spPr bwMode="auto">
          <a:xfrm>
            <a:off x="-958850" y="428625"/>
            <a:ext cx="1924050" cy="1928813"/>
          </a:xfrm>
          <a:custGeom>
            <a:avLst/>
            <a:gdLst>
              <a:gd name="T0" fmla="*/ 0 w 21600"/>
              <a:gd name="T1" fmla="*/ 86118545 h 21600"/>
              <a:gd name="T2" fmla="*/ 85693704 w 21600"/>
              <a:gd name="T3" fmla="*/ 0 h 21600"/>
              <a:gd name="T4" fmla="*/ 171387409 w 21600"/>
              <a:gd name="T5" fmla="*/ 86118545 h 21600"/>
              <a:gd name="T6" fmla="*/ 85693704 w 21600"/>
              <a:gd name="T7" fmla="*/ 172237000 h 21600"/>
              <a:gd name="T8" fmla="*/ 0 w 21600"/>
              <a:gd name="T9" fmla="*/ 86118545 h 21600"/>
              <a:gd name="T10" fmla="*/ 15393113 w 21600"/>
              <a:gd name="T11" fmla="*/ 86118545 h 21600"/>
              <a:gd name="T12" fmla="*/ 85693704 w 21600"/>
              <a:gd name="T13" fmla="*/ 156767569 h 21600"/>
              <a:gd name="T14" fmla="*/ 155994302 w 21600"/>
              <a:gd name="T15" fmla="*/ 86118545 h 21600"/>
              <a:gd name="T16" fmla="*/ 85693704 w 21600"/>
              <a:gd name="T17" fmla="*/ 15469437 h 21600"/>
              <a:gd name="T18" fmla="*/ 15393113 w 21600"/>
              <a:gd name="T19" fmla="*/ 86118545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>
              <a:alpha val="3803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8676" name="同心圆 5"/>
          <p:cNvSpPr>
            <a:spLocks/>
          </p:cNvSpPr>
          <p:nvPr/>
        </p:nvSpPr>
        <p:spPr bwMode="auto">
          <a:xfrm>
            <a:off x="136525" y="3929063"/>
            <a:ext cx="1444625" cy="1444625"/>
          </a:xfrm>
          <a:custGeom>
            <a:avLst/>
            <a:gdLst>
              <a:gd name="T0" fmla="*/ 0 w 21600"/>
              <a:gd name="T1" fmla="*/ 48308861 h 21600"/>
              <a:gd name="T2" fmla="*/ 48308861 w 21600"/>
              <a:gd name="T3" fmla="*/ 0 h 21600"/>
              <a:gd name="T4" fmla="*/ 96617655 w 21600"/>
              <a:gd name="T5" fmla="*/ 48308861 h 21600"/>
              <a:gd name="T6" fmla="*/ 48308861 w 21600"/>
              <a:gd name="T7" fmla="*/ 96617655 h 21600"/>
              <a:gd name="T8" fmla="*/ 0 w 21600"/>
              <a:gd name="T9" fmla="*/ 48308861 h 21600"/>
              <a:gd name="T10" fmla="*/ 8677714 w 21600"/>
              <a:gd name="T11" fmla="*/ 48308861 h 21600"/>
              <a:gd name="T12" fmla="*/ 48308861 w 21600"/>
              <a:gd name="T13" fmla="*/ 87939943 h 21600"/>
              <a:gd name="T14" fmla="*/ 87939943 w 21600"/>
              <a:gd name="T15" fmla="*/ 48308861 h 21600"/>
              <a:gd name="T16" fmla="*/ 48308861 w 21600"/>
              <a:gd name="T17" fmla="*/ 8677714 h 21600"/>
              <a:gd name="T18" fmla="*/ 8677714 w 21600"/>
              <a:gd name="T19" fmla="*/ 48308861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>
              <a:alpha val="2705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8677" name="同心圆 6"/>
          <p:cNvSpPr>
            <a:spLocks/>
          </p:cNvSpPr>
          <p:nvPr/>
        </p:nvSpPr>
        <p:spPr bwMode="auto">
          <a:xfrm>
            <a:off x="1000125" y="1571625"/>
            <a:ext cx="1160463" cy="1160463"/>
          </a:xfrm>
          <a:custGeom>
            <a:avLst/>
            <a:gdLst>
              <a:gd name="T0" fmla="*/ 0 w 21600"/>
              <a:gd name="T1" fmla="*/ 31173047 h 21600"/>
              <a:gd name="T2" fmla="*/ 31173047 w 21600"/>
              <a:gd name="T3" fmla="*/ 0 h 21600"/>
              <a:gd name="T4" fmla="*/ 62346040 w 21600"/>
              <a:gd name="T5" fmla="*/ 31173047 h 21600"/>
              <a:gd name="T6" fmla="*/ 31173047 w 21600"/>
              <a:gd name="T7" fmla="*/ 62346040 h 21600"/>
              <a:gd name="T8" fmla="*/ 0 w 21600"/>
              <a:gd name="T9" fmla="*/ 31173047 h 21600"/>
              <a:gd name="T10" fmla="*/ 10139868 w 21600"/>
              <a:gd name="T11" fmla="*/ 31173047 h 21600"/>
              <a:gd name="T12" fmla="*/ 31173047 w 21600"/>
              <a:gd name="T13" fmla="*/ 52206163 h 21600"/>
              <a:gd name="T14" fmla="*/ 52206163 w 21600"/>
              <a:gd name="T15" fmla="*/ 31173047 h 21600"/>
              <a:gd name="T16" fmla="*/ 31173047 w 21600"/>
              <a:gd name="T17" fmla="*/ 10139868 h 21600"/>
              <a:gd name="T18" fmla="*/ 10139868 w 21600"/>
              <a:gd name="T19" fmla="*/ 31173047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3513" y="10800"/>
                </a:moveTo>
                <a:cubicBezTo>
                  <a:pt x="3513" y="14824"/>
                  <a:pt x="6776" y="18087"/>
                  <a:pt x="10800" y="18087"/>
                </a:cubicBezTo>
                <a:cubicBezTo>
                  <a:pt x="14824" y="18087"/>
                  <a:pt x="18087" y="14824"/>
                  <a:pt x="18087" y="10800"/>
                </a:cubicBezTo>
                <a:cubicBezTo>
                  <a:pt x="18087" y="6776"/>
                  <a:pt x="14824" y="3513"/>
                  <a:pt x="10800" y="3513"/>
                </a:cubicBezTo>
                <a:cubicBezTo>
                  <a:pt x="6776" y="3513"/>
                  <a:pt x="3513" y="6776"/>
                  <a:pt x="3513" y="10800"/>
                </a:cubicBezTo>
                <a:close/>
              </a:path>
            </a:pathLst>
          </a:custGeom>
          <a:solidFill>
            <a:srgbClr val="00B0F0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8678" name="同心圆 7"/>
          <p:cNvSpPr>
            <a:spLocks/>
          </p:cNvSpPr>
          <p:nvPr/>
        </p:nvSpPr>
        <p:spPr bwMode="auto">
          <a:xfrm>
            <a:off x="8126413" y="839788"/>
            <a:ext cx="1160462" cy="1160462"/>
          </a:xfrm>
          <a:custGeom>
            <a:avLst/>
            <a:gdLst>
              <a:gd name="T0" fmla="*/ 0 w 21600"/>
              <a:gd name="T1" fmla="*/ 31172966 h 21600"/>
              <a:gd name="T2" fmla="*/ 31172966 w 21600"/>
              <a:gd name="T3" fmla="*/ 0 h 21600"/>
              <a:gd name="T4" fmla="*/ 62345933 w 21600"/>
              <a:gd name="T5" fmla="*/ 31172966 h 21600"/>
              <a:gd name="T6" fmla="*/ 31172966 w 21600"/>
              <a:gd name="T7" fmla="*/ 62345933 h 21600"/>
              <a:gd name="T8" fmla="*/ 0 w 21600"/>
              <a:gd name="T9" fmla="*/ 31172966 h 21600"/>
              <a:gd name="T10" fmla="*/ 5599605 w 21600"/>
              <a:gd name="T11" fmla="*/ 31172966 h 21600"/>
              <a:gd name="T12" fmla="*/ 31172966 w 21600"/>
              <a:gd name="T13" fmla="*/ 56746330 h 21600"/>
              <a:gd name="T14" fmla="*/ 56746330 w 21600"/>
              <a:gd name="T15" fmla="*/ 31172966 h 21600"/>
              <a:gd name="T16" fmla="*/ 31172966 w 21600"/>
              <a:gd name="T17" fmla="*/ 5599605 h 21600"/>
              <a:gd name="T18" fmla="*/ 5599605 w 21600"/>
              <a:gd name="T19" fmla="*/ 31172966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>
              <a:alpha val="4117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8679" name="同心圆 8"/>
          <p:cNvSpPr>
            <a:spLocks/>
          </p:cNvSpPr>
          <p:nvPr/>
        </p:nvSpPr>
        <p:spPr bwMode="auto">
          <a:xfrm>
            <a:off x="7215188" y="-44450"/>
            <a:ext cx="1143000" cy="1138238"/>
          </a:xfrm>
          <a:custGeom>
            <a:avLst/>
            <a:gdLst>
              <a:gd name="T0" fmla="*/ 0 w 21600"/>
              <a:gd name="T1" fmla="*/ 29990413 h 21600"/>
              <a:gd name="T2" fmla="*/ 30241877 w 21600"/>
              <a:gd name="T3" fmla="*/ 0 h 21600"/>
              <a:gd name="T4" fmla="*/ 60483755 w 21600"/>
              <a:gd name="T5" fmla="*/ 29990413 h 21600"/>
              <a:gd name="T6" fmla="*/ 30241877 w 21600"/>
              <a:gd name="T7" fmla="*/ 59980826 h 21600"/>
              <a:gd name="T8" fmla="*/ 0 w 21600"/>
              <a:gd name="T9" fmla="*/ 29990413 h 21600"/>
              <a:gd name="T10" fmla="*/ 3631830 w 21600"/>
              <a:gd name="T11" fmla="*/ 29990413 h 21600"/>
              <a:gd name="T12" fmla="*/ 30241877 w 21600"/>
              <a:gd name="T13" fmla="*/ 56379200 h 21600"/>
              <a:gd name="T14" fmla="*/ 56851926 w 21600"/>
              <a:gd name="T15" fmla="*/ 29990413 h 21600"/>
              <a:gd name="T16" fmla="*/ 30241877 w 21600"/>
              <a:gd name="T17" fmla="*/ 3601628 h 21600"/>
              <a:gd name="T18" fmla="*/ 3631830 w 21600"/>
              <a:gd name="T19" fmla="*/ 29990413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297" y="10800"/>
                </a:moveTo>
                <a:cubicBezTo>
                  <a:pt x="1297" y="16048"/>
                  <a:pt x="5552" y="20303"/>
                  <a:pt x="10800" y="20303"/>
                </a:cubicBezTo>
                <a:cubicBezTo>
                  <a:pt x="16048" y="20303"/>
                  <a:pt x="20303" y="16048"/>
                  <a:pt x="20303" y="10800"/>
                </a:cubicBezTo>
                <a:cubicBezTo>
                  <a:pt x="20303" y="5552"/>
                  <a:pt x="16048" y="1297"/>
                  <a:pt x="10800" y="1297"/>
                </a:cubicBezTo>
                <a:cubicBezTo>
                  <a:pt x="5552" y="1297"/>
                  <a:pt x="1297" y="5552"/>
                  <a:pt x="1297" y="1080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8680" name="同心圆 9"/>
          <p:cNvSpPr>
            <a:spLocks/>
          </p:cNvSpPr>
          <p:nvPr/>
        </p:nvSpPr>
        <p:spPr bwMode="auto">
          <a:xfrm>
            <a:off x="9001125" y="857250"/>
            <a:ext cx="928688" cy="928688"/>
          </a:xfrm>
          <a:custGeom>
            <a:avLst/>
            <a:gdLst>
              <a:gd name="T0" fmla="*/ 0 w 21600"/>
              <a:gd name="T1" fmla="*/ 19964382 h 21600"/>
              <a:gd name="T2" fmla="*/ 19964382 w 21600"/>
              <a:gd name="T3" fmla="*/ 0 h 21600"/>
              <a:gd name="T4" fmla="*/ 39928765 w 21600"/>
              <a:gd name="T5" fmla="*/ 19964382 h 21600"/>
              <a:gd name="T6" fmla="*/ 19964382 w 21600"/>
              <a:gd name="T7" fmla="*/ 39928765 h 21600"/>
              <a:gd name="T8" fmla="*/ 0 w 21600"/>
              <a:gd name="T9" fmla="*/ 19964382 h 21600"/>
              <a:gd name="T10" fmla="*/ 3586198 w 21600"/>
              <a:gd name="T11" fmla="*/ 19964382 h 21600"/>
              <a:gd name="T12" fmla="*/ 19964382 w 21600"/>
              <a:gd name="T13" fmla="*/ 36342569 h 21600"/>
              <a:gd name="T14" fmla="*/ 36342569 w 21600"/>
              <a:gd name="T15" fmla="*/ 19964382 h 21600"/>
              <a:gd name="T16" fmla="*/ 19964382 w 21600"/>
              <a:gd name="T17" fmla="*/ 3586198 h 21600"/>
              <a:gd name="T18" fmla="*/ 3586198 w 21600"/>
              <a:gd name="T19" fmla="*/ 19964382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>
              <a:alpha val="7215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8681" name="TextBox 10"/>
          <p:cNvSpPr>
            <a:spLocks noChangeArrowheads="1"/>
          </p:cNvSpPr>
          <p:nvPr/>
        </p:nvSpPr>
        <p:spPr bwMode="auto">
          <a:xfrm>
            <a:off x="1143000" y="762000"/>
            <a:ext cx="12620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en-US" sz="2800">
                <a:solidFill>
                  <a:schemeClr val="bg1"/>
                </a:solidFill>
                <a:latin typeface="幼圆" pitchFamily="49" charset="-122"/>
                <a:ea typeface="幼圆" pitchFamily="49" charset="-122"/>
                <a:sym typeface="幼圆" pitchFamily="49" charset="-122"/>
              </a:rPr>
              <a:t>过渡页</a:t>
            </a:r>
            <a:endParaRPr lang="zh-CN" altLang="en-US"/>
          </a:p>
        </p:txBody>
      </p:sp>
      <p:sp>
        <p:nvSpPr>
          <p:cNvPr id="28682" name="圆角矩形 11"/>
          <p:cNvSpPr>
            <a:spLocks noChangeArrowheads="1"/>
          </p:cNvSpPr>
          <p:nvPr/>
        </p:nvSpPr>
        <p:spPr bwMode="auto">
          <a:xfrm>
            <a:off x="1714500" y="1714500"/>
            <a:ext cx="5786438" cy="500063"/>
          </a:xfrm>
          <a:prstGeom prst="roundRect">
            <a:avLst>
              <a:gd name="adj" fmla="val 4343"/>
            </a:avLst>
          </a:prstGeom>
          <a:solidFill>
            <a:srgbClr val="00B0F0">
              <a:alpha val="78038"/>
            </a:srgbClr>
          </a:solidFill>
          <a:ln w="25400">
            <a:solidFill>
              <a:srgbClr val="00B0F0"/>
            </a:solidFill>
            <a:round/>
            <a:headEnd/>
            <a:tailEnd/>
          </a:ln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en-US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8683" name="TextBox 12"/>
          <p:cNvSpPr>
            <a:spLocks noChangeArrowheads="1"/>
          </p:cNvSpPr>
          <p:nvPr/>
        </p:nvSpPr>
        <p:spPr bwMode="auto">
          <a:xfrm>
            <a:off x="3773488" y="1785938"/>
            <a:ext cx="17954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Calibri" pitchFamily="34" charset="0"/>
                <a:sym typeface="宋体" pitchFamily="2" charset="-122"/>
              </a:rPr>
              <a:t>点击添加标题</a:t>
            </a:r>
            <a:endParaRPr lang="zh-CN" altLang="en-US"/>
          </a:p>
        </p:txBody>
      </p:sp>
      <p:sp>
        <p:nvSpPr>
          <p:cNvPr id="28684" name="圆角矩形 13"/>
          <p:cNvSpPr>
            <a:spLocks noChangeArrowheads="1"/>
          </p:cNvSpPr>
          <p:nvPr/>
        </p:nvSpPr>
        <p:spPr bwMode="auto">
          <a:xfrm>
            <a:off x="1357313" y="2214563"/>
            <a:ext cx="6429375" cy="4071937"/>
          </a:xfrm>
          <a:prstGeom prst="roundRect">
            <a:avLst>
              <a:gd name="adj" fmla="val 5435"/>
            </a:avLst>
          </a:prstGeom>
          <a:noFill/>
          <a:ln w="25400">
            <a:solidFill>
              <a:srgbClr val="00B0F0">
                <a:alpha val="14117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en-US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8685" name="圆角矩形 14"/>
          <p:cNvSpPr>
            <a:spLocks noChangeArrowheads="1"/>
          </p:cNvSpPr>
          <p:nvPr/>
        </p:nvSpPr>
        <p:spPr bwMode="auto">
          <a:xfrm>
            <a:off x="1643063" y="3286125"/>
            <a:ext cx="1857375" cy="2714625"/>
          </a:xfrm>
          <a:prstGeom prst="roundRect">
            <a:avLst>
              <a:gd name="adj" fmla="val 0"/>
            </a:avLst>
          </a:prstGeom>
          <a:noFill/>
          <a:ln w="25400">
            <a:solidFill>
              <a:srgbClr val="00B0F0">
                <a:alpha val="14117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en-US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8686" name="圆角矩形 17"/>
          <p:cNvSpPr>
            <a:spLocks noChangeArrowheads="1"/>
          </p:cNvSpPr>
          <p:nvPr/>
        </p:nvSpPr>
        <p:spPr bwMode="auto">
          <a:xfrm>
            <a:off x="3643313" y="3286125"/>
            <a:ext cx="1857375" cy="2714625"/>
          </a:xfrm>
          <a:prstGeom prst="roundRect">
            <a:avLst>
              <a:gd name="adj" fmla="val 0"/>
            </a:avLst>
          </a:prstGeom>
          <a:noFill/>
          <a:ln w="25400">
            <a:solidFill>
              <a:srgbClr val="00B0F0">
                <a:alpha val="14117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en-US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8687" name="圆角矩形 18"/>
          <p:cNvSpPr>
            <a:spLocks noChangeArrowheads="1"/>
          </p:cNvSpPr>
          <p:nvPr/>
        </p:nvSpPr>
        <p:spPr bwMode="auto">
          <a:xfrm>
            <a:off x="5643563" y="3286125"/>
            <a:ext cx="1857375" cy="2714625"/>
          </a:xfrm>
          <a:prstGeom prst="roundRect">
            <a:avLst>
              <a:gd name="adj" fmla="val 0"/>
            </a:avLst>
          </a:prstGeom>
          <a:noFill/>
          <a:ln w="25400">
            <a:solidFill>
              <a:srgbClr val="00B0F0">
                <a:alpha val="14117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en-US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8688" name="圆角矩形 19"/>
          <p:cNvSpPr>
            <a:spLocks noChangeArrowheads="1"/>
          </p:cNvSpPr>
          <p:nvPr/>
        </p:nvSpPr>
        <p:spPr bwMode="auto">
          <a:xfrm>
            <a:off x="1643063" y="2786063"/>
            <a:ext cx="1857375" cy="500062"/>
          </a:xfrm>
          <a:prstGeom prst="roundRect">
            <a:avLst>
              <a:gd name="adj" fmla="val 4343"/>
            </a:avLst>
          </a:prstGeom>
          <a:solidFill>
            <a:srgbClr val="00B0F0">
              <a:alpha val="52156"/>
            </a:srgbClr>
          </a:solidFill>
          <a:ln w="25400">
            <a:solidFill>
              <a:srgbClr val="00B0F0"/>
            </a:solidFill>
            <a:round/>
            <a:headEnd/>
            <a:tailEnd/>
          </a:ln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en-US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8689" name="TextBox 20"/>
          <p:cNvSpPr>
            <a:spLocks noChangeArrowheads="1"/>
          </p:cNvSpPr>
          <p:nvPr/>
        </p:nvSpPr>
        <p:spPr bwMode="auto">
          <a:xfrm>
            <a:off x="1844675" y="2857500"/>
            <a:ext cx="16557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Calibri" pitchFamily="34" charset="0"/>
                <a:sym typeface="宋体" pitchFamily="2" charset="-122"/>
              </a:rPr>
              <a:t>点击添加标题</a:t>
            </a:r>
            <a:endParaRPr lang="zh-CN" altLang="en-US"/>
          </a:p>
        </p:txBody>
      </p:sp>
      <p:sp>
        <p:nvSpPr>
          <p:cNvPr id="28690" name="圆角矩形 22"/>
          <p:cNvSpPr>
            <a:spLocks noChangeArrowheads="1"/>
          </p:cNvSpPr>
          <p:nvPr/>
        </p:nvSpPr>
        <p:spPr bwMode="auto">
          <a:xfrm>
            <a:off x="3643313" y="2786063"/>
            <a:ext cx="1857375" cy="500062"/>
          </a:xfrm>
          <a:prstGeom prst="roundRect">
            <a:avLst>
              <a:gd name="adj" fmla="val 4343"/>
            </a:avLst>
          </a:prstGeom>
          <a:solidFill>
            <a:srgbClr val="00B0F0">
              <a:alpha val="52156"/>
            </a:srgbClr>
          </a:solidFill>
          <a:ln w="25400">
            <a:solidFill>
              <a:srgbClr val="00B0F0"/>
            </a:solidFill>
            <a:round/>
            <a:headEnd/>
            <a:tailEnd/>
          </a:ln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en-US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8691" name="圆角矩形 23"/>
          <p:cNvSpPr>
            <a:spLocks noChangeArrowheads="1"/>
          </p:cNvSpPr>
          <p:nvPr/>
        </p:nvSpPr>
        <p:spPr bwMode="auto">
          <a:xfrm>
            <a:off x="5643563" y="2786063"/>
            <a:ext cx="1857375" cy="500062"/>
          </a:xfrm>
          <a:prstGeom prst="roundRect">
            <a:avLst>
              <a:gd name="adj" fmla="val 4343"/>
            </a:avLst>
          </a:prstGeom>
          <a:solidFill>
            <a:srgbClr val="00B0F0">
              <a:alpha val="52156"/>
            </a:srgbClr>
          </a:solidFill>
          <a:ln w="25400">
            <a:solidFill>
              <a:srgbClr val="00B0F0"/>
            </a:solidFill>
            <a:round/>
            <a:headEnd/>
            <a:tailEnd/>
          </a:ln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en-US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8692" name="TextBox 24"/>
          <p:cNvSpPr>
            <a:spLocks noChangeArrowheads="1"/>
          </p:cNvSpPr>
          <p:nvPr/>
        </p:nvSpPr>
        <p:spPr bwMode="auto">
          <a:xfrm>
            <a:off x="3714750" y="2857500"/>
            <a:ext cx="16557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Calibri" pitchFamily="34" charset="0"/>
                <a:sym typeface="宋体" pitchFamily="2" charset="-122"/>
              </a:rPr>
              <a:t>点击添加标题</a:t>
            </a:r>
            <a:endParaRPr lang="zh-CN" altLang="en-US"/>
          </a:p>
        </p:txBody>
      </p:sp>
      <p:sp>
        <p:nvSpPr>
          <p:cNvPr id="28693" name="TextBox 25"/>
          <p:cNvSpPr>
            <a:spLocks noChangeArrowheads="1"/>
          </p:cNvSpPr>
          <p:nvPr/>
        </p:nvSpPr>
        <p:spPr bwMode="auto">
          <a:xfrm>
            <a:off x="5715000" y="2857500"/>
            <a:ext cx="16557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Calibri" pitchFamily="34" charset="0"/>
                <a:sym typeface="宋体" pitchFamily="2" charset="-122"/>
              </a:rPr>
              <a:t>点击添加标题</a:t>
            </a:r>
            <a:endParaRPr lang="zh-CN" altLang="en-US"/>
          </a:p>
        </p:txBody>
      </p:sp>
      <p:sp>
        <p:nvSpPr>
          <p:cNvPr id="28694" name="TextBox 26"/>
          <p:cNvSpPr>
            <a:spLocks noChangeArrowheads="1"/>
          </p:cNvSpPr>
          <p:nvPr/>
        </p:nvSpPr>
        <p:spPr bwMode="auto">
          <a:xfrm>
            <a:off x="1844675" y="3643313"/>
            <a:ext cx="16557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Calibri" pitchFamily="34" charset="0"/>
                <a:sym typeface="宋体" pitchFamily="2" charset="-122"/>
              </a:rPr>
              <a:t>点击添加标题</a:t>
            </a:r>
            <a:endParaRPr lang="zh-CN" altLang="en-US"/>
          </a:p>
        </p:txBody>
      </p:sp>
      <p:sp>
        <p:nvSpPr>
          <p:cNvPr id="28695" name="TextBox 27"/>
          <p:cNvSpPr>
            <a:spLocks noChangeArrowheads="1"/>
          </p:cNvSpPr>
          <p:nvPr/>
        </p:nvSpPr>
        <p:spPr bwMode="auto">
          <a:xfrm>
            <a:off x="1844675" y="4357688"/>
            <a:ext cx="16557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Calibri" pitchFamily="34" charset="0"/>
                <a:sym typeface="宋体" pitchFamily="2" charset="-122"/>
              </a:rPr>
              <a:t>点击添加标题</a:t>
            </a:r>
            <a:endParaRPr lang="zh-CN" altLang="en-US"/>
          </a:p>
        </p:txBody>
      </p:sp>
      <p:sp>
        <p:nvSpPr>
          <p:cNvPr id="28696" name="TextBox 28"/>
          <p:cNvSpPr>
            <a:spLocks noChangeArrowheads="1"/>
          </p:cNvSpPr>
          <p:nvPr/>
        </p:nvSpPr>
        <p:spPr bwMode="auto">
          <a:xfrm>
            <a:off x="1844675" y="5072063"/>
            <a:ext cx="16557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Calibri" pitchFamily="34" charset="0"/>
                <a:sym typeface="宋体" pitchFamily="2" charset="-122"/>
              </a:rPr>
              <a:t>点击添加标题</a:t>
            </a:r>
            <a:endParaRPr lang="zh-CN" altLang="en-US"/>
          </a:p>
        </p:txBody>
      </p:sp>
      <p:sp>
        <p:nvSpPr>
          <p:cNvPr id="28697" name="TextBox 29"/>
          <p:cNvSpPr>
            <a:spLocks noChangeArrowheads="1"/>
          </p:cNvSpPr>
          <p:nvPr/>
        </p:nvSpPr>
        <p:spPr bwMode="auto">
          <a:xfrm>
            <a:off x="3744913" y="3643313"/>
            <a:ext cx="16557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Calibri" pitchFamily="34" charset="0"/>
                <a:sym typeface="宋体" pitchFamily="2" charset="-122"/>
              </a:rPr>
              <a:t>点击添加标题</a:t>
            </a:r>
            <a:endParaRPr lang="zh-CN" altLang="en-US"/>
          </a:p>
        </p:txBody>
      </p:sp>
      <p:sp>
        <p:nvSpPr>
          <p:cNvPr id="28698" name="TextBox 30"/>
          <p:cNvSpPr>
            <a:spLocks noChangeArrowheads="1"/>
          </p:cNvSpPr>
          <p:nvPr/>
        </p:nvSpPr>
        <p:spPr bwMode="auto">
          <a:xfrm>
            <a:off x="3744913" y="4357688"/>
            <a:ext cx="16557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Calibri" pitchFamily="34" charset="0"/>
                <a:sym typeface="宋体" pitchFamily="2" charset="-122"/>
              </a:rPr>
              <a:t>点击添加标题</a:t>
            </a:r>
            <a:endParaRPr lang="zh-CN" altLang="en-US"/>
          </a:p>
        </p:txBody>
      </p:sp>
      <p:sp>
        <p:nvSpPr>
          <p:cNvPr id="28699" name="TextBox 31"/>
          <p:cNvSpPr>
            <a:spLocks noChangeArrowheads="1"/>
          </p:cNvSpPr>
          <p:nvPr/>
        </p:nvSpPr>
        <p:spPr bwMode="auto">
          <a:xfrm>
            <a:off x="3744913" y="5072063"/>
            <a:ext cx="16557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Calibri" pitchFamily="34" charset="0"/>
                <a:sym typeface="宋体" pitchFamily="2" charset="-122"/>
              </a:rPr>
              <a:t>点击添加标题</a:t>
            </a:r>
            <a:endParaRPr lang="zh-CN" altLang="en-US"/>
          </a:p>
        </p:txBody>
      </p:sp>
      <p:sp>
        <p:nvSpPr>
          <p:cNvPr id="28700" name="TextBox 32"/>
          <p:cNvSpPr>
            <a:spLocks noChangeArrowheads="1"/>
          </p:cNvSpPr>
          <p:nvPr/>
        </p:nvSpPr>
        <p:spPr bwMode="auto">
          <a:xfrm>
            <a:off x="5745163" y="3643313"/>
            <a:ext cx="16557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Calibri" pitchFamily="34" charset="0"/>
                <a:sym typeface="宋体" pitchFamily="2" charset="-122"/>
              </a:rPr>
              <a:t>点击添加标题</a:t>
            </a:r>
            <a:endParaRPr lang="zh-CN" altLang="en-US"/>
          </a:p>
        </p:txBody>
      </p:sp>
      <p:sp>
        <p:nvSpPr>
          <p:cNvPr id="28701" name="TextBox 33"/>
          <p:cNvSpPr>
            <a:spLocks noChangeArrowheads="1"/>
          </p:cNvSpPr>
          <p:nvPr/>
        </p:nvSpPr>
        <p:spPr bwMode="auto">
          <a:xfrm>
            <a:off x="5745163" y="4357688"/>
            <a:ext cx="16557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Calibri" pitchFamily="34" charset="0"/>
                <a:sym typeface="宋体" pitchFamily="2" charset="-122"/>
              </a:rPr>
              <a:t>点击添加标题</a:t>
            </a:r>
            <a:endParaRPr lang="zh-CN" altLang="en-US"/>
          </a:p>
        </p:txBody>
      </p:sp>
      <p:sp>
        <p:nvSpPr>
          <p:cNvPr id="28702" name="TextBox 34"/>
          <p:cNvSpPr>
            <a:spLocks noChangeArrowheads="1"/>
          </p:cNvSpPr>
          <p:nvPr/>
        </p:nvSpPr>
        <p:spPr bwMode="auto">
          <a:xfrm>
            <a:off x="5745163" y="5072063"/>
            <a:ext cx="16557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Calibri" pitchFamily="34" charset="0"/>
                <a:sym typeface="宋体" pitchFamily="2" charset="-122"/>
              </a:rPr>
              <a:t>点击添加标题</a:t>
            </a:r>
            <a:endParaRPr lang="zh-CN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同心圆 3"/>
          <p:cNvSpPr>
            <a:spLocks noChangeArrowheads="1"/>
          </p:cNvSpPr>
          <p:nvPr/>
        </p:nvSpPr>
        <p:spPr bwMode="auto">
          <a:xfrm>
            <a:off x="357188" y="2857500"/>
            <a:ext cx="2643187" cy="2643188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2147483647 w 21600"/>
              <a:gd name="T13" fmla="*/ 2147483647 h 21600"/>
              <a:gd name="T14" fmla="*/ 2147483647 w 21600"/>
              <a:gd name="T15" fmla="*/ 2147483647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FFFFFF">
              <a:alpha val="1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r>
              <a:rPr lang="en-US" altLang="zh-CN">
                <a:latin typeface="Calibri" pitchFamily="34" charset="0"/>
                <a:sym typeface="Calibri" pitchFamily="34" charset="0"/>
              </a:rPr>
              <a:t> </a:t>
            </a:r>
            <a:endParaRPr lang="zh-CN" altLang="en-US"/>
          </a:p>
        </p:txBody>
      </p:sp>
      <p:sp>
        <p:nvSpPr>
          <p:cNvPr id="29699" name="同心圆 4"/>
          <p:cNvSpPr>
            <a:spLocks/>
          </p:cNvSpPr>
          <p:nvPr/>
        </p:nvSpPr>
        <p:spPr bwMode="auto">
          <a:xfrm>
            <a:off x="-958850" y="428625"/>
            <a:ext cx="1924050" cy="1928813"/>
          </a:xfrm>
          <a:custGeom>
            <a:avLst/>
            <a:gdLst>
              <a:gd name="T0" fmla="*/ 0 w 21600"/>
              <a:gd name="T1" fmla="*/ 86118545 h 21600"/>
              <a:gd name="T2" fmla="*/ 85693704 w 21600"/>
              <a:gd name="T3" fmla="*/ 0 h 21600"/>
              <a:gd name="T4" fmla="*/ 171387409 w 21600"/>
              <a:gd name="T5" fmla="*/ 86118545 h 21600"/>
              <a:gd name="T6" fmla="*/ 85693704 w 21600"/>
              <a:gd name="T7" fmla="*/ 172237000 h 21600"/>
              <a:gd name="T8" fmla="*/ 0 w 21600"/>
              <a:gd name="T9" fmla="*/ 86118545 h 21600"/>
              <a:gd name="T10" fmla="*/ 15393113 w 21600"/>
              <a:gd name="T11" fmla="*/ 86118545 h 21600"/>
              <a:gd name="T12" fmla="*/ 85693704 w 21600"/>
              <a:gd name="T13" fmla="*/ 156767569 h 21600"/>
              <a:gd name="T14" fmla="*/ 155994302 w 21600"/>
              <a:gd name="T15" fmla="*/ 86118545 h 21600"/>
              <a:gd name="T16" fmla="*/ 85693704 w 21600"/>
              <a:gd name="T17" fmla="*/ 15469437 h 21600"/>
              <a:gd name="T18" fmla="*/ 15393113 w 21600"/>
              <a:gd name="T19" fmla="*/ 86118545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>
              <a:alpha val="3803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700" name="同心圆 5"/>
          <p:cNvSpPr>
            <a:spLocks/>
          </p:cNvSpPr>
          <p:nvPr/>
        </p:nvSpPr>
        <p:spPr bwMode="auto">
          <a:xfrm>
            <a:off x="-574675" y="4643438"/>
            <a:ext cx="1155700" cy="1160462"/>
          </a:xfrm>
          <a:custGeom>
            <a:avLst/>
            <a:gdLst>
              <a:gd name="T0" fmla="*/ 0 w 21600"/>
              <a:gd name="T1" fmla="*/ 31172966 h 21600"/>
              <a:gd name="T2" fmla="*/ 30917652 w 21600"/>
              <a:gd name="T3" fmla="*/ 0 h 21600"/>
              <a:gd name="T4" fmla="*/ 61835305 w 21600"/>
              <a:gd name="T5" fmla="*/ 31172966 h 21600"/>
              <a:gd name="T6" fmla="*/ 30917652 w 21600"/>
              <a:gd name="T7" fmla="*/ 62345933 h 21600"/>
              <a:gd name="T8" fmla="*/ 0 w 21600"/>
              <a:gd name="T9" fmla="*/ 31172966 h 21600"/>
              <a:gd name="T10" fmla="*/ 5553727 w 21600"/>
              <a:gd name="T11" fmla="*/ 31172966 h 21600"/>
              <a:gd name="T12" fmla="*/ 30917652 w 21600"/>
              <a:gd name="T13" fmla="*/ 56746330 h 21600"/>
              <a:gd name="T14" fmla="*/ 56281580 w 21600"/>
              <a:gd name="T15" fmla="*/ 31172966 h 21600"/>
              <a:gd name="T16" fmla="*/ 30917652 w 21600"/>
              <a:gd name="T17" fmla="*/ 5599605 h 21600"/>
              <a:gd name="T18" fmla="*/ 5553727 w 21600"/>
              <a:gd name="T19" fmla="*/ 31172966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>
              <a:alpha val="7607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701" name="同心圆 6"/>
          <p:cNvSpPr>
            <a:spLocks/>
          </p:cNvSpPr>
          <p:nvPr/>
        </p:nvSpPr>
        <p:spPr bwMode="auto">
          <a:xfrm>
            <a:off x="136525" y="3929063"/>
            <a:ext cx="1444625" cy="1444625"/>
          </a:xfrm>
          <a:custGeom>
            <a:avLst/>
            <a:gdLst>
              <a:gd name="T0" fmla="*/ 0 w 21600"/>
              <a:gd name="T1" fmla="*/ 48308861 h 21600"/>
              <a:gd name="T2" fmla="*/ 48308861 w 21600"/>
              <a:gd name="T3" fmla="*/ 0 h 21600"/>
              <a:gd name="T4" fmla="*/ 96617655 w 21600"/>
              <a:gd name="T5" fmla="*/ 48308861 h 21600"/>
              <a:gd name="T6" fmla="*/ 48308861 w 21600"/>
              <a:gd name="T7" fmla="*/ 96617655 h 21600"/>
              <a:gd name="T8" fmla="*/ 0 w 21600"/>
              <a:gd name="T9" fmla="*/ 48308861 h 21600"/>
              <a:gd name="T10" fmla="*/ 8677714 w 21600"/>
              <a:gd name="T11" fmla="*/ 48308861 h 21600"/>
              <a:gd name="T12" fmla="*/ 48308861 w 21600"/>
              <a:gd name="T13" fmla="*/ 87939943 h 21600"/>
              <a:gd name="T14" fmla="*/ 87939943 w 21600"/>
              <a:gd name="T15" fmla="*/ 48308861 h 21600"/>
              <a:gd name="T16" fmla="*/ 48308861 w 21600"/>
              <a:gd name="T17" fmla="*/ 8677714 h 21600"/>
              <a:gd name="T18" fmla="*/ 8677714 w 21600"/>
              <a:gd name="T19" fmla="*/ 48308861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>
              <a:alpha val="2705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702" name="同心圆 7"/>
          <p:cNvSpPr>
            <a:spLocks/>
          </p:cNvSpPr>
          <p:nvPr/>
        </p:nvSpPr>
        <p:spPr bwMode="auto">
          <a:xfrm>
            <a:off x="285750" y="2071688"/>
            <a:ext cx="444500" cy="444500"/>
          </a:xfrm>
          <a:custGeom>
            <a:avLst/>
            <a:gdLst>
              <a:gd name="T0" fmla="*/ 0 w 21600"/>
              <a:gd name="T1" fmla="*/ 4573617 h 21600"/>
              <a:gd name="T2" fmla="*/ 4573617 w 21600"/>
              <a:gd name="T3" fmla="*/ 0 h 21600"/>
              <a:gd name="T4" fmla="*/ 9147233 w 21600"/>
              <a:gd name="T5" fmla="*/ 4573617 h 21600"/>
              <a:gd name="T6" fmla="*/ 4573617 w 21600"/>
              <a:gd name="T7" fmla="*/ 9147233 h 21600"/>
              <a:gd name="T8" fmla="*/ 0 w 21600"/>
              <a:gd name="T9" fmla="*/ 4573617 h 21600"/>
              <a:gd name="T10" fmla="*/ 821564 w 21600"/>
              <a:gd name="T11" fmla="*/ 4573617 h 21600"/>
              <a:gd name="T12" fmla="*/ 4573617 w 21600"/>
              <a:gd name="T13" fmla="*/ 8325670 h 21600"/>
              <a:gd name="T14" fmla="*/ 8325670 w 21600"/>
              <a:gd name="T15" fmla="*/ 4573617 h 21600"/>
              <a:gd name="T16" fmla="*/ 4573617 w 21600"/>
              <a:gd name="T17" fmla="*/ 821564 h 21600"/>
              <a:gd name="T18" fmla="*/ 821564 w 21600"/>
              <a:gd name="T19" fmla="*/ 4573617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703" name="同心圆 8"/>
          <p:cNvSpPr>
            <a:spLocks/>
          </p:cNvSpPr>
          <p:nvPr/>
        </p:nvSpPr>
        <p:spPr bwMode="auto">
          <a:xfrm>
            <a:off x="1000125" y="1571625"/>
            <a:ext cx="1160463" cy="1160463"/>
          </a:xfrm>
          <a:custGeom>
            <a:avLst/>
            <a:gdLst>
              <a:gd name="T0" fmla="*/ 0 w 21600"/>
              <a:gd name="T1" fmla="*/ 31173047 h 21600"/>
              <a:gd name="T2" fmla="*/ 31173047 w 21600"/>
              <a:gd name="T3" fmla="*/ 0 h 21600"/>
              <a:gd name="T4" fmla="*/ 62346040 w 21600"/>
              <a:gd name="T5" fmla="*/ 31173047 h 21600"/>
              <a:gd name="T6" fmla="*/ 31173047 w 21600"/>
              <a:gd name="T7" fmla="*/ 62346040 h 21600"/>
              <a:gd name="T8" fmla="*/ 0 w 21600"/>
              <a:gd name="T9" fmla="*/ 31173047 h 21600"/>
              <a:gd name="T10" fmla="*/ 10139868 w 21600"/>
              <a:gd name="T11" fmla="*/ 31173047 h 21600"/>
              <a:gd name="T12" fmla="*/ 31173047 w 21600"/>
              <a:gd name="T13" fmla="*/ 52206163 h 21600"/>
              <a:gd name="T14" fmla="*/ 52206163 w 21600"/>
              <a:gd name="T15" fmla="*/ 31173047 h 21600"/>
              <a:gd name="T16" fmla="*/ 31173047 w 21600"/>
              <a:gd name="T17" fmla="*/ 10139868 h 21600"/>
              <a:gd name="T18" fmla="*/ 10139868 w 21600"/>
              <a:gd name="T19" fmla="*/ 31173047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3513" y="10800"/>
                </a:moveTo>
                <a:cubicBezTo>
                  <a:pt x="3513" y="14824"/>
                  <a:pt x="6776" y="18087"/>
                  <a:pt x="10800" y="18087"/>
                </a:cubicBezTo>
                <a:cubicBezTo>
                  <a:pt x="14824" y="18087"/>
                  <a:pt x="18087" y="14824"/>
                  <a:pt x="18087" y="10800"/>
                </a:cubicBezTo>
                <a:cubicBezTo>
                  <a:pt x="18087" y="6776"/>
                  <a:pt x="14824" y="3513"/>
                  <a:pt x="10800" y="3513"/>
                </a:cubicBezTo>
                <a:cubicBezTo>
                  <a:pt x="6776" y="3513"/>
                  <a:pt x="3513" y="6776"/>
                  <a:pt x="3513" y="10800"/>
                </a:cubicBezTo>
                <a:close/>
              </a:path>
            </a:pathLst>
          </a:custGeom>
          <a:solidFill>
            <a:srgbClr val="00B0F0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704" name="同心圆 9"/>
          <p:cNvSpPr>
            <a:spLocks/>
          </p:cNvSpPr>
          <p:nvPr/>
        </p:nvSpPr>
        <p:spPr bwMode="auto">
          <a:xfrm>
            <a:off x="1071563" y="2357438"/>
            <a:ext cx="1160462" cy="1160462"/>
          </a:xfrm>
          <a:custGeom>
            <a:avLst/>
            <a:gdLst>
              <a:gd name="T0" fmla="*/ 0 w 21600"/>
              <a:gd name="T1" fmla="*/ 31172966 h 21600"/>
              <a:gd name="T2" fmla="*/ 31172966 w 21600"/>
              <a:gd name="T3" fmla="*/ 0 h 21600"/>
              <a:gd name="T4" fmla="*/ 62345933 w 21600"/>
              <a:gd name="T5" fmla="*/ 31172966 h 21600"/>
              <a:gd name="T6" fmla="*/ 31172966 w 21600"/>
              <a:gd name="T7" fmla="*/ 62345933 h 21600"/>
              <a:gd name="T8" fmla="*/ 0 w 21600"/>
              <a:gd name="T9" fmla="*/ 31172966 h 21600"/>
              <a:gd name="T10" fmla="*/ 5599605 w 21600"/>
              <a:gd name="T11" fmla="*/ 31172966 h 21600"/>
              <a:gd name="T12" fmla="*/ 31172966 w 21600"/>
              <a:gd name="T13" fmla="*/ 56746330 h 21600"/>
              <a:gd name="T14" fmla="*/ 56746330 w 21600"/>
              <a:gd name="T15" fmla="*/ 31172966 h 21600"/>
              <a:gd name="T16" fmla="*/ 31172966 w 21600"/>
              <a:gd name="T17" fmla="*/ 5599605 h 21600"/>
              <a:gd name="T18" fmla="*/ 5599605 w 21600"/>
              <a:gd name="T19" fmla="*/ 31172966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>
              <a:alpha val="4117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705" name="同心圆 10"/>
          <p:cNvSpPr>
            <a:spLocks/>
          </p:cNvSpPr>
          <p:nvPr/>
        </p:nvSpPr>
        <p:spPr bwMode="auto">
          <a:xfrm>
            <a:off x="2000250" y="2127250"/>
            <a:ext cx="730250" cy="730250"/>
          </a:xfrm>
          <a:custGeom>
            <a:avLst/>
            <a:gdLst>
              <a:gd name="T0" fmla="*/ 0 w 21600"/>
              <a:gd name="T1" fmla="*/ 12344098 h 21600"/>
              <a:gd name="T2" fmla="*/ 12344098 w 21600"/>
              <a:gd name="T3" fmla="*/ 0 h 21600"/>
              <a:gd name="T4" fmla="*/ 24688197 w 21600"/>
              <a:gd name="T5" fmla="*/ 12344098 h 21600"/>
              <a:gd name="T6" fmla="*/ 12344098 w 21600"/>
              <a:gd name="T7" fmla="*/ 24688197 h 21600"/>
              <a:gd name="T8" fmla="*/ 0 w 21600"/>
              <a:gd name="T9" fmla="*/ 12344098 h 21600"/>
              <a:gd name="T10" fmla="*/ 2217357 w 21600"/>
              <a:gd name="T11" fmla="*/ 12344098 h 21600"/>
              <a:gd name="T12" fmla="*/ 12344098 w 21600"/>
              <a:gd name="T13" fmla="*/ 22470841 h 21600"/>
              <a:gd name="T14" fmla="*/ 22470841 w 21600"/>
              <a:gd name="T15" fmla="*/ 12344098 h 21600"/>
              <a:gd name="T16" fmla="*/ 12344098 w 21600"/>
              <a:gd name="T17" fmla="*/ 2217357 h 21600"/>
              <a:gd name="T18" fmla="*/ 2217357 w 21600"/>
              <a:gd name="T19" fmla="*/ 12344098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706" name="同心圆 11"/>
          <p:cNvSpPr>
            <a:spLocks/>
          </p:cNvSpPr>
          <p:nvPr/>
        </p:nvSpPr>
        <p:spPr bwMode="auto">
          <a:xfrm>
            <a:off x="2071688" y="3143250"/>
            <a:ext cx="1444625" cy="1444625"/>
          </a:xfrm>
          <a:custGeom>
            <a:avLst/>
            <a:gdLst>
              <a:gd name="T0" fmla="*/ 0 w 21600"/>
              <a:gd name="T1" fmla="*/ 48308861 h 21600"/>
              <a:gd name="T2" fmla="*/ 48308861 w 21600"/>
              <a:gd name="T3" fmla="*/ 0 h 21600"/>
              <a:gd name="T4" fmla="*/ 96617655 w 21600"/>
              <a:gd name="T5" fmla="*/ 48308861 h 21600"/>
              <a:gd name="T6" fmla="*/ 48308861 w 21600"/>
              <a:gd name="T7" fmla="*/ 96617655 h 21600"/>
              <a:gd name="T8" fmla="*/ 0 w 21600"/>
              <a:gd name="T9" fmla="*/ 48308861 h 21600"/>
              <a:gd name="T10" fmla="*/ 8677714 w 21600"/>
              <a:gd name="T11" fmla="*/ 48308861 h 21600"/>
              <a:gd name="T12" fmla="*/ 48308861 w 21600"/>
              <a:gd name="T13" fmla="*/ 87939943 h 21600"/>
              <a:gd name="T14" fmla="*/ 87939943 w 21600"/>
              <a:gd name="T15" fmla="*/ 48308861 h 21600"/>
              <a:gd name="T16" fmla="*/ 48308861 w 21600"/>
              <a:gd name="T17" fmla="*/ 8677714 h 21600"/>
              <a:gd name="T18" fmla="*/ 8677714 w 21600"/>
              <a:gd name="T19" fmla="*/ 48308861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707" name="同心圆 12"/>
          <p:cNvSpPr>
            <a:spLocks/>
          </p:cNvSpPr>
          <p:nvPr/>
        </p:nvSpPr>
        <p:spPr bwMode="auto">
          <a:xfrm>
            <a:off x="1714500" y="4071938"/>
            <a:ext cx="1016000" cy="1016000"/>
          </a:xfrm>
          <a:custGeom>
            <a:avLst/>
            <a:gdLst>
              <a:gd name="T0" fmla="*/ 0 w 21600"/>
              <a:gd name="T1" fmla="*/ 23894812 h 21600"/>
              <a:gd name="T2" fmla="*/ 23894812 w 21600"/>
              <a:gd name="T3" fmla="*/ 0 h 21600"/>
              <a:gd name="T4" fmla="*/ 47789624 w 21600"/>
              <a:gd name="T5" fmla="*/ 23894812 h 21600"/>
              <a:gd name="T6" fmla="*/ 23894812 w 21600"/>
              <a:gd name="T7" fmla="*/ 47789624 h 21600"/>
              <a:gd name="T8" fmla="*/ 0 w 21600"/>
              <a:gd name="T9" fmla="*/ 23894812 h 21600"/>
              <a:gd name="T10" fmla="*/ 6199388 w 21600"/>
              <a:gd name="T11" fmla="*/ 23894812 h 21600"/>
              <a:gd name="T12" fmla="*/ 23894812 w 21600"/>
              <a:gd name="T13" fmla="*/ 41590239 h 21600"/>
              <a:gd name="T14" fmla="*/ 41590239 w 21600"/>
              <a:gd name="T15" fmla="*/ 23894812 h 21600"/>
              <a:gd name="T16" fmla="*/ 23894812 w 21600"/>
              <a:gd name="T17" fmla="*/ 6199388 h 21600"/>
              <a:gd name="T18" fmla="*/ 6199388 w 21600"/>
              <a:gd name="T19" fmla="*/ 23894812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2802" y="10800"/>
                </a:moveTo>
                <a:cubicBezTo>
                  <a:pt x="2802" y="15217"/>
                  <a:pt x="6383" y="18798"/>
                  <a:pt x="10800" y="18798"/>
                </a:cubicBezTo>
                <a:cubicBezTo>
                  <a:pt x="15217" y="18798"/>
                  <a:pt x="18798" y="15217"/>
                  <a:pt x="18798" y="10800"/>
                </a:cubicBezTo>
                <a:cubicBezTo>
                  <a:pt x="18798" y="6383"/>
                  <a:pt x="15217" y="2802"/>
                  <a:pt x="10800" y="2802"/>
                </a:cubicBezTo>
                <a:cubicBezTo>
                  <a:pt x="6383" y="2802"/>
                  <a:pt x="2802" y="6383"/>
                  <a:pt x="2802" y="108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708" name="同心圆 13"/>
          <p:cNvSpPr>
            <a:spLocks/>
          </p:cNvSpPr>
          <p:nvPr/>
        </p:nvSpPr>
        <p:spPr bwMode="auto">
          <a:xfrm>
            <a:off x="928688" y="5429250"/>
            <a:ext cx="1428750" cy="1428750"/>
          </a:xfrm>
          <a:custGeom>
            <a:avLst/>
            <a:gdLst>
              <a:gd name="T0" fmla="*/ 0 w 21600"/>
              <a:gd name="T1" fmla="*/ 47252929 h 21600"/>
              <a:gd name="T2" fmla="*/ 47252929 w 21600"/>
              <a:gd name="T3" fmla="*/ 0 h 21600"/>
              <a:gd name="T4" fmla="*/ 94505858 w 21600"/>
              <a:gd name="T5" fmla="*/ 47252929 h 21600"/>
              <a:gd name="T6" fmla="*/ 47252929 w 21600"/>
              <a:gd name="T7" fmla="*/ 94505858 h 21600"/>
              <a:gd name="T8" fmla="*/ 0 w 21600"/>
              <a:gd name="T9" fmla="*/ 47252929 h 21600"/>
              <a:gd name="T10" fmla="*/ 8488031 w 21600"/>
              <a:gd name="T11" fmla="*/ 47252929 h 21600"/>
              <a:gd name="T12" fmla="*/ 47252929 w 21600"/>
              <a:gd name="T13" fmla="*/ 86017830 h 21600"/>
              <a:gd name="T14" fmla="*/ 86017830 w 21600"/>
              <a:gd name="T15" fmla="*/ 47252929 h 21600"/>
              <a:gd name="T16" fmla="*/ 47252929 w 21600"/>
              <a:gd name="T17" fmla="*/ 8488031 h 21600"/>
              <a:gd name="T18" fmla="*/ 8488031 w 21600"/>
              <a:gd name="T19" fmla="*/ 47252929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>
              <a:alpha val="7607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709" name="同心圆 14"/>
          <p:cNvSpPr>
            <a:spLocks/>
          </p:cNvSpPr>
          <p:nvPr/>
        </p:nvSpPr>
        <p:spPr bwMode="auto">
          <a:xfrm>
            <a:off x="1285875" y="6429375"/>
            <a:ext cx="214313" cy="214313"/>
          </a:xfrm>
          <a:custGeom>
            <a:avLst/>
            <a:gdLst>
              <a:gd name="T0" fmla="*/ 0 w 21600"/>
              <a:gd name="T1" fmla="*/ 1063201 h 21600"/>
              <a:gd name="T2" fmla="*/ 1063201 w 21600"/>
              <a:gd name="T3" fmla="*/ 0 h 21600"/>
              <a:gd name="T4" fmla="*/ 2126392 w 21600"/>
              <a:gd name="T5" fmla="*/ 1063201 h 21600"/>
              <a:gd name="T6" fmla="*/ 1063201 w 21600"/>
              <a:gd name="T7" fmla="*/ 2126392 h 21600"/>
              <a:gd name="T8" fmla="*/ 0 w 21600"/>
              <a:gd name="T9" fmla="*/ 1063201 h 21600"/>
              <a:gd name="T10" fmla="*/ 190977 w 21600"/>
              <a:gd name="T11" fmla="*/ 1063201 h 21600"/>
              <a:gd name="T12" fmla="*/ 1063201 w 21600"/>
              <a:gd name="T13" fmla="*/ 1935415 h 21600"/>
              <a:gd name="T14" fmla="*/ 1935415 w 21600"/>
              <a:gd name="T15" fmla="*/ 1063201 h 21600"/>
              <a:gd name="T16" fmla="*/ 1063201 w 21600"/>
              <a:gd name="T17" fmla="*/ 190977 h 21600"/>
              <a:gd name="T18" fmla="*/ 190977 w 21600"/>
              <a:gd name="T19" fmla="*/ 1063201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FFFFFF">
              <a:alpha val="2509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710" name="同心圆 15"/>
          <p:cNvSpPr>
            <a:spLocks/>
          </p:cNvSpPr>
          <p:nvPr/>
        </p:nvSpPr>
        <p:spPr bwMode="auto">
          <a:xfrm>
            <a:off x="2428875" y="1214438"/>
            <a:ext cx="730250" cy="730250"/>
          </a:xfrm>
          <a:custGeom>
            <a:avLst/>
            <a:gdLst>
              <a:gd name="T0" fmla="*/ 0 w 21600"/>
              <a:gd name="T1" fmla="*/ 12344098 h 21600"/>
              <a:gd name="T2" fmla="*/ 12344098 w 21600"/>
              <a:gd name="T3" fmla="*/ 0 h 21600"/>
              <a:gd name="T4" fmla="*/ 24688197 w 21600"/>
              <a:gd name="T5" fmla="*/ 12344098 h 21600"/>
              <a:gd name="T6" fmla="*/ 12344098 w 21600"/>
              <a:gd name="T7" fmla="*/ 24688197 h 21600"/>
              <a:gd name="T8" fmla="*/ 0 w 21600"/>
              <a:gd name="T9" fmla="*/ 12344098 h 21600"/>
              <a:gd name="T10" fmla="*/ 2217357 w 21600"/>
              <a:gd name="T11" fmla="*/ 12344098 h 21600"/>
              <a:gd name="T12" fmla="*/ 12344098 w 21600"/>
              <a:gd name="T13" fmla="*/ 22470841 h 21600"/>
              <a:gd name="T14" fmla="*/ 22470841 w 21600"/>
              <a:gd name="T15" fmla="*/ 12344098 h 21600"/>
              <a:gd name="T16" fmla="*/ 12344098 w 21600"/>
              <a:gd name="T17" fmla="*/ 2217357 h 21600"/>
              <a:gd name="T18" fmla="*/ 2217357 w 21600"/>
              <a:gd name="T19" fmla="*/ 12344098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FFFFFF">
              <a:alpha val="2509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711" name="同心圆 16"/>
          <p:cNvSpPr>
            <a:spLocks/>
          </p:cNvSpPr>
          <p:nvPr/>
        </p:nvSpPr>
        <p:spPr bwMode="auto">
          <a:xfrm>
            <a:off x="3214688" y="785813"/>
            <a:ext cx="714375" cy="714375"/>
          </a:xfrm>
          <a:custGeom>
            <a:avLst/>
            <a:gdLst>
              <a:gd name="T0" fmla="*/ 0 w 21600"/>
              <a:gd name="T1" fmla="*/ 11813249 h 21600"/>
              <a:gd name="T2" fmla="*/ 11813249 w 21600"/>
              <a:gd name="T3" fmla="*/ 0 h 21600"/>
              <a:gd name="T4" fmla="*/ 23626465 w 21600"/>
              <a:gd name="T5" fmla="*/ 11813249 h 21600"/>
              <a:gd name="T6" fmla="*/ 11813249 w 21600"/>
              <a:gd name="T7" fmla="*/ 23626465 h 21600"/>
              <a:gd name="T8" fmla="*/ 0 w 21600"/>
              <a:gd name="T9" fmla="*/ 11813249 h 21600"/>
              <a:gd name="T10" fmla="*/ 2121991 w 21600"/>
              <a:gd name="T11" fmla="*/ 11813249 h 21600"/>
              <a:gd name="T12" fmla="*/ 11813249 w 21600"/>
              <a:gd name="T13" fmla="*/ 21504474 h 21600"/>
              <a:gd name="T14" fmla="*/ 21504474 w 21600"/>
              <a:gd name="T15" fmla="*/ 11813249 h 21600"/>
              <a:gd name="T16" fmla="*/ 11813249 w 21600"/>
              <a:gd name="T17" fmla="*/ 2121991 h 21600"/>
              <a:gd name="T18" fmla="*/ 2121991 w 21600"/>
              <a:gd name="T19" fmla="*/ 11813249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712" name="同心圆 17"/>
          <p:cNvSpPr>
            <a:spLocks/>
          </p:cNvSpPr>
          <p:nvPr/>
        </p:nvSpPr>
        <p:spPr bwMode="auto">
          <a:xfrm>
            <a:off x="7072313" y="5214938"/>
            <a:ext cx="928687" cy="928687"/>
          </a:xfrm>
          <a:custGeom>
            <a:avLst/>
            <a:gdLst>
              <a:gd name="T0" fmla="*/ 0 w 21600"/>
              <a:gd name="T1" fmla="*/ 19964361 h 21600"/>
              <a:gd name="T2" fmla="*/ 19964361 w 21600"/>
              <a:gd name="T3" fmla="*/ 0 h 21600"/>
              <a:gd name="T4" fmla="*/ 39928679 w 21600"/>
              <a:gd name="T5" fmla="*/ 19964361 h 21600"/>
              <a:gd name="T6" fmla="*/ 19964361 w 21600"/>
              <a:gd name="T7" fmla="*/ 39928679 h 21600"/>
              <a:gd name="T8" fmla="*/ 0 w 21600"/>
              <a:gd name="T9" fmla="*/ 19964361 h 21600"/>
              <a:gd name="T10" fmla="*/ 3586194 w 21600"/>
              <a:gd name="T11" fmla="*/ 19964361 h 21600"/>
              <a:gd name="T12" fmla="*/ 19964361 w 21600"/>
              <a:gd name="T13" fmla="*/ 36342487 h 21600"/>
              <a:gd name="T14" fmla="*/ 36342487 w 21600"/>
              <a:gd name="T15" fmla="*/ 19964361 h 21600"/>
              <a:gd name="T16" fmla="*/ 19964361 w 21600"/>
              <a:gd name="T17" fmla="*/ 3586194 h 21600"/>
              <a:gd name="T18" fmla="*/ 3586194 w 21600"/>
              <a:gd name="T19" fmla="*/ 19964361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713" name="同心圆 18"/>
          <p:cNvSpPr>
            <a:spLocks/>
          </p:cNvSpPr>
          <p:nvPr/>
        </p:nvSpPr>
        <p:spPr bwMode="auto">
          <a:xfrm>
            <a:off x="5715000" y="4429125"/>
            <a:ext cx="785813" cy="785813"/>
          </a:xfrm>
          <a:custGeom>
            <a:avLst/>
            <a:gdLst>
              <a:gd name="T0" fmla="*/ 0 w 21600"/>
              <a:gd name="T1" fmla="*/ 14294047 h 21600"/>
              <a:gd name="T2" fmla="*/ 14294047 w 21600"/>
              <a:gd name="T3" fmla="*/ 0 h 21600"/>
              <a:gd name="T4" fmla="*/ 28588058 w 21600"/>
              <a:gd name="T5" fmla="*/ 14294047 h 21600"/>
              <a:gd name="T6" fmla="*/ 14294047 w 21600"/>
              <a:gd name="T7" fmla="*/ 28588058 h 21600"/>
              <a:gd name="T8" fmla="*/ 0 w 21600"/>
              <a:gd name="T9" fmla="*/ 14294047 h 21600"/>
              <a:gd name="T10" fmla="*/ 2567644 w 21600"/>
              <a:gd name="T11" fmla="*/ 14294047 h 21600"/>
              <a:gd name="T12" fmla="*/ 14294047 w 21600"/>
              <a:gd name="T13" fmla="*/ 26020415 h 21600"/>
              <a:gd name="T14" fmla="*/ 26020415 w 21600"/>
              <a:gd name="T15" fmla="*/ 14294047 h 21600"/>
              <a:gd name="T16" fmla="*/ 14294047 w 21600"/>
              <a:gd name="T17" fmla="*/ 2567644 h 21600"/>
              <a:gd name="T18" fmla="*/ 2567644 w 21600"/>
              <a:gd name="T19" fmla="*/ 14294047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>
              <a:alpha val="2313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714" name="同心圆 19"/>
          <p:cNvSpPr>
            <a:spLocks/>
          </p:cNvSpPr>
          <p:nvPr/>
        </p:nvSpPr>
        <p:spPr bwMode="auto">
          <a:xfrm>
            <a:off x="5357813" y="5500688"/>
            <a:ext cx="515937" cy="515937"/>
          </a:xfrm>
          <a:custGeom>
            <a:avLst/>
            <a:gdLst>
              <a:gd name="T0" fmla="*/ 0 w 21600"/>
              <a:gd name="T1" fmla="*/ 6161840 h 21600"/>
              <a:gd name="T2" fmla="*/ 6161840 w 21600"/>
              <a:gd name="T3" fmla="*/ 0 h 21600"/>
              <a:gd name="T4" fmla="*/ 12323655 w 21600"/>
              <a:gd name="T5" fmla="*/ 6161840 h 21600"/>
              <a:gd name="T6" fmla="*/ 6161840 w 21600"/>
              <a:gd name="T7" fmla="*/ 12323655 h 21600"/>
              <a:gd name="T8" fmla="*/ 0 w 21600"/>
              <a:gd name="T9" fmla="*/ 6161840 h 21600"/>
              <a:gd name="T10" fmla="*/ 1106852 w 21600"/>
              <a:gd name="T11" fmla="*/ 6161840 h 21600"/>
              <a:gd name="T12" fmla="*/ 6161840 w 21600"/>
              <a:gd name="T13" fmla="*/ 11216804 h 21600"/>
              <a:gd name="T14" fmla="*/ 11216804 w 21600"/>
              <a:gd name="T15" fmla="*/ 6161840 h 21600"/>
              <a:gd name="T16" fmla="*/ 6161840 w 21600"/>
              <a:gd name="T17" fmla="*/ 1106852 h 21600"/>
              <a:gd name="T18" fmla="*/ 1106852 w 21600"/>
              <a:gd name="T19" fmla="*/ 6161840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715" name="同心圆 20"/>
          <p:cNvSpPr>
            <a:spLocks/>
          </p:cNvSpPr>
          <p:nvPr/>
        </p:nvSpPr>
        <p:spPr bwMode="auto">
          <a:xfrm>
            <a:off x="4643438" y="6413500"/>
            <a:ext cx="444500" cy="444500"/>
          </a:xfrm>
          <a:custGeom>
            <a:avLst/>
            <a:gdLst>
              <a:gd name="T0" fmla="*/ 0 w 21600"/>
              <a:gd name="T1" fmla="*/ 4573617 h 21600"/>
              <a:gd name="T2" fmla="*/ 4573617 w 21600"/>
              <a:gd name="T3" fmla="*/ 0 h 21600"/>
              <a:gd name="T4" fmla="*/ 9147233 w 21600"/>
              <a:gd name="T5" fmla="*/ 4573617 h 21600"/>
              <a:gd name="T6" fmla="*/ 4573617 w 21600"/>
              <a:gd name="T7" fmla="*/ 9147233 h 21600"/>
              <a:gd name="T8" fmla="*/ 0 w 21600"/>
              <a:gd name="T9" fmla="*/ 4573617 h 21600"/>
              <a:gd name="T10" fmla="*/ 821564 w 21600"/>
              <a:gd name="T11" fmla="*/ 4573617 h 21600"/>
              <a:gd name="T12" fmla="*/ 4573617 w 21600"/>
              <a:gd name="T13" fmla="*/ 8325670 h 21600"/>
              <a:gd name="T14" fmla="*/ 8325670 w 21600"/>
              <a:gd name="T15" fmla="*/ 4573617 h 21600"/>
              <a:gd name="T16" fmla="*/ 4573617 w 21600"/>
              <a:gd name="T17" fmla="*/ 821564 h 21600"/>
              <a:gd name="T18" fmla="*/ 821564 w 21600"/>
              <a:gd name="T19" fmla="*/ 4573617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716" name="同心圆 21"/>
          <p:cNvSpPr>
            <a:spLocks/>
          </p:cNvSpPr>
          <p:nvPr/>
        </p:nvSpPr>
        <p:spPr bwMode="auto">
          <a:xfrm>
            <a:off x="3786188" y="5911850"/>
            <a:ext cx="946150" cy="946150"/>
          </a:xfrm>
          <a:custGeom>
            <a:avLst/>
            <a:gdLst>
              <a:gd name="T0" fmla="*/ 0 w 21600"/>
              <a:gd name="T1" fmla="*/ 20722216 h 21600"/>
              <a:gd name="T2" fmla="*/ 20722216 w 21600"/>
              <a:gd name="T3" fmla="*/ 0 h 21600"/>
              <a:gd name="T4" fmla="*/ 41444432 w 21600"/>
              <a:gd name="T5" fmla="*/ 20722216 h 21600"/>
              <a:gd name="T6" fmla="*/ 20722216 w 21600"/>
              <a:gd name="T7" fmla="*/ 41444432 h 21600"/>
              <a:gd name="T8" fmla="*/ 0 w 21600"/>
              <a:gd name="T9" fmla="*/ 20722216 h 21600"/>
              <a:gd name="T10" fmla="*/ 6740487 w 21600"/>
              <a:gd name="T11" fmla="*/ 20722216 h 21600"/>
              <a:gd name="T12" fmla="*/ 20722216 w 21600"/>
              <a:gd name="T13" fmla="*/ 34703948 h 21600"/>
              <a:gd name="T14" fmla="*/ 34703948 w 21600"/>
              <a:gd name="T15" fmla="*/ 20722216 h 21600"/>
              <a:gd name="T16" fmla="*/ 20722216 w 21600"/>
              <a:gd name="T17" fmla="*/ 6740487 h 21600"/>
              <a:gd name="T18" fmla="*/ 6740487 w 21600"/>
              <a:gd name="T19" fmla="*/ 20722216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3513" y="10800"/>
                </a:moveTo>
                <a:cubicBezTo>
                  <a:pt x="3513" y="14824"/>
                  <a:pt x="6776" y="18087"/>
                  <a:pt x="10800" y="18087"/>
                </a:cubicBezTo>
                <a:cubicBezTo>
                  <a:pt x="14824" y="18087"/>
                  <a:pt x="18087" y="14824"/>
                  <a:pt x="18087" y="10800"/>
                </a:cubicBezTo>
                <a:cubicBezTo>
                  <a:pt x="18087" y="6776"/>
                  <a:pt x="14824" y="3513"/>
                  <a:pt x="10800" y="3513"/>
                </a:cubicBezTo>
                <a:cubicBezTo>
                  <a:pt x="6776" y="3513"/>
                  <a:pt x="3513" y="6776"/>
                  <a:pt x="3513" y="10800"/>
                </a:cubicBezTo>
                <a:close/>
              </a:path>
            </a:pathLst>
          </a:custGeom>
          <a:solidFill>
            <a:srgbClr val="00B0F0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717" name="同心圆 22"/>
          <p:cNvSpPr>
            <a:spLocks/>
          </p:cNvSpPr>
          <p:nvPr/>
        </p:nvSpPr>
        <p:spPr bwMode="auto">
          <a:xfrm>
            <a:off x="3500438" y="6429375"/>
            <a:ext cx="714375" cy="714375"/>
          </a:xfrm>
          <a:custGeom>
            <a:avLst/>
            <a:gdLst>
              <a:gd name="T0" fmla="*/ 0 w 21600"/>
              <a:gd name="T1" fmla="*/ 11813249 h 21600"/>
              <a:gd name="T2" fmla="*/ 11813249 w 21600"/>
              <a:gd name="T3" fmla="*/ 0 h 21600"/>
              <a:gd name="T4" fmla="*/ 23626465 w 21600"/>
              <a:gd name="T5" fmla="*/ 11813249 h 21600"/>
              <a:gd name="T6" fmla="*/ 11813249 w 21600"/>
              <a:gd name="T7" fmla="*/ 23626465 h 21600"/>
              <a:gd name="T8" fmla="*/ 0 w 21600"/>
              <a:gd name="T9" fmla="*/ 11813249 h 21600"/>
              <a:gd name="T10" fmla="*/ 3064867 w 21600"/>
              <a:gd name="T11" fmla="*/ 11813249 h 21600"/>
              <a:gd name="T12" fmla="*/ 11813249 w 21600"/>
              <a:gd name="T13" fmla="*/ 20561598 h 21600"/>
              <a:gd name="T14" fmla="*/ 20561598 w 21600"/>
              <a:gd name="T15" fmla="*/ 11813249 h 21600"/>
              <a:gd name="T16" fmla="*/ 11813249 w 21600"/>
              <a:gd name="T17" fmla="*/ 3064867 h 21600"/>
              <a:gd name="T18" fmla="*/ 3064867 w 21600"/>
              <a:gd name="T19" fmla="*/ 11813249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2802" y="10800"/>
                </a:moveTo>
                <a:cubicBezTo>
                  <a:pt x="2802" y="15217"/>
                  <a:pt x="6383" y="18798"/>
                  <a:pt x="10800" y="18798"/>
                </a:cubicBezTo>
                <a:cubicBezTo>
                  <a:pt x="15217" y="18798"/>
                  <a:pt x="18798" y="15217"/>
                  <a:pt x="18798" y="10800"/>
                </a:cubicBezTo>
                <a:cubicBezTo>
                  <a:pt x="18798" y="6383"/>
                  <a:pt x="15217" y="2802"/>
                  <a:pt x="10800" y="2802"/>
                </a:cubicBezTo>
                <a:cubicBezTo>
                  <a:pt x="6383" y="2802"/>
                  <a:pt x="2802" y="6383"/>
                  <a:pt x="2802" y="108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718" name="同心圆 23"/>
          <p:cNvSpPr>
            <a:spLocks noChangeArrowheads="1"/>
          </p:cNvSpPr>
          <p:nvPr/>
        </p:nvSpPr>
        <p:spPr bwMode="auto">
          <a:xfrm>
            <a:off x="2357438" y="5786438"/>
            <a:ext cx="1357312" cy="1357312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2147483647 w 21600"/>
              <a:gd name="T13" fmla="*/ 2147483647 h 21600"/>
              <a:gd name="T14" fmla="*/ 2147483647 w 21600"/>
              <a:gd name="T15" fmla="*/ 2147483647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FFFFFF">
              <a:alpha val="1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r>
              <a:rPr lang="en-US" altLang="zh-CN">
                <a:latin typeface="Calibri" pitchFamily="34" charset="0"/>
                <a:sym typeface="Calibri" pitchFamily="34" charset="0"/>
              </a:rPr>
              <a:t> </a:t>
            </a:r>
            <a:endParaRPr lang="zh-CN" altLang="en-US"/>
          </a:p>
        </p:txBody>
      </p:sp>
      <p:sp>
        <p:nvSpPr>
          <p:cNvPr id="29719" name="同心圆 24"/>
          <p:cNvSpPr>
            <a:spLocks/>
          </p:cNvSpPr>
          <p:nvPr/>
        </p:nvSpPr>
        <p:spPr bwMode="auto">
          <a:xfrm>
            <a:off x="2428875" y="5214938"/>
            <a:ext cx="928688" cy="928687"/>
          </a:xfrm>
          <a:custGeom>
            <a:avLst/>
            <a:gdLst>
              <a:gd name="T0" fmla="*/ 0 w 21600"/>
              <a:gd name="T1" fmla="*/ 19964361 h 21600"/>
              <a:gd name="T2" fmla="*/ 19964382 w 21600"/>
              <a:gd name="T3" fmla="*/ 0 h 21600"/>
              <a:gd name="T4" fmla="*/ 39928765 w 21600"/>
              <a:gd name="T5" fmla="*/ 19964361 h 21600"/>
              <a:gd name="T6" fmla="*/ 19964382 w 21600"/>
              <a:gd name="T7" fmla="*/ 39928679 h 21600"/>
              <a:gd name="T8" fmla="*/ 0 w 21600"/>
              <a:gd name="T9" fmla="*/ 19964361 h 21600"/>
              <a:gd name="T10" fmla="*/ 3586198 w 21600"/>
              <a:gd name="T11" fmla="*/ 19964361 h 21600"/>
              <a:gd name="T12" fmla="*/ 19964382 w 21600"/>
              <a:gd name="T13" fmla="*/ 36342487 h 21600"/>
              <a:gd name="T14" fmla="*/ 36342569 w 21600"/>
              <a:gd name="T15" fmla="*/ 19964361 h 21600"/>
              <a:gd name="T16" fmla="*/ 19964382 w 21600"/>
              <a:gd name="T17" fmla="*/ 3586194 h 21600"/>
              <a:gd name="T18" fmla="*/ 3586198 w 21600"/>
              <a:gd name="T19" fmla="*/ 19964361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3163 w 21600"/>
              <a:gd name="T31" fmla="*/ 3163 h 21600"/>
              <a:gd name="T32" fmla="*/ 18437 w 21600"/>
              <a:gd name="T33" fmla="*/ 18437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40" y="10800"/>
                </a:moveTo>
                <a:cubicBezTo>
                  <a:pt x="1940" y="15693"/>
                  <a:pt x="5907" y="19660"/>
                  <a:pt x="10800" y="19660"/>
                </a:cubicBezTo>
                <a:cubicBezTo>
                  <a:pt x="15693" y="19660"/>
                  <a:pt x="19660" y="15693"/>
                  <a:pt x="19660" y="10800"/>
                </a:cubicBezTo>
                <a:cubicBezTo>
                  <a:pt x="19660" y="5907"/>
                  <a:pt x="15693" y="1940"/>
                  <a:pt x="10800" y="1940"/>
                </a:cubicBezTo>
                <a:cubicBezTo>
                  <a:pt x="5907" y="1940"/>
                  <a:pt x="1940" y="5907"/>
                  <a:pt x="1940" y="10800"/>
                </a:cubicBezTo>
                <a:close/>
              </a:path>
            </a:pathLst>
          </a:custGeom>
          <a:solidFill>
            <a:srgbClr val="00B0F0">
              <a:alpha val="7215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720" name="椭圆 25"/>
          <p:cNvSpPr>
            <a:spLocks noChangeArrowheads="1"/>
          </p:cNvSpPr>
          <p:nvPr/>
        </p:nvSpPr>
        <p:spPr bwMode="auto">
          <a:xfrm>
            <a:off x="0" y="3214688"/>
            <a:ext cx="357188" cy="35718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en-US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9721" name="椭圆 26"/>
          <p:cNvSpPr>
            <a:spLocks noChangeArrowheads="1"/>
          </p:cNvSpPr>
          <p:nvPr/>
        </p:nvSpPr>
        <p:spPr bwMode="auto">
          <a:xfrm>
            <a:off x="3286125" y="3500438"/>
            <a:ext cx="323850" cy="3238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en-US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9722" name="椭圆 27"/>
          <p:cNvSpPr>
            <a:spLocks noChangeArrowheads="1"/>
          </p:cNvSpPr>
          <p:nvPr/>
        </p:nvSpPr>
        <p:spPr bwMode="auto">
          <a:xfrm>
            <a:off x="2357438" y="4786313"/>
            <a:ext cx="323850" cy="3238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en-US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9723" name="椭圆 28"/>
          <p:cNvSpPr>
            <a:spLocks noChangeArrowheads="1"/>
          </p:cNvSpPr>
          <p:nvPr/>
        </p:nvSpPr>
        <p:spPr bwMode="auto">
          <a:xfrm>
            <a:off x="4143375" y="5857875"/>
            <a:ext cx="323850" cy="3238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en-US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9724" name="椭圆 29"/>
          <p:cNvSpPr>
            <a:spLocks noChangeArrowheads="1"/>
          </p:cNvSpPr>
          <p:nvPr/>
        </p:nvSpPr>
        <p:spPr bwMode="auto">
          <a:xfrm>
            <a:off x="2549525" y="2246313"/>
            <a:ext cx="252413" cy="25241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en-US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9725" name="TextBox 30"/>
          <p:cNvSpPr>
            <a:spLocks noChangeArrowheads="1"/>
          </p:cNvSpPr>
          <p:nvPr/>
        </p:nvSpPr>
        <p:spPr bwMode="auto">
          <a:xfrm>
            <a:off x="4786313" y="1933575"/>
            <a:ext cx="30702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en-US" altLang="zh-CN" sz="5400">
                <a:solidFill>
                  <a:srgbClr val="00B0F0"/>
                </a:solidFill>
                <a:latin typeface="Calibri" pitchFamily="34" charset="0"/>
                <a:sym typeface="Calibri" pitchFamily="34" charset="0"/>
              </a:rPr>
              <a:t>T</a:t>
            </a:r>
            <a:r>
              <a:rPr lang="en-US" altLang="zh-CN" sz="5400">
                <a:solidFill>
                  <a:schemeClr val="bg1"/>
                </a:solidFill>
                <a:latin typeface="Calibri" pitchFamily="34" charset="0"/>
                <a:sym typeface="Calibri" pitchFamily="34" charset="0"/>
              </a:rPr>
              <a:t>hank You</a:t>
            </a:r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PTS"/>
  <p:tag name="ISPRING_FIRST_PUBLISH" val="1"/>
</p:tagLst>
</file>

<file path=ppt/theme/theme1.xml><?xml version="1.0" encoding="utf-8"?>
<a:theme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1_Office 主题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1_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主题">
  <a:themeElements>
    <a:clrScheme name="2_Office 主题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2_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2_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Office 主题">
  <a:themeElements>
    <a:clrScheme name="4_Office 主题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4_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4_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5_Office 主题">
  <a:themeElements>
    <a:clrScheme name="5_Office 主题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5_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5_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6_Office 主题">
  <a:themeElements>
    <a:clrScheme name="6_Office 主题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6_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6_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7_Office 主题">
  <a:themeElements>
    <a:clrScheme name="7_Office 主题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7_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7_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8_Office 主题">
  <a:themeElements>
    <a:clrScheme name="8_Office 主题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8_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8_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9_Office 主题">
  <a:themeElements>
    <a:clrScheme name="9_Office 主题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9_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9_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10_Office 主题">
  <a:themeElements>
    <a:clrScheme name="10_Office 主题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0_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10_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11_Office 主题">
  <a:themeElements>
    <a:clrScheme name="11_Office 主题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1_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11_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12_Office 主题">
  <a:themeElements>
    <a:clrScheme name="12_Office 主题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2_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12_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Pages>0</Pages>
  <Words>171</Words>
  <Characters>0</Characters>
  <Application>Microsoft Office PowerPoint</Application>
  <DocSecurity>0</DocSecurity>
  <PresentationFormat>全屏显示(4:3)</PresentationFormat>
  <Lines>0</Lines>
  <Paragraphs>51</Paragraphs>
  <Slides>6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12</vt:i4>
      </vt:variant>
      <vt:variant>
        <vt:lpstr>幻灯片标题</vt:lpstr>
      </vt:variant>
      <vt:variant>
        <vt:i4>6</vt:i4>
      </vt:variant>
    </vt:vector>
  </HeadingPairs>
  <TitlesOfParts>
    <vt:vector size="23" baseType="lpstr">
      <vt:lpstr>方正姚体</vt:lpstr>
      <vt:lpstr>宋体</vt:lpstr>
      <vt:lpstr>幼圆</vt:lpstr>
      <vt:lpstr>Arial</vt:lpstr>
      <vt:lpstr>Calibri</vt:lpstr>
      <vt:lpstr>Office 主题</vt:lpstr>
      <vt:lpstr>1_Office 主题</vt:lpstr>
      <vt:lpstr>2_Office 主题</vt:lpstr>
      <vt:lpstr>4_Office 主题</vt:lpstr>
      <vt:lpstr>5_Office 主题</vt:lpstr>
      <vt:lpstr>6_Office 主题</vt:lpstr>
      <vt:lpstr>7_Office 主题</vt:lpstr>
      <vt:lpstr>8_Office 主题</vt:lpstr>
      <vt:lpstr>9_Office 主题</vt:lpstr>
      <vt:lpstr>10_Office 主题</vt:lpstr>
      <vt:lpstr>11_Office 主题</vt:lpstr>
      <vt:lpstr>12_Office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kingsoft</Company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PPTS</dc:title>
  <dc:subject>PPTS</dc:subject>
  <dc:creator>PPTS</dc:creator>
  <cp:keywords>****.taobao.com</cp:keywords>
  <dc:description>****.taobao.com</dc:description>
  <cp:lastModifiedBy>faith123</cp:lastModifiedBy>
  <cp:revision>28</cp:revision>
  <dcterms:created xsi:type="dcterms:W3CDTF">2011-05-23T11:01:47Z</dcterms:created>
  <dcterms:modified xsi:type="dcterms:W3CDTF">2018-06-08T02:15:17Z</dcterms:modified>
  <cp:category>****.taobao.com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2052-9.1.0.4842</vt:lpwstr>
  </property>
</Properties>
</file>