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60" r:id="rId2"/>
    <p:sldId id="269" r:id="rId3"/>
    <p:sldId id="263" r:id="rId4"/>
    <p:sldId id="278" r:id="rId5"/>
    <p:sldId id="279" r:id="rId6"/>
    <p:sldId id="266" r:id="rId7"/>
    <p:sldId id="271" r:id="rId8"/>
    <p:sldId id="280" r:id="rId9"/>
    <p:sldId id="281" r:id="rId10"/>
    <p:sldId id="282" r:id="rId11"/>
    <p:sldId id="265" r:id="rId12"/>
    <p:sldId id="267" r:id="rId13"/>
    <p:sldId id="283" r:id="rId14"/>
    <p:sldId id="284" r:id="rId15"/>
    <p:sldId id="285" r:id="rId16"/>
    <p:sldId id="286" r:id="rId17"/>
    <p:sldId id="287" r:id="rId18"/>
    <p:sldId id="288" r:id="rId19"/>
    <p:sldId id="264" r:id="rId20"/>
    <p:sldId id="268" r:id="rId21"/>
    <p:sldId id="275" r:id="rId22"/>
    <p:sldId id="276" r:id="rId23"/>
    <p:sldId id="277" r:id="rId24"/>
    <p:sldId id="272" r:id="rId25"/>
    <p:sldId id="273" r:id="rId26"/>
    <p:sldId id="274" r:id="rId27"/>
    <p:sldId id="262" r:id="rId28"/>
  </p:sldIdLst>
  <p:sldSz cx="9144000" cy="5143500" type="screen16x9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08E"/>
    <a:srgbClr val="00CC99"/>
    <a:srgbClr val="00966F"/>
    <a:srgbClr val="009E75"/>
    <a:srgbClr val="00DEA4"/>
    <a:srgbClr val="6ABA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6F5091-51AA-4571-9DB0-CBB376339E62}" type="datetimeFigureOut">
              <a:rPr lang="zh-CN" altLang="en-US" smtClean="0"/>
              <a:pPr/>
              <a:t>2018/6/7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B0CAB5-6163-46D3-81D8-F08AFFA19C4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08233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0CAB5-6163-46D3-81D8-F08AFFA19C49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7257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0CAB5-6163-46D3-81D8-F08AFFA19C49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54631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0CAB5-6163-46D3-81D8-F08AFFA19C49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24353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0CAB5-6163-46D3-81D8-F08AFFA19C49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84329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0CAB5-6163-46D3-81D8-F08AFFA19C49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4273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0CAB5-6163-46D3-81D8-F08AFFA19C49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81197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0CAB5-6163-46D3-81D8-F08AFFA19C49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91214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0CAB5-6163-46D3-81D8-F08AFFA19C49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43701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0CAB5-6163-46D3-81D8-F08AFFA19C49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12447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0CAB5-6163-46D3-81D8-F08AFFA19C49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98629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0CAB5-6163-46D3-81D8-F08AFFA19C49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12804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0CAB5-6163-46D3-81D8-F08AFFA19C49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550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0CAB5-6163-46D3-81D8-F08AFFA19C49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71853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0CAB5-6163-46D3-81D8-F08AFFA19C49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31349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0CAB5-6163-46D3-81D8-F08AFFA19C49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91621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0CAB5-6163-46D3-81D8-F08AFFA19C49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20429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0CAB5-6163-46D3-81D8-F08AFFA19C49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67454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0CAB5-6163-46D3-81D8-F08AFFA19C49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01968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0CAB5-6163-46D3-81D8-F08AFFA19C49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60889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0CAB5-6163-46D3-81D8-F08AFFA19C49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42639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0CAB5-6163-46D3-81D8-F08AFFA19C49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38855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0CAB5-6163-46D3-81D8-F08AFFA19C49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843064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0CAB5-6163-46D3-81D8-F08AFFA19C49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519220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0CAB5-6163-46D3-81D8-F08AFFA19C49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26198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0CAB5-6163-46D3-81D8-F08AFFA19C49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523994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0CAB5-6163-46D3-81D8-F08AFFA19C49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470088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0CAB5-6163-46D3-81D8-F08AFFA19C49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92053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2018/6/7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solidFill>
          <a:srgbClr val="00C0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5364088" y="-1549"/>
            <a:ext cx="3779912" cy="515117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梯形 6"/>
          <p:cNvSpPr/>
          <p:nvPr userDrawn="1"/>
        </p:nvSpPr>
        <p:spPr>
          <a:xfrm>
            <a:off x="2625534" y="-1548"/>
            <a:ext cx="3892932" cy="5151175"/>
          </a:xfrm>
          <a:prstGeom prst="trapezoi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58144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2018/6/7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611560" y="0"/>
            <a:ext cx="792088" cy="771550"/>
          </a:xfrm>
          <a:prstGeom prst="rect">
            <a:avLst/>
          </a:prstGeom>
          <a:solidFill>
            <a:srgbClr val="00CC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标题占位符 1"/>
          <p:cNvSpPr>
            <a:spLocks noGrp="1"/>
          </p:cNvSpPr>
          <p:nvPr>
            <p:ph type="title" hasCustomPrompt="1"/>
          </p:nvPr>
        </p:nvSpPr>
        <p:spPr>
          <a:xfrm>
            <a:off x="1609328" y="123479"/>
            <a:ext cx="7211144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 smtClean="0"/>
              <a:t>1.0 </a:t>
            </a:r>
            <a:r>
              <a:rPr lang="zh-CN" altLang="en-US" dirty="0" smtClean="0"/>
              <a:t>请输入标题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19754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2018/6/7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611560" y="0"/>
            <a:ext cx="792088" cy="7715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标题占位符 1"/>
          <p:cNvSpPr>
            <a:spLocks noGrp="1"/>
          </p:cNvSpPr>
          <p:nvPr>
            <p:ph type="title" hasCustomPrompt="1"/>
          </p:nvPr>
        </p:nvSpPr>
        <p:spPr>
          <a:xfrm>
            <a:off x="1609328" y="123479"/>
            <a:ext cx="7211144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 smtClean="0"/>
              <a:t>2.0 </a:t>
            </a:r>
            <a:r>
              <a:rPr lang="zh-CN" altLang="en-US" dirty="0" smtClean="0"/>
              <a:t>请输入标题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662534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2018/6/7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611560" y="0"/>
            <a:ext cx="792088" cy="77155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标题占位符 1"/>
          <p:cNvSpPr>
            <a:spLocks noGrp="1"/>
          </p:cNvSpPr>
          <p:nvPr>
            <p:ph type="title" hasCustomPrompt="1"/>
          </p:nvPr>
        </p:nvSpPr>
        <p:spPr>
          <a:xfrm>
            <a:off x="1609328" y="123479"/>
            <a:ext cx="7211144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 smtClean="0"/>
              <a:t>3.0 </a:t>
            </a:r>
            <a:r>
              <a:rPr lang="zh-CN" altLang="en-US" dirty="0" smtClean="0"/>
              <a:t>请输入标题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427304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bg>
      <p:bgPr>
        <a:solidFill>
          <a:srgbClr val="00C0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77758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1475656" y="123479"/>
            <a:ext cx="7211144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2018/6/7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63" r:id="rId2"/>
    <p:sldLayoutId id="2147483660" r:id="rId3"/>
    <p:sldLayoutId id="2147483661" r:id="rId4"/>
    <p:sldLayoutId id="2147483662" r:id="rId5"/>
    <p:sldLayoutId id="2147483664" r:id="rId6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28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81690" y="1491630"/>
            <a:ext cx="55806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极简商务汇报</a:t>
            </a:r>
            <a:r>
              <a:rPr lang="en-US" altLang="zh-CN" sz="5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模板</a:t>
            </a:r>
            <a:endParaRPr lang="en-US" altLang="zh-CN" sz="5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5243" y="3474636"/>
            <a:ext cx="853514" cy="621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874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699542"/>
            <a:ext cx="252028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en-US" altLang="zh-CN" sz="36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CONTENT</a:t>
            </a:r>
            <a:endParaRPr lang="zh-CN" alt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755576" y="1760448"/>
            <a:ext cx="2448272" cy="2372072"/>
            <a:chOff x="755576" y="1711846"/>
            <a:chExt cx="2448272" cy="2372072"/>
          </a:xfrm>
        </p:grpSpPr>
        <p:sp>
          <p:nvSpPr>
            <p:cNvPr id="4" name="矩形 3"/>
            <p:cNvSpPr/>
            <p:nvPr/>
          </p:nvSpPr>
          <p:spPr>
            <a:xfrm>
              <a:off x="755576" y="1711846"/>
              <a:ext cx="2448272" cy="2372072"/>
            </a:xfrm>
            <a:prstGeom prst="rect">
              <a:avLst/>
            </a:prstGeom>
            <a:solidFill>
              <a:srgbClr val="00CC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1043608" y="2571750"/>
              <a:ext cx="1872208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1007604" y="2995087"/>
              <a:ext cx="194421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标题标题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300454" y="2058402"/>
              <a:ext cx="1358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第一章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347864" y="1760448"/>
            <a:ext cx="2448272" cy="2372072"/>
            <a:chOff x="755576" y="1711846"/>
            <a:chExt cx="2448272" cy="2372072"/>
          </a:xfrm>
        </p:grpSpPr>
        <p:sp>
          <p:nvSpPr>
            <p:cNvPr id="15" name="矩形 14"/>
            <p:cNvSpPr/>
            <p:nvPr/>
          </p:nvSpPr>
          <p:spPr>
            <a:xfrm>
              <a:off x="755576" y="1711846"/>
              <a:ext cx="2448272" cy="2372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6" name="直接连接符 15"/>
            <p:cNvCxnSpPr/>
            <p:nvPr/>
          </p:nvCxnSpPr>
          <p:spPr>
            <a:xfrm>
              <a:off x="1043608" y="2571750"/>
              <a:ext cx="1872208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1007604" y="2995087"/>
              <a:ext cx="194421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标题标题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300454" y="2058402"/>
              <a:ext cx="1358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第二章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940152" y="1760448"/>
            <a:ext cx="2448272" cy="2372072"/>
            <a:chOff x="755576" y="1711846"/>
            <a:chExt cx="2448272" cy="2372072"/>
          </a:xfrm>
        </p:grpSpPr>
        <p:sp>
          <p:nvSpPr>
            <p:cNvPr id="20" name="矩形 19"/>
            <p:cNvSpPr/>
            <p:nvPr/>
          </p:nvSpPr>
          <p:spPr>
            <a:xfrm>
              <a:off x="755576" y="1711846"/>
              <a:ext cx="2448272" cy="2372072"/>
            </a:xfrm>
            <a:prstGeom prst="rect">
              <a:avLst/>
            </a:prstGeom>
            <a:solidFill>
              <a:srgbClr val="6ABA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1" name="直接连接符 20"/>
            <p:cNvCxnSpPr/>
            <p:nvPr/>
          </p:nvCxnSpPr>
          <p:spPr>
            <a:xfrm>
              <a:off x="1043608" y="2571750"/>
              <a:ext cx="1872208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1007604" y="2995087"/>
              <a:ext cx="194421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标题标题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300454" y="2058402"/>
              <a:ext cx="13585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第三章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25717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92080" y="1851670"/>
            <a:ext cx="3851920" cy="1440160"/>
          </a:xfrm>
          <a:prstGeom prst="rect">
            <a:avLst/>
          </a:prstGeom>
          <a:solidFill>
            <a:srgbClr val="00CC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1115616" y="1851670"/>
            <a:ext cx="41764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第一章</a:t>
            </a:r>
            <a:endParaRPr lang="en-US" altLang="zh-CN" sz="4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4000" b="1" dirty="0">
                <a:solidFill>
                  <a:srgbClr val="00CC99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zh-CN" altLang="en-US" sz="4000" b="1" dirty="0" smtClean="0">
                <a:solidFill>
                  <a:srgbClr val="00CC99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4000" b="1" dirty="0">
              <a:solidFill>
                <a:srgbClr val="00CC99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30840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1.1 </a:t>
            </a:r>
            <a:r>
              <a:rPr lang="zh-CN" altLang="en-US" dirty="0"/>
              <a:t>请输入标题</a:t>
            </a:r>
          </a:p>
        </p:txBody>
      </p:sp>
      <p:sp>
        <p:nvSpPr>
          <p:cNvPr id="3" name="AutoShape 11"/>
          <p:cNvSpPr>
            <a:spLocks noChangeArrowheads="1"/>
          </p:cNvSpPr>
          <p:nvPr/>
        </p:nvSpPr>
        <p:spPr bwMode="gray">
          <a:xfrm>
            <a:off x="2663702" y="1171558"/>
            <a:ext cx="5426487" cy="158417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0" scaled="1"/>
            <a:tileRect/>
          </a:gradFill>
          <a:ln w="6350" algn="ctr">
            <a:noFill/>
            <a:prstDash val="sysDot"/>
            <a:round/>
            <a:headEnd/>
            <a:tailEnd/>
          </a:ln>
          <a:effectLst/>
        </p:spPr>
        <p:txBody>
          <a:bodyPr wrap="none" lIns="360000" tIns="54508" rIns="109015" bIns="54508" anchor="ctr"/>
          <a:lstStyle/>
          <a:p>
            <a:pPr indent="216000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</a:p>
          <a:p>
            <a:pPr indent="216000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AutoShape 13"/>
          <p:cNvSpPr>
            <a:spLocks noChangeArrowheads="1"/>
          </p:cNvSpPr>
          <p:nvPr/>
        </p:nvSpPr>
        <p:spPr bwMode="gray">
          <a:xfrm>
            <a:off x="1206056" y="1171558"/>
            <a:ext cx="1457646" cy="1584176"/>
          </a:xfrm>
          <a:prstGeom prst="rect">
            <a:avLst/>
          </a:prstGeom>
          <a:solidFill>
            <a:schemeClr val="bg1">
              <a:lumMod val="50000"/>
            </a:schemeClr>
          </a:solidFill>
          <a:ln w="25400">
            <a:noFill/>
            <a:round/>
            <a:headEnd/>
            <a:tailEnd/>
          </a:ln>
          <a:effectLst/>
        </p:spPr>
        <p:txBody>
          <a:bodyPr wrap="none" lIns="109015" tIns="54508" rIns="109015" bIns="54508" anchor="ctr"/>
          <a:lstStyle/>
          <a:p>
            <a:pPr algn="ctr">
              <a:defRPr/>
            </a:pP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AutoShape 11"/>
          <p:cNvSpPr>
            <a:spLocks noChangeArrowheads="1"/>
          </p:cNvSpPr>
          <p:nvPr/>
        </p:nvSpPr>
        <p:spPr bwMode="gray">
          <a:xfrm>
            <a:off x="2663701" y="2859782"/>
            <a:ext cx="5426487" cy="1584176"/>
          </a:xfrm>
          <a:prstGeom prst="rect">
            <a:avLst/>
          </a:prstGeom>
          <a:gradFill flip="none" rotWithShape="1">
            <a:gsLst>
              <a:gs pos="0">
                <a:srgbClr val="00C08E">
                  <a:tint val="66000"/>
                  <a:satMod val="160000"/>
                </a:srgbClr>
              </a:gs>
              <a:gs pos="50000">
                <a:srgbClr val="00C08E">
                  <a:tint val="44500"/>
                  <a:satMod val="160000"/>
                </a:srgbClr>
              </a:gs>
              <a:gs pos="100000">
                <a:srgbClr val="00C08E">
                  <a:tint val="23500"/>
                  <a:satMod val="160000"/>
                </a:srgbClr>
              </a:gs>
            </a:gsLst>
            <a:lin ang="0" scaled="1"/>
            <a:tileRect/>
          </a:gradFill>
          <a:ln w="6350" algn="ctr">
            <a:noFill/>
            <a:prstDash val="sysDot"/>
            <a:round/>
            <a:headEnd/>
            <a:tailEnd/>
          </a:ln>
          <a:effectLst/>
        </p:spPr>
        <p:txBody>
          <a:bodyPr wrap="none" lIns="360000" tIns="54508" rIns="109015" bIns="54508" anchor="ctr"/>
          <a:lstStyle/>
          <a:p>
            <a:pPr indent="216000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请输入内容请输入内容请输入内容</a:t>
            </a:r>
          </a:p>
          <a:p>
            <a:pPr indent="216000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请输入内容请输入内容请输入内容</a:t>
            </a:r>
          </a:p>
        </p:txBody>
      </p:sp>
      <p:sp>
        <p:nvSpPr>
          <p:cNvPr id="6" name="AutoShape 13"/>
          <p:cNvSpPr>
            <a:spLocks noChangeArrowheads="1"/>
          </p:cNvSpPr>
          <p:nvPr/>
        </p:nvSpPr>
        <p:spPr bwMode="gray">
          <a:xfrm>
            <a:off x="1209380" y="2859782"/>
            <a:ext cx="1457646" cy="1584176"/>
          </a:xfrm>
          <a:prstGeom prst="rect">
            <a:avLst/>
          </a:prstGeom>
          <a:solidFill>
            <a:srgbClr val="00C08E"/>
          </a:solidFill>
          <a:ln w="25400">
            <a:noFill/>
            <a:round/>
            <a:headEnd/>
            <a:tailEnd/>
          </a:ln>
          <a:effectLst/>
        </p:spPr>
        <p:txBody>
          <a:bodyPr wrap="none" lIns="109015" tIns="54508" rIns="109015" bIns="54508" anchor="ctr"/>
          <a:lstStyle/>
          <a:p>
            <a:pPr algn="ctr">
              <a:defRPr/>
            </a:pPr>
            <a:r>
              <a:rPr lang="zh-CN" altLang="en-US" sz="24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4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99252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1.2 </a:t>
            </a:r>
            <a:r>
              <a:rPr lang="zh-CN" altLang="en-US" dirty="0"/>
              <a:t>请输入标题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3959932" y="1347614"/>
            <a:ext cx="1332148" cy="144016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959932" y="2787774"/>
            <a:ext cx="1332148" cy="1440160"/>
          </a:xfrm>
          <a:prstGeom prst="rect">
            <a:avLst/>
          </a:prstGeom>
          <a:solidFill>
            <a:srgbClr val="00CC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 smtClean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5292080" y="4214682"/>
            <a:ext cx="2160000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H="1">
            <a:off x="1799932" y="1354240"/>
            <a:ext cx="2160000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887709" y="1419622"/>
            <a:ext cx="1892203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00C08E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b="1" dirty="0" smtClean="0">
                <a:solidFill>
                  <a:srgbClr val="00C08E"/>
                </a:solidFill>
                <a:latin typeface="微软雅黑" pitchFamily="34" charset="-122"/>
                <a:ea typeface="微软雅黑" pitchFamily="34" charset="-122"/>
              </a:rPr>
              <a:t>1</a:t>
            </a:r>
          </a:p>
          <a:p>
            <a:pPr marL="285750" indent="-285750" algn="r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algn="r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algn="r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algn="r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</a:p>
          <a:p>
            <a:pPr algn="r">
              <a:lnSpc>
                <a:spcPct val="150000"/>
              </a:lnSpc>
            </a:pP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36096" y="1939935"/>
            <a:ext cx="189220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</a:p>
          <a:p>
            <a:pPr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00C08E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b="1" dirty="0">
                <a:solidFill>
                  <a:srgbClr val="00C08E"/>
                </a:solidFill>
                <a:latin typeface="微软雅黑" pitchFamily="34" charset="-122"/>
                <a:ea typeface="微软雅黑" pitchFamily="34" charset="-122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795994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" name="直接连接符 43"/>
          <p:cNvCxnSpPr>
            <a:stCxn id="15" idx="4"/>
          </p:cNvCxnSpPr>
          <p:nvPr/>
        </p:nvCxnSpPr>
        <p:spPr>
          <a:xfrm>
            <a:off x="5314690" y="2855007"/>
            <a:ext cx="801982" cy="146078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1.3 </a:t>
            </a:r>
            <a:r>
              <a:rPr lang="zh-CN" altLang="en-US" dirty="0"/>
              <a:t>请输入标题</a:t>
            </a:r>
          </a:p>
        </p:txBody>
      </p:sp>
      <p:grpSp>
        <p:nvGrpSpPr>
          <p:cNvPr id="24" name="组合 23"/>
          <p:cNvGrpSpPr/>
          <p:nvPr/>
        </p:nvGrpSpPr>
        <p:grpSpPr>
          <a:xfrm rot="527227">
            <a:off x="2944740" y="1226495"/>
            <a:ext cx="2412674" cy="2518875"/>
            <a:chOff x="2915816" y="1370762"/>
            <a:chExt cx="2726110" cy="2785164"/>
          </a:xfrm>
        </p:grpSpPr>
        <p:grpSp>
          <p:nvGrpSpPr>
            <p:cNvPr id="10" name="组合 9"/>
            <p:cNvGrpSpPr/>
            <p:nvPr/>
          </p:nvGrpSpPr>
          <p:grpSpPr>
            <a:xfrm>
              <a:off x="3620844" y="1370762"/>
              <a:ext cx="1310630" cy="1506471"/>
              <a:chOff x="2017573" y="1278763"/>
              <a:chExt cx="1310630" cy="1506471"/>
            </a:xfrm>
            <a:solidFill>
              <a:schemeClr val="bg1">
                <a:lumMod val="65000"/>
              </a:schemeClr>
            </a:solidFill>
          </p:grpSpPr>
          <p:sp>
            <p:nvSpPr>
              <p:cNvPr id="17" name="六边形 16"/>
              <p:cNvSpPr/>
              <p:nvPr/>
            </p:nvSpPr>
            <p:spPr>
              <a:xfrm rot="5400000">
                <a:off x="1919652" y="1376684"/>
                <a:ext cx="1506471" cy="1310630"/>
              </a:xfrm>
              <a:prstGeom prst="hexagon">
                <a:avLst>
                  <a:gd name="adj" fmla="val 25000"/>
                  <a:gd name="vf" fmla="val 115470"/>
                </a:avLst>
              </a:prstGeom>
              <a:grpFill/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8" name="六边形 4"/>
              <p:cNvSpPr/>
              <p:nvPr/>
            </p:nvSpPr>
            <p:spPr>
              <a:xfrm>
                <a:off x="2221812" y="1513522"/>
                <a:ext cx="902150" cy="1036955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91440" tIns="91440" rIns="91440" bIns="91440" numCol="1" spcCol="1270" anchor="ctr" anchorCtr="0">
                <a:noAutofit/>
              </a:bodyPr>
              <a:lstStyle/>
              <a:p>
                <a:pPr lvl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2400" kern="1200"/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4331296" y="2649455"/>
              <a:ext cx="1310630" cy="1506471"/>
              <a:chOff x="2728025" y="2557456"/>
              <a:chExt cx="1310630" cy="1506471"/>
            </a:xfrm>
            <a:solidFill>
              <a:srgbClr val="00C08E"/>
            </a:solidFill>
          </p:grpSpPr>
          <p:sp>
            <p:nvSpPr>
              <p:cNvPr id="15" name="六边形 14"/>
              <p:cNvSpPr/>
              <p:nvPr/>
            </p:nvSpPr>
            <p:spPr>
              <a:xfrm rot="5400000">
                <a:off x="2630104" y="2655377"/>
                <a:ext cx="1506471" cy="1310630"/>
              </a:xfrm>
              <a:prstGeom prst="hexagon">
                <a:avLst>
                  <a:gd name="adj" fmla="val 25000"/>
                  <a:gd name="vf" fmla="val 115470"/>
                </a:avLst>
              </a:prstGeom>
              <a:grpFill/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6" name="六边形 6"/>
              <p:cNvSpPr/>
              <p:nvPr/>
            </p:nvSpPr>
            <p:spPr>
              <a:xfrm>
                <a:off x="2932264" y="2792215"/>
                <a:ext cx="902150" cy="1036955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83820" tIns="83820" rIns="83820" bIns="83820" numCol="1" spcCol="1270" anchor="ctr" anchorCtr="0">
                <a:noAutofit/>
              </a:bodyPr>
              <a:lstStyle/>
              <a:p>
                <a:pPr lvl="0" algn="ctr" defTabSz="9779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2200" kern="1200"/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2915816" y="2649455"/>
              <a:ext cx="1310630" cy="1506471"/>
              <a:chOff x="1312545" y="2557456"/>
              <a:chExt cx="1310630" cy="1506471"/>
            </a:xfrm>
            <a:solidFill>
              <a:schemeClr val="bg1">
                <a:lumMod val="65000"/>
              </a:schemeClr>
            </a:solidFill>
          </p:grpSpPr>
          <p:sp>
            <p:nvSpPr>
              <p:cNvPr id="13" name="六边形 12"/>
              <p:cNvSpPr/>
              <p:nvPr/>
            </p:nvSpPr>
            <p:spPr>
              <a:xfrm rot="5400000">
                <a:off x="1214624" y="2655377"/>
                <a:ext cx="1506471" cy="1310630"/>
              </a:xfrm>
              <a:prstGeom prst="hexagon">
                <a:avLst>
                  <a:gd name="adj" fmla="val 25000"/>
                  <a:gd name="vf" fmla="val 115470"/>
                </a:avLst>
              </a:prstGeom>
              <a:grpFill/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4" name="六边形 8"/>
              <p:cNvSpPr/>
              <p:nvPr/>
            </p:nvSpPr>
            <p:spPr>
              <a:xfrm>
                <a:off x="1516784" y="2792215"/>
                <a:ext cx="902150" cy="1036955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lvl="0" algn="ctr" defTabSz="1600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3600" kern="1200"/>
              </a:p>
            </p:txBody>
          </p:sp>
        </p:grpSp>
      </p:grpSp>
      <p:cxnSp>
        <p:nvCxnSpPr>
          <p:cNvPr id="23" name="直接连接符 22"/>
          <p:cNvCxnSpPr>
            <a:stCxn id="17" idx="4"/>
          </p:cNvCxnSpPr>
          <p:nvPr/>
        </p:nvCxnSpPr>
        <p:spPr>
          <a:xfrm flipV="1">
            <a:off x="4869964" y="1203598"/>
            <a:ext cx="598636" cy="412492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>
            <a:stCxn id="13" idx="2"/>
          </p:cNvCxnSpPr>
          <p:nvPr/>
        </p:nvCxnSpPr>
        <p:spPr>
          <a:xfrm flipH="1" flipV="1">
            <a:off x="2516272" y="1914135"/>
            <a:ext cx="414062" cy="572304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5495240" y="923592"/>
            <a:ext cx="2448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00C08E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b="1" dirty="0" smtClean="0">
                <a:solidFill>
                  <a:srgbClr val="00C08E"/>
                </a:solidFill>
                <a:latin typeface="微软雅黑" pitchFamily="34" charset="-122"/>
                <a:ea typeface="微软雅黑" pitchFamily="34" charset="-122"/>
              </a:rPr>
              <a:t>2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1560" y="1616090"/>
            <a:ext cx="189220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00C08E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b="1" dirty="0" smtClean="0">
                <a:solidFill>
                  <a:srgbClr val="00C08E"/>
                </a:solidFill>
                <a:latin typeface="微软雅黑" pitchFamily="34" charset="-122"/>
                <a:ea typeface="微软雅黑" pitchFamily="34" charset="-122"/>
              </a:rPr>
              <a:t>1</a:t>
            </a:r>
          </a:p>
          <a:p>
            <a:pPr marL="285750" indent="-285750" algn="r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algn="r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156176" y="2715766"/>
            <a:ext cx="2448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00C08E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b="1" dirty="0" smtClean="0">
                <a:solidFill>
                  <a:srgbClr val="00C08E"/>
                </a:solidFill>
                <a:latin typeface="微软雅黑" pitchFamily="34" charset="-122"/>
                <a:ea typeface="微软雅黑" pitchFamily="34" charset="-122"/>
              </a:rPr>
              <a:t>3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98937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1.4 </a:t>
            </a:r>
            <a:r>
              <a:rPr lang="zh-CN" altLang="en-US" dirty="0"/>
              <a:t>请输入标题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1115616" y="1068085"/>
            <a:ext cx="2420805" cy="111935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247539" y="1059582"/>
            <a:ext cx="2420805" cy="111935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159307" y="1627764"/>
            <a:ext cx="2420805" cy="1119358"/>
          </a:xfrm>
          <a:prstGeom prst="rect">
            <a:avLst/>
          </a:prstGeom>
          <a:solidFill>
            <a:srgbClr val="00C08E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87624" y="2504966"/>
            <a:ext cx="21602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63888" y="3171621"/>
            <a:ext cx="21602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32512" y="2504966"/>
            <a:ext cx="21602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66930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0" name="肘形连接符 59"/>
          <p:cNvCxnSpPr>
            <a:stCxn id="49" idx="0"/>
            <a:endCxn id="46" idx="0"/>
          </p:cNvCxnSpPr>
          <p:nvPr/>
        </p:nvCxnSpPr>
        <p:spPr>
          <a:xfrm rot="5400000" flipH="1" flipV="1">
            <a:off x="5475877" y="1700765"/>
            <a:ext cx="10777" cy="1818531"/>
          </a:xfrm>
          <a:prstGeom prst="bentConnector3">
            <a:avLst>
              <a:gd name="adj1" fmla="val 4289775"/>
            </a:avLst>
          </a:prstGeom>
          <a:ln w="12700">
            <a:solidFill>
              <a:schemeClr val="bg1">
                <a:lumMod val="75000"/>
              </a:schemeClr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肘形连接符 57"/>
          <p:cNvCxnSpPr>
            <a:stCxn id="43" idx="4"/>
            <a:endCxn id="49" idx="4"/>
          </p:cNvCxnSpPr>
          <p:nvPr/>
        </p:nvCxnSpPr>
        <p:spPr>
          <a:xfrm rot="16200000" flipH="1">
            <a:off x="3657664" y="1935093"/>
            <a:ext cx="1462" cy="1827210"/>
          </a:xfrm>
          <a:prstGeom prst="bentConnector3">
            <a:avLst>
              <a:gd name="adj1" fmla="val 29574419"/>
            </a:avLst>
          </a:prstGeom>
          <a:ln w="12700">
            <a:solidFill>
              <a:schemeClr val="bg1">
                <a:lumMod val="75000"/>
              </a:schemeClr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1.5 </a:t>
            </a:r>
            <a:r>
              <a:rPr lang="zh-CN" altLang="en-US" dirty="0"/>
              <a:t>请输入标题</a:t>
            </a:r>
          </a:p>
        </p:txBody>
      </p:sp>
      <p:cxnSp>
        <p:nvCxnSpPr>
          <p:cNvPr id="41" name="直接连接符 40"/>
          <p:cNvCxnSpPr/>
          <p:nvPr/>
        </p:nvCxnSpPr>
        <p:spPr>
          <a:xfrm>
            <a:off x="1115616" y="2715766"/>
            <a:ext cx="6912768" cy="0"/>
          </a:xfrm>
          <a:prstGeom prst="line">
            <a:avLst/>
          </a:prstGeom>
          <a:ln w="571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2" name="组合 41"/>
          <p:cNvGrpSpPr>
            <a:grpSpLocks noChangeAspect="1"/>
          </p:cNvGrpSpPr>
          <p:nvPr/>
        </p:nvGrpSpPr>
        <p:grpSpPr>
          <a:xfrm>
            <a:off x="2627784" y="2613956"/>
            <a:ext cx="234011" cy="234011"/>
            <a:chOff x="3686163" y="1743062"/>
            <a:chExt cx="1044000" cy="1044000"/>
          </a:xfrm>
        </p:grpSpPr>
        <p:sp>
          <p:nvSpPr>
            <p:cNvPr id="43" name="椭圆 42"/>
            <p:cNvSpPr/>
            <p:nvPr/>
          </p:nvSpPr>
          <p:spPr>
            <a:xfrm>
              <a:off x="3686163" y="1743062"/>
              <a:ext cx="1044000" cy="1044000"/>
            </a:xfrm>
            <a:prstGeom prst="ellipse">
              <a:avLst/>
            </a:prstGeom>
            <a:ln>
              <a:solidFill>
                <a:srgbClr val="00C08E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mpact" pitchFamily="34" charset="0"/>
              </a:endParaRPr>
            </a:p>
          </p:txBody>
        </p:sp>
        <p:sp>
          <p:nvSpPr>
            <p:cNvPr id="44" name="椭圆 43"/>
            <p:cNvSpPr>
              <a:spLocks noChangeAspect="1"/>
            </p:cNvSpPr>
            <p:nvPr/>
          </p:nvSpPr>
          <p:spPr>
            <a:xfrm>
              <a:off x="3888444" y="1945343"/>
              <a:ext cx="626400" cy="626400"/>
            </a:xfrm>
            <a:prstGeom prst="ellipse">
              <a:avLst/>
            </a:prstGeom>
            <a:solidFill>
              <a:srgbClr val="00C08E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400" dirty="0">
                <a:latin typeface="Impact" pitchFamily="34" charset="0"/>
              </a:endParaRPr>
            </a:p>
          </p:txBody>
        </p:sp>
      </p:grpSp>
      <p:grpSp>
        <p:nvGrpSpPr>
          <p:cNvPr id="45" name="组合 44"/>
          <p:cNvGrpSpPr>
            <a:grpSpLocks noChangeAspect="1"/>
          </p:cNvGrpSpPr>
          <p:nvPr/>
        </p:nvGrpSpPr>
        <p:grpSpPr>
          <a:xfrm>
            <a:off x="6273525" y="2604641"/>
            <a:ext cx="234011" cy="234011"/>
            <a:chOff x="3686163" y="1743062"/>
            <a:chExt cx="1044000" cy="1044000"/>
          </a:xfrm>
        </p:grpSpPr>
        <p:sp>
          <p:nvSpPr>
            <p:cNvPr id="46" name="椭圆 45"/>
            <p:cNvSpPr/>
            <p:nvPr/>
          </p:nvSpPr>
          <p:spPr>
            <a:xfrm>
              <a:off x="3686163" y="1743062"/>
              <a:ext cx="1044000" cy="1044000"/>
            </a:xfrm>
            <a:prstGeom prst="ellipse">
              <a:avLst/>
            </a:prstGeom>
            <a:ln>
              <a:solidFill>
                <a:srgbClr val="00C08E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mpact" pitchFamily="34" charset="0"/>
              </a:endParaRPr>
            </a:p>
          </p:txBody>
        </p:sp>
        <p:sp>
          <p:nvSpPr>
            <p:cNvPr id="47" name="椭圆 46"/>
            <p:cNvSpPr>
              <a:spLocks noChangeAspect="1"/>
            </p:cNvSpPr>
            <p:nvPr/>
          </p:nvSpPr>
          <p:spPr>
            <a:xfrm>
              <a:off x="3888444" y="1945343"/>
              <a:ext cx="626400" cy="626400"/>
            </a:xfrm>
            <a:prstGeom prst="ellipse">
              <a:avLst/>
            </a:prstGeom>
            <a:solidFill>
              <a:srgbClr val="00C08E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400" dirty="0">
                <a:latin typeface="Impact" pitchFamily="34" charset="0"/>
              </a:endParaRPr>
            </a:p>
          </p:txBody>
        </p:sp>
      </p:grpSp>
      <p:grpSp>
        <p:nvGrpSpPr>
          <p:cNvPr id="48" name="组合 47"/>
          <p:cNvGrpSpPr>
            <a:grpSpLocks noChangeAspect="1"/>
          </p:cNvGrpSpPr>
          <p:nvPr/>
        </p:nvGrpSpPr>
        <p:grpSpPr>
          <a:xfrm>
            <a:off x="4454994" y="2615418"/>
            <a:ext cx="234011" cy="234011"/>
            <a:chOff x="3686163" y="1743062"/>
            <a:chExt cx="1044000" cy="1044000"/>
          </a:xfrm>
        </p:grpSpPr>
        <p:sp>
          <p:nvSpPr>
            <p:cNvPr id="49" name="椭圆 48"/>
            <p:cNvSpPr/>
            <p:nvPr/>
          </p:nvSpPr>
          <p:spPr>
            <a:xfrm>
              <a:off x="3686163" y="1743062"/>
              <a:ext cx="1044000" cy="1044000"/>
            </a:xfrm>
            <a:prstGeom prst="ellipse">
              <a:avLst/>
            </a:prstGeom>
            <a:ln>
              <a:solidFill>
                <a:srgbClr val="00C08E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Impact" pitchFamily="34" charset="0"/>
              </a:endParaRPr>
            </a:p>
          </p:txBody>
        </p:sp>
        <p:sp>
          <p:nvSpPr>
            <p:cNvPr id="50" name="椭圆 49"/>
            <p:cNvSpPr>
              <a:spLocks noChangeAspect="1"/>
            </p:cNvSpPr>
            <p:nvPr/>
          </p:nvSpPr>
          <p:spPr>
            <a:xfrm>
              <a:off x="3888444" y="1945343"/>
              <a:ext cx="626400" cy="626400"/>
            </a:xfrm>
            <a:prstGeom prst="ellipse">
              <a:avLst/>
            </a:prstGeom>
            <a:solidFill>
              <a:srgbClr val="00C08E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400" dirty="0">
                <a:latin typeface="Impact" pitchFamily="34" charset="0"/>
              </a:endParaRPr>
            </a:p>
          </p:txBody>
        </p:sp>
      </p:grpSp>
      <p:cxnSp>
        <p:nvCxnSpPr>
          <p:cNvPr id="52" name="肘形连接符 51"/>
          <p:cNvCxnSpPr>
            <a:stCxn id="43" idx="0"/>
          </p:cNvCxnSpPr>
          <p:nvPr/>
        </p:nvCxnSpPr>
        <p:spPr>
          <a:xfrm rot="16200000" flipV="1">
            <a:off x="1693076" y="1562242"/>
            <a:ext cx="474254" cy="1629174"/>
          </a:xfrm>
          <a:prstGeom prst="bentConnector2">
            <a:avLst/>
          </a:prstGeom>
          <a:ln w="12700">
            <a:solidFill>
              <a:schemeClr val="bg1">
                <a:lumMod val="75000"/>
              </a:schemeClr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肘形连接符 55"/>
          <p:cNvCxnSpPr>
            <a:stCxn id="46" idx="4"/>
          </p:cNvCxnSpPr>
          <p:nvPr/>
        </p:nvCxnSpPr>
        <p:spPr>
          <a:xfrm rot="16200000" flipH="1">
            <a:off x="7018872" y="2210310"/>
            <a:ext cx="453178" cy="1709861"/>
          </a:xfrm>
          <a:prstGeom prst="bentConnector2">
            <a:avLst/>
          </a:prstGeom>
          <a:ln w="12700">
            <a:solidFill>
              <a:schemeClr val="bg1">
                <a:lumMod val="75000"/>
              </a:schemeClr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1043608" y="1308705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2743328" y="3291830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4572000" y="1308705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6389069" y="3291830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1478745" y="2139702"/>
            <a:ext cx="788999" cy="4589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rgbClr val="00C08E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b="1" dirty="0">
                <a:solidFill>
                  <a:srgbClr val="00C08E"/>
                </a:solidFill>
                <a:latin typeface="微软雅黑" pitchFamily="34" charset="-122"/>
                <a:ea typeface="微软雅黑" pitchFamily="34" charset="-122"/>
              </a:rPr>
              <a:t>1</a:t>
            </a:r>
          </a:p>
        </p:txBody>
      </p:sp>
      <p:sp>
        <p:nvSpPr>
          <p:cNvPr id="70" name="矩形 69"/>
          <p:cNvSpPr/>
          <p:nvPr/>
        </p:nvSpPr>
        <p:spPr>
          <a:xfrm>
            <a:off x="3203848" y="2787774"/>
            <a:ext cx="788999" cy="4589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b="1" dirty="0" smtClean="0">
                <a:solidFill>
                  <a:srgbClr val="00C08E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b="1" dirty="0" smtClean="0">
                <a:solidFill>
                  <a:srgbClr val="00C08E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en-US" altLang="zh-CN" b="1" dirty="0">
              <a:solidFill>
                <a:srgbClr val="00C08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5086765" y="2184850"/>
            <a:ext cx="788999" cy="4589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b="1" dirty="0" smtClean="0">
                <a:solidFill>
                  <a:srgbClr val="00C08E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b="1" dirty="0" smtClean="0">
                <a:solidFill>
                  <a:srgbClr val="00C08E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en-US" altLang="zh-CN" b="1" dirty="0">
              <a:solidFill>
                <a:srgbClr val="00C08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6850961" y="2786105"/>
            <a:ext cx="788999" cy="4589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b="1" dirty="0" smtClean="0">
                <a:solidFill>
                  <a:srgbClr val="00C08E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b="1" dirty="0" smtClean="0">
                <a:solidFill>
                  <a:srgbClr val="00C08E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en-US" altLang="zh-CN" b="1" dirty="0">
              <a:solidFill>
                <a:srgbClr val="00C08E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5573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1.6 </a:t>
            </a:r>
            <a:r>
              <a:rPr lang="zh-CN" altLang="en-US" dirty="0"/>
              <a:t>请输入标题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611560" y="1131590"/>
            <a:ext cx="792088" cy="4320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403648" y="1557012"/>
            <a:ext cx="2664296" cy="6626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 33"/>
          <p:cNvSpPr/>
          <p:nvPr/>
        </p:nvSpPr>
        <p:spPr>
          <a:xfrm>
            <a:off x="4572000" y="1131590"/>
            <a:ext cx="792088" cy="432048"/>
          </a:xfrm>
          <a:prstGeom prst="rect">
            <a:avLst/>
          </a:prstGeom>
          <a:solidFill>
            <a:srgbClr val="00C0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5364088" y="1557012"/>
            <a:ext cx="2664296" cy="6626"/>
          </a:xfrm>
          <a:prstGeom prst="line">
            <a:avLst/>
          </a:prstGeom>
          <a:ln w="12700">
            <a:solidFill>
              <a:srgbClr val="00C08E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/>
          <p:cNvSpPr/>
          <p:nvPr/>
        </p:nvSpPr>
        <p:spPr>
          <a:xfrm>
            <a:off x="611560" y="3010424"/>
            <a:ext cx="792088" cy="432048"/>
          </a:xfrm>
          <a:prstGeom prst="rect">
            <a:avLst/>
          </a:prstGeom>
          <a:solidFill>
            <a:srgbClr val="00C0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7" name="直接连接符 36"/>
          <p:cNvCxnSpPr/>
          <p:nvPr/>
        </p:nvCxnSpPr>
        <p:spPr>
          <a:xfrm>
            <a:off x="1403648" y="3435846"/>
            <a:ext cx="2664296" cy="6626"/>
          </a:xfrm>
          <a:prstGeom prst="line">
            <a:avLst/>
          </a:prstGeom>
          <a:ln w="12700">
            <a:solidFill>
              <a:srgbClr val="00C08E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矩形 37"/>
          <p:cNvSpPr/>
          <p:nvPr/>
        </p:nvSpPr>
        <p:spPr>
          <a:xfrm>
            <a:off x="4572000" y="3003798"/>
            <a:ext cx="792088" cy="4320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5364088" y="3429220"/>
            <a:ext cx="2664296" cy="6626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矩形 39"/>
          <p:cNvSpPr/>
          <p:nvPr/>
        </p:nvSpPr>
        <p:spPr>
          <a:xfrm>
            <a:off x="1691680" y="1084328"/>
            <a:ext cx="788999" cy="4589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b="1" dirty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rPr>
              <a:t>1</a:t>
            </a:r>
          </a:p>
        </p:txBody>
      </p:sp>
      <p:sp>
        <p:nvSpPr>
          <p:cNvPr id="51" name="矩形 50"/>
          <p:cNvSpPr/>
          <p:nvPr/>
        </p:nvSpPr>
        <p:spPr>
          <a:xfrm>
            <a:off x="5631025" y="1098104"/>
            <a:ext cx="788999" cy="4589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b="1" dirty="0" smtClean="0">
                <a:solidFill>
                  <a:srgbClr val="00C08E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b="1" dirty="0" smtClean="0">
                <a:solidFill>
                  <a:srgbClr val="00C08E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en-US" altLang="zh-CN" b="1" dirty="0">
              <a:solidFill>
                <a:srgbClr val="00C08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1619672" y="2963044"/>
            <a:ext cx="788999" cy="4589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b="1" dirty="0" smtClean="0">
                <a:solidFill>
                  <a:srgbClr val="00C08E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b="1" dirty="0" smtClean="0">
                <a:solidFill>
                  <a:srgbClr val="00C08E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en-US" altLang="zh-CN" b="1" dirty="0">
              <a:solidFill>
                <a:srgbClr val="00C08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5631024" y="2969890"/>
            <a:ext cx="788999" cy="4589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b="1" dirty="0" smtClean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b="1" dirty="0" smtClean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en-US" altLang="zh-CN" b="1" dirty="0">
              <a:solidFill>
                <a:schemeClr val="bg1">
                  <a:lumMod val="6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403648" y="1635646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403648" y="3507854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364088" y="1635645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5364088" y="3507854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68163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1.7 </a:t>
            </a:r>
            <a:r>
              <a:rPr lang="zh-CN" altLang="en-US" dirty="0"/>
              <a:t>请输入标题</a:t>
            </a:r>
          </a:p>
        </p:txBody>
      </p:sp>
      <p:cxnSp>
        <p:nvCxnSpPr>
          <p:cNvPr id="27" name="直接连接符 26"/>
          <p:cNvCxnSpPr/>
          <p:nvPr/>
        </p:nvCxnSpPr>
        <p:spPr>
          <a:xfrm>
            <a:off x="972000" y="2571750"/>
            <a:ext cx="720000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3851920" y="1995686"/>
            <a:ext cx="627687" cy="449915"/>
          </a:xfrm>
          <a:prstGeom prst="rect">
            <a:avLst/>
          </a:prstGeom>
          <a:solidFill>
            <a:srgbClr val="00C0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000" dirty="0" smtClean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4572000" y="1059582"/>
            <a:ext cx="0" cy="3672408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矩形 45"/>
          <p:cNvSpPr/>
          <p:nvPr/>
        </p:nvSpPr>
        <p:spPr>
          <a:xfrm>
            <a:off x="3852292" y="2670009"/>
            <a:ext cx="627687" cy="449915"/>
          </a:xfrm>
          <a:prstGeom prst="rect">
            <a:avLst/>
          </a:prstGeom>
          <a:solidFill>
            <a:srgbClr val="00C0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0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4715644" y="1995686"/>
            <a:ext cx="627687" cy="449915"/>
          </a:xfrm>
          <a:prstGeom prst="rect">
            <a:avLst/>
          </a:prstGeom>
          <a:solidFill>
            <a:srgbClr val="00C0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3</a:t>
            </a:r>
          </a:p>
        </p:txBody>
      </p:sp>
      <p:sp>
        <p:nvSpPr>
          <p:cNvPr id="48" name="矩形 47"/>
          <p:cNvSpPr/>
          <p:nvPr/>
        </p:nvSpPr>
        <p:spPr>
          <a:xfrm>
            <a:off x="4716016" y="2670009"/>
            <a:ext cx="627687" cy="449915"/>
          </a:xfrm>
          <a:prstGeom prst="rect">
            <a:avLst/>
          </a:prstGeom>
          <a:solidFill>
            <a:srgbClr val="00C0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20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887709" y="1106773"/>
            <a:ext cx="1892203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algn="r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b="1" dirty="0">
                <a:solidFill>
                  <a:srgbClr val="00C08E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b="1" dirty="0" smtClean="0">
                <a:solidFill>
                  <a:srgbClr val="00C08E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en-US" altLang="zh-CN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436096" y="2670009"/>
            <a:ext cx="2448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rgbClr val="00C08E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b="1" dirty="0" smtClean="0">
                <a:solidFill>
                  <a:srgbClr val="00C08E"/>
                </a:solidFill>
                <a:latin typeface="微软雅黑" pitchFamily="34" charset="-122"/>
                <a:ea typeface="微软雅黑" pitchFamily="34" charset="-122"/>
              </a:rPr>
              <a:t>4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5436096" y="1106773"/>
            <a:ext cx="1892203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rgbClr val="00C08E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b="1" dirty="0" smtClean="0">
                <a:solidFill>
                  <a:srgbClr val="00C08E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en-US" altLang="zh-CN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1331640" y="2670009"/>
            <a:ext cx="2448272" cy="1289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b="1" dirty="0" smtClean="0">
                <a:solidFill>
                  <a:srgbClr val="00C08E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b="1" dirty="0" smtClean="0">
                <a:solidFill>
                  <a:srgbClr val="00C08E"/>
                </a:solidFill>
                <a:latin typeface="微软雅黑" pitchFamily="34" charset="-122"/>
                <a:ea typeface="微软雅黑" pitchFamily="34" charset="-122"/>
              </a:rPr>
              <a:t>2</a:t>
            </a:r>
          </a:p>
          <a:p>
            <a:pPr marL="285750" indent="-285750" algn="r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algn="r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00990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92080" y="1851670"/>
            <a:ext cx="3851920" cy="144016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1115616" y="1851670"/>
            <a:ext cx="41764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第二章</a:t>
            </a:r>
            <a:endParaRPr lang="en-US" altLang="zh-CN" sz="4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4000" b="1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zh-CN" altLang="en-US" sz="4000" b="1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4000" b="1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4394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2.1 </a:t>
            </a:r>
            <a:r>
              <a:rPr lang="zh-CN" altLang="en-US" dirty="0"/>
              <a:t>请输入标题</a:t>
            </a:r>
          </a:p>
        </p:txBody>
      </p:sp>
      <p:sp>
        <p:nvSpPr>
          <p:cNvPr id="7" name="矩形 6"/>
          <p:cNvSpPr>
            <a:spLocks noChangeAspect="1"/>
          </p:cNvSpPr>
          <p:nvPr/>
        </p:nvSpPr>
        <p:spPr>
          <a:xfrm>
            <a:off x="1475656" y="1454612"/>
            <a:ext cx="360000" cy="3600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63688" y="2787774"/>
            <a:ext cx="56886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en-US" altLang="zh-CN" sz="2000" b="1" dirty="0" smtClean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请输入内容请输入内容请输入内容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请输入内容请输入内容请输入内容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>
            <a:spLocks noChangeAspect="1"/>
          </p:cNvSpPr>
          <p:nvPr/>
        </p:nvSpPr>
        <p:spPr>
          <a:xfrm>
            <a:off x="1853005" y="1454612"/>
            <a:ext cx="360000" cy="3600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>
            <a:spLocks noChangeAspect="1"/>
          </p:cNvSpPr>
          <p:nvPr/>
        </p:nvSpPr>
        <p:spPr>
          <a:xfrm>
            <a:off x="2230354" y="1454612"/>
            <a:ext cx="360000" cy="3600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>
            <a:spLocks noChangeAspect="1"/>
          </p:cNvSpPr>
          <p:nvPr/>
        </p:nvSpPr>
        <p:spPr>
          <a:xfrm>
            <a:off x="2614572" y="1454612"/>
            <a:ext cx="360000" cy="3600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 smtClean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>
            <a:spLocks noChangeAspect="1"/>
          </p:cNvSpPr>
          <p:nvPr/>
        </p:nvSpPr>
        <p:spPr>
          <a:xfrm>
            <a:off x="5453404" y="1475081"/>
            <a:ext cx="360000" cy="3600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 smtClean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矩形 16"/>
          <p:cNvSpPr>
            <a:spLocks noChangeAspect="1"/>
          </p:cNvSpPr>
          <p:nvPr/>
        </p:nvSpPr>
        <p:spPr>
          <a:xfrm>
            <a:off x="1475656" y="1841156"/>
            <a:ext cx="360000" cy="3600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>
            <a:spLocks noChangeAspect="1"/>
          </p:cNvSpPr>
          <p:nvPr/>
        </p:nvSpPr>
        <p:spPr>
          <a:xfrm>
            <a:off x="1853005" y="1841156"/>
            <a:ext cx="360000" cy="3600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18"/>
          <p:cNvSpPr>
            <a:spLocks noChangeAspect="1"/>
          </p:cNvSpPr>
          <p:nvPr/>
        </p:nvSpPr>
        <p:spPr>
          <a:xfrm>
            <a:off x="2230354" y="1841156"/>
            <a:ext cx="360000" cy="3600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>
            <a:spLocks noChangeAspect="1"/>
          </p:cNvSpPr>
          <p:nvPr/>
        </p:nvSpPr>
        <p:spPr>
          <a:xfrm>
            <a:off x="5076056" y="1861625"/>
            <a:ext cx="360000" cy="3600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 smtClean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矩形 20"/>
          <p:cNvSpPr>
            <a:spLocks noChangeAspect="1"/>
          </p:cNvSpPr>
          <p:nvPr/>
        </p:nvSpPr>
        <p:spPr>
          <a:xfrm>
            <a:off x="5453404" y="1861625"/>
            <a:ext cx="360000" cy="3600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 smtClean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974572" y="1446126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rPr>
              <a:t>70%</a:t>
            </a:r>
            <a:endParaRPr lang="zh-CN" altLang="en-US" sz="4800" b="1" dirty="0" smtClean="0">
              <a:solidFill>
                <a:schemeClr val="bg1">
                  <a:lumMod val="6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813404" y="1419622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30%</a:t>
            </a:r>
            <a:endParaRPr lang="zh-CN" altLang="en-US" sz="4800" b="1" dirty="0" smtClean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1403648" y="2643758"/>
            <a:ext cx="613794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3028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2.2 </a:t>
            </a:r>
            <a:r>
              <a:rPr lang="zh-CN" altLang="en-US" dirty="0"/>
              <a:t>请输入标题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3325646" y="1059582"/>
            <a:ext cx="1440000" cy="1440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517944" y="1491630"/>
            <a:ext cx="1080000" cy="1080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067944" y="2121630"/>
            <a:ext cx="900000" cy="900000"/>
          </a:xfrm>
          <a:prstGeom prst="rect">
            <a:avLst/>
          </a:prstGeom>
          <a:solidFill>
            <a:schemeClr val="accent2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19872" y="1441084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60%</a:t>
            </a:r>
            <a:endParaRPr lang="zh-CN" altLang="en-US" sz="24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95936" y="2511912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10%</a:t>
            </a:r>
            <a:endParaRPr lang="zh-CN" altLang="en-US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72000" y="1791832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30%</a:t>
            </a:r>
            <a:endParaRPr lang="zh-CN" altLang="en-US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07704" y="1433479"/>
            <a:ext cx="1368152" cy="418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请</a:t>
            </a:r>
            <a:r>
              <a:rPr lang="zh-CN" altLang="en-US" sz="16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sz="1600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sz="1600" dirty="0" smtClean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43807" y="2513799"/>
            <a:ext cx="12432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请</a:t>
            </a:r>
            <a:r>
              <a:rPr lang="zh-CN" altLang="en-US" sz="16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sz="1600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sz="1600" dirty="0" smtClean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597944" y="1825993"/>
            <a:ext cx="1522730" cy="418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请</a:t>
            </a:r>
            <a:r>
              <a:rPr lang="zh-CN" altLang="en-US" sz="16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sz="1600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sz="1600" dirty="0" smtClean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691680" y="3291830"/>
            <a:ext cx="62646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en-US" altLang="zh-CN" sz="2000" b="1" dirty="0" smtClean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请输入内容请输入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1259632" y="3291830"/>
            <a:ext cx="7056784" cy="1457003"/>
          </a:xfrm>
          <a:prstGeom prst="roundRect">
            <a:avLst/>
          </a:prstGeom>
          <a:noFill/>
          <a:ln w="19050">
            <a:solidFill>
              <a:schemeClr val="bg1">
                <a:lumMod val="85000"/>
              </a:schemeClr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 smtClean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28555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2.3 </a:t>
            </a:r>
            <a:r>
              <a:rPr lang="zh-CN" altLang="en-US" dirty="0"/>
              <a:t>请输入标题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1547664" y="1377347"/>
            <a:ext cx="5184576" cy="57606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547664" y="2088924"/>
            <a:ext cx="5184576" cy="57606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547664" y="2817507"/>
            <a:ext cx="5184576" cy="57606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 smtClean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6732240" y="1131590"/>
            <a:ext cx="0" cy="252028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1547664" y="1131590"/>
            <a:ext cx="0" cy="252028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1567542" y="1377347"/>
            <a:ext cx="1276266" cy="5760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567542" y="2088924"/>
            <a:ext cx="2644418" cy="5760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567542" y="2817388"/>
            <a:ext cx="3796546" cy="5760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24128" y="1491630"/>
            <a:ext cx="792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19%</a:t>
            </a:r>
            <a:endParaRPr lang="zh-CN" altLang="en-US" sz="20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35285" y="2171640"/>
            <a:ext cx="792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46%</a:t>
            </a:r>
            <a:endParaRPr lang="zh-CN" altLang="en-US" sz="20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724128" y="2891720"/>
            <a:ext cx="792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78%</a:t>
            </a:r>
            <a:endParaRPr lang="zh-CN" altLang="en-US" sz="20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76256" y="1480713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A</a:t>
            </a:r>
            <a:r>
              <a:rPr lang="zh-CN" altLang="en-US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类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876256" y="219229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类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76256" y="292249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C</a:t>
            </a:r>
            <a:r>
              <a:rPr lang="zh-CN" altLang="en-US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类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67542" y="4011910"/>
            <a:ext cx="6264696" cy="499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zh-CN" altLang="en-US" sz="2000" b="1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03361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2.4 </a:t>
            </a:r>
            <a:r>
              <a:rPr lang="zh-CN" altLang="en-US" dirty="0"/>
              <a:t>请输入标题</a:t>
            </a:r>
          </a:p>
        </p:txBody>
      </p:sp>
      <p:grpSp>
        <p:nvGrpSpPr>
          <p:cNvPr id="104" name="组合 103"/>
          <p:cNvGrpSpPr/>
          <p:nvPr/>
        </p:nvGrpSpPr>
        <p:grpSpPr>
          <a:xfrm>
            <a:off x="719592" y="1131590"/>
            <a:ext cx="7698624" cy="1959645"/>
            <a:chOff x="719592" y="1404193"/>
            <a:chExt cx="7698624" cy="1959645"/>
          </a:xfrm>
        </p:grpSpPr>
        <p:sp>
          <p:nvSpPr>
            <p:cNvPr id="3" name="矩形 2"/>
            <p:cNvSpPr>
              <a:spLocks noChangeAspect="1"/>
            </p:cNvSpPr>
            <p:nvPr/>
          </p:nvSpPr>
          <p:spPr>
            <a:xfrm>
              <a:off x="719592" y="1404193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" name="矩形 3"/>
            <p:cNvSpPr>
              <a:spLocks noChangeAspect="1"/>
            </p:cNvSpPr>
            <p:nvPr/>
          </p:nvSpPr>
          <p:spPr>
            <a:xfrm>
              <a:off x="1105835" y="1404193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" name="矩形 4"/>
            <p:cNvSpPr>
              <a:spLocks noChangeAspect="1"/>
            </p:cNvSpPr>
            <p:nvPr/>
          </p:nvSpPr>
          <p:spPr>
            <a:xfrm>
              <a:off x="1492078" y="1404193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" name="矩形 5"/>
            <p:cNvSpPr>
              <a:spLocks noChangeAspect="1"/>
            </p:cNvSpPr>
            <p:nvPr/>
          </p:nvSpPr>
          <p:spPr>
            <a:xfrm>
              <a:off x="1878321" y="1404193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矩形 6"/>
            <p:cNvSpPr>
              <a:spLocks noChangeAspect="1"/>
            </p:cNvSpPr>
            <p:nvPr/>
          </p:nvSpPr>
          <p:spPr>
            <a:xfrm>
              <a:off x="2264564" y="1404193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>
              <a:spLocks noChangeAspect="1"/>
            </p:cNvSpPr>
            <p:nvPr/>
          </p:nvSpPr>
          <p:spPr>
            <a:xfrm>
              <a:off x="2650807" y="1404193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矩形 8"/>
            <p:cNvSpPr>
              <a:spLocks noChangeAspect="1"/>
            </p:cNvSpPr>
            <p:nvPr/>
          </p:nvSpPr>
          <p:spPr>
            <a:xfrm>
              <a:off x="3037050" y="1404193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矩形 9"/>
            <p:cNvSpPr>
              <a:spLocks noChangeAspect="1"/>
            </p:cNvSpPr>
            <p:nvPr/>
          </p:nvSpPr>
          <p:spPr>
            <a:xfrm>
              <a:off x="3423293" y="1404193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矩形 10"/>
            <p:cNvSpPr>
              <a:spLocks noChangeAspect="1"/>
            </p:cNvSpPr>
            <p:nvPr/>
          </p:nvSpPr>
          <p:spPr>
            <a:xfrm>
              <a:off x="3809536" y="1404193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矩形 11"/>
            <p:cNvSpPr>
              <a:spLocks noChangeAspect="1"/>
            </p:cNvSpPr>
            <p:nvPr/>
          </p:nvSpPr>
          <p:spPr>
            <a:xfrm>
              <a:off x="4195779" y="1404193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矩形 12"/>
            <p:cNvSpPr>
              <a:spLocks noChangeAspect="1"/>
            </p:cNvSpPr>
            <p:nvPr/>
          </p:nvSpPr>
          <p:spPr>
            <a:xfrm>
              <a:off x="4582022" y="1404193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矩形 13"/>
            <p:cNvSpPr>
              <a:spLocks noChangeAspect="1"/>
            </p:cNvSpPr>
            <p:nvPr/>
          </p:nvSpPr>
          <p:spPr>
            <a:xfrm>
              <a:off x="4968265" y="1404193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矩形 14"/>
            <p:cNvSpPr>
              <a:spLocks noChangeAspect="1"/>
            </p:cNvSpPr>
            <p:nvPr/>
          </p:nvSpPr>
          <p:spPr>
            <a:xfrm>
              <a:off x="5354508" y="1404193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矩形 15"/>
            <p:cNvSpPr>
              <a:spLocks noChangeAspect="1"/>
            </p:cNvSpPr>
            <p:nvPr/>
          </p:nvSpPr>
          <p:spPr>
            <a:xfrm>
              <a:off x="5740751" y="1404193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矩形 16"/>
            <p:cNvSpPr>
              <a:spLocks noChangeAspect="1"/>
            </p:cNvSpPr>
            <p:nvPr/>
          </p:nvSpPr>
          <p:spPr>
            <a:xfrm>
              <a:off x="6126994" y="1404193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矩形 17"/>
            <p:cNvSpPr>
              <a:spLocks noChangeAspect="1"/>
            </p:cNvSpPr>
            <p:nvPr/>
          </p:nvSpPr>
          <p:spPr>
            <a:xfrm>
              <a:off x="6513237" y="1404193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矩形 18"/>
            <p:cNvSpPr>
              <a:spLocks noChangeAspect="1"/>
            </p:cNvSpPr>
            <p:nvPr/>
          </p:nvSpPr>
          <p:spPr>
            <a:xfrm>
              <a:off x="6899480" y="1404193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矩形 19"/>
            <p:cNvSpPr>
              <a:spLocks noChangeAspect="1"/>
            </p:cNvSpPr>
            <p:nvPr/>
          </p:nvSpPr>
          <p:spPr>
            <a:xfrm>
              <a:off x="7285723" y="1404193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矩形 20"/>
            <p:cNvSpPr>
              <a:spLocks noChangeAspect="1"/>
            </p:cNvSpPr>
            <p:nvPr/>
          </p:nvSpPr>
          <p:spPr>
            <a:xfrm>
              <a:off x="7671966" y="1404193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矩形 21"/>
            <p:cNvSpPr>
              <a:spLocks noChangeAspect="1"/>
            </p:cNvSpPr>
            <p:nvPr/>
          </p:nvSpPr>
          <p:spPr>
            <a:xfrm>
              <a:off x="8058216" y="1404193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矩形 22"/>
            <p:cNvSpPr>
              <a:spLocks noChangeAspect="1"/>
            </p:cNvSpPr>
            <p:nvPr/>
          </p:nvSpPr>
          <p:spPr>
            <a:xfrm>
              <a:off x="719592" y="1799540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4" name="矩形 23"/>
            <p:cNvSpPr>
              <a:spLocks noChangeAspect="1"/>
            </p:cNvSpPr>
            <p:nvPr/>
          </p:nvSpPr>
          <p:spPr>
            <a:xfrm>
              <a:off x="1105835" y="1799540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5" name="矩形 24"/>
            <p:cNvSpPr>
              <a:spLocks noChangeAspect="1"/>
            </p:cNvSpPr>
            <p:nvPr/>
          </p:nvSpPr>
          <p:spPr>
            <a:xfrm>
              <a:off x="1492078" y="1799540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矩形 25"/>
            <p:cNvSpPr>
              <a:spLocks noChangeAspect="1"/>
            </p:cNvSpPr>
            <p:nvPr/>
          </p:nvSpPr>
          <p:spPr>
            <a:xfrm>
              <a:off x="1878321" y="1799540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矩形 26"/>
            <p:cNvSpPr>
              <a:spLocks noChangeAspect="1"/>
            </p:cNvSpPr>
            <p:nvPr/>
          </p:nvSpPr>
          <p:spPr>
            <a:xfrm>
              <a:off x="2264564" y="1799540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矩形 27"/>
            <p:cNvSpPr>
              <a:spLocks noChangeAspect="1"/>
            </p:cNvSpPr>
            <p:nvPr/>
          </p:nvSpPr>
          <p:spPr>
            <a:xfrm>
              <a:off x="2650807" y="1799540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9" name="矩形 28"/>
            <p:cNvSpPr>
              <a:spLocks noChangeAspect="1"/>
            </p:cNvSpPr>
            <p:nvPr/>
          </p:nvSpPr>
          <p:spPr>
            <a:xfrm>
              <a:off x="3037050" y="1799540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" name="矩形 29"/>
            <p:cNvSpPr>
              <a:spLocks noChangeAspect="1"/>
            </p:cNvSpPr>
            <p:nvPr/>
          </p:nvSpPr>
          <p:spPr>
            <a:xfrm>
              <a:off x="3423293" y="1799540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1" name="矩形 30"/>
            <p:cNvSpPr>
              <a:spLocks noChangeAspect="1"/>
            </p:cNvSpPr>
            <p:nvPr/>
          </p:nvSpPr>
          <p:spPr>
            <a:xfrm>
              <a:off x="3809536" y="1799540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2" name="矩形 31"/>
            <p:cNvSpPr>
              <a:spLocks noChangeAspect="1"/>
            </p:cNvSpPr>
            <p:nvPr/>
          </p:nvSpPr>
          <p:spPr>
            <a:xfrm>
              <a:off x="4195779" y="1799540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3" name="矩形 32"/>
            <p:cNvSpPr>
              <a:spLocks noChangeAspect="1"/>
            </p:cNvSpPr>
            <p:nvPr/>
          </p:nvSpPr>
          <p:spPr>
            <a:xfrm>
              <a:off x="4582022" y="1799540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矩形 33"/>
            <p:cNvSpPr>
              <a:spLocks noChangeAspect="1"/>
            </p:cNvSpPr>
            <p:nvPr/>
          </p:nvSpPr>
          <p:spPr>
            <a:xfrm>
              <a:off x="4968265" y="1799540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5" name="矩形 34"/>
            <p:cNvSpPr>
              <a:spLocks noChangeAspect="1"/>
            </p:cNvSpPr>
            <p:nvPr/>
          </p:nvSpPr>
          <p:spPr>
            <a:xfrm>
              <a:off x="5354508" y="1799540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6" name="矩形 35"/>
            <p:cNvSpPr>
              <a:spLocks noChangeAspect="1"/>
            </p:cNvSpPr>
            <p:nvPr/>
          </p:nvSpPr>
          <p:spPr>
            <a:xfrm>
              <a:off x="5740751" y="1799540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7" name="矩形 36"/>
            <p:cNvSpPr>
              <a:spLocks noChangeAspect="1"/>
            </p:cNvSpPr>
            <p:nvPr/>
          </p:nvSpPr>
          <p:spPr>
            <a:xfrm>
              <a:off x="6126994" y="1799540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" name="矩形 37"/>
            <p:cNvSpPr>
              <a:spLocks noChangeAspect="1"/>
            </p:cNvSpPr>
            <p:nvPr/>
          </p:nvSpPr>
          <p:spPr>
            <a:xfrm>
              <a:off x="6513237" y="1799540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9" name="矩形 38"/>
            <p:cNvSpPr>
              <a:spLocks noChangeAspect="1"/>
            </p:cNvSpPr>
            <p:nvPr/>
          </p:nvSpPr>
          <p:spPr>
            <a:xfrm>
              <a:off x="6899480" y="1799540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0" name="矩形 39"/>
            <p:cNvSpPr>
              <a:spLocks noChangeAspect="1"/>
            </p:cNvSpPr>
            <p:nvPr/>
          </p:nvSpPr>
          <p:spPr>
            <a:xfrm>
              <a:off x="7285723" y="1799540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矩形 40"/>
            <p:cNvSpPr>
              <a:spLocks noChangeAspect="1"/>
            </p:cNvSpPr>
            <p:nvPr/>
          </p:nvSpPr>
          <p:spPr>
            <a:xfrm>
              <a:off x="7671966" y="1799540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2" name="矩形 41"/>
            <p:cNvSpPr>
              <a:spLocks noChangeAspect="1"/>
            </p:cNvSpPr>
            <p:nvPr/>
          </p:nvSpPr>
          <p:spPr>
            <a:xfrm>
              <a:off x="8058216" y="1799540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" name="矩形 42"/>
            <p:cNvSpPr>
              <a:spLocks noChangeAspect="1"/>
            </p:cNvSpPr>
            <p:nvPr/>
          </p:nvSpPr>
          <p:spPr>
            <a:xfrm>
              <a:off x="719592" y="2198458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4" name="矩形 43"/>
            <p:cNvSpPr>
              <a:spLocks noChangeAspect="1"/>
            </p:cNvSpPr>
            <p:nvPr/>
          </p:nvSpPr>
          <p:spPr>
            <a:xfrm>
              <a:off x="1105835" y="2198458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5" name="矩形 44"/>
            <p:cNvSpPr>
              <a:spLocks noChangeAspect="1"/>
            </p:cNvSpPr>
            <p:nvPr/>
          </p:nvSpPr>
          <p:spPr>
            <a:xfrm>
              <a:off x="1492078" y="2198458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6" name="矩形 45"/>
            <p:cNvSpPr>
              <a:spLocks noChangeAspect="1"/>
            </p:cNvSpPr>
            <p:nvPr/>
          </p:nvSpPr>
          <p:spPr>
            <a:xfrm>
              <a:off x="1878321" y="2198458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7" name="矩形 46"/>
            <p:cNvSpPr>
              <a:spLocks noChangeAspect="1"/>
            </p:cNvSpPr>
            <p:nvPr/>
          </p:nvSpPr>
          <p:spPr>
            <a:xfrm>
              <a:off x="2264564" y="2198458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8" name="矩形 47"/>
            <p:cNvSpPr>
              <a:spLocks noChangeAspect="1"/>
            </p:cNvSpPr>
            <p:nvPr/>
          </p:nvSpPr>
          <p:spPr>
            <a:xfrm>
              <a:off x="2650807" y="2198458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9" name="矩形 48"/>
            <p:cNvSpPr>
              <a:spLocks noChangeAspect="1"/>
            </p:cNvSpPr>
            <p:nvPr/>
          </p:nvSpPr>
          <p:spPr>
            <a:xfrm>
              <a:off x="3037050" y="2198458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0" name="矩形 49"/>
            <p:cNvSpPr>
              <a:spLocks noChangeAspect="1"/>
            </p:cNvSpPr>
            <p:nvPr/>
          </p:nvSpPr>
          <p:spPr>
            <a:xfrm>
              <a:off x="3423293" y="2198458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1" name="矩形 50"/>
            <p:cNvSpPr>
              <a:spLocks noChangeAspect="1"/>
            </p:cNvSpPr>
            <p:nvPr/>
          </p:nvSpPr>
          <p:spPr>
            <a:xfrm>
              <a:off x="3809536" y="2198458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2" name="矩形 51"/>
            <p:cNvSpPr>
              <a:spLocks noChangeAspect="1"/>
            </p:cNvSpPr>
            <p:nvPr/>
          </p:nvSpPr>
          <p:spPr>
            <a:xfrm>
              <a:off x="4195779" y="2198458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3" name="矩形 52"/>
            <p:cNvSpPr>
              <a:spLocks noChangeAspect="1"/>
            </p:cNvSpPr>
            <p:nvPr/>
          </p:nvSpPr>
          <p:spPr>
            <a:xfrm>
              <a:off x="4582022" y="2198458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4" name="矩形 53"/>
            <p:cNvSpPr>
              <a:spLocks noChangeAspect="1"/>
            </p:cNvSpPr>
            <p:nvPr/>
          </p:nvSpPr>
          <p:spPr>
            <a:xfrm>
              <a:off x="4968265" y="2198458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5" name="矩形 54"/>
            <p:cNvSpPr>
              <a:spLocks noChangeAspect="1"/>
            </p:cNvSpPr>
            <p:nvPr/>
          </p:nvSpPr>
          <p:spPr>
            <a:xfrm>
              <a:off x="5354508" y="2198458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6" name="矩形 55"/>
            <p:cNvSpPr>
              <a:spLocks noChangeAspect="1"/>
            </p:cNvSpPr>
            <p:nvPr/>
          </p:nvSpPr>
          <p:spPr>
            <a:xfrm>
              <a:off x="5740751" y="2198458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7" name="矩形 56"/>
            <p:cNvSpPr>
              <a:spLocks noChangeAspect="1"/>
            </p:cNvSpPr>
            <p:nvPr/>
          </p:nvSpPr>
          <p:spPr>
            <a:xfrm>
              <a:off x="6126994" y="2198458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8" name="矩形 57"/>
            <p:cNvSpPr>
              <a:spLocks noChangeAspect="1"/>
            </p:cNvSpPr>
            <p:nvPr/>
          </p:nvSpPr>
          <p:spPr>
            <a:xfrm>
              <a:off x="6513237" y="2198458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9" name="矩形 58"/>
            <p:cNvSpPr>
              <a:spLocks noChangeAspect="1"/>
            </p:cNvSpPr>
            <p:nvPr/>
          </p:nvSpPr>
          <p:spPr>
            <a:xfrm>
              <a:off x="6899480" y="2198458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0" name="矩形 59"/>
            <p:cNvSpPr>
              <a:spLocks noChangeAspect="1"/>
            </p:cNvSpPr>
            <p:nvPr/>
          </p:nvSpPr>
          <p:spPr>
            <a:xfrm>
              <a:off x="7285723" y="2198458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1" name="矩形 60"/>
            <p:cNvSpPr>
              <a:spLocks noChangeAspect="1"/>
            </p:cNvSpPr>
            <p:nvPr/>
          </p:nvSpPr>
          <p:spPr>
            <a:xfrm>
              <a:off x="7671966" y="2198458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2" name="矩形 61"/>
            <p:cNvSpPr>
              <a:spLocks noChangeAspect="1"/>
            </p:cNvSpPr>
            <p:nvPr/>
          </p:nvSpPr>
          <p:spPr>
            <a:xfrm>
              <a:off x="8058216" y="2198458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3" name="矩形 62"/>
            <p:cNvSpPr>
              <a:spLocks noChangeAspect="1"/>
            </p:cNvSpPr>
            <p:nvPr/>
          </p:nvSpPr>
          <p:spPr>
            <a:xfrm>
              <a:off x="719592" y="2604880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4" name="矩形 63"/>
            <p:cNvSpPr>
              <a:spLocks noChangeAspect="1"/>
            </p:cNvSpPr>
            <p:nvPr/>
          </p:nvSpPr>
          <p:spPr>
            <a:xfrm>
              <a:off x="1105835" y="2604880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5" name="矩形 64"/>
            <p:cNvSpPr>
              <a:spLocks noChangeAspect="1"/>
            </p:cNvSpPr>
            <p:nvPr/>
          </p:nvSpPr>
          <p:spPr>
            <a:xfrm>
              <a:off x="1492078" y="2604880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6" name="矩形 65"/>
            <p:cNvSpPr>
              <a:spLocks noChangeAspect="1"/>
            </p:cNvSpPr>
            <p:nvPr/>
          </p:nvSpPr>
          <p:spPr>
            <a:xfrm>
              <a:off x="1878321" y="2604880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7" name="矩形 66"/>
            <p:cNvSpPr>
              <a:spLocks noChangeAspect="1"/>
            </p:cNvSpPr>
            <p:nvPr/>
          </p:nvSpPr>
          <p:spPr>
            <a:xfrm>
              <a:off x="2264564" y="2604880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8" name="矩形 67"/>
            <p:cNvSpPr>
              <a:spLocks noChangeAspect="1"/>
            </p:cNvSpPr>
            <p:nvPr/>
          </p:nvSpPr>
          <p:spPr>
            <a:xfrm>
              <a:off x="2650807" y="2604880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9" name="矩形 68"/>
            <p:cNvSpPr>
              <a:spLocks noChangeAspect="1"/>
            </p:cNvSpPr>
            <p:nvPr/>
          </p:nvSpPr>
          <p:spPr>
            <a:xfrm>
              <a:off x="3037050" y="2604880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0" name="矩形 69"/>
            <p:cNvSpPr>
              <a:spLocks noChangeAspect="1"/>
            </p:cNvSpPr>
            <p:nvPr/>
          </p:nvSpPr>
          <p:spPr>
            <a:xfrm>
              <a:off x="3423293" y="2604880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1" name="矩形 70"/>
            <p:cNvSpPr>
              <a:spLocks noChangeAspect="1"/>
            </p:cNvSpPr>
            <p:nvPr/>
          </p:nvSpPr>
          <p:spPr>
            <a:xfrm>
              <a:off x="3809536" y="2604880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2" name="矩形 71"/>
            <p:cNvSpPr>
              <a:spLocks noChangeAspect="1"/>
            </p:cNvSpPr>
            <p:nvPr/>
          </p:nvSpPr>
          <p:spPr>
            <a:xfrm>
              <a:off x="4195779" y="2604880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3" name="矩形 72"/>
            <p:cNvSpPr>
              <a:spLocks noChangeAspect="1"/>
            </p:cNvSpPr>
            <p:nvPr/>
          </p:nvSpPr>
          <p:spPr>
            <a:xfrm>
              <a:off x="4582022" y="2604880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4" name="矩形 73"/>
            <p:cNvSpPr>
              <a:spLocks noChangeAspect="1"/>
            </p:cNvSpPr>
            <p:nvPr/>
          </p:nvSpPr>
          <p:spPr>
            <a:xfrm>
              <a:off x="4968265" y="2604880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5" name="矩形 74"/>
            <p:cNvSpPr>
              <a:spLocks noChangeAspect="1"/>
            </p:cNvSpPr>
            <p:nvPr/>
          </p:nvSpPr>
          <p:spPr>
            <a:xfrm>
              <a:off x="5354508" y="2604880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6" name="矩形 75"/>
            <p:cNvSpPr>
              <a:spLocks noChangeAspect="1"/>
            </p:cNvSpPr>
            <p:nvPr/>
          </p:nvSpPr>
          <p:spPr>
            <a:xfrm>
              <a:off x="5740751" y="2604880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7" name="矩形 76"/>
            <p:cNvSpPr>
              <a:spLocks noChangeAspect="1"/>
            </p:cNvSpPr>
            <p:nvPr/>
          </p:nvSpPr>
          <p:spPr>
            <a:xfrm>
              <a:off x="6126994" y="2604880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8" name="矩形 77"/>
            <p:cNvSpPr>
              <a:spLocks noChangeAspect="1"/>
            </p:cNvSpPr>
            <p:nvPr/>
          </p:nvSpPr>
          <p:spPr>
            <a:xfrm>
              <a:off x="6513237" y="2604880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9" name="矩形 78"/>
            <p:cNvSpPr>
              <a:spLocks noChangeAspect="1"/>
            </p:cNvSpPr>
            <p:nvPr/>
          </p:nvSpPr>
          <p:spPr>
            <a:xfrm>
              <a:off x="6899480" y="2604880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0" name="矩形 79"/>
            <p:cNvSpPr>
              <a:spLocks noChangeAspect="1"/>
            </p:cNvSpPr>
            <p:nvPr/>
          </p:nvSpPr>
          <p:spPr>
            <a:xfrm>
              <a:off x="7285723" y="2604880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1" name="矩形 80"/>
            <p:cNvSpPr>
              <a:spLocks noChangeAspect="1"/>
            </p:cNvSpPr>
            <p:nvPr/>
          </p:nvSpPr>
          <p:spPr>
            <a:xfrm>
              <a:off x="7671966" y="2604880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2" name="矩形 81"/>
            <p:cNvSpPr>
              <a:spLocks noChangeAspect="1"/>
            </p:cNvSpPr>
            <p:nvPr/>
          </p:nvSpPr>
          <p:spPr>
            <a:xfrm>
              <a:off x="8058216" y="2604880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3" name="矩形 82"/>
            <p:cNvSpPr>
              <a:spLocks noChangeAspect="1"/>
            </p:cNvSpPr>
            <p:nvPr/>
          </p:nvSpPr>
          <p:spPr>
            <a:xfrm>
              <a:off x="719592" y="3003798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4" name="矩形 83"/>
            <p:cNvSpPr>
              <a:spLocks noChangeAspect="1"/>
            </p:cNvSpPr>
            <p:nvPr/>
          </p:nvSpPr>
          <p:spPr>
            <a:xfrm>
              <a:off x="1105835" y="3003798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5" name="矩形 84"/>
            <p:cNvSpPr>
              <a:spLocks noChangeAspect="1"/>
            </p:cNvSpPr>
            <p:nvPr/>
          </p:nvSpPr>
          <p:spPr>
            <a:xfrm>
              <a:off x="1492078" y="3003798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6" name="矩形 85"/>
            <p:cNvSpPr>
              <a:spLocks noChangeAspect="1"/>
            </p:cNvSpPr>
            <p:nvPr/>
          </p:nvSpPr>
          <p:spPr>
            <a:xfrm>
              <a:off x="1878321" y="3003798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7" name="矩形 86"/>
            <p:cNvSpPr>
              <a:spLocks noChangeAspect="1"/>
            </p:cNvSpPr>
            <p:nvPr/>
          </p:nvSpPr>
          <p:spPr>
            <a:xfrm>
              <a:off x="2264564" y="3003798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8" name="矩形 87"/>
            <p:cNvSpPr>
              <a:spLocks noChangeAspect="1"/>
            </p:cNvSpPr>
            <p:nvPr/>
          </p:nvSpPr>
          <p:spPr>
            <a:xfrm>
              <a:off x="2650807" y="3003798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9" name="矩形 88"/>
            <p:cNvSpPr>
              <a:spLocks noChangeAspect="1"/>
            </p:cNvSpPr>
            <p:nvPr/>
          </p:nvSpPr>
          <p:spPr>
            <a:xfrm>
              <a:off x="3037050" y="3003798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0" name="矩形 89"/>
            <p:cNvSpPr>
              <a:spLocks noChangeAspect="1"/>
            </p:cNvSpPr>
            <p:nvPr/>
          </p:nvSpPr>
          <p:spPr>
            <a:xfrm>
              <a:off x="3423293" y="3003798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1" name="矩形 90"/>
            <p:cNvSpPr>
              <a:spLocks noChangeAspect="1"/>
            </p:cNvSpPr>
            <p:nvPr/>
          </p:nvSpPr>
          <p:spPr>
            <a:xfrm>
              <a:off x="3809536" y="3003798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2" name="矩形 91"/>
            <p:cNvSpPr>
              <a:spLocks noChangeAspect="1"/>
            </p:cNvSpPr>
            <p:nvPr/>
          </p:nvSpPr>
          <p:spPr>
            <a:xfrm>
              <a:off x="4195779" y="3003798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3" name="矩形 92"/>
            <p:cNvSpPr>
              <a:spLocks noChangeAspect="1"/>
            </p:cNvSpPr>
            <p:nvPr/>
          </p:nvSpPr>
          <p:spPr>
            <a:xfrm>
              <a:off x="4582022" y="3003798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4" name="矩形 93"/>
            <p:cNvSpPr>
              <a:spLocks noChangeAspect="1"/>
            </p:cNvSpPr>
            <p:nvPr/>
          </p:nvSpPr>
          <p:spPr>
            <a:xfrm>
              <a:off x="4968265" y="3003798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5" name="矩形 94"/>
            <p:cNvSpPr>
              <a:spLocks noChangeAspect="1"/>
            </p:cNvSpPr>
            <p:nvPr/>
          </p:nvSpPr>
          <p:spPr>
            <a:xfrm>
              <a:off x="5354508" y="3003798"/>
              <a:ext cx="36000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6" name="矩形 95"/>
            <p:cNvSpPr>
              <a:spLocks noChangeAspect="1"/>
            </p:cNvSpPr>
            <p:nvPr/>
          </p:nvSpPr>
          <p:spPr>
            <a:xfrm>
              <a:off x="5740751" y="3003798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7" name="矩形 96"/>
            <p:cNvSpPr>
              <a:spLocks noChangeAspect="1"/>
            </p:cNvSpPr>
            <p:nvPr/>
          </p:nvSpPr>
          <p:spPr>
            <a:xfrm>
              <a:off x="6126994" y="3003798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8" name="矩形 97"/>
            <p:cNvSpPr>
              <a:spLocks noChangeAspect="1"/>
            </p:cNvSpPr>
            <p:nvPr/>
          </p:nvSpPr>
          <p:spPr>
            <a:xfrm>
              <a:off x="6513237" y="3003798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9" name="矩形 98"/>
            <p:cNvSpPr>
              <a:spLocks noChangeAspect="1"/>
            </p:cNvSpPr>
            <p:nvPr/>
          </p:nvSpPr>
          <p:spPr>
            <a:xfrm>
              <a:off x="6899480" y="3003798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0" name="矩形 99"/>
            <p:cNvSpPr>
              <a:spLocks noChangeAspect="1"/>
            </p:cNvSpPr>
            <p:nvPr/>
          </p:nvSpPr>
          <p:spPr>
            <a:xfrm>
              <a:off x="7285723" y="3003798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1" name="矩形 100"/>
            <p:cNvSpPr>
              <a:spLocks noChangeAspect="1"/>
            </p:cNvSpPr>
            <p:nvPr/>
          </p:nvSpPr>
          <p:spPr>
            <a:xfrm>
              <a:off x="7671966" y="3003798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2" name="矩形 101"/>
            <p:cNvSpPr>
              <a:spLocks noChangeAspect="1"/>
            </p:cNvSpPr>
            <p:nvPr/>
          </p:nvSpPr>
          <p:spPr>
            <a:xfrm>
              <a:off x="8058216" y="3003798"/>
              <a:ext cx="360000" cy="360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03" name="TextBox 102"/>
          <p:cNvSpPr txBox="1"/>
          <p:nvPr/>
        </p:nvSpPr>
        <p:spPr>
          <a:xfrm>
            <a:off x="746784" y="1491988"/>
            <a:ext cx="16977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A</a:t>
            </a:r>
          </a:p>
          <a:p>
            <a:pPr algn="ctr"/>
            <a:r>
              <a:rPr lang="en-US" altLang="zh-CN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23%</a:t>
            </a:r>
            <a:endParaRPr lang="zh-CN" altLang="en-US" sz="3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3423293" y="1530866"/>
            <a:ext cx="16977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B</a:t>
            </a:r>
          </a:p>
          <a:p>
            <a:pPr algn="ctr"/>
            <a:r>
              <a:rPr lang="en-US" altLang="zh-CN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46%</a:t>
            </a:r>
            <a:endParaRPr lang="zh-CN" altLang="en-US" sz="3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6334186" y="1526937"/>
            <a:ext cx="16977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C</a:t>
            </a:r>
          </a:p>
          <a:p>
            <a:pPr algn="ctr"/>
            <a:r>
              <a:rPr lang="en-US" altLang="zh-CN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31%</a:t>
            </a:r>
            <a:endParaRPr lang="zh-CN" altLang="en-US" sz="3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1331640" y="3219822"/>
            <a:ext cx="62646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en-US" altLang="zh-CN" sz="2000" b="1" dirty="0" smtClean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请输入内容请输入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9484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2.5 </a:t>
            </a:r>
            <a:r>
              <a:rPr lang="zh-CN" altLang="en-US" dirty="0"/>
              <a:t>请输入标题</a:t>
            </a:r>
          </a:p>
        </p:txBody>
      </p:sp>
      <p:cxnSp>
        <p:nvCxnSpPr>
          <p:cNvPr id="5" name="直接连接符 4"/>
          <p:cNvCxnSpPr/>
          <p:nvPr/>
        </p:nvCxnSpPr>
        <p:spPr>
          <a:xfrm>
            <a:off x="1115616" y="3564226"/>
            <a:ext cx="691276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2228061" y="3546218"/>
            <a:ext cx="543739" cy="3366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2010</a:t>
            </a:r>
            <a:endParaRPr lang="en-US" altLang="zh-CN" sz="1200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668221" y="3546218"/>
            <a:ext cx="543739" cy="3366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2011</a:t>
            </a:r>
            <a:endParaRPr lang="en-US" altLang="zh-CN" sz="1200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108381" y="3546218"/>
            <a:ext cx="543739" cy="3366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2012</a:t>
            </a:r>
            <a:endParaRPr lang="en-US" altLang="zh-CN" sz="1200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516216" y="3546218"/>
            <a:ext cx="543739" cy="3366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2013</a:t>
            </a:r>
            <a:endParaRPr lang="en-US" altLang="zh-CN" sz="1200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椭圆 27"/>
          <p:cNvSpPr>
            <a:spLocks noChangeAspect="1"/>
          </p:cNvSpPr>
          <p:nvPr/>
        </p:nvSpPr>
        <p:spPr>
          <a:xfrm>
            <a:off x="2448839" y="3510226"/>
            <a:ext cx="108000" cy="108000"/>
          </a:xfrm>
          <a:prstGeom prst="ellipse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4400" dirty="0">
              <a:latin typeface="Impact" pitchFamily="34" charset="0"/>
            </a:endParaRPr>
          </a:p>
        </p:txBody>
      </p:sp>
      <p:sp>
        <p:nvSpPr>
          <p:cNvPr id="29" name="椭圆 28"/>
          <p:cNvSpPr>
            <a:spLocks noChangeAspect="1"/>
          </p:cNvSpPr>
          <p:nvPr/>
        </p:nvSpPr>
        <p:spPr>
          <a:xfrm>
            <a:off x="3876639" y="3510226"/>
            <a:ext cx="108000" cy="108000"/>
          </a:xfrm>
          <a:prstGeom prst="ellipse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4400" dirty="0">
              <a:latin typeface="Impact" pitchFamily="34" charset="0"/>
            </a:endParaRPr>
          </a:p>
        </p:txBody>
      </p:sp>
      <p:sp>
        <p:nvSpPr>
          <p:cNvPr id="30" name="椭圆 29"/>
          <p:cNvSpPr>
            <a:spLocks noChangeAspect="1"/>
          </p:cNvSpPr>
          <p:nvPr/>
        </p:nvSpPr>
        <p:spPr>
          <a:xfrm>
            <a:off x="5304439" y="3510226"/>
            <a:ext cx="108000" cy="108000"/>
          </a:xfrm>
          <a:prstGeom prst="ellipse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4400" dirty="0">
              <a:latin typeface="Impact" pitchFamily="34" charset="0"/>
            </a:endParaRPr>
          </a:p>
        </p:txBody>
      </p:sp>
      <p:sp>
        <p:nvSpPr>
          <p:cNvPr id="31" name="椭圆 30"/>
          <p:cNvSpPr>
            <a:spLocks noChangeAspect="1"/>
          </p:cNvSpPr>
          <p:nvPr/>
        </p:nvSpPr>
        <p:spPr>
          <a:xfrm>
            <a:off x="6732240" y="3507854"/>
            <a:ext cx="108000" cy="108000"/>
          </a:xfrm>
          <a:prstGeom prst="ellipse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4400" dirty="0">
              <a:latin typeface="Impact" pitchFamily="34" charset="0"/>
            </a:endParaRPr>
          </a:p>
        </p:txBody>
      </p:sp>
      <p:sp>
        <p:nvSpPr>
          <p:cNvPr id="32" name="右箭头 31"/>
          <p:cNvSpPr/>
          <p:nvPr/>
        </p:nvSpPr>
        <p:spPr>
          <a:xfrm rot="16200000">
            <a:off x="2021323" y="2330277"/>
            <a:ext cx="957215" cy="1152128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右箭头 32"/>
          <p:cNvSpPr/>
          <p:nvPr/>
        </p:nvSpPr>
        <p:spPr>
          <a:xfrm rot="16200000">
            <a:off x="3236008" y="2114253"/>
            <a:ext cx="1389263" cy="1152128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右箭头 33"/>
          <p:cNvSpPr/>
          <p:nvPr/>
        </p:nvSpPr>
        <p:spPr>
          <a:xfrm rot="16200000">
            <a:off x="4303768" y="1754214"/>
            <a:ext cx="2109344" cy="115212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右箭头 34"/>
          <p:cNvSpPr/>
          <p:nvPr/>
        </p:nvSpPr>
        <p:spPr>
          <a:xfrm rot="16200000">
            <a:off x="6165461" y="2186262"/>
            <a:ext cx="1245248" cy="1152128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103886" y="2089180"/>
            <a:ext cx="7920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135</a:t>
            </a:r>
            <a:endParaRPr lang="zh-CN" altLang="en-US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534595" y="1657132"/>
            <a:ext cx="7920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207</a:t>
            </a:r>
            <a:endParaRPr lang="zh-CN" altLang="en-US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962395" y="937052"/>
            <a:ext cx="7920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311</a:t>
            </a:r>
            <a:endParaRPr lang="zh-CN" altLang="en-US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392041" y="1791292"/>
            <a:ext cx="7920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189</a:t>
            </a:r>
            <a:endParaRPr lang="zh-CN" altLang="en-US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567542" y="4011910"/>
            <a:ext cx="6264696" cy="499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zh-CN" altLang="en-US" sz="2000" b="1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14121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598298" y="1714809"/>
            <a:ext cx="1809082" cy="1802572"/>
          </a:xfrm>
          <a:prstGeom prst="rect">
            <a:avLst/>
          </a:prstGeom>
          <a:solidFill>
            <a:schemeClr val="bg1">
              <a:lumMod val="65000"/>
              <a:alpha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2.6 </a:t>
            </a:r>
            <a:r>
              <a:rPr lang="zh-CN" altLang="en-US" dirty="0"/>
              <a:t>请输入标题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1115616" y="3564226"/>
            <a:ext cx="691276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353095" y="3546218"/>
            <a:ext cx="293671" cy="3366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A</a:t>
            </a:r>
            <a:endParaRPr lang="en-US" altLang="zh-CN" sz="1200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799667" y="3546218"/>
            <a:ext cx="280847" cy="3366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B</a:t>
            </a:r>
            <a:endParaRPr lang="en-US" altLang="zh-CN" sz="1200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236621" y="3546218"/>
            <a:ext cx="287259" cy="3366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C</a:t>
            </a:r>
            <a:endParaRPr lang="en-US" altLang="zh-CN" sz="1200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637243" y="3546218"/>
            <a:ext cx="301686" cy="3366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D</a:t>
            </a:r>
            <a:endParaRPr lang="en-US" altLang="zh-CN" sz="1200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035549" y="2355726"/>
            <a:ext cx="1809082" cy="1159069"/>
          </a:xfrm>
          <a:prstGeom prst="rect">
            <a:avLst/>
          </a:prstGeom>
          <a:solidFill>
            <a:schemeClr val="accent2">
              <a:alpha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453898" y="2067694"/>
            <a:ext cx="1809082" cy="1440160"/>
          </a:xfrm>
          <a:prstGeom prst="rect">
            <a:avLst/>
          </a:prstGeom>
          <a:solidFill>
            <a:schemeClr val="bg1">
              <a:lumMod val="65000"/>
              <a:alpha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883545" y="1419622"/>
            <a:ext cx="1809082" cy="2069446"/>
          </a:xfrm>
          <a:prstGeom prst="rect">
            <a:avLst/>
          </a:prstGeom>
          <a:solidFill>
            <a:schemeClr val="accent2">
              <a:alpha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008015" y="1348874"/>
            <a:ext cx="9838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45</a:t>
            </a:r>
            <a:endParaRPr lang="zh-CN" altLang="en-US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307752" y="1990172"/>
            <a:ext cx="9838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28</a:t>
            </a:r>
            <a:endParaRPr lang="zh-CN" altLang="en-US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744706" y="1710267"/>
            <a:ext cx="9838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36</a:t>
            </a:r>
            <a:endParaRPr lang="zh-CN" altLang="en-US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296171" y="1050290"/>
            <a:ext cx="9838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55</a:t>
            </a:r>
            <a:endParaRPr lang="zh-CN" altLang="en-US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567542" y="4011910"/>
            <a:ext cx="6264696" cy="499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zh-CN" altLang="en-US" sz="2000" b="1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93100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2.7 </a:t>
            </a:r>
            <a:r>
              <a:rPr lang="zh-CN" altLang="en-US" dirty="0"/>
              <a:t>请输入标题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47664" y="3939902"/>
            <a:ext cx="6264696" cy="499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zh-CN" altLang="en-US" sz="2000" b="1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1187624" y="1306261"/>
            <a:ext cx="691276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1401802" y="915566"/>
            <a:ext cx="543739" cy="3366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2010</a:t>
            </a:r>
            <a:endParaRPr lang="en-US" altLang="zh-CN" sz="1200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98046" y="915566"/>
            <a:ext cx="543739" cy="3366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2011</a:t>
            </a:r>
            <a:endParaRPr lang="en-US" altLang="zh-CN" sz="1200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794290" y="917205"/>
            <a:ext cx="543739" cy="3366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2012</a:t>
            </a:r>
            <a:endParaRPr lang="en-US" altLang="zh-CN" sz="1200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椭圆 14"/>
          <p:cNvSpPr>
            <a:spLocks noChangeAspect="1"/>
          </p:cNvSpPr>
          <p:nvPr/>
        </p:nvSpPr>
        <p:spPr>
          <a:xfrm>
            <a:off x="1619672" y="1253900"/>
            <a:ext cx="108000" cy="108000"/>
          </a:xfrm>
          <a:prstGeom prst="ellipse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4400" dirty="0">
              <a:latin typeface="Impact" pitchFamily="34" charset="0"/>
            </a:endParaRPr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>
            <a:off x="3815916" y="1252261"/>
            <a:ext cx="108000" cy="108000"/>
          </a:xfrm>
          <a:prstGeom prst="ellipse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4400" dirty="0">
              <a:latin typeface="Impact" pitchFamily="34" charset="0"/>
            </a:endParaRPr>
          </a:p>
        </p:txBody>
      </p:sp>
      <p:sp>
        <p:nvSpPr>
          <p:cNvPr id="17" name="椭圆 16"/>
          <p:cNvSpPr>
            <a:spLocks noChangeAspect="1"/>
          </p:cNvSpPr>
          <p:nvPr/>
        </p:nvSpPr>
        <p:spPr>
          <a:xfrm>
            <a:off x="6012160" y="1253900"/>
            <a:ext cx="108000" cy="108000"/>
          </a:xfrm>
          <a:prstGeom prst="ellipse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4400" dirty="0">
              <a:latin typeface="Impact" pitchFamily="34" charset="0"/>
            </a:endParaRPr>
          </a:p>
        </p:txBody>
      </p:sp>
      <p:cxnSp>
        <p:nvCxnSpPr>
          <p:cNvPr id="22" name="直接连接符 21"/>
          <p:cNvCxnSpPr>
            <a:stCxn id="15" idx="4"/>
          </p:cNvCxnSpPr>
          <p:nvPr/>
        </p:nvCxnSpPr>
        <p:spPr>
          <a:xfrm>
            <a:off x="1673672" y="1361900"/>
            <a:ext cx="0" cy="2336994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olid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H="1">
            <a:off x="3869915" y="1361900"/>
            <a:ext cx="7992" cy="2336994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olid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 flipH="1">
            <a:off x="6074150" y="1361900"/>
            <a:ext cx="1" cy="2336994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olid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组合 36"/>
          <p:cNvGrpSpPr/>
          <p:nvPr/>
        </p:nvGrpSpPr>
        <p:grpSpPr>
          <a:xfrm>
            <a:off x="1673672" y="1594293"/>
            <a:ext cx="1314152" cy="1831116"/>
            <a:chOff x="1673672" y="1594293"/>
            <a:chExt cx="1314152" cy="1831116"/>
          </a:xfrm>
        </p:grpSpPr>
        <p:sp>
          <p:nvSpPr>
            <p:cNvPr id="26" name="矩形 25"/>
            <p:cNvSpPr/>
            <p:nvPr/>
          </p:nvSpPr>
          <p:spPr>
            <a:xfrm>
              <a:off x="1673672" y="1594293"/>
              <a:ext cx="972120" cy="43204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1679283" y="2293827"/>
              <a:ext cx="1308541" cy="43204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1679283" y="2993361"/>
              <a:ext cx="732477" cy="43204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051720" y="1657132"/>
              <a:ext cx="57606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43</a:t>
              </a:r>
              <a:endPara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411760" y="2355962"/>
              <a:ext cx="57606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67</a:t>
              </a:r>
              <a:endPara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835696" y="3055496"/>
              <a:ext cx="57606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31</a:t>
              </a:r>
              <a:endPara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3817856" y="1591478"/>
            <a:ext cx="1330208" cy="1831116"/>
            <a:chOff x="1615920" y="1594293"/>
            <a:chExt cx="1330208" cy="1831116"/>
          </a:xfrm>
        </p:grpSpPr>
        <p:sp>
          <p:nvSpPr>
            <p:cNvPr id="39" name="矩形 38"/>
            <p:cNvSpPr/>
            <p:nvPr/>
          </p:nvSpPr>
          <p:spPr>
            <a:xfrm>
              <a:off x="1673672" y="1594293"/>
              <a:ext cx="371849" cy="43204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1672657" y="2293827"/>
              <a:ext cx="1020509" cy="43204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1672657" y="2993361"/>
              <a:ext cx="1266845" cy="43204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1615920" y="1625651"/>
              <a:ext cx="4263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20</a:t>
              </a:r>
              <a:endPara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2128414" y="2340574"/>
              <a:ext cx="57606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52</a:t>
              </a:r>
              <a:endPara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2370064" y="3055496"/>
              <a:ext cx="57606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59</a:t>
              </a:r>
              <a:endPara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6078633" y="1594293"/>
            <a:ext cx="1733727" cy="1831116"/>
            <a:chOff x="1666031" y="1594293"/>
            <a:chExt cx="1733727" cy="1831116"/>
          </a:xfrm>
        </p:grpSpPr>
        <p:sp>
          <p:nvSpPr>
            <p:cNvPr id="46" name="矩形 45"/>
            <p:cNvSpPr/>
            <p:nvPr/>
          </p:nvSpPr>
          <p:spPr>
            <a:xfrm>
              <a:off x="1667046" y="1594293"/>
              <a:ext cx="580584" cy="43204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1666031" y="2293827"/>
              <a:ext cx="1727101" cy="43204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1666031" y="2993361"/>
              <a:ext cx="1439069" cy="43204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1816915" y="1653613"/>
              <a:ext cx="4263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29</a:t>
              </a:r>
              <a:endPara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2823694" y="2355962"/>
              <a:ext cx="57606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78</a:t>
              </a:r>
              <a:endPara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2535662" y="3055496"/>
              <a:ext cx="57606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62</a:t>
              </a:r>
              <a:endPara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971600" y="1657132"/>
            <a:ext cx="6840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A</a:t>
            </a:r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类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971600" y="2377212"/>
            <a:ext cx="6840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b="1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 sz="1600" b="1" dirty="0" smtClean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类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971600" y="3075806"/>
            <a:ext cx="6840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C</a:t>
            </a:r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类</a:t>
            </a:r>
          </a:p>
        </p:txBody>
      </p:sp>
    </p:spTree>
    <p:extLst>
      <p:ext uri="{BB962C8B-B14F-4D97-AF65-F5344CB8AC3E}">
        <p14:creationId xmlns:p14="http://schemas.microsoft.com/office/powerpoint/2010/main" val="4278879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92080" y="1851670"/>
            <a:ext cx="3851920" cy="14401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1115616" y="1851670"/>
            <a:ext cx="41764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第三章</a:t>
            </a:r>
            <a:endParaRPr lang="en-US" altLang="zh-CN" sz="4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4000" b="1" dirty="0">
                <a:solidFill>
                  <a:schemeClr val="accent5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zh-CN" altLang="en-US" sz="4000" b="1" dirty="0" smtClean="0">
                <a:solidFill>
                  <a:schemeClr val="accent5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4000" b="1" dirty="0">
              <a:solidFill>
                <a:schemeClr val="accent5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36623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3.1 </a:t>
            </a:r>
            <a:r>
              <a:rPr lang="zh-CN" altLang="en-US" dirty="0"/>
              <a:t>请输入标题</a:t>
            </a:r>
          </a:p>
        </p:txBody>
      </p:sp>
      <p:grpSp>
        <p:nvGrpSpPr>
          <p:cNvPr id="3" name="组合 11"/>
          <p:cNvGrpSpPr/>
          <p:nvPr/>
        </p:nvGrpSpPr>
        <p:grpSpPr>
          <a:xfrm>
            <a:off x="5984912" y="3147814"/>
            <a:ext cx="1928733" cy="1069556"/>
            <a:chOff x="692147" y="2743194"/>
            <a:chExt cx="1928733" cy="1069557"/>
          </a:xfrm>
        </p:grpSpPr>
        <p:sp>
          <p:nvSpPr>
            <p:cNvPr id="4" name="矩形 2"/>
            <p:cNvSpPr>
              <a:spLocks noChangeArrowheads="1"/>
            </p:cNvSpPr>
            <p:nvPr/>
          </p:nvSpPr>
          <p:spPr bwMode="auto">
            <a:xfrm>
              <a:off x="692147" y="2743194"/>
              <a:ext cx="1928733" cy="769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4400" b="1" dirty="0" smtClean="0">
                  <a:solidFill>
                    <a:schemeClr val="accent5"/>
                  </a:solidFill>
                  <a:latin typeface="微软雅黑" pitchFamily="34" charset="-122"/>
                  <a:ea typeface="微软雅黑" pitchFamily="34" charset="-122"/>
                </a:rPr>
                <a:t>某某</a:t>
              </a:r>
              <a:r>
                <a:rPr lang="zh-CN" altLang="en-US" sz="2400" b="1" dirty="0" smtClean="0">
                  <a:solidFill>
                    <a:srgbClr val="BFBFBF"/>
                  </a:solidFill>
                  <a:latin typeface="微软雅黑" pitchFamily="34" charset="-122"/>
                  <a:ea typeface="微软雅黑" pitchFamily="34" charset="-122"/>
                </a:rPr>
                <a:t>效应</a:t>
              </a:r>
              <a:endParaRPr lang="zh-CN" altLang="en-US" sz="2400" dirty="0">
                <a:solidFill>
                  <a:srgbClr val="BFBFB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" name="矩形 7"/>
            <p:cNvSpPr>
              <a:spLocks noChangeArrowheads="1"/>
            </p:cNvSpPr>
            <p:nvPr/>
          </p:nvSpPr>
          <p:spPr bwMode="auto">
            <a:xfrm>
              <a:off x="790177" y="3474197"/>
              <a:ext cx="1774178" cy="338554"/>
            </a:xfrm>
            <a:prstGeom prst="rect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1600" b="1" dirty="0" err="1" smtClean="0">
                  <a:solidFill>
                    <a:schemeClr val="bg1"/>
                  </a:solidFill>
                  <a:latin typeface="Bodoni MT Black" pitchFamily="18" charset="0"/>
                </a:rPr>
                <a:t>C</a:t>
              </a:r>
              <a:r>
                <a:rPr lang="en-US" altLang="zh-CN" sz="1600" b="1" dirty="0" err="1" smtClean="0">
                  <a:solidFill>
                    <a:schemeClr val="bg1"/>
                  </a:solidFill>
                  <a:latin typeface="Bodoni MT Black" pitchFamily="18" charset="0"/>
                </a:rPr>
                <a:t>bccdc</a:t>
              </a:r>
              <a:r>
                <a:rPr lang="en-US" sz="1600" b="1" dirty="0" smtClean="0">
                  <a:solidFill>
                    <a:schemeClr val="bg1"/>
                  </a:solidFill>
                  <a:latin typeface="Bodoni MT Black" pitchFamily="18" charset="0"/>
                </a:rPr>
                <a:t>  Effect</a:t>
              </a:r>
              <a:endParaRPr lang="zh-CN" altLang="en-US" sz="1600" b="1" dirty="0">
                <a:solidFill>
                  <a:schemeClr val="bg1"/>
                </a:solidFill>
                <a:latin typeface="Bodoni MT Black" pitchFamily="18" charset="0"/>
                <a:ea typeface="微软雅黑" pitchFamily="34" charset="-122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1187624" y="1275607"/>
            <a:ext cx="4248472" cy="294176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</a:rPr>
              <a:t>图片</a:t>
            </a:r>
            <a:endParaRPr lang="en-US" altLang="zh-CN" sz="3600" dirty="0" smtClean="0"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PHOTO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62645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3.2 </a:t>
            </a:r>
            <a:r>
              <a:rPr lang="zh-CN" altLang="en-US" dirty="0"/>
              <a:t>请输入标题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1043608" y="1203598"/>
            <a:ext cx="3024336" cy="15841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图片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en-US" altLang="zh-CN" sz="1400" dirty="0">
                <a:latin typeface="微软雅黑" pitchFamily="34" charset="-122"/>
                <a:ea typeface="微软雅黑" pitchFamily="34" charset="-122"/>
              </a:rPr>
              <a:t>PHOTO</a:t>
            </a:r>
            <a:endParaRPr lang="zh-CN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932040" y="3016594"/>
            <a:ext cx="3024336" cy="15841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图片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en-US" altLang="zh-CN" sz="1400" dirty="0">
                <a:latin typeface="微软雅黑" pitchFamily="34" charset="-122"/>
                <a:ea typeface="微软雅黑" pitchFamily="34" charset="-122"/>
              </a:rPr>
              <a:t>PHOTO</a:t>
            </a:r>
            <a:endParaRPr lang="zh-CN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88024" y="1059582"/>
            <a:ext cx="2448272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 smtClean="0">
                <a:solidFill>
                  <a:schemeClr val="accent5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b="1" dirty="0" smtClean="0">
                <a:solidFill>
                  <a:schemeClr val="accent5"/>
                </a:solidFill>
                <a:latin typeface="微软雅黑" pitchFamily="34" charset="-122"/>
                <a:ea typeface="微软雅黑" pitchFamily="34" charset="-122"/>
              </a:rPr>
              <a:t>1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43608" y="2859782"/>
            <a:ext cx="2448272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 smtClean="0">
                <a:solidFill>
                  <a:schemeClr val="accent5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b="1" dirty="0" smtClean="0">
                <a:solidFill>
                  <a:schemeClr val="accent5"/>
                </a:solidFill>
                <a:latin typeface="微软雅黑" pitchFamily="34" charset="-122"/>
                <a:ea typeface="微软雅黑" pitchFamily="34" charset="-122"/>
              </a:rPr>
              <a:t>2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38195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3.3 </a:t>
            </a:r>
            <a:r>
              <a:rPr lang="zh-CN" altLang="en-US" dirty="0"/>
              <a:t>请输入标题</a:t>
            </a:r>
          </a:p>
        </p:txBody>
      </p:sp>
      <p:sp>
        <p:nvSpPr>
          <p:cNvPr id="6" name="矩形 5"/>
          <p:cNvSpPr/>
          <p:nvPr/>
        </p:nvSpPr>
        <p:spPr>
          <a:xfrm>
            <a:off x="611560" y="1275606"/>
            <a:ext cx="4392488" cy="3240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</a:rPr>
              <a:t>图片</a:t>
            </a:r>
            <a:endParaRPr lang="en-US" altLang="zh-CN" sz="3600" dirty="0" smtClean="0"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PHOTO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127377" y="3579861"/>
            <a:ext cx="1876671" cy="660395"/>
          </a:xfrm>
          <a:prstGeom prst="rect">
            <a:avLst/>
          </a:prstGeom>
          <a:solidFill>
            <a:schemeClr val="accent5">
              <a:alpha val="61961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请输入内容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868144" y="1452428"/>
            <a:ext cx="2160240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dirty="0" smtClean="0">
                <a:solidFill>
                  <a:schemeClr val="accent5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b="1" dirty="0" smtClean="0">
                <a:solidFill>
                  <a:schemeClr val="accent5"/>
                </a:solidFill>
                <a:latin typeface="微软雅黑" pitchFamily="34" charset="-122"/>
                <a:ea typeface="微软雅黑" pitchFamily="34" charset="-122"/>
              </a:rPr>
              <a:t>1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请输入内容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输入内容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5126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3.4 </a:t>
            </a:r>
            <a:r>
              <a:rPr lang="zh-CN" altLang="en-US" dirty="0"/>
              <a:t>请输入标题</a:t>
            </a:r>
          </a:p>
        </p:txBody>
      </p:sp>
      <p:sp>
        <p:nvSpPr>
          <p:cNvPr id="6" name="矩形 5"/>
          <p:cNvSpPr/>
          <p:nvPr/>
        </p:nvSpPr>
        <p:spPr>
          <a:xfrm>
            <a:off x="683568" y="1275607"/>
            <a:ext cx="2952328" cy="172819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图片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en-US" altLang="zh-CN" sz="1400" dirty="0">
                <a:latin typeface="微软雅黑" pitchFamily="34" charset="-122"/>
                <a:ea typeface="微软雅黑" pitchFamily="34" charset="-122"/>
              </a:rPr>
              <a:t>PHOTO</a:t>
            </a:r>
            <a:endParaRPr lang="zh-CN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779912" y="1275607"/>
            <a:ext cx="4536504" cy="1728191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50000">
                <a:schemeClr val="accent5">
                  <a:tint val="44500"/>
                  <a:satMod val="160000"/>
                </a:schemeClr>
              </a:gs>
              <a:gs pos="100000">
                <a:schemeClr val="accent5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请输入内容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99592" y="3435845"/>
            <a:ext cx="6336704" cy="1289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内容请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内容请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内容请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内容请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内容请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内容请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输入内容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78869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3.5 </a:t>
            </a:r>
            <a:r>
              <a:rPr lang="zh-CN" altLang="en-US" dirty="0"/>
              <a:t>请输入标题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755576" y="1311610"/>
            <a:ext cx="2448272" cy="2952328"/>
            <a:chOff x="755576" y="1275606"/>
            <a:chExt cx="2448272" cy="2952328"/>
          </a:xfrm>
        </p:grpSpPr>
        <p:sp>
          <p:nvSpPr>
            <p:cNvPr id="12" name="矩形 11"/>
            <p:cNvSpPr/>
            <p:nvPr/>
          </p:nvSpPr>
          <p:spPr>
            <a:xfrm>
              <a:off x="755576" y="1275606"/>
              <a:ext cx="2448272" cy="295232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dirty="0">
                  <a:latin typeface="微软雅黑" pitchFamily="34" charset="-122"/>
                  <a:ea typeface="微软雅黑" pitchFamily="34" charset="-122"/>
                </a:rPr>
                <a:t>图片</a:t>
              </a:r>
              <a:endParaRPr lang="en-US" altLang="zh-CN" dirty="0"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en-US" altLang="zh-CN" sz="1200" dirty="0" smtClean="0">
                  <a:latin typeface="微软雅黑" pitchFamily="34" charset="-122"/>
                  <a:ea typeface="微软雅黑" pitchFamily="34" charset="-122"/>
                </a:rPr>
                <a:t>PHOTO</a:t>
              </a:r>
              <a:endParaRPr lang="zh-CN" altLang="en-US" sz="12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755576" y="3567539"/>
              <a:ext cx="2448272" cy="660395"/>
            </a:xfrm>
            <a:prstGeom prst="rect">
              <a:avLst/>
            </a:prstGeom>
            <a:solidFill>
              <a:schemeClr val="accent5">
                <a:alpha val="61961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zh-CN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347864" y="1311610"/>
            <a:ext cx="2448272" cy="2952328"/>
            <a:chOff x="3251042" y="1275606"/>
            <a:chExt cx="2448272" cy="2952328"/>
          </a:xfrm>
        </p:grpSpPr>
        <p:sp>
          <p:nvSpPr>
            <p:cNvPr id="13" name="矩形 12"/>
            <p:cNvSpPr/>
            <p:nvPr/>
          </p:nvSpPr>
          <p:spPr>
            <a:xfrm>
              <a:off x="3251042" y="1275606"/>
              <a:ext cx="2448272" cy="295232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dirty="0">
                  <a:latin typeface="微软雅黑" pitchFamily="34" charset="-122"/>
                  <a:ea typeface="微软雅黑" pitchFamily="34" charset="-122"/>
                </a:rPr>
                <a:t>图片</a:t>
              </a:r>
              <a:endParaRPr lang="en-US" altLang="zh-CN" dirty="0"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en-US" altLang="zh-CN" sz="1200" dirty="0" smtClean="0">
                  <a:latin typeface="微软雅黑" pitchFamily="34" charset="-122"/>
                  <a:ea typeface="微软雅黑" pitchFamily="34" charset="-122"/>
                </a:rPr>
                <a:t>PHOTO</a:t>
              </a:r>
              <a:endParaRPr lang="zh-CN" altLang="en-US" sz="12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3251042" y="3567539"/>
              <a:ext cx="2448272" cy="660395"/>
            </a:xfrm>
            <a:prstGeom prst="rect">
              <a:avLst/>
            </a:prstGeom>
            <a:solidFill>
              <a:schemeClr val="accent5">
                <a:alpha val="61961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zh-CN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请输入内容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940152" y="1311610"/>
            <a:ext cx="2448272" cy="2952328"/>
            <a:chOff x="5940152" y="1347614"/>
            <a:chExt cx="2448272" cy="2952328"/>
          </a:xfrm>
        </p:grpSpPr>
        <p:sp>
          <p:nvSpPr>
            <p:cNvPr id="15" name="矩形 14"/>
            <p:cNvSpPr/>
            <p:nvPr/>
          </p:nvSpPr>
          <p:spPr>
            <a:xfrm>
              <a:off x="5940152" y="1347614"/>
              <a:ext cx="2448272" cy="295232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dirty="0">
                  <a:latin typeface="微软雅黑" pitchFamily="34" charset="-122"/>
                  <a:ea typeface="微软雅黑" pitchFamily="34" charset="-122"/>
                </a:rPr>
                <a:t>图片</a:t>
              </a:r>
              <a:endParaRPr lang="en-US" altLang="zh-CN" dirty="0"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en-US" altLang="zh-CN" sz="1200" dirty="0" smtClean="0">
                  <a:latin typeface="微软雅黑" pitchFamily="34" charset="-122"/>
                  <a:ea typeface="微软雅黑" pitchFamily="34" charset="-122"/>
                </a:rPr>
                <a:t>PHOTO</a:t>
              </a:r>
              <a:endParaRPr lang="zh-CN" altLang="en-US" sz="12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5940152" y="3639547"/>
              <a:ext cx="2448272" cy="660395"/>
            </a:xfrm>
            <a:prstGeom prst="rect">
              <a:avLst/>
            </a:prstGeom>
            <a:solidFill>
              <a:schemeClr val="accent5">
                <a:alpha val="61961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zh-CN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52661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691680" y="915566"/>
            <a:ext cx="5976664" cy="27363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图片</a:t>
            </a: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en-US" altLang="zh-CN" sz="1200" dirty="0" smtClean="0">
                <a:latin typeface="微软雅黑" pitchFamily="34" charset="-122"/>
                <a:ea typeface="微软雅黑" pitchFamily="34" charset="-122"/>
              </a:rPr>
              <a:t>PHOTO</a:t>
            </a:r>
            <a:endParaRPr lang="zh-CN" altLang="en-US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691680" y="3363838"/>
            <a:ext cx="5976664" cy="828092"/>
          </a:xfrm>
          <a:prstGeom prst="rect">
            <a:avLst/>
          </a:prstGeom>
          <a:solidFill>
            <a:schemeClr val="accent5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2000" b="1" dirty="0"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3.6 </a:t>
            </a:r>
            <a:r>
              <a:rPr lang="zh-CN" altLang="en-US" dirty="0"/>
              <a:t>请输入标题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1691680" y="3651870"/>
            <a:ext cx="5976664" cy="100811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sz="2000" b="1" dirty="0" smtClean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请输入内容</a:t>
            </a:r>
            <a:endParaRPr lang="zh-CN" altLang="en-US" sz="2000" b="1" dirty="0"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86341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3.7 </a:t>
            </a:r>
            <a:r>
              <a:rPr lang="zh-CN" altLang="en-US" dirty="0"/>
              <a:t>请输入标题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971599" y="1311610"/>
            <a:ext cx="3384377" cy="2952329"/>
            <a:chOff x="755576" y="1275606"/>
            <a:chExt cx="2448272" cy="2952329"/>
          </a:xfrm>
        </p:grpSpPr>
        <p:sp>
          <p:nvSpPr>
            <p:cNvPr id="5" name="矩形 4"/>
            <p:cNvSpPr/>
            <p:nvPr/>
          </p:nvSpPr>
          <p:spPr>
            <a:xfrm>
              <a:off x="755576" y="1275606"/>
              <a:ext cx="2448272" cy="295232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dirty="0">
                  <a:latin typeface="微软雅黑" pitchFamily="34" charset="-122"/>
                  <a:ea typeface="微软雅黑" pitchFamily="34" charset="-122"/>
                </a:rPr>
                <a:t>图片</a:t>
              </a:r>
              <a:endParaRPr lang="en-US" altLang="zh-CN" dirty="0"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en-US" altLang="zh-CN" sz="1200" dirty="0" smtClean="0">
                  <a:latin typeface="微软雅黑" pitchFamily="34" charset="-122"/>
                  <a:ea typeface="微软雅黑" pitchFamily="34" charset="-122"/>
                </a:rPr>
                <a:t>PHOTO</a:t>
              </a:r>
              <a:endParaRPr lang="zh-CN" altLang="en-US" sz="12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630848" y="1275606"/>
              <a:ext cx="573000" cy="2952329"/>
            </a:xfrm>
            <a:prstGeom prst="rect">
              <a:avLst/>
            </a:prstGeom>
            <a:solidFill>
              <a:schemeClr val="accent5">
                <a:alpha val="61961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lIns="0" tIns="0" rIns="0" bIns="0" rtlCol="0" anchor="ctr"/>
            <a:lstStyle/>
            <a:p>
              <a:pPr algn="ctr"/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请输入内容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788023" y="1311610"/>
            <a:ext cx="3384377" cy="2952329"/>
            <a:chOff x="755576" y="1275606"/>
            <a:chExt cx="2448272" cy="2952329"/>
          </a:xfrm>
        </p:grpSpPr>
        <p:sp>
          <p:nvSpPr>
            <p:cNvPr id="8" name="矩形 7"/>
            <p:cNvSpPr/>
            <p:nvPr/>
          </p:nvSpPr>
          <p:spPr>
            <a:xfrm>
              <a:off x="755576" y="1275606"/>
              <a:ext cx="2448272" cy="295232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dirty="0">
                  <a:latin typeface="微软雅黑" pitchFamily="34" charset="-122"/>
                  <a:ea typeface="微软雅黑" pitchFamily="34" charset="-122"/>
                </a:rPr>
                <a:t>图片</a:t>
              </a:r>
              <a:endParaRPr lang="en-US" altLang="zh-CN" dirty="0"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en-US" altLang="zh-CN" sz="1200" dirty="0" smtClean="0">
                  <a:latin typeface="微软雅黑" pitchFamily="34" charset="-122"/>
                  <a:ea typeface="微软雅黑" pitchFamily="34" charset="-122"/>
                </a:rPr>
                <a:t>PHOTO</a:t>
              </a:r>
              <a:endParaRPr lang="zh-CN" altLang="en-US" sz="12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2630848" y="1275606"/>
              <a:ext cx="573000" cy="2952329"/>
            </a:xfrm>
            <a:prstGeom prst="rect">
              <a:avLst/>
            </a:prstGeom>
            <a:solidFill>
              <a:schemeClr val="accent5">
                <a:alpha val="61961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lIns="0" tIns="0" rIns="0" bIns="0" rtlCol="0" anchor="ctr"/>
            <a:lstStyle/>
            <a:p>
              <a:pPr algn="ctr"/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59646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64088" y="-1549"/>
            <a:ext cx="3779912" cy="515117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" name="梯形 2"/>
          <p:cNvSpPr/>
          <p:nvPr/>
        </p:nvSpPr>
        <p:spPr>
          <a:xfrm flipV="1">
            <a:off x="2625534" y="-1548"/>
            <a:ext cx="3892932" cy="5151175"/>
          </a:xfrm>
          <a:prstGeom prst="trapezoi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9"/>
          <p:cNvSpPr txBox="1"/>
          <p:nvPr/>
        </p:nvSpPr>
        <p:spPr>
          <a:xfrm>
            <a:off x="2699792" y="2830165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微软雅黑" pitchFamily="34" charset="-122"/>
                <a:ea typeface="微软雅黑" pitchFamily="34" charset="-122"/>
              </a:rPr>
              <a:t>THANK YOU</a:t>
            </a:r>
            <a:endParaRPr lang="zh-CN" altLang="en-US" sz="24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5218" y="1574338"/>
            <a:ext cx="1993565" cy="1359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886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PTS"/>
  <p:tag name="ISPRING_FIRST_PUBLISH" val="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000" dirty="0" smtClean="0">
            <a:latin typeface="微软雅黑" pitchFamily="34" charset="-122"/>
            <a:ea typeface="微软雅黑" pitchFamily="34" charset="-122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1">
              <a:lumMod val="75000"/>
            </a:schemeClr>
          </a:solidFill>
          <a:prstDash val="solid"/>
          <a:tailEnd type="oval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1">
                <a:lumMod val="65000"/>
                <a:lumOff val="35000"/>
              </a:schemeClr>
            </a:solidFill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520</TotalTime>
  <Words>665</Words>
  <Application>Microsoft Office PowerPoint</Application>
  <PresentationFormat>全屏显示(16:9)</PresentationFormat>
  <Paragraphs>256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4" baseType="lpstr">
      <vt:lpstr>宋体</vt:lpstr>
      <vt:lpstr>微软雅黑</vt:lpstr>
      <vt:lpstr>Arial</vt:lpstr>
      <vt:lpstr>Bodoni MT Black</vt:lpstr>
      <vt:lpstr>Calibri</vt:lpstr>
      <vt:lpstr>Impact</vt:lpstr>
      <vt:lpstr>Office 主题</vt:lpstr>
      <vt:lpstr>PowerPoint 演示文稿</vt:lpstr>
      <vt:lpstr>PowerPoint 演示文稿</vt:lpstr>
      <vt:lpstr>PowerPoint 演示文稿</vt:lpstr>
      <vt:lpstr>1.1 请输入标题</vt:lpstr>
      <vt:lpstr>1.2 请输入标题</vt:lpstr>
      <vt:lpstr>1.3 请输入标题</vt:lpstr>
      <vt:lpstr>1.4 请输入标题</vt:lpstr>
      <vt:lpstr>1.5 请输入标题</vt:lpstr>
      <vt:lpstr>1.6 请输入标题</vt:lpstr>
      <vt:lpstr>1.7 请输入标题</vt:lpstr>
      <vt:lpstr>PowerPoint 演示文稿</vt:lpstr>
      <vt:lpstr>2.1 请输入标题</vt:lpstr>
      <vt:lpstr>2.2 请输入标题</vt:lpstr>
      <vt:lpstr>2.3 请输入标题</vt:lpstr>
      <vt:lpstr>2.4 请输入标题</vt:lpstr>
      <vt:lpstr>2.5 请输入标题</vt:lpstr>
      <vt:lpstr>2.6 请输入标题</vt:lpstr>
      <vt:lpstr>2.7 请输入标题</vt:lpstr>
      <vt:lpstr>PowerPoint 演示文稿</vt:lpstr>
      <vt:lpstr>3.1 请输入标题</vt:lpstr>
      <vt:lpstr>3.2 请输入标题</vt:lpstr>
      <vt:lpstr>3.3 请输入标题</vt:lpstr>
      <vt:lpstr>3.4 请输入标题</vt:lpstr>
      <vt:lpstr>3.5 请输入标题</vt:lpstr>
      <vt:lpstr>3.6 请输入标题</vt:lpstr>
      <vt:lpstr>3.7 请输入标题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PPTS</dc:title>
  <dc:subject>PPTS</dc:subject>
  <dc:creator>PPTS</dc:creator>
  <cp:keywords>****.taobao.com</cp:keywords>
  <dc:description>****.taobao.com</dc:description>
  <cp:lastModifiedBy>faith123</cp:lastModifiedBy>
  <cp:revision>77</cp:revision>
  <dcterms:modified xsi:type="dcterms:W3CDTF">2018-06-07T02:28:55Z</dcterms:modified>
  <cp:category>****.taobao.com</cp:category>
</cp:coreProperties>
</file>